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4"/>
  </p:notesMasterIdLst>
  <p:sldIdLst>
    <p:sldId id="256" r:id="rId2"/>
    <p:sldId id="335" r:id="rId3"/>
    <p:sldId id="266" r:id="rId4"/>
    <p:sldId id="261" r:id="rId5"/>
    <p:sldId id="262" r:id="rId6"/>
    <p:sldId id="283" r:id="rId7"/>
    <p:sldId id="267" r:id="rId8"/>
    <p:sldId id="286" r:id="rId9"/>
    <p:sldId id="287" r:id="rId10"/>
    <p:sldId id="258" r:id="rId11"/>
    <p:sldId id="336" r:id="rId12"/>
    <p:sldId id="290" r:id="rId13"/>
    <p:sldId id="302" r:id="rId14"/>
    <p:sldId id="333" r:id="rId15"/>
    <p:sldId id="265" r:id="rId16"/>
    <p:sldId id="260" r:id="rId17"/>
    <p:sldId id="330" r:id="rId18"/>
    <p:sldId id="331" r:id="rId19"/>
    <p:sldId id="268" r:id="rId20"/>
    <p:sldId id="264" r:id="rId21"/>
    <p:sldId id="334" r:id="rId22"/>
    <p:sldId id="289" r:id="rId23"/>
  </p:sldIdLst>
  <p:sldSz cx="9144000" cy="5143500" type="screen16x9"/>
  <p:notesSz cx="6858000" cy="9144000"/>
  <p:embeddedFontLst>
    <p:embeddedFont>
      <p:font typeface="Sriracha" panose="020B0604020202020204" charset="-34"/>
      <p:regular r:id="rId25"/>
    </p:embeddedFont>
    <p:embeddedFont>
      <p:font typeface="Barlow Medium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arlow" panose="020B0604020202020204" charset="0"/>
      <p:regular r:id="rId34"/>
      <p:bold r:id="rId35"/>
      <p:italic r:id="rId36"/>
      <p:boldItalic r:id="rId37"/>
    </p:embeddedFont>
    <p:embeddedFont>
      <p:font typeface="Bangers" panose="020B0604020202020204" charset="0"/>
      <p:regular r:id="rId38"/>
    </p:embeddedFont>
    <p:embeddedFont>
      <p:font typeface="宋体" panose="02010600030101010101" pitchFamily="2" charset="-12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FFD125-258F-4762-8435-EA4E1221790E}">
  <a:tblStyle styleId="{B0FFD125-258F-4762-8435-EA4E122179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8" autoAdjust="0"/>
    <p:restoredTop sz="91228" autoAdjust="0"/>
  </p:normalViewPr>
  <p:slideViewPr>
    <p:cSldViewPr snapToGrid="0">
      <p:cViewPr varScale="1">
        <p:scale>
          <a:sx n="82" d="100"/>
          <a:sy n="82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31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37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50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51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74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419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3" name="Google Shape;4703;g9be7e1f0d4_2_6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4" name="Google Shape;4704;g9be7e1f0d4_2_6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9be7e1f0d4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9be7e1f0d4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7" name="Google Shape;4477;g9be7e1f0d4_2_5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8" name="Google Shape;4478;g9be7e1f0d4_2_5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4EAD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6300402" y="771492"/>
            <a:ext cx="2597882" cy="11630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3225" y="3651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 hasCustomPrompt="1"/>
          </p:nvPr>
        </p:nvSpPr>
        <p:spPr>
          <a:xfrm>
            <a:off x="2448168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332350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332411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4" hasCustomPrompt="1"/>
          </p:nvPr>
        </p:nvSpPr>
        <p:spPr>
          <a:xfrm>
            <a:off x="5327917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5212275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212086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7" hasCustomPrompt="1"/>
          </p:nvPr>
        </p:nvSpPr>
        <p:spPr>
          <a:xfrm>
            <a:off x="2448067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332250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2332300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3" hasCustomPrompt="1"/>
          </p:nvPr>
        </p:nvSpPr>
        <p:spPr>
          <a:xfrm>
            <a:off x="5327815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4"/>
          </p:nvPr>
        </p:nvSpPr>
        <p:spPr>
          <a:xfrm>
            <a:off x="5212125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5"/>
          </p:nvPr>
        </p:nvSpPr>
        <p:spPr>
          <a:xfrm>
            <a:off x="5211975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8607571" y="784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7475996" y="3490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421371" y="6188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3"/>
          <p:cNvGrpSpPr/>
          <p:nvPr/>
        </p:nvGrpSpPr>
        <p:grpSpPr>
          <a:xfrm>
            <a:off x="486505" y="2330259"/>
            <a:ext cx="151241" cy="137891"/>
            <a:chOff x="1474943" y="3859420"/>
            <a:chExt cx="118956" cy="108456"/>
          </a:xfrm>
        </p:grpSpPr>
        <p:sp>
          <p:nvSpPr>
            <p:cNvPr id="163" name="Google Shape;163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8649980" y="2330259"/>
            <a:ext cx="151241" cy="137891"/>
            <a:chOff x="1474943" y="3859420"/>
            <a:chExt cx="118956" cy="108456"/>
          </a:xfrm>
        </p:grpSpPr>
        <p:sp>
          <p:nvSpPr>
            <p:cNvPr id="167" name="Google Shape;167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2992130" y="219359"/>
            <a:ext cx="151241" cy="137891"/>
            <a:chOff x="1474943" y="3859420"/>
            <a:chExt cx="118956" cy="108456"/>
          </a:xfrm>
        </p:grpSpPr>
        <p:sp>
          <p:nvSpPr>
            <p:cNvPr id="171" name="Google Shape;171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05" grpId="0" animBg="1"/>
      <p:bldP spid="206" grpId="0" animBg="1"/>
      <p:bldP spid="20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20" grpId="0" animBg="1"/>
      <p:bldP spid="23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2_1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5939273" y="258746"/>
            <a:ext cx="1891291" cy="8467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8402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4121" y="30288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146155" y="1447334"/>
            <a:ext cx="151241" cy="137891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320521" y="3723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008596" y="17963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611496" y="11055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9" grpId="0" animBg="1"/>
      <p:bldP spid="25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74" grpId="0" animBg="1"/>
      <p:bldP spid="276" grpId="0" animBg="1"/>
      <p:bldP spid="27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2" grpId="0" animBg="1"/>
      <p:bldP spid="293" grpId="0" animBg="1"/>
      <p:bldP spid="29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310" grpId="0" animBg="1"/>
      <p:bldP spid="311" grpId="0" animBg="1"/>
      <p:bldP spid="317" grpId="0" animBg="1"/>
      <p:bldP spid="31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7" name="Google Shape;37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43" name="Google Shape;43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0" grpId="0" animBg="1"/>
      <p:bldP spid="4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67" name="Google Shape;67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72" name="Google Shape;72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77" name="Google Shape;77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6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6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82" name="Google Shape;82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4EAD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80794" y="2993875"/>
            <a:ext cx="35952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111" name="Google Shape;11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8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116" name="Google Shape;11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8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121" name="Google Shape;12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8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126" name="Google Shape;12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980794" y="1600375"/>
            <a:ext cx="35952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52F15-5645-46A3-8A52-2695B5C20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D7430-E73B-494F-879F-8E998A358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755970" y="514350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C3F4B62-63A8-4C80-B7B8-21976682C108}"/>
              </a:ext>
            </a:extLst>
          </p:cNvPr>
          <p:cNvSpPr txBox="1"/>
          <p:nvPr userDrawn="1"/>
        </p:nvSpPr>
        <p:spPr>
          <a:xfrm>
            <a:off x="2187840" y="645066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E51C1E-F78C-4FBE-A133-ACB1C6EBCB3C}"/>
              </a:ext>
            </a:extLst>
          </p:cNvPr>
          <p:cNvSpPr txBox="1">
            <a:spLocks/>
          </p:cNvSpPr>
          <p:nvPr userDrawn="1"/>
        </p:nvSpPr>
        <p:spPr>
          <a:xfrm>
            <a:off x="-518272" y="43898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BD6507-FE8D-4E3E-99B3-A59778984DB4}"/>
              </a:ext>
            </a:extLst>
          </p:cNvPr>
          <p:cNvSpPr txBox="1">
            <a:spLocks/>
          </p:cNvSpPr>
          <p:nvPr userDrawn="1"/>
        </p:nvSpPr>
        <p:spPr>
          <a:xfrm>
            <a:off x="7486370" y="-42216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6D8794-BC50-43F5-B530-172AF67AD86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>
            <a:extLst>
              <a:ext uri="{FF2B5EF4-FFF2-40B4-BE49-F238E27FC236}">
                <a16:creationId xmlns:a16="http://schemas.microsoft.com/office/drawing/2014/main" id="{163BB997-2B6D-C6AF-7D82-56887E92C1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43506" y="2619"/>
            <a:ext cx="9186451" cy="2169714"/>
          </a:xfrm>
          <a:prstGeom prst="rect">
            <a:avLst/>
          </a:prstGeom>
        </p:spPr>
      </p:pic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PA_文本框 32">
            <a:extLst>
              <a:ext uri="{FF2B5EF4-FFF2-40B4-BE49-F238E27FC236}">
                <a16:creationId xmlns:a16="http://schemas.microsoft.com/office/drawing/2014/main" id="{133FC035-A834-998F-7201-72143C4FFE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866" y="405869"/>
            <a:ext cx="780263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6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rPr>
              <a:t>NHÂN VỚI SỐ CÓ MỘT CHỮ SỐ</a:t>
            </a:r>
            <a:endParaRPr lang="zh-CN" altLang="en-US" sz="60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utura Extra" panose="02040603050506020204" pitchFamily="18" charset="0"/>
              <a:ea typeface="方正胖娃简体" panose="03000509000000000000" pitchFamily="65" charset="-122"/>
            </a:endParaRPr>
          </a:p>
        </p:txBody>
      </p:sp>
      <p:sp>
        <p:nvSpPr>
          <p:cNvPr id="267" name="PA_文本框 32">
            <a:extLst>
              <a:ext uri="{FF2B5EF4-FFF2-40B4-BE49-F238E27FC236}">
                <a16:creationId xmlns:a16="http://schemas.microsoft.com/office/drawing/2014/main" id="{9B8FBBA6-2E34-0781-2A9B-799D42272A6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2487" y="442815"/>
            <a:ext cx="855045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rPr>
              <a:t>NHÂN VỚI SỐ CÓ MỘT CHỮ SỐ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utura Extra" panose="02040603050506020204" pitchFamily="18" charset="0"/>
              <a:ea typeface="方正胖娃简体" panose="03000509000000000000" pitchFamily="65" charset="-122"/>
            </a:endParaRP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4B22719-9098-F33D-10E0-58069BE3ED95}"/>
              </a:ext>
            </a:extLst>
          </p:cNvPr>
          <p:cNvGrpSpPr/>
          <p:nvPr/>
        </p:nvGrpSpPr>
        <p:grpSpPr>
          <a:xfrm rot="20697535">
            <a:off x="4160313" y="3964532"/>
            <a:ext cx="1053574" cy="1097715"/>
            <a:chOff x="4230341" y="3902148"/>
            <a:chExt cx="2571817" cy="3177530"/>
          </a:xfrm>
        </p:grpSpPr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426D3341-B319-0BEA-EE52-3527DFE91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3974B2CC-3663-A86A-EE3F-BFB5F1767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5CAA8121-4315-A830-0A76-135F1B85F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AF3D45AE-38DA-A988-DB72-D3B9274E8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726B0C22-DFCC-4B40-ADC7-055AD9DF3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7254B909-01E2-FB24-961B-76EA4DACA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9AF698C9-FF97-3044-1728-935855094CE7}"/>
              </a:ext>
            </a:extLst>
          </p:cNvPr>
          <p:cNvSpPr txBox="1"/>
          <p:nvPr/>
        </p:nvSpPr>
        <p:spPr>
          <a:xfrm rot="21013412">
            <a:off x="2691715" y="3867681"/>
            <a:ext cx="1502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9061</a:t>
            </a:r>
            <a:endParaRPr lang="en-US" sz="4000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D730ACFF-218F-1EB7-618C-CA2CCE43EAEF}"/>
              </a:ext>
            </a:extLst>
          </p:cNvPr>
          <p:cNvSpPr txBox="1"/>
          <p:nvPr/>
        </p:nvSpPr>
        <p:spPr>
          <a:xfrm rot="1095723">
            <a:off x="5397577" y="3997452"/>
            <a:ext cx="54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  <a:endParaRPr lang="en-US" sz="4000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DBFAED4-5868-9FEC-A8CB-D3FE52777723}"/>
              </a:ext>
            </a:extLst>
          </p:cNvPr>
          <p:cNvGrpSpPr/>
          <p:nvPr/>
        </p:nvGrpSpPr>
        <p:grpSpPr>
          <a:xfrm>
            <a:off x="2433918" y="2728925"/>
            <a:ext cx="6685371" cy="962669"/>
            <a:chOff x="3348181" y="2683553"/>
            <a:chExt cx="6685371" cy="962669"/>
          </a:xfrm>
        </p:grpSpPr>
        <p:sp>
          <p:nvSpPr>
            <p:cNvPr id="280" name="PA_文本框 32">
              <a:extLst>
                <a:ext uri="{FF2B5EF4-FFF2-40B4-BE49-F238E27FC236}">
                  <a16:creationId xmlns:a16="http://schemas.microsoft.com/office/drawing/2014/main" id="{9A54D6B1-1143-6298-6C09-BC4BD9BD849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81" name="PA_文本框 32">
              <a:extLst>
                <a:ext uri="{FF2B5EF4-FFF2-40B4-BE49-F238E27FC236}">
                  <a16:creationId xmlns:a16="http://schemas.microsoft.com/office/drawing/2014/main" id="{316D16A3-3D3C-0974-02C8-8C487D09B9E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"/>
          <p:cNvSpPr txBox="1">
            <a:spLocks noGrp="1"/>
          </p:cNvSpPr>
          <p:nvPr>
            <p:ph type="title" idx="3"/>
          </p:nvPr>
        </p:nvSpPr>
        <p:spPr>
          <a:xfrm>
            <a:off x="2313692" y="1469752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UTM Azuki" panose="02040603050506020204" pitchFamily="18" charset="0"/>
              </a:rPr>
              <a:t>Kiến thức</a:t>
            </a:r>
            <a:endParaRPr sz="2400" dirty="0">
              <a:latin typeface="UTM Azuki" panose="02040603050506020204" pitchFamily="18" charset="0"/>
            </a:endParaRPr>
          </a:p>
        </p:txBody>
      </p:sp>
      <p:sp>
        <p:nvSpPr>
          <p:cNvPr id="603" name="Google Shape;603;p26"/>
          <p:cNvSpPr txBox="1">
            <a:spLocks noGrp="1"/>
          </p:cNvSpPr>
          <p:nvPr>
            <p:ph type="subTitle" idx="1"/>
          </p:nvPr>
        </p:nvSpPr>
        <p:spPr>
          <a:xfrm>
            <a:off x="1318875" y="1941913"/>
            <a:ext cx="3968576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    - </a:t>
            </a:r>
            <a:r>
              <a:rPr lang="nl-NL" sz="20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Biết cách thực hiện phép nhân số có nhiều chữ số với số có một chữ số (tích có không quá sáu chữ số).</a:t>
            </a:r>
            <a:endParaRPr lang="en-US" sz="2000" dirty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Google Shape;604;p26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429510" y="107295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5" name="Google Shape;605;p26">
            <a:hlinkClick r:id="rId4" action="ppaction://hlinksldjump"/>
          </p:cNvPr>
          <p:cNvSpPr txBox="1">
            <a:spLocks noGrp="1"/>
          </p:cNvSpPr>
          <p:nvPr>
            <p:ph type="title" idx="4"/>
          </p:nvPr>
        </p:nvSpPr>
        <p:spPr>
          <a:xfrm>
            <a:off x="5452395" y="107295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6" name="Google Shape;606;p26"/>
          <p:cNvSpPr txBox="1">
            <a:spLocks noGrp="1"/>
          </p:cNvSpPr>
          <p:nvPr>
            <p:ph type="title" idx="5"/>
          </p:nvPr>
        </p:nvSpPr>
        <p:spPr>
          <a:xfrm>
            <a:off x="5303603" y="1469752"/>
            <a:ext cx="28068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UTM Azuki" panose="02040603050506020204" pitchFamily="18" charset="0"/>
              </a:rPr>
              <a:t>Kĩ năng</a:t>
            </a:r>
            <a:endParaRPr sz="2400" dirty="0">
              <a:latin typeface="UTM Azuki" panose="02040603050506020204" pitchFamily="18" charset="0"/>
            </a:endParaRPr>
          </a:p>
        </p:txBody>
      </p:sp>
      <p:sp>
        <p:nvSpPr>
          <p:cNvPr id="607" name="Google Shape;607;p26"/>
          <p:cNvSpPr txBox="1">
            <a:spLocks noGrp="1"/>
          </p:cNvSpPr>
          <p:nvPr>
            <p:ph type="subTitle" idx="6"/>
          </p:nvPr>
        </p:nvSpPr>
        <p:spPr>
          <a:xfrm>
            <a:off x="5236491" y="1963525"/>
            <a:ext cx="3632409" cy="1013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nl-NL" sz="20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- HS thực hiện thành thạo phép nhân số có nhiều chữ số với số có một chữ số.</a:t>
            </a:r>
            <a:endParaRPr lang="en-US" sz="2000" dirty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608" name="Google Shape;608;p26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456131" y="331209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9" name="Google Shape;609;p26"/>
          <p:cNvSpPr txBox="1">
            <a:spLocks noGrp="1"/>
          </p:cNvSpPr>
          <p:nvPr>
            <p:ph type="title" idx="8"/>
          </p:nvPr>
        </p:nvSpPr>
        <p:spPr>
          <a:xfrm>
            <a:off x="2340314" y="370893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UTM Azuki" panose="02040603050506020204" pitchFamily="18" charset="0"/>
              </a:rPr>
              <a:t>Phẩm chất</a:t>
            </a:r>
            <a:endParaRPr sz="2400" dirty="0">
              <a:latin typeface="UTM Azuki" panose="02040603050506020204" pitchFamily="18" charset="0"/>
            </a:endParaRPr>
          </a:p>
        </p:txBody>
      </p:sp>
      <p:sp>
        <p:nvSpPr>
          <p:cNvPr id="610" name="Google Shape;610;p26"/>
          <p:cNvSpPr txBox="1">
            <a:spLocks noGrp="1"/>
          </p:cNvSpPr>
          <p:nvPr>
            <p:ph type="subTitle" idx="9"/>
          </p:nvPr>
        </p:nvSpPr>
        <p:spPr>
          <a:xfrm>
            <a:off x="1946375" y="4198930"/>
            <a:ext cx="3115439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nl-NL" sz="20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Học tập tích cực, tính toán chính xác</a:t>
            </a:r>
            <a:endParaRPr lang="en-US" sz="2000" dirty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Google Shape;611;p26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5479015" y="331209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12" name="Google Shape;612;p26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5363324" y="3708930"/>
            <a:ext cx="3632409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UTM Azuki" panose="02040603050506020204" pitchFamily="18" charset="0"/>
              </a:rPr>
              <a:t>Góp phần phát triển các NL</a:t>
            </a:r>
            <a:endParaRPr sz="2400" dirty="0">
              <a:latin typeface="UTM Azuki" panose="02040603050506020204" pitchFamily="18" charset="0"/>
            </a:endParaRPr>
          </a:p>
        </p:txBody>
      </p:sp>
      <p:sp>
        <p:nvSpPr>
          <p:cNvPr id="613" name="Google Shape;613;p26"/>
          <p:cNvSpPr txBox="1">
            <a:spLocks noGrp="1"/>
          </p:cNvSpPr>
          <p:nvPr>
            <p:ph type="subTitle" idx="15"/>
          </p:nvPr>
        </p:nvSpPr>
        <p:spPr>
          <a:xfrm>
            <a:off x="5363324" y="4198930"/>
            <a:ext cx="3331049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nl-NL" sz="20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NL tự học, NL sáng tạo, NL giải quyết vấn đề</a:t>
            </a:r>
            <a:endParaRPr lang="en-US" sz="2000" dirty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" name="组合 23">
            <a:extLst>
              <a:ext uri="{FF2B5EF4-FFF2-40B4-BE49-F238E27FC236}">
                <a16:creationId xmlns:a16="http://schemas.microsoft.com/office/drawing/2014/main" id="{05A1D25F-3224-CCA5-20A6-CC2C41708A50}"/>
              </a:ext>
            </a:extLst>
          </p:cNvPr>
          <p:cNvGrpSpPr/>
          <p:nvPr/>
        </p:nvGrpSpPr>
        <p:grpSpPr>
          <a:xfrm>
            <a:off x="2069768" y="205320"/>
            <a:ext cx="5171225" cy="811350"/>
            <a:chOff x="3314700" y="5609052"/>
            <a:chExt cx="5377706" cy="741149"/>
          </a:xfrm>
        </p:grpSpPr>
        <p:sp>
          <p:nvSpPr>
            <p:cNvPr id="104" name="圆角矩形 25">
              <a:extLst>
                <a:ext uri="{FF2B5EF4-FFF2-40B4-BE49-F238E27FC236}">
                  <a16:creationId xmlns:a16="http://schemas.microsoft.com/office/drawing/2014/main" id="{3ADC8297-FD6F-B40F-3926-65BD3B6E3F97}"/>
                </a:ext>
              </a:extLst>
            </p:cNvPr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圆角矩形 26">
              <a:extLst>
                <a:ext uri="{FF2B5EF4-FFF2-40B4-BE49-F238E27FC236}">
                  <a16:creationId xmlns:a16="http://schemas.microsoft.com/office/drawing/2014/main" id="{6DB3D823-A845-5CF3-992A-E67F8EE3C578}"/>
                </a:ext>
              </a:extLst>
            </p:cNvPr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Google Shape;601;p26">
            <a:extLst>
              <a:ext uri="{FF2B5EF4-FFF2-40B4-BE49-F238E27FC236}">
                <a16:creationId xmlns:a16="http://schemas.microsoft.com/office/drawing/2014/main" id="{B9662283-492C-525C-5523-EEBFE792D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68" y="29657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YÊU CẦU CẦN ĐẠT</a:t>
            </a:r>
            <a:endParaRPr sz="4000" dirty="0"/>
          </a:p>
        </p:txBody>
      </p:sp>
      <p:sp>
        <p:nvSpPr>
          <p:cNvPr id="106" name="Google Shape;603;p26">
            <a:extLst>
              <a:ext uri="{FF2B5EF4-FFF2-40B4-BE49-F238E27FC236}">
                <a16:creationId xmlns:a16="http://schemas.microsoft.com/office/drawing/2014/main" id="{83005089-2052-F827-3D13-C9C4DF710CA1}"/>
              </a:ext>
            </a:extLst>
          </p:cNvPr>
          <p:cNvSpPr txBox="1">
            <a:spLocks/>
          </p:cNvSpPr>
          <p:nvPr/>
        </p:nvSpPr>
        <p:spPr>
          <a:xfrm>
            <a:off x="1318875" y="1936213"/>
            <a:ext cx="3968576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just"/>
            <a:r>
              <a:rPr lang="pt-BR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    - </a:t>
            </a:r>
            <a:r>
              <a:rPr lang="nl-NL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Biết cách thực hiện phép nhân số có nhiều chữ số với số có một chữ số (tích có không quá sáu chữ số).</a:t>
            </a:r>
            <a:endParaRPr lang="en-US" sz="2000" dirty="0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/>
      <p:bldP spid="603" grpId="0" build="p"/>
      <p:bldP spid="604" grpId="0"/>
      <p:bldP spid="605" grpId="0"/>
      <p:bldP spid="606" grpId="0"/>
      <p:bldP spid="607" grpId="0" build="p"/>
      <p:bldP spid="608" grpId="0"/>
      <p:bldP spid="609" grpId="0"/>
      <p:bldP spid="610" grpId="0" build="p"/>
      <p:bldP spid="611" grpId="0"/>
      <p:bldP spid="612" grpId="0"/>
      <p:bldP spid="613" grpId="0" build="p"/>
      <p:bldP spid="108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-346229" y="414710"/>
            <a:ext cx="9234120" cy="4641653"/>
            <a:chOff x="1451343" y="1300536"/>
            <a:chExt cx="6309482" cy="2803160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539301" y="1300536"/>
              <a:ext cx="436040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530B57-C2A2-B0E5-3C97-ED6027F0FB5D}"/>
              </a:ext>
            </a:extLst>
          </p:cNvPr>
          <p:cNvGrpSpPr/>
          <p:nvPr/>
        </p:nvGrpSpPr>
        <p:grpSpPr>
          <a:xfrm>
            <a:off x="1476474" y="1687399"/>
            <a:ext cx="6158178" cy="1237090"/>
            <a:chOff x="2407631" y="1805845"/>
            <a:chExt cx="9644857" cy="123709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237B9F7-FB68-8E03-2333-10D9B4DB8E84}"/>
                </a:ext>
              </a:extLst>
            </p:cNvPr>
            <p:cNvSpPr txBox="1"/>
            <p:nvPr/>
          </p:nvSpPr>
          <p:spPr>
            <a:xfrm>
              <a:off x="2458629" y="1805845"/>
              <a:ext cx="9593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Magnesium" panose="02040603050506020204" pitchFamily="18" charset="0"/>
                </a:rPr>
                <a:t>KHÁM PHÁ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A8F8AB4-5806-CF59-D48F-5290D5B1A9DB}"/>
                </a:ext>
              </a:extLst>
            </p:cNvPr>
            <p:cNvSpPr txBox="1"/>
            <p:nvPr/>
          </p:nvSpPr>
          <p:spPr>
            <a:xfrm>
              <a:off x="2407631" y="1842606"/>
              <a:ext cx="9593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C000"/>
                  </a:solidFill>
                  <a:latin typeface="UTM Magnesium" panose="02040603050506020204" pitchFamily="18" charset="0"/>
                </a:rPr>
                <a:t>KHÁM PHÁ</a:t>
              </a:r>
            </a:p>
          </p:txBody>
        </p:sp>
      </p:grpSp>
      <p:grpSp>
        <p:nvGrpSpPr>
          <p:cNvPr id="88" name="Google Shape;4862;p57">
            <a:extLst>
              <a:ext uri="{FF2B5EF4-FFF2-40B4-BE49-F238E27FC236}">
                <a16:creationId xmlns:a16="http://schemas.microsoft.com/office/drawing/2014/main" id="{018D36CE-45D5-4631-A062-65906F25ED4A}"/>
              </a:ext>
            </a:extLst>
          </p:cNvPr>
          <p:cNvGrpSpPr/>
          <p:nvPr/>
        </p:nvGrpSpPr>
        <p:grpSpPr>
          <a:xfrm flipH="1">
            <a:off x="5317225" y="2896235"/>
            <a:ext cx="2751803" cy="2111314"/>
            <a:chOff x="885690" y="2872761"/>
            <a:chExt cx="1584756" cy="1563840"/>
          </a:xfrm>
        </p:grpSpPr>
        <p:grpSp>
          <p:nvGrpSpPr>
            <p:cNvPr id="89" name="Google Shape;4863;p57">
              <a:extLst>
                <a:ext uri="{FF2B5EF4-FFF2-40B4-BE49-F238E27FC236}">
                  <a16:creationId xmlns:a16="http://schemas.microsoft.com/office/drawing/2014/main" id="{2A4F2A52-0E20-452B-9F8F-CC6229E54E0A}"/>
                </a:ext>
              </a:extLst>
            </p:cNvPr>
            <p:cNvGrpSpPr/>
            <p:nvPr/>
          </p:nvGrpSpPr>
          <p:grpSpPr>
            <a:xfrm>
              <a:off x="885690" y="2872761"/>
              <a:ext cx="1584756" cy="1563840"/>
              <a:chOff x="996725" y="2456700"/>
              <a:chExt cx="1216050" cy="1200000"/>
            </a:xfrm>
          </p:grpSpPr>
          <p:sp>
            <p:nvSpPr>
              <p:cNvPr id="91" name="Google Shape;4864;p57">
                <a:extLst>
                  <a:ext uri="{FF2B5EF4-FFF2-40B4-BE49-F238E27FC236}">
                    <a16:creationId xmlns:a16="http://schemas.microsoft.com/office/drawing/2014/main" id="{AC502177-B991-49AF-86BB-8FC97EB6B863}"/>
                  </a:ext>
                </a:extLst>
              </p:cNvPr>
              <p:cNvSpPr/>
              <p:nvPr/>
            </p:nvSpPr>
            <p:spPr>
              <a:xfrm>
                <a:off x="1698575" y="3299925"/>
                <a:ext cx="162900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6516" h="10797" extrusionOk="0">
                    <a:moveTo>
                      <a:pt x="3196" y="1"/>
                    </a:moveTo>
                    <a:lnTo>
                      <a:pt x="1" y="1614"/>
                    </a:lnTo>
                    <a:lnTo>
                      <a:pt x="1676" y="5895"/>
                    </a:lnTo>
                    <a:cubicBezTo>
                      <a:pt x="1676" y="5895"/>
                      <a:pt x="4530" y="10796"/>
                      <a:pt x="5119" y="10796"/>
                    </a:cubicBezTo>
                    <a:cubicBezTo>
                      <a:pt x="5709" y="10796"/>
                      <a:pt x="6515" y="10393"/>
                      <a:pt x="6515" y="10393"/>
                    </a:cubicBezTo>
                    <a:lnTo>
                      <a:pt x="4530" y="5802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865;p57">
                <a:extLst>
                  <a:ext uri="{FF2B5EF4-FFF2-40B4-BE49-F238E27FC236}">
                    <a16:creationId xmlns:a16="http://schemas.microsoft.com/office/drawing/2014/main" id="{C6B91252-CC18-4BAC-A6C0-9BC23E20597F}"/>
                  </a:ext>
                </a:extLst>
              </p:cNvPr>
              <p:cNvSpPr/>
              <p:nvPr/>
            </p:nvSpPr>
            <p:spPr>
              <a:xfrm>
                <a:off x="1320125" y="3367950"/>
                <a:ext cx="10162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8665" extrusionOk="0">
                    <a:moveTo>
                      <a:pt x="863" y="1"/>
                    </a:moveTo>
                    <a:cubicBezTo>
                      <a:pt x="522" y="1"/>
                      <a:pt x="272" y="130"/>
                      <a:pt x="217" y="475"/>
                    </a:cubicBezTo>
                    <a:cubicBezTo>
                      <a:pt x="0" y="1840"/>
                      <a:pt x="652" y="4229"/>
                      <a:pt x="652" y="4229"/>
                    </a:cubicBezTo>
                    <a:lnTo>
                      <a:pt x="2637" y="8665"/>
                    </a:lnTo>
                    <a:lnTo>
                      <a:pt x="4064" y="8416"/>
                    </a:lnTo>
                    <a:cubicBezTo>
                      <a:pt x="4064" y="8416"/>
                      <a:pt x="3568" y="5811"/>
                      <a:pt x="3351" y="5035"/>
                    </a:cubicBezTo>
                    <a:cubicBezTo>
                      <a:pt x="3133" y="4291"/>
                      <a:pt x="3692" y="1126"/>
                      <a:pt x="3692" y="1126"/>
                    </a:cubicBezTo>
                    <a:cubicBezTo>
                      <a:pt x="3692" y="1126"/>
                      <a:pt x="1874" y="1"/>
                      <a:pt x="863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866;p57">
                <a:extLst>
                  <a:ext uri="{FF2B5EF4-FFF2-40B4-BE49-F238E27FC236}">
                    <a16:creationId xmlns:a16="http://schemas.microsoft.com/office/drawing/2014/main" id="{CB71DB52-2EEB-4F6E-88A1-1E15EF95770C}"/>
                  </a:ext>
                </a:extLst>
              </p:cNvPr>
              <p:cNvSpPr/>
              <p:nvPr/>
            </p:nvSpPr>
            <p:spPr>
              <a:xfrm>
                <a:off x="1432575" y="2760925"/>
                <a:ext cx="298600" cy="255675"/>
              </a:xfrm>
              <a:custGeom>
                <a:avLst/>
                <a:gdLst/>
                <a:ahLst/>
                <a:cxnLst/>
                <a:rect l="l" t="t" r="r" b="b"/>
                <a:pathLst>
                  <a:path w="11944" h="10227" extrusionOk="0">
                    <a:moveTo>
                      <a:pt x="10361" y="1"/>
                    </a:moveTo>
                    <a:cubicBezTo>
                      <a:pt x="10424" y="218"/>
                      <a:pt x="9989" y="683"/>
                      <a:pt x="9896" y="838"/>
                    </a:cubicBezTo>
                    <a:cubicBezTo>
                      <a:pt x="9524" y="1366"/>
                      <a:pt x="9462" y="1583"/>
                      <a:pt x="9400" y="2234"/>
                    </a:cubicBezTo>
                    <a:cubicBezTo>
                      <a:pt x="9400" y="2327"/>
                      <a:pt x="9400" y="2421"/>
                      <a:pt x="9338" y="2452"/>
                    </a:cubicBezTo>
                    <a:cubicBezTo>
                      <a:pt x="9276" y="2545"/>
                      <a:pt x="9183" y="2545"/>
                      <a:pt x="9090" y="2545"/>
                    </a:cubicBezTo>
                    <a:cubicBezTo>
                      <a:pt x="8779" y="2576"/>
                      <a:pt x="8469" y="2700"/>
                      <a:pt x="8221" y="2886"/>
                    </a:cubicBezTo>
                    <a:cubicBezTo>
                      <a:pt x="8159" y="2917"/>
                      <a:pt x="8097" y="2979"/>
                      <a:pt x="8066" y="3072"/>
                    </a:cubicBezTo>
                    <a:cubicBezTo>
                      <a:pt x="7942" y="3320"/>
                      <a:pt x="8252" y="3692"/>
                      <a:pt x="8066" y="3941"/>
                    </a:cubicBezTo>
                    <a:cubicBezTo>
                      <a:pt x="8004" y="4023"/>
                      <a:pt x="7900" y="4037"/>
                      <a:pt x="7792" y="4037"/>
                    </a:cubicBezTo>
                    <a:cubicBezTo>
                      <a:pt x="7738" y="4037"/>
                      <a:pt x="7683" y="4034"/>
                      <a:pt x="7632" y="4034"/>
                    </a:cubicBezTo>
                    <a:lnTo>
                      <a:pt x="7383" y="4034"/>
                    </a:lnTo>
                    <a:cubicBezTo>
                      <a:pt x="7104" y="4096"/>
                      <a:pt x="6918" y="4313"/>
                      <a:pt x="6794" y="4561"/>
                    </a:cubicBezTo>
                    <a:cubicBezTo>
                      <a:pt x="6701" y="4809"/>
                      <a:pt x="6639" y="5088"/>
                      <a:pt x="6515" y="5337"/>
                    </a:cubicBezTo>
                    <a:cubicBezTo>
                      <a:pt x="6484" y="5399"/>
                      <a:pt x="6422" y="5492"/>
                      <a:pt x="6360" y="5523"/>
                    </a:cubicBezTo>
                    <a:cubicBezTo>
                      <a:pt x="6320" y="5549"/>
                      <a:pt x="6275" y="5558"/>
                      <a:pt x="6230" y="5558"/>
                    </a:cubicBezTo>
                    <a:cubicBezTo>
                      <a:pt x="6167" y="5558"/>
                      <a:pt x="6103" y="5541"/>
                      <a:pt x="6049" y="5523"/>
                    </a:cubicBezTo>
                    <a:cubicBezTo>
                      <a:pt x="5770" y="5461"/>
                      <a:pt x="5522" y="5368"/>
                      <a:pt x="5243" y="5243"/>
                    </a:cubicBezTo>
                    <a:cubicBezTo>
                      <a:pt x="4995" y="5678"/>
                      <a:pt x="4747" y="6081"/>
                      <a:pt x="4436" y="6453"/>
                    </a:cubicBezTo>
                    <a:cubicBezTo>
                      <a:pt x="4374" y="6546"/>
                      <a:pt x="4312" y="6608"/>
                      <a:pt x="4219" y="6639"/>
                    </a:cubicBezTo>
                    <a:cubicBezTo>
                      <a:pt x="4202" y="6644"/>
                      <a:pt x="4186" y="6646"/>
                      <a:pt x="4170" y="6646"/>
                    </a:cubicBezTo>
                    <a:cubicBezTo>
                      <a:pt x="4069" y="6646"/>
                      <a:pt x="3985" y="6569"/>
                      <a:pt x="3878" y="6515"/>
                    </a:cubicBezTo>
                    <a:cubicBezTo>
                      <a:pt x="3599" y="6298"/>
                      <a:pt x="3289" y="6112"/>
                      <a:pt x="3009" y="5895"/>
                    </a:cubicBezTo>
                    <a:cubicBezTo>
                      <a:pt x="2854" y="6174"/>
                      <a:pt x="2668" y="6453"/>
                      <a:pt x="2358" y="6546"/>
                    </a:cubicBezTo>
                    <a:cubicBezTo>
                      <a:pt x="2289" y="6569"/>
                      <a:pt x="2229" y="6579"/>
                      <a:pt x="2177" y="6579"/>
                    </a:cubicBezTo>
                    <a:cubicBezTo>
                      <a:pt x="1877" y="6579"/>
                      <a:pt x="1816" y="6249"/>
                      <a:pt x="1551" y="6143"/>
                    </a:cubicBezTo>
                    <a:lnTo>
                      <a:pt x="683" y="6205"/>
                    </a:lnTo>
                    <a:lnTo>
                      <a:pt x="0" y="8873"/>
                    </a:lnTo>
                    <a:cubicBezTo>
                      <a:pt x="764" y="9845"/>
                      <a:pt x="2322" y="10226"/>
                      <a:pt x="4011" y="10226"/>
                    </a:cubicBezTo>
                    <a:cubicBezTo>
                      <a:pt x="6097" y="10226"/>
                      <a:pt x="8383" y="9644"/>
                      <a:pt x="9617" y="8873"/>
                    </a:cubicBezTo>
                    <a:cubicBezTo>
                      <a:pt x="11882" y="7477"/>
                      <a:pt x="11944" y="2855"/>
                      <a:pt x="11633" y="1521"/>
                    </a:cubicBezTo>
                    <a:cubicBezTo>
                      <a:pt x="11354" y="218"/>
                      <a:pt x="10362" y="1"/>
                      <a:pt x="10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867;p57">
                <a:extLst>
                  <a:ext uri="{FF2B5EF4-FFF2-40B4-BE49-F238E27FC236}">
                    <a16:creationId xmlns:a16="http://schemas.microsoft.com/office/drawing/2014/main" id="{3A0CF02E-6B86-4F8C-AE30-73B502BC3240}"/>
                  </a:ext>
                </a:extLst>
              </p:cNvPr>
              <p:cNvSpPr/>
              <p:nvPr/>
            </p:nvSpPr>
            <p:spPr>
              <a:xfrm>
                <a:off x="1191375" y="3265800"/>
                <a:ext cx="99300" cy="322650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2906" extrusionOk="0">
                    <a:moveTo>
                      <a:pt x="1" y="1"/>
                    </a:moveTo>
                    <a:lnTo>
                      <a:pt x="63" y="7911"/>
                    </a:lnTo>
                    <a:lnTo>
                      <a:pt x="1831" y="12906"/>
                    </a:lnTo>
                    <a:lnTo>
                      <a:pt x="3289" y="12906"/>
                    </a:lnTo>
                    <a:lnTo>
                      <a:pt x="2575" y="8066"/>
                    </a:lnTo>
                    <a:lnTo>
                      <a:pt x="3971" y="2762"/>
                    </a:lnTo>
                    <a:cubicBezTo>
                      <a:pt x="3971" y="2762"/>
                      <a:pt x="1521" y="528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868;p57">
                <a:extLst>
                  <a:ext uri="{FF2B5EF4-FFF2-40B4-BE49-F238E27FC236}">
                    <a16:creationId xmlns:a16="http://schemas.microsoft.com/office/drawing/2014/main" id="{F8EB8F34-E541-49D6-94DB-7FAD0EC7A3EC}"/>
                  </a:ext>
                </a:extLst>
              </p:cNvPr>
              <p:cNvSpPr/>
              <p:nvPr/>
            </p:nvSpPr>
            <p:spPr>
              <a:xfrm>
                <a:off x="996725" y="2789325"/>
                <a:ext cx="887225" cy="646375"/>
              </a:xfrm>
              <a:custGeom>
                <a:avLst/>
                <a:gdLst/>
                <a:ahLst/>
                <a:cxnLst/>
                <a:rect l="l" t="t" r="r" b="b"/>
                <a:pathLst>
                  <a:path w="35489" h="25855" extrusionOk="0">
                    <a:moveTo>
                      <a:pt x="30363" y="1"/>
                    </a:moveTo>
                    <a:cubicBezTo>
                      <a:pt x="29797" y="1"/>
                      <a:pt x="29255" y="214"/>
                      <a:pt x="28788" y="571"/>
                    </a:cubicBezTo>
                    <a:cubicBezTo>
                      <a:pt x="28788" y="571"/>
                      <a:pt x="28478" y="6124"/>
                      <a:pt x="23080" y="7799"/>
                    </a:cubicBezTo>
                    <a:cubicBezTo>
                      <a:pt x="22936" y="7818"/>
                      <a:pt x="22759" y="7826"/>
                      <a:pt x="22553" y="7826"/>
                    </a:cubicBezTo>
                    <a:cubicBezTo>
                      <a:pt x="22094" y="7826"/>
                      <a:pt x="21491" y="7789"/>
                      <a:pt x="20785" y="7768"/>
                    </a:cubicBezTo>
                    <a:cubicBezTo>
                      <a:pt x="20133" y="7742"/>
                      <a:pt x="19397" y="7716"/>
                      <a:pt x="18614" y="7716"/>
                    </a:cubicBezTo>
                    <a:cubicBezTo>
                      <a:pt x="15597" y="7716"/>
                      <a:pt x="11883" y="8115"/>
                      <a:pt x="9617" y="10529"/>
                    </a:cubicBezTo>
                    <a:cubicBezTo>
                      <a:pt x="9338" y="10591"/>
                      <a:pt x="9059" y="10746"/>
                      <a:pt x="8841" y="10994"/>
                    </a:cubicBezTo>
                    <a:cubicBezTo>
                      <a:pt x="8810" y="11025"/>
                      <a:pt x="8686" y="11118"/>
                      <a:pt x="8562" y="11211"/>
                    </a:cubicBezTo>
                    <a:cubicBezTo>
                      <a:pt x="8469" y="11273"/>
                      <a:pt x="8345" y="11366"/>
                      <a:pt x="8221" y="11429"/>
                    </a:cubicBezTo>
                    <a:cubicBezTo>
                      <a:pt x="7973" y="11584"/>
                      <a:pt x="7725" y="11739"/>
                      <a:pt x="7445" y="11863"/>
                    </a:cubicBezTo>
                    <a:cubicBezTo>
                      <a:pt x="6918" y="12080"/>
                      <a:pt x="6360" y="12266"/>
                      <a:pt x="5801" y="12359"/>
                    </a:cubicBezTo>
                    <a:cubicBezTo>
                      <a:pt x="5567" y="12398"/>
                      <a:pt x="5328" y="12415"/>
                      <a:pt x="5086" y="12415"/>
                    </a:cubicBezTo>
                    <a:cubicBezTo>
                      <a:pt x="4749" y="12415"/>
                      <a:pt x="4407" y="12382"/>
                      <a:pt x="4064" y="12328"/>
                    </a:cubicBezTo>
                    <a:lnTo>
                      <a:pt x="3661" y="12235"/>
                    </a:lnTo>
                    <a:lnTo>
                      <a:pt x="3227" y="12111"/>
                    </a:lnTo>
                    <a:cubicBezTo>
                      <a:pt x="3071" y="12080"/>
                      <a:pt x="2947" y="12018"/>
                      <a:pt x="2823" y="11956"/>
                    </a:cubicBezTo>
                    <a:cubicBezTo>
                      <a:pt x="2730" y="11894"/>
                      <a:pt x="2575" y="11863"/>
                      <a:pt x="2482" y="11770"/>
                    </a:cubicBezTo>
                    <a:cubicBezTo>
                      <a:pt x="2048" y="11522"/>
                      <a:pt x="1768" y="11118"/>
                      <a:pt x="1613" y="10622"/>
                    </a:cubicBezTo>
                    <a:cubicBezTo>
                      <a:pt x="1458" y="10095"/>
                      <a:pt x="1489" y="9505"/>
                      <a:pt x="1644" y="8885"/>
                    </a:cubicBezTo>
                    <a:cubicBezTo>
                      <a:pt x="1768" y="8264"/>
                      <a:pt x="2048" y="7675"/>
                      <a:pt x="2389" y="7086"/>
                    </a:cubicBezTo>
                    <a:cubicBezTo>
                      <a:pt x="2699" y="6527"/>
                      <a:pt x="3133" y="6000"/>
                      <a:pt x="3630" y="5628"/>
                    </a:cubicBezTo>
                    <a:lnTo>
                      <a:pt x="3661" y="5596"/>
                    </a:lnTo>
                    <a:cubicBezTo>
                      <a:pt x="3754" y="5534"/>
                      <a:pt x="3816" y="5348"/>
                      <a:pt x="3723" y="5224"/>
                    </a:cubicBezTo>
                    <a:cubicBezTo>
                      <a:pt x="3680" y="5118"/>
                      <a:pt x="3580" y="5070"/>
                      <a:pt x="3471" y="5070"/>
                    </a:cubicBezTo>
                    <a:cubicBezTo>
                      <a:pt x="3421" y="5070"/>
                      <a:pt x="3369" y="5081"/>
                      <a:pt x="3320" y="5100"/>
                    </a:cubicBezTo>
                    <a:cubicBezTo>
                      <a:pt x="2606" y="5472"/>
                      <a:pt x="2110" y="6000"/>
                      <a:pt x="1644" y="6589"/>
                    </a:cubicBezTo>
                    <a:cubicBezTo>
                      <a:pt x="1179" y="7148"/>
                      <a:pt x="776" y="7799"/>
                      <a:pt x="497" y="8513"/>
                    </a:cubicBezTo>
                    <a:cubicBezTo>
                      <a:pt x="217" y="9226"/>
                      <a:pt x="0" y="10002"/>
                      <a:pt x="124" y="10901"/>
                    </a:cubicBezTo>
                    <a:cubicBezTo>
                      <a:pt x="186" y="11739"/>
                      <a:pt x="652" y="12638"/>
                      <a:pt x="1365" y="13228"/>
                    </a:cubicBezTo>
                    <a:cubicBezTo>
                      <a:pt x="1520" y="13383"/>
                      <a:pt x="1706" y="13476"/>
                      <a:pt x="1862" y="13600"/>
                    </a:cubicBezTo>
                    <a:cubicBezTo>
                      <a:pt x="2048" y="13724"/>
                      <a:pt x="2234" y="13848"/>
                      <a:pt x="2420" y="13941"/>
                    </a:cubicBezTo>
                    <a:lnTo>
                      <a:pt x="2947" y="14189"/>
                    </a:lnTo>
                    <a:lnTo>
                      <a:pt x="3537" y="14407"/>
                    </a:lnTo>
                    <a:cubicBezTo>
                      <a:pt x="4312" y="14655"/>
                      <a:pt x="5119" y="14810"/>
                      <a:pt x="5956" y="14810"/>
                    </a:cubicBezTo>
                    <a:cubicBezTo>
                      <a:pt x="6546" y="14810"/>
                      <a:pt x="7135" y="14748"/>
                      <a:pt x="7725" y="14624"/>
                    </a:cubicBezTo>
                    <a:lnTo>
                      <a:pt x="7725" y="14624"/>
                    </a:lnTo>
                    <a:lnTo>
                      <a:pt x="7694" y="14748"/>
                    </a:lnTo>
                    <a:cubicBezTo>
                      <a:pt x="6412" y="23282"/>
                      <a:pt x="13170" y="25854"/>
                      <a:pt x="19676" y="25854"/>
                    </a:cubicBezTo>
                    <a:cubicBezTo>
                      <a:pt x="20099" y="25854"/>
                      <a:pt x="20521" y="25843"/>
                      <a:pt x="20940" y="25822"/>
                    </a:cubicBezTo>
                    <a:cubicBezTo>
                      <a:pt x="27795" y="25512"/>
                      <a:pt x="35489" y="21355"/>
                      <a:pt x="34992" y="10839"/>
                    </a:cubicBezTo>
                    <a:cubicBezTo>
                      <a:pt x="34630" y="2628"/>
                      <a:pt x="32350" y="1"/>
                      <a:pt x="30363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869;p57">
                <a:extLst>
                  <a:ext uri="{FF2B5EF4-FFF2-40B4-BE49-F238E27FC236}">
                    <a16:creationId xmlns:a16="http://schemas.microsoft.com/office/drawing/2014/main" id="{EAAF026A-D1A6-4DE8-9054-CD0E4B620548}"/>
                  </a:ext>
                </a:extLst>
              </p:cNvPr>
              <p:cNvSpPr/>
              <p:nvPr/>
            </p:nvSpPr>
            <p:spPr>
              <a:xfrm>
                <a:off x="1040925" y="2840250"/>
                <a:ext cx="115575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4014" extrusionOk="0">
                    <a:moveTo>
                      <a:pt x="4361" y="1"/>
                    </a:moveTo>
                    <a:cubicBezTo>
                      <a:pt x="4246" y="1"/>
                      <a:pt x="4109" y="73"/>
                      <a:pt x="4002" y="116"/>
                    </a:cubicBezTo>
                    <a:cubicBezTo>
                      <a:pt x="2917" y="364"/>
                      <a:pt x="1521" y="395"/>
                      <a:pt x="838" y="1419"/>
                    </a:cubicBezTo>
                    <a:cubicBezTo>
                      <a:pt x="0" y="2660"/>
                      <a:pt x="1179" y="3497"/>
                      <a:pt x="1179" y="3497"/>
                    </a:cubicBezTo>
                    <a:cubicBezTo>
                      <a:pt x="1600" y="3772"/>
                      <a:pt x="2128" y="4014"/>
                      <a:pt x="2624" y="4014"/>
                    </a:cubicBezTo>
                    <a:cubicBezTo>
                      <a:pt x="2970" y="4014"/>
                      <a:pt x="3300" y="3896"/>
                      <a:pt x="3568" y="3591"/>
                    </a:cubicBezTo>
                    <a:cubicBezTo>
                      <a:pt x="3816" y="3311"/>
                      <a:pt x="3940" y="3001"/>
                      <a:pt x="4002" y="2629"/>
                    </a:cubicBezTo>
                    <a:cubicBezTo>
                      <a:pt x="4126" y="1977"/>
                      <a:pt x="4281" y="1326"/>
                      <a:pt x="4468" y="674"/>
                    </a:cubicBezTo>
                    <a:cubicBezTo>
                      <a:pt x="4499" y="519"/>
                      <a:pt x="4623" y="209"/>
                      <a:pt x="4499" y="54"/>
                    </a:cubicBezTo>
                    <a:cubicBezTo>
                      <a:pt x="4460" y="16"/>
                      <a:pt x="4413" y="1"/>
                      <a:pt x="4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870;p57">
                <a:extLst>
                  <a:ext uri="{FF2B5EF4-FFF2-40B4-BE49-F238E27FC236}">
                    <a16:creationId xmlns:a16="http://schemas.microsoft.com/office/drawing/2014/main" id="{1C87C0F0-314C-48EF-AE82-7AE731E24AB4}"/>
                  </a:ext>
                </a:extLst>
              </p:cNvPr>
              <p:cNvSpPr/>
              <p:nvPr/>
            </p:nvSpPr>
            <p:spPr>
              <a:xfrm>
                <a:off x="1664875" y="2474600"/>
                <a:ext cx="2012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825" extrusionOk="0">
                    <a:moveTo>
                      <a:pt x="6609" y="0"/>
                    </a:moveTo>
                    <a:cubicBezTo>
                      <a:pt x="5944" y="0"/>
                      <a:pt x="5195" y="1527"/>
                      <a:pt x="5195" y="1527"/>
                    </a:cubicBezTo>
                    <a:cubicBezTo>
                      <a:pt x="5195" y="1527"/>
                      <a:pt x="4704" y="1057"/>
                      <a:pt x="3898" y="1057"/>
                    </a:cubicBezTo>
                    <a:cubicBezTo>
                      <a:pt x="3733" y="1057"/>
                      <a:pt x="3555" y="1076"/>
                      <a:pt x="3365" y="1124"/>
                    </a:cubicBezTo>
                    <a:cubicBezTo>
                      <a:pt x="2279" y="1372"/>
                      <a:pt x="2465" y="2861"/>
                      <a:pt x="2465" y="2861"/>
                    </a:cubicBezTo>
                    <a:cubicBezTo>
                      <a:pt x="2301" y="2675"/>
                      <a:pt x="1908" y="2589"/>
                      <a:pt x="1506" y="2589"/>
                    </a:cubicBezTo>
                    <a:cubicBezTo>
                      <a:pt x="769" y="2589"/>
                      <a:pt x="0" y="2876"/>
                      <a:pt x="542" y="3357"/>
                    </a:cubicBezTo>
                    <a:cubicBezTo>
                      <a:pt x="1380" y="4102"/>
                      <a:pt x="3830" y="6646"/>
                      <a:pt x="4606" y="7824"/>
                    </a:cubicBezTo>
                    <a:cubicBezTo>
                      <a:pt x="6330" y="6378"/>
                      <a:pt x="7730" y="6303"/>
                      <a:pt x="8002" y="6303"/>
                    </a:cubicBezTo>
                    <a:cubicBezTo>
                      <a:pt x="8033" y="6303"/>
                      <a:pt x="8049" y="6304"/>
                      <a:pt x="8049" y="6304"/>
                    </a:cubicBezTo>
                    <a:cubicBezTo>
                      <a:pt x="7150" y="4536"/>
                      <a:pt x="7336" y="162"/>
                      <a:pt x="6684" y="7"/>
                    </a:cubicBezTo>
                    <a:cubicBezTo>
                      <a:pt x="6660" y="2"/>
                      <a:pt x="6635" y="0"/>
                      <a:pt x="6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871;p57">
                <a:extLst>
                  <a:ext uri="{FF2B5EF4-FFF2-40B4-BE49-F238E27FC236}">
                    <a16:creationId xmlns:a16="http://schemas.microsoft.com/office/drawing/2014/main" id="{786A593C-9B07-4421-B059-AC983BC1B424}"/>
                  </a:ext>
                </a:extLst>
              </p:cNvPr>
              <p:cNvSpPr/>
              <p:nvPr/>
            </p:nvSpPr>
            <p:spPr>
              <a:xfrm>
                <a:off x="1586125" y="3360650"/>
                <a:ext cx="93875" cy="2285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9143" extrusionOk="0">
                    <a:moveTo>
                      <a:pt x="1454" y="0"/>
                    </a:moveTo>
                    <a:cubicBezTo>
                      <a:pt x="1057" y="0"/>
                      <a:pt x="721" y="128"/>
                      <a:pt x="559" y="488"/>
                    </a:cubicBezTo>
                    <a:cubicBezTo>
                      <a:pt x="1" y="1760"/>
                      <a:pt x="1" y="4210"/>
                      <a:pt x="1" y="4210"/>
                    </a:cubicBezTo>
                    <a:lnTo>
                      <a:pt x="807" y="9050"/>
                    </a:lnTo>
                    <a:lnTo>
                      <a:pt x="2234" y="9143"/>
                    </a:lnTo>
                    <a:cubicBezTo>
                      <a:pt x="2234" y="9143"/>
                      <a:pt x="2451" y="6506"/>
                      <a:pt x="2420" y="5699"/>
                    </a:cubicBezTo>
                    <a:cubicBezTo>
                      <a:pt x="2420" y="4924"/>
                      <a:pt x="3754" y="767"/>
                      <a:pt x="3754" y="767"/>
                    </a:cubicBezTo>
                    <a:cubicBezTo>
                      <a:pt x="3754" y="767"/>
                      <a:pt x="2424" y="0"/>
                      <a:pt x="145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872;p57">
                <a:extLst>
                  <a:ext uri="{FF2B5EF4-FFF2-40B4-BE49-F238E27FC236}">
                    <a16:creationId xmlns:a16="http://schemas.microsoft.com/office/drawing/2014/main" id="{9C7CC6D1-5C1F-4182-8B66-1421CF41BAE0}"/>
                  </a:ext>
                </a:extLst>
              </p:cNvPr>
              <p:cNvSpPr/>
              <p:nvPr/>
            </p:nvSpPr>
            <p:spPr>
              <a:xfrm>
                <a:off x="1730375" y="3358250"/>
                <a:ext cx="644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128" extrusionOk="0">
                    <a:moveTo>
                      <a:pt x="1974" y="0"/>
                    </a:moveTo>
                    <a:cubicBezTo>
                      <a:pt x="1853" y="0"/>
                      <a:pt x="1731" y="17"/>
                      <a:pt x="1614" y="56"/>
                    </a:cubicBezTo>
                    <a:cubicBezTo>
                      <a:pt x="1303" y="149"/>
                      <a:pt x="1086" y="429"/>
                      <a:pt x="993" y="708"/>
                    </a:cubicBezTo>
                    <a:cubicBezTo>
                      <a:pt x="900" y="956"/>
                      <a:pt x="869" y="1204"/>
                      <a:pt x="776" y="1452"/>
                    </a:cubicBezTo>
                    <a:cubicBezTo>
                      <a:pt x="590" y="1887"/>
                      <a:pt x="311" y="2166"/>
                      <a:pt x="1" y="2507"/>
                    </a:cubicBezTo>
                    <a:lnTo>
                      <a:pt x="249" y="3128"/>
                    </a:lnTo>
                    <a:cubicBezTo>
                      <a:pt x="311" y="3097"/>
                      <a:pt x="373" y="3034"/>
                      <a:pt x="435" y="2972"/>
                    </a:cubicBezTo>
                    <a:cubicBezTo>
                      <a:pt x="807" y="2631"/>
                      <a:pt x="1148" y="2073"/>
                      <a:pt x="1086" y="1514"/>
                    </a:cubicBezTo>
                    <a:cubicBezTo>
                      <a:pt x="1086" y="1235"/>
                      <a:pt x="1055" y="987"/>
                      <a:pt x="1179" y="770"/>
                    </a:cubicBezTo>
                    <a:cubicBezTo>
                      <a:pt x="1303" y="584"/>
                      <a:pt x="1521" y="553"/>
                      <a:pt x="1707" y="553"/>
                    </a:cubicBezTo>
                    <a:lnTo>
                      <a:pt x="2575" y="553"/>
                    </a:lnTo>
                    <a:lnTo>
                      <a:pt x="2482" y="87"/>
                    </a:lnTo>
                    <a:lnTo>
                      <a:pt x="2451" y="87"/>
                    </a:lnTo>
                    <a:cubicBezTo>
                      <a:pt x="2307" y="33"/>
                      <a:pt x="2142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873;p57">
                <a:extLst>
                  <a:ext uri="{FF2B5EF4-FFF2-40B4-BE49-F238E27FC236}">
                    <a16:creationId xmlns:a16="http://schemas.microsoft.com/office/drawing/2014/main" id="{7C37BBAD-153F-4613-8C1B-59F24CE569BF}"/>
                  </a:ext>
                </a:extLst>
              </p:cNvPr>
              <p:cNvSpPr/>
              <p:nvPr/>
            </p:nvSpPr>
            <p:spPr>
              <a:xfrm>
                <a:off x="1757525" y="3423250"/>
                <a:ext cx="519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575" extrusionOk="0">
                    <a:moveTo>
                      <a:pt x="1955" y="0"/>
                    </a:moveTo>
                    <a:cubicBezTo>
                      <a:pt x="1737" y="0"/>
                      <a:pt x="1520" y="124"/>
                      <a:pt x="1334" y="279"/>
                    </a:cubicBezTo>
                    <a:cubicBezTo>
                      <a:pt x="1179" y="434"/>
                      <a:pt x="1024" y="652"/>
                      <a:pt x="993" y="869"/>
                    </a:cubicBezTo>
                    <a:cubicBezTo>
                      <a:pt x="962" y="1055"/>
                      <a:pt x="962" y="1272"/>
                      <a:pt x="962" y="1458"/>
                    </a:cubicBezTo>
                    <a:cubicBezTo>
                      <a:pt x="931" y="1613"/>
                      <a:pt x="838" y="1799"/>
                      <a:pt x="714" y="1892"/>
                    </a:cubicBezTo>
                    <a:cubicBezTo>
                      <a:pt x="559" y="1986"/>
                      <a:pt x="342" y="2017"/>
                      <a:pt x="186" y="2048"/>
                    </a:cubicBezTo>
                    <a:cubicBezTo>
                      <a:pt x="124" y="2079"/>
                      <a:pt x="62" y="2110"/>
                      <a:pt x="0" y="2110"/>
                    </a:cubicBezTo>
                    <a:cubicBezTo>
                      <a:pt x="93" y="2265"/>
                      <a:pt x="186" y="2420"/>
                      <a:pt x="279" y="2575"/>
                    </a:cubicBezTo>
                    <a:lnTo>
                      <a:pt x="404" y="2513"/>
                    </a:lnTo>
                    <a:cubicBezTo>
                      <a:pt x="590" y="2389"/>
                      <a:pt x="714" y="2172"/>
                      <a:pt x="838" y="2048"/>
                    </a:cubicBezTo>
                    <a:cubicBezTo>
                      <a:pt x="962" y="1892"/>
                      <a:pt x="1117" y="1768"/>
                      <a:pt x="1241" y="1582"/>
                    </a:cubicBezTo>
                    <a:cubicBezTo>
                      <a:pt x="1396" y="1396"/>
                      <a:pt x="1458" y="1241"/>
                      <a:pt x="1520" y="1055"/>
                    </a:cubicBezTo>
                    <a:cubicBezTo>
                      <a:pt x="1613" y="931"/>
                      <a:pt x="1675" y="838"/>
                      <a:pt x="1769" y="745"/>
                    </a:cubicBezTo>
                    <a:cubicBezTo>
                      <a:pt x="1862" y="652"/>
                      <a:pt x="1955" y="559"/>
                      <a:pt x="2079" y="465"/>
                    </a:cubicBezTo>
                    <a:lnTo>
                      <a:pt x="19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874;p57">
                <a:extLst>
                  <a:ext uri="{FF2B5EF4-FFF2-40B4-BE49-F238E27FC236}">
                    <a16:creationId xmlns:a16="http://schemas.microsoft.com/office/drawing/2014/main" id="{82E8177A-95CB-4D99-A881-4B63C6AC5DE4}"/>
                  </a:ext>
                </a:extLst>
              </p:cNvPr>
              <p:cNvSpPr/>
              <p:nvPr/>
            </p:nvSpPr>
            <p:spPr>
              <a:xfrm>
                <a:off x="1795525" y="3499250"/>
                <a:ext cx="4577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31" extrusionOk="0">
                    <a:moveTo>
                      <a:pt x="1582" y="0"/>
                    </a:moveTo>
                    <a:cubicBezTo>
                      <a:pt x="1520" y="31"/>
                      <a:pt x="1427" y="31"/>
                      <a:pt x="1365" y="62"/>
                    </a:cubicBezTo>
                    <a:cubicBezTo>
                      <a:pt x="993" y="217"/>
                      <a:pt x="714" y="559"/>
                      <a:pt x="621" y="869"/>
                    </a:cubicBezTo>
                    <a:cubicBezTo>
                      <a:pt x="590" y="1055"/>
                      <a:pt x="497" y="1210"/>
                      <a:pt x="404" y="1303"/>
                    </a:cubicBezTo>
                    <a:cubicBezTo>
                      <a:pt x="280" y="1396"/>
                      <a:pt x="124" y="1427"/>
                      <a:pt x="0" y="1458"/>
                    </a:cubicBezTo>
                    <a:cubicBezTo>
                      <a:pt x="93" y="1582"/>
                      <a:pt x="186" y="1706"/>
                      <a:pt x="280" y="1831"/>
                    </a:cubicBezTo>
                    <a:cubicBezTo>
                      <a:pt x="373" y="1706"/>
                      <a:pt x="466" y="1551"/>
                      <a:pt x="528" y="1427"/>
                    </a:cubicBezTo>
                    <a:cubicBezTo>
                      <a:pt x="621" y="1303"/>
                      <a:pt x="745" y="1179"/>
                      <a:pt x="900" y="1086"/>
                    </a:cubicBezTo>
                    <a:cubicBezTo>
                      <a:pt x="1024" y="993"/>
                      <a:pt x="1179" y="900"/>
                      <a:pt x="1272" y="838"/>
                    </a:cubicBezTo>
                    <a:cubicBezTo>
                      <a:pt x="1396" y="776"/>
                      <a:pt x="1520" y="714"/>
                      <a:pt x="1613" y="652"/>
                    </a:cubicBezTo>
                    <a:cubicBezTo>
                      <a:pt x="1676" y="621"/>
                      <a:pt x="1738" y="590"/>
                      <a:pt x="1831" y="559"/>
                    </a:cubicBezTo>
                    <a:lnTo>
                      <a:pt x="15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875;p57">
                <a:extLst>
                  <a:ext uri="{FF2B5EF4-FFF2-40B4-BE49-F238E27FC236}">
                    <a16:creationId xmlns:a16="http://schemas.microsoft.com/office/drawing/2014/main" id="{CD93E015-BCCE-40B9-A842-40708BF6CE0E}"/>
                  </a:ext>
                </a:extLst>
              </p:cNvPr>
              <p:cNvSpPr/>
              <p:nvPr/>
            </p:nvSpPr>
            <p:spPr>
              <a:xfrm>
                <a:off x="1586125" y="3441000"/>
                <a:ext cx="737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648" extrusionOk="0">
                    <a:moveTo>
                      <a:pt x="2257" y="1"/>
                    </a:moveTo>
                    <a:cubicBezTo>
                      <a:pt x="2087" y="1"/>
                      <a:pt x="1922" y="27"/>
                      <a:pt x="1769" y="66"/>
                    </a:cubicBezTo>
                    <a:cubicBezTo>
                      <a:pt x="1521" y="128"/>
                      <a:pt x="1303" y="221"/>
                      <a:pt x="1055" y="345"/>
                    </a:cubicBezTo>
                    <a:cubicBezTo>
                      <a:pt x="838" y="469"/>
                      <a:pt x="652" y="593"/>
                      <a:pt x="466" y="717"/>
                    </a:cubicBezTo>
                    <a:cubicBezTo>
                      <a:pt x="311" y="841"/>
                      <a:pt x="156" y="934"/>
                      <a:pt x="1" y="996"/>
                    </a:cubicBezTo>
                    <a:lnTo>
                      <a:pt x="125" y="1648"/>
                    </a:lnTo>
                    <a:lnTo>
                      <a:pt x="218" y="1617"/>
                    </a:lnTo>
                    <a:cubicBezTo>
                      <a:pt x="466" y="1524"/>
                      <a:pt x="683" y="1338"/>
                      <a:pt x="838" y="1151"/>
                    </a:cubicBezTo>
                    <a:cubicBezTo>
                      <a:pt x="1024" y="965"/>
                      <a:pt x="1148" y="779"/>
                      <a:pt x="1272" y="593"/>
                    </a:cubicBezTo>
                    <a:cubicBezTo>
                      <a:pt x="1397" y="438"/>
                      <a:pt x="1583" y="283"/>
                      <a:pt x="1800" y="283"/>
                    </a:cubicBezTo>
                    <a:cubicBezTo>
                      <a:pt x="1823" y="280"/>
                      <a:pt x="1845" y="278"/>
                      <a:pt x="1868" y="278"/>
                    </a:cubicBezTo>
                    <a:cubicBezTo>
                      <a:pt x="2056" y="278"/>
                      <a:pt x="2219" y="389"/>
                      <a:pt x="2358" y="500"/>
                    </a:cubicBezTo>
                    <a:cubicBezTo>
                      <a:pt x="2513" y="562"/>
                      <a:pt x="2637" y="686"/>
                      <a:pt x="2792" y="779"/>
                    </a:cubicBezTo>
                    <a:cubicBezTo>
                      <a:pt x="2824" y="593"/>
                      <a:pt x="2886" y="407"/>
                      <a:pt x="2948" y="221"/>
                    </a:cubicBezTo>
                    <a:cubicBezTo>
                      <a:pt x="2824" y="159"/>
                      <a:pt x="2699" y="66"/>
                      <a:pt x="2575" y="35"/>
                    </a:cubicBezTo>
                    <a:cubicBezTo>
                      <a:pt x="2469" y="11"/>
                      <a:pt x="2362" y="1"/>
                      <a:pt x="2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876;p57">
                <a:extLst>
                  <a:ext uri="{FF2B5EF4-FFF2-40B4-BE49-F238E27FC236}">
                    <a16:creationId xmlns:a16="http://schemas.microsoft.com/office/drawing/2014/main" id="{9AF73107-82C9-4701-B023-E03BBDE6C6A2}"/>
                  </a:ext>
                </a:extLst>
              </p:cNvPr>
              <p:cNvSpPr/>
              <p:nvPr/>
            </p:nvSpPr>
            <p:spPr>
              <a:xfrm>
                <a:off x="1596200" y="3500025"/>
                <a:ext cx="512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552" extrusionOk="0">
                    <a:moveTo>
                      <a:pt x="2048" y="0"/>
                    </a:moveTo>
                    <a:cubicBezTo>
                      <a:pt x="1831" y="0"/>
                      <a:pt x="1614" y="93"/>
                      <a:pt x="1459" y="155"/>
                    </a:cubicBezTo>
                    <a:cubicBezTo>
                      <a:pt x="1242" y="217"/>
                      <a:pt x="1056" y="279"/>
                      <a:pt x="838" y="373"/>
                    </a:cubicBezTo>
                    <a:cubicBezTo>
                      <a:pt x="652" y="466"/>
                      <a:pt x="466" y="590"/>
                      <a:pt x="342" y="714"/>
                    </a:cubicBezTo>
                    <a:cubicBezTo>
                      <a:pt x="218" y="807"/>
                      <a:pt x="94" y="869"/>
                      <a:pt x="1" y="931"/>
                    </a:cubicBezTo>
                    <a:lnTo>
                      <a:pt x="94" y="1551"/>
                    </a:lnTo>
                    <a:lnTo>
                      <a:pt x="218" y="1551"/>
                    </a:lnTo>
                    <a:cubicBezTo>
                      <a:pt x="435" y="1427"/>
                      <a:pt x="621" y="1272"/>
                      <a:pt x="745" y="1117"/>
                    </a:cubicBezTo>
                    <a:cubicBezTo>
                      <a:pt x="869" y="962"/>
                      <a:pt x="963" y="776"/>
                      <a:pt x="1056" y="621"/>
                    </a:cubicBezTo>
                    <a:cubicBezTo>
                      <a:pt x="1149" y="466"/>
                      <a:pt x="1304" y="373"/>
                      <a:pt x="1490" y="342"/>
                    </a:cubicBezTo>
                    <a:cubicBezTo>
                      <a:pt x="1510" y="338"/>
                      <a:pt x="1530" y="337"/>
                      <a:pt x="1550" y="337"/>
                    </a:cubicBezTo>
                    <a:cubicBezTo>
                      <a:pt x="1716" y="337"/>
                      <a:pt x="1876" y="441"/>
                      <a:pt x="1986" y="497"/>
                    </a:cubicBezTo>
                    <a:lnTo>
                      <a:pt x="2017" y="497"/>
                    </a:lnTo>
                    <a:cubicBezTo>
                      <a:pt x="2017" y="342"/>
                      <a:pt x="2017" y="217"/>
                      <a:pt x="2017" y="124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877;p57">
                <a:extLst>
                  <a:ext uri="{FF2B5EF4-FFF2-40B4-BE49-F238E27FC236}">
                    <a16:creationId xmlns:a16="http://schemas.microsoft.com/office/drawing/2014/main" id="{2470F985-FD78-4293-BC8D-4B6E0DE33F49}"/>
                  </a:ext>
                </a:extLst>
              </p:cNvPr>
              <p:cNvSpPr/>
              <p:nvPr/>
            </p:nvSpPr>
            <p:spPr>
              <a:xfrm>
                <a:off x="1602425" y="3551200"/>
                <a:ext cx="426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94" extrusionOk="0">
                    <a:moveTo>
                      <a:pt x="1551" y="1"/>
                    </a:moveTo>
                    <a:cubicBezTo>
                      <a:pt x="1396" y="1"/>
                      <a:pt x="1241" y="94"/>
                      <a:pt x="1117" y="125"/>
                    </a:cubicBezTo>
                    <a:lnTo>
                      <a:pt x="714" y="125"/>
                    </a:lnTo>
                    <a:cubicBezTo>
                      <a:pt x="672" y="116"/>
                      <a:pt x="630" y="113"/>
                      <a:pt x="589" y="113"/>
                    </a:cubicBezTo>
                    <a:cubicBezTo>
                      <a:pt x="475" y="113"/>
                      <a:pt x="362" y="141"/>
                      <a:pt x="248" y="187"/>
                    </a:cubicBezTo>
                    <a:cubicBezTo>
                      <a:pt x="155" y="218"/>
                      <a:pt x="62" y="280"/>
                      <a:pt x="0" y="342"/>
                    </a:cubicBezTo>
                    <a:lnTo>
                      <a:pt x="93" y="993"/>
                    </a:lnTo>
                    <a:cubicBezTo>
                      <a:pt x="155" y="962"/>
                      <a:pt x="217" y="931"/>
                      <a:pt x="279" y="900"/>
                    </a:cubicBezTo>
                    <a:cubicBezTo>
                      <a:pt x="403" y="838"/>
                      <a:pt x="496" y="745"/>
                      <a:pt x="558" y="683"/>
                    </a:cubicBezTo>
                    <a:cubicBezTo>
                      <a:pt x="651" y="590"/>
                      <a:pt x="714" y="528"/>
                      <a:pt x="807" y="435"/>
                    </a:cubicBezTo>
                    <a:cubicBezTo>
                      <a:pt x="883" y="358"/>
                      <a:pt x="981" y="303"/>
                      <a:pt x="1065" y="303"/>
                    </a:cubicBezTo>
                    <a:cubicBezTo>
                      <a:pt x="1083" y="303"/>
                      <a:pt x="1100" y="305"/>
                      <a:pt x="1117" y="311"/>
                    </a:cubicBezTo>
                    <a:cubicBezTo>
                      <a:pt x="1241" y="311"/>
                      <a:pt x="1365" y="435"/>
                      <a:pt x="1458" y="497"/>
                    </a:cubicBezTo>
                    <a:cubicBezTo>
                      <a:pt x="1520" y="528"/>
                      <a:pt x="1582" y="559"/>
                      <a:pt x="1675" y="559"/>
                    </a:cubicBezTo>
                    <a:cubicBezTo>
                      <a:pt x="1675" y="404"/>
                      <a:pt x="1675" y="218"/>
                      <a:pt x="1706" y="32"/>
                    </a:cubicBezTo>
                    <a:cubicBezTo>
                      <a:pt x="1644" y="32"/>
                      <a:pt x="1613" y="1"/>
                      <a:pt x="15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878;p57">
                <a:extLst>
                  <a:ext uri="{FF2B5EF4-FFF2-40B4-BE49-F238E27FC236}">
                    <a16:creationId xmlns:a16="http://schemas.microsoft.com/office/drawing/2014/main" id="{3206D39B-91BD-4A5D-9A52-400643131349}"/>
                  </a:ext>
                </a:extLst>
              </p:cNvPr>
              <p:cNvSpPr/>
              <p:nvPr/>
            </p:nvSpPr>
            <p:spPr>
              <a:xfrm>
                <a:off x="1328650" y="3440300"/>
                <a:ext cx="768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703" extrusionOk="0">
                    <a:moveTo>
                      <a:pt x="3010" y="1"/>
                    </a:moveTo>
                    <a:cubicBezTo>
                      <a:pt x="2761" y="1"/>
                      <a:pt x="2544" y="94"/>
                      <a:pt x="2327" y="125"/>
                    </a:cubicBezTo>
                    <a:cubicBezTo>
                      <a:pt x="2110" y="156"/>
                      <a:pt x="1893" y="156"/>
                      <a:pt x="1645" y="156"/>
                    </a:cubicBezTo>
                    <a:cubicBezTo>
                      <a:pt x="1210" y="94"/>
                      <a:pt x="807" y="94"/>
                      <a:pt x="435" y="63"/>
                    </a:cubicBezTo>
                    <a:cubicBezTo>
                      <a:pt x="280" y="32"/>
                      <a:pt x="156" y="32"/>
                      <a:pt x="0" y="1"/>
                    </a:cubicBezTo>
                    <a:lnTo>
                      <a:pt x="0" y="1"/>
                    </a:lnTo>
                    <a:cubicBezTo>
                      <a:pt x="62" y="249"/>
                      <a:pt x="94" y="435"/>
                      <a:pt x="125" y="621"/>
                    </a:cubicBezTo>
                    <a:cubicBezTo>
                      <a:pt x="218" y="652"/>
                      <a:pt x="280" y="683"/>
                      <a:pt x="342" y="683"/>
                    </a:cubicBezTo>
                    <a:cubicBezTo>
                      <a:pt x="445" y="696"/>
                      <a:pt x="548" y="702"/>
                      <a:pt x="648" y="702"/>
                    </a:cubicBezTo>
                    <a:cubicBezTo>
                      <a:pt x="1030" y="702"/>
                      <a:pt x="1388" y="613"/>
                      <a:pt x="1707" y="466"/>
                    </a:cubicBezTo>
                    <a:cubicBezTo>
                      <a:pt x="1924" y="373"/>
                      <a:pt x="2110" y="311"/>
                      <a:pt x="2327" y="311"/>
                    </a:cubicBezTo>
                    <a:cubicBezTo>
                      <a:pt x="2544" y="311"/>
                      <a:pt x="2761" y="435"/>
                      <a:pt x="2916" y="497"/>
                    </a:cubicBezTo>
                    <a:lnTo>
                      <a:pt x="3010" y="528"/>
                    </a:lnTo>
                    <a:cubicBezTo>
                      <a:pt x="3041" y="342"/>
                      <a:pt x="3072" y="187"/>
                      <a:pt x="3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879;p57">
                <a:extLst>
                  <a:ext uri="{FF2B5EF4-FFF2-40B4-BE49-F238E27FC236}">
                    <a16:creationId xmlns:a16="http://schemas.microsoft.com/office/drawing/2014/main" id="{BCAD355D-561A-4C9C-8921-AA21D4B0F7B0}"/>
                  </a:ext>
                </a:extLst>
              </p:cNvPr>
              <p:cNvSpPr/>
              <p:nvPr/>
            </p:nvSpPr>
            <p:spPr>
              <a:xfrm>
                <a:off x="1348025" y="3488375"/>
                <a:ext cx="574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087" extrusionOk="0">
                    <a:moveTo>
                      <a:pt x="2204" y="1"/>
                    </a:moveTo>
                    <a:cubicBezTo>
                      <a:pt x="2017" y="32"/>
                      <a:pt x="1862" y="94"/>
                      <a:pt x="1707" y="125"/>
                    </a:cubicBezTo>
                    <a:cubicBezTo>
                      <a:pt x="1521" y="187"/>
                      <a:pt x="1304" y="218"/>
                      <a:pt x="1118" y="249"/>
                    </a:cubicBezTo>
                    <a:cubicBezTo>
                      <a:pt x="901" y="280"/>
                      <a:pt x="714" y="342"/>
                      <a:pt x="528" y="373"/>
                    </a:cubicBezTo>
                    <a:cubicBezTo>
                      <a:pt x="342" y="435"/>
                      <a:pt x="187" y="466"/>
                      <a:pt x="32" y="497"/>
                    </a:cubicBezTo>
                    <a:lnTo>
                      <a:pt x="1" y="497"/>
                    </a:lnTo>
                    <a:lnTo>
                      <a:pt x="280" y="1087"/>
                    </a:lnTo>
                    <a:cubicBezTo>
                      <a:pt x="435" y="1056"/>
                      <a:pt x="621" y="994"/>
                      <a:pt x="745" y="901"/>
                    </a:cubicBezTo>
                    <a:cubicBezTo>
                      <a:pt x="932" y="808"/>
                      <a:pt x="1087" y="683"/>
                      <a:pt x="1242" y="559"/>
                    </a:cubicBezTo>
                    <a:cubicBezTo>
                      <a:pt x="1397" y="435"/>
                      <a:pt x="1552" y="342"/>
                      <a:pt x="1738" y="342"/>
                    </a:cubicBezTo>
                    <a:cubicBezTo>
                      <a:pt x="1763" y="338"/>
                      <a:pt x="1788" y="336"/>
                      <a:pt x="1813" y="336"/>
                    </a:cubicBezTo>
                    <a:cubicBezTo>
                      <a:pt x="1974" y="336"/>
                      <a:pt x="2131" y="417"/>
                      <a:pt x="2266" y="497"/>
                    </a:cubicBezTo>
                    <a:lnTo>
                      <a:pt x="2297" y="497"/>
                    </a:lnTo>
                    <a:cubicBezTo>
                      <a:pt x="2297" y="404"/>
                      <a:pt x="2266" y="311"/>
                      <a:pt x="2235" y="218"/>
                    </a:cubicBezTo>
                    <a:cubicBezTo>
                      <a:pt x="2235" y="156"/>
                      <a:pt x="2204" y="94"/>
                      <a:pt x="2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880;p57">
                <a:extLst>
                  <a:ext uri="{FF2B5EF4-FFF2-40B4-BE49-F238E27FC236}">
                    <a16:creationId xmlns:a16="http://schemas.microsoft.com/office/drawing/2014/main" id="{AD485139-88CE-4C2F-AE04-00C3C9A4516D}"/>
                  </a:ext>
                </a:extLst>
              </p:cNvPr>
              <p:cNvSpPr/>
              <p:nvPr/>
            </p:nvSpPr>
            <p:spPr>
              <a:xfrm>
                <a:off x="1370525" y="3543450"/>
                <a:ext cx="473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39" extrusionOk="0">
                    <a:moveTo>
                      <a:pt x="1676" y="0"/>
                    </a:moveTo>
                    <a:cubicBezTo>
                      <a:pt x="1490" y="32"/>
                      <a:pt x="1335" y="125"/>
                      <a:pt x="1179" y="156"/>
                    </a:cubicBezTo>
                    <a:cubicBezTo>
                      <a:pt x="1024" y="187"/>
                      <a:pt x="838" y="187"/>
                      <a:pt x="683" y="187"/>
                    </a:cubicBezTo>
                    <a:cubicBezTo>
                      <a:pt x="621" y="179"/>
                      <a:pt x="561" y="175"/>
                      <a:pt x="502" y="175"/>
                    </a:cubicBezTo>
                    <a:cubicBezTo>
                      <a:pt x="326" y="175"/>
                      <a:pt x="163" y="210"/>
                      <a:pt x="1" y="280"/>
                    </a:cubicBezTo>
                    <a:lnTo>
                      <a:pt x="249" y="838"/>
                    </a:lnTo>
                    <a:cubicBezTo>
                      <a:pt x="435" y="745"/>
                      <a:pt x="590" y="621"/>
                      <a:pt x="745" y="497"/>
                    </a:cubicBezTo>
                    <a:cubicBezTo>
                      <a:pt x="847" y="420"/>
                      <a:pt x="970" y="365"/>
                      <a:pt x="1097" y="365"/>
                    </a:cubicBezTo>
                    <a:cubicBezTo>
                      <a:pt x="1124" y="365"/>
                      <a:pt x="1152" y="367"/>
                      <a:pt x="1179" y="373"/>
                    </a:cubicBezTo>
                    <a:cubicBezTo>
                      <a:pt x="1335" y="373"/>
                      <a:pt x="1490" y="466"/>
                      <a:pt x="1614" y="528"/>
                    </a:cubicBezTo>
                    <a:cubicBezTo>
                      <a:pt x="1707" y="528"/>
                      <a:pt x="1800" y="559"/>
                      <a:pt x="1893" y="559"/>
                    </a:cubicBezTo>
                    <a:cubicBezTo>
                      <a:pt x="1862" y="404"/>
                      <a:pt x="1831" y="218"/>
                      <a:pt x="1769" y="32"/>
                    </a:cubicBezTo>
                    <a:lnTo>
                      <a:pt x="16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881;p57">
                <a:extLst>
                  <a:ext uri="{FF2B5EF4-FFF2-40B4-BE49-F238E27FC236}">
                    <a16:creationId xmlns:a16="http://schemas.microsoft.com/office/drawing/2014/main" id="{7F779313-DD73-4D5D-9330-056C013E7676}"/>
                  </a:ext>
                </a:extLst>
              </p:cNvPr>
              <p:cNvSpPr/>
              <p:nvPr/>
            </p:nvSpPr>
            <p:spPr>
              <a:xfrm>
                <a:off x="1192150" y="3405400"/>
                <a:ext cx="7835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203" extrusionOk="0">
                    <a:moveTo>
                      <a:pt x="2141" y="1"/>
                    </a:moveTo>
                    <a:cubicBezTo>
                      <a:pt x="1893" y="1"/>
                      <a:pt x="1645" y="63"/>
                      <a:pt x="1397" y="125"/>
                    </a:cubicBezTo>
                    <a:cubicBezTo>
                      <a:pt x="1148" y="187"/>
                      <a:pt x="931" y="280"/>
                      <a:pt x="745" y="373"/>
                    </a:cubicBezTo>
                    <a:cubicBezTo>
                      <a:pt x="528" y="466"/>
                      <a:pt x="373" y="528"/>
                      <a:pt x="187" y="559"/>
                    </a:cubicBezTo>
                    <a:cubicBezTo>
                      <a:pt x="125" y="590"/>
                      <a:pt x="63" y="590"/>
                      <a:pt x="1" y="590"/>
                    </a:cubicBezTo>
                    <a:lnTo>
                      <a:pt x="1" y="1179"/>
                    </a:lnTo>
                    <a:cubicBezTo>
                      <a:pt x="63" y="1195"/>
                      <a:pt x="117" y="1203"/>
                      <a:pt x="167" y="1203"/>
                    </a:cubicBezTo>
                    <a:cubicBezTo>
                      <a:pt x="218" y="1203"/>
                      <a:pt x="264" y="1195"/>
                      <a:pt x="311" y="1179"/>
                    </a:cubicBezTo>
                    <a:cubicBezTo>
                      <a:pt x="590" y="1148"/>
                      <a:pt x="838" y="1024"/>
                      <a:pt x="1024" y="869"/>
                    </a:cubicBezTo>
                    <a:cubicBezTo>
                      <a:pt x="1242" y="745"/>
                      <a:pt x="1397" y="559"/>
                      <a:pt x="1552" y="404"/>
                    </a:cubicBezTo>
                    <a:cubicBezTo>
                      <a:pt x="1690" y="293"/>
                      <a:pt x="1879" y="182"/>
                      <a:pt x="2072" y="182"/>
                    </a:cubicBezTo>
                    <a:cubicBezTo>
                      <a:pt x="2095" y="182"/>
                      <a:pt x="2118" y="184"/>
                      <a:pt x="2141" y="187"/>
                    </a:cubicBezTo>
                    <a:cubicBezTo>
                      <a:pt x="2358" y="218"/>
                      <a:pt x="2513" y="404"/>
                      <a:pt x="2637" y="528"/>
                    </a:cubicBezTo>
                    <a:cubicBezTo>
                      <a:pt x="2762" y="621"/>
                      <a:pt x="2855" y="745"/>
                      <a:pt x="2979" y="869"/>
                    </a:cubicBezTo>
                    <a:lnTo>
                      <a:pt x="3134" y="280"/>
                    </a:lnTo>
                    <a:cubicBezTo>
                      <a:pt x="3072" y="218"/>
                      <a:pt x="3010" y="156"/>
                      <a:pt x="2917" y="125"/>
                    </a:cubicBezTo>
                    <a:cubicBezTo>
                      <a:pt x="2669" y="1"/>
                      <a:pt x="2389" y="1"/>
                      <a:pt x="2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882;p57">
                <a:extLst>
                  <a:ext uri="{FF2B5EF4-FFF2-40B4-BE49-F238E27FC236}">
                    <a16:creationId xmlns:a16="http://schemas.microsoft.com/office/drawing/2014/main" id="{378706C2-F8ED-4F30-AB47-1DCE1D81DB2A}"/>
                  </a:ext>
                </a:extLst>
              </p:cNvPr>
              <p:cNvSpPr/>
              <p:nvPr/>
            </p:nvSpPr>
            <p:spPr>
              <a:xfrm>
                <a:off x="1206900" y="3481400"/>
                <a:ext cx="527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521" extrusionOk="0">
                    <a:moveTo>
                      <a:pt x="2047" y="1"/>
                    </a:moveTo>
                    <a:cubicBezTo>
                      <a:pt x="1799" y="1"/>
                      <a:pt x="1582" y="94"/>
                      <a:pt x="1396" y="156"/>
                    </a:cubicBezTo>
                    <a:cubicBezTo>
                      <a:pt x="1210" y="218"/>
                      <a:pt x="993" y="280"/>
                      <a:pt x="807" y="373"/>
                    </a:cubicBezTo>
                    <a:cubicBezTo>
                      <a:pt x="621" y="466"/>
                      <a:pt x="434" y="590"/>
                      <a:pt x="310" y="714"/>
                    </a:cubicBezTo>
                    <a:cubicBezTo>
                      <a:pt x="186" y="776"/>
                      <a:pt x="93" y="838"/>
                      <a:pt x="0" y="900"/>
                    </a:cubicBezTo>
                    <a:lnTo>
                      <a:pt x="217" y="1521"/>
                    </a:lnTo>
                    <a:cubicBezTo>
                      <a:pt x="434" y="1397"/>
                      <a:pt x="589" y="1242"/>
                      <a:pt x="683" y="1118"/>
                    </a:cubicBezTo>
                    <a:cubicBezTo>
                      <a:pt x="838" y="962"/>
                      <a:pt x="931" y="807"/>
                      <a:pt x="1024" y="652"/>
                    </a:cubicBezTo>
                    <a:cubicBezTo>
                      <a:pt x="1117" y="497"/>
                      <a:pt x="1272" y="373"/>
                      <a:pt x="1458" y="342"/>
                    </a:cubicBezTo>
                    <a:cubicBezTo>
                      <a:pt x="1644" y="342"/>
                      <a:pt x="1799" y="435"/>
                      <a:pt x="1954" y="497"/>
                    </a:cubicBezTo>
                    <a:cubicBezTo>
                      <a:pt x="2016" y="528"/>
                      <a:pt x="2047" y="528"/>
                      <a:pt x="2110" y="559"/>
                    </a:cubicBezTo>
                    <a:lnTo>
                      <a:pt x="20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883;p57">
                <a:extLst>
                  <a:ext uri="{FF2B5EF4-FFF2-40B4-BE49-F238E27FC236}">
                    <a16:creationId xmlns:a16="http://schemas.microsoft.com/office/drawing/2014/main" id="{F885497E-507C-4549-BF72-46412D2F2BA2}"/>
                  </a:ext>
                </a:extLst>
              </p:cNvPr>
              <p:cNvSpPr/>
              <p:nvPr/>
            </p:nvSpPr>
            <p:spPr>
              <a:xfrm>
                <a:off x="1226275" y="3551200"/>
                <a:ext cx="4345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839" extrusionOk="0">
                    <a:moveTo>
                      <a:pt x="1366" y="1"/>
                    </a:moveTo>
                    <a:cubicBezTo>
                      <a:pt x="1210" y="1"/>
                      <a:pt x="1055" y="94"/>
                      <a:pt x="931" y="125"/>
                    </a:cubicBezTo>
                    <a:lnTo>
                      <a:pt x="528" y="125"/>
                    </a:lnTo>
                    <a:cubicBezTo>
                      <a:pt x="486" y="116"/>
                      <a:pt x="443" y="113"/>
                      <a:pt x="398" y="113"/>
                    </a:cubicBezTo>
                    <a:cubicBezTo>
                      <a:pt x="278" y="113"/>
                      <a:pt x="153" y="141"/>
                      <a:pt x="63" y="187"/>
                    </a:cubicBezTo>
                    <a:lnTo>
                      <a:pt x="1" y="249"/>
                    </a:lnTo>
                    <a:lnTo>
                      <a:pt x="218" y="838"/>
                    </a:lnTo>
                    <a:cubicBezTo>
                      <a:pt x="280" y="776"/>
                      <a:pt x="311" y="714"/>
                      <a:pt x="373" y="683"/>
                    </a:cubicBezTo>
                    <a:cubicBezTo>
                      <a:pt x="466" y="590"/>
                      <a:pt x="528" y="528"/>
                      <a:pt x="621" y="435"/>
                    </a:cubicBezTo>
                    <a:cubicBezTo>
                      <a:pt x="698" y="358"/>
                      <a:pt x="774" y="303"/>
                      <a:pt x="868" y="303"/>
                    </a:cubicBezTo>
                    <a:cubicBezTo>
                      <a:pt x="888" y="303"/>
                      <a:pt x="909" y="305"/>
                      <a:pt x="931" y="311"/>
                    </a:cubicBezTo>
                    <a:cubicBezTo>
                      <a:pt x="1055" y="311"/>
                      <a:pt x="1179" y="435"/>
                      <a:pt x="1241" y="497"/>
                    </a:cubicBezTo>
                    <a:cubicBezTo>
                      <a:pt x="1397" y="559"/>
                      <a:pt x="1552" y="590"/>
                      <a:pt x="1738" y="590"/>
                    </a:cubicBezTo>
                    <a:lnTo>
                      <a:pt x="1676" y="94"/>
                    </a:lnTo>
                    <a:cubicBezTo>
                      <a:pt x="1583" y="63"/>
                      <a:pt x="1490" y="1"/>
                      <a:pt x="1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884;p57">
                <a:extLst>
                  <a:ext uri="{FF2B5EF4-FFF2-40B4-BE49-F238E27FC236}">
                    <a16:creationId xmlns:a16="http://schemas.microsoft.com/office/drawing/2014/main" id="{5269D045-8BDA-4047-83AC-7255DF2C9D0C}"/>
                  </a:ext>
                </a:extLst>
              </p:cNvPr>
              <p:cNvSpPr/>
              <p:nvPr/>
            </p:nvSpPr>
            <p:spPr>
              <a:xfrm>
                <a:off x="1813350" y="3559050"/>
                <a:ext cx="884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4" extrusionOk="0">
                    <a:moveTo>
                      <a:pt x="1553" y="0"/>
                    </a:moveTo>
                    <a:cubicBezTo>
                      <a:pt x="1215" y="0"/>
                      <a:pt x="737" y="70"/>
                      <a:pt x="528" y="431"/>
                    </a:cubicBezTo>
                    <a:cubicBezTo>
                      <a:pt x="1" y="1951"/>
                      <a:pt x="2483" y="2634"/>
                      <a:pt x="2483" y="2634"/>
                    </a:cubicBezTo>
                    <a:lnTo>
                      <a:pt x="2483" y="1951"/>
                    </a:lnTo>
                    <a:lnTo>
                      <a:pt x="3227" y="2106"/>
                    </a:lnTo>
                    <a:cubicBezTo>
                      <a:pt x="3227" y="2106"/>
                      <a:pt x="3537" y="1300"/>
                      <a:pt x="3227" y="897"/>
                    </a:cubicBezTo>
                    <a:cubicBezTo>
                      <a:pt x="2733" y="91"/>
                      <a:pt x="2152" y="25"/>
                      <a:pt x="1977" y="25"/>
                    </a:cubicBezTo>
                    <a:cubicBezTo>
                      <a:pt x="1943" y="25"/>
                      <a:pt x="1924" y="28"/>
                      <a:pt x="1924" y="28"/>
                    </a:cubicBezTo>
                    <a:cubicBezTo>
                      <a:pt x="1924" y="28"/>
                      <a:pt x="1766" y="0"/>
                      <a:pt x="1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885;p57">
                <a:extLst>
                  <a:ext uri="{FF2B5EF4-FFF2-40B4-BE49-F238E27FC236}">
                    <a16:creationId xmlns:a16="http://schemas.microsoft.com/office/drawing/2014/main" id="{76EA93CC-D4D0-45DE-8FBA-938F91D1ECBA}"/>
                  </a:ext>
                </a:extLst>
              </p:cNvPr>
              <p:cNvSpPr/>
              <p:nvPr/>
            </p:nvSpPr>
            <p:spPr>
              <a:xfrm>
                <a:off x="1207675" y="3584650"/>
                <a:ext cx="10627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882" extrusionOk="0">
                    <a:moveTo>
                      <a:pt x="1736" y="0"/>
                    </a:moveTo>
                    <a:cubicBezTo>
                      <a:pt x="1520" y="0"/>
                      <a:pt x="1313" y="38"/>
                      <a:pt x="1179" y="152"/>
                    </a:cubicBezTo>
                    <a:cubicBezTo>
                      <a:pt x="0" y="1858"/>
                      <a:pt x="2637" y="2882"/>
                      <a:pt x="2637" y="2882"/>
                    </a:cubicBezTo>
                    <a:lnTo>
                      <a:pt x="2823" y="1982"/>
                    </a:lnTo>
                    <a:cubicBezTo>
                      <a:pt x="2823" y="1982"/>
                      <a:pt x="3381" y="2199"/>
                      <a:pt x="3692" y="2478"/>
                    </a:cubicBezTo>
                    <a:cubicBezTo>
                      <a:pt x="4250" y="834"/>
                      <a:pt x="2637" y="152"/>
                      <a:pt x="2637" y="152"/>
                    </a:cubicBezTo>
                    <a:cubicBezTo>
                      <a:pt x="2637" y="152"/>
                      <a:pt x="2168" y="0"/>
                      <a:pt x="1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886;p57">
                <a:extLst>
                  <a:ext uri="{FF2B5EF4-FFF2-40B4-BE49-F238E27FC236}">
                    <a16:creationId xmlns:a16="http://schemas.microsoft.com/office/drawing/2014/main" id="{F31C31A5-582E-4687-B164-2CE078A101D3}"/>
                  </a:ext>
                </a:extLst>
              </p:cNvPr>
              <p:cNvSpPr/>
              <p:nvPr/>
            </p:nvSpPr>
            <p:spPr>
              <a:xfrm>
                <a:off x="1358900" y="3575125"/>
                <a:ext cx="1062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891" extrusionOk="0">
                    <a:moveTo>
                      <a:pt x="1756" y="0"/>
                    </a:moveTo>
                    <a:cubicBezTo>
                      <a:pt x="1546" y="0"/>
                      <a:pt x="1333" y="39"/>
                      <a:pt x="1179" y="160"/>
                    </a:cubicBezTo>
                    <a:cubicBezTo>
                      <a:pt x="0" y="1836"/>
                      <a:pt x="2637" y="2890"/>
                      <a:pt x="2637" y="2890"/>
                    </a:cubicBezTo>
                    <a:lnTo>
                      <a:pt x="2823" y="1991"/>
                    </a:lnTo>
                    <a:cubicBezTo>
                      <a:pt x="2823" y="1991"/>
                      <a:pt x="3382" y="2208"/>
                      <a:pt x="3692" y="2456"/>
                    </a:cubicBezTo>
                    <a:cubicBezTo>
                      <a:pt x="4250" y="843"/>
                      <a:pt x="2513" y="129"/>
                      <a:pt x="2513" y="129"/>
                    </a:cubicBezTo>
                    <a:cubicBezTo>
                      <a:pt x="2513" y="129"/>
                      <a:pt x="2139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887;p57">
                <a:extLst>
                  <a:ext uri="{FF2B5EF4-FFF2-40B4-BE49-F238E27FC236}">
                    <a16:creationId xmlns:a16="http://schemas.microsoft.com/office/drawing/2014/main" id="{EADF5E80-2B02-4CF6-9F61-0BBFD8E87030}"/>
                  </a:ext>
                </a:extLst>
              </p:cNvPr>
              <p:cNvSpPr/>
              <p:nvPr/>
            </p:nvSpPr>
            <p:spPr>
              <a:xfrm>
                <a:off x="1570625" y="3580150"/>
                <a:ext cx="10937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3062" extrusionOk="0">
                    <a:moveTo>
                      <a:pt x="1856" y="0"/>
                    </a:moveTo>
                    <a:cubicBezTo>
                      <a:pt x="1760" y="0"/>
                      <a:pt x="1667" y="15"/>
                      <a:pt x="1582" y="53"/>
                    </a:cubicBezTo>
                    <a:cubicBezTo>
                      <a:pt x="0" y="1386"/>
                      <a:pt x="2265" y="3062"/>
                      <a:pt x="2265" y="3062"/>
                    </a:cubicBezTo>
                    <a:lnTo>
                      <a:pt x="2699" y="2255"/>
                    </a:lnTo>
                    <a:cubicBezTo>
                      <a:pt x="2699" y="2255"/>
                      <a:pt x="3164" y="2596"/>
                      <a:pt x="3412" y="2938"/>
                    </a:cubicBezTo>
                    <a:cubicBezTo>
                      <a:pt x="4374" y="1511"/>
                      <a:pt x="2854" y="363"/>
                      <a:pt x="2854" y="363"/>
                    </a:cubicBezTo>
                    <a:cubicBezTo>
                      <a:pt x="2854" y="363"/>
                      <a:pt x="2321" y="0"/>
                      <a:pt x="1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888;p57">
                <a:extLst>
                  <a:ext uri="{FF2B5EF4-FFF2-40B4-BE49-F238E27FC236}">
                    <a16:creationId xmlns:a16="http://schemas.microsoft.com/office/drawing/2014/main" id="{735A2039-C7F7-429F-B9C3-EE6410A44E10}"/>
                  </a:ext>
                </a:extLst>
              </p:cNvPr>
              <p:cNvSpPr/>
              <p:nvPr/>
            </p:nvSpPr>
            <p:spPr>
              <a:xfrm>
                <a:off x="1237900" y="3019975"/>
                <a:ext cx="67500" cy="33040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3216" extrusionOk="0">
                    <a:moveTo>
                      <a:pt x="1645" y="0"/>
                    </a:moveTo>
                    <a:cubicBezTo>
                      <a:pt x="1056" y="341"/>
                      <a:pt x="497" y="745"/>
                      <a:pt x="1" y="1272"/>
                    </a:cubicBezTo>
                    <a:cubicBezTo>
                      <a:pt x="125" y="1644"/>
                      <a:pt x="280" y="1923"/>
                      <a:pt x="404" y="2172"/>
                    </a:cubicBezTo>
                    <a:cubicBezTo>
                      <a:pt x="994" y="3226"/>
                      <a:pt x="1459" y="4374"/>
                      <a:pt x="1552" y="5553"/>
                    </a:cubicBezTo>
                    <a:cubicBezTo>
                      <a:pt x="1614" y="6142"/>
                      <a:pt x="1552" y="6732"/>
                      <a:pt x="1397" y="7290"/>
                    </a:cubicBezTo>
                    <a:cubicBezTo>
                      <a:pt x="1211" y="7817"/>
                      <a:pt x="870" y="8407"/>
                      <a:pt x="652" y="9058"/>
                    </a:cubicBezTo>
                    <a:cubicBezTo>
                      <a:pt x="156" y="10392"/>
                      <a:pt x="280" y="11881"/>
                      <a:pt x="963" y="13091"/>
                    </a:cubicBezTo>
                    <a:cubicBezTo>
                      <a:pt x="1004" y="13174"/>
                      <a:pt x="1087" y="13215"/>
                      <a:pt x="1165" y="13215"/>
                    </a:cubicBezTo>
                    <a:cubicBezTo>
                      <a:pt x="1204" y="13215"/>
                      <a:pt x="1242" y="13205"/>
                      <a:pt x="1273" y="13184"/>
                    </a:cubicBezTo>
                    <a:cubicBezTo>
                      <a:pt x="1397" y="13153"/>
                      <a:pt x="1459" y="12998"/>
                      <a:pt x="1397" y="12874"/>
                    </a:cubicBezTo>
                    <a:cubicBezTo>
                      <a:pt x="901" y="11757"/>
                      <a:pt x="901" y="10423"/>
                      <a:pt x="1397" y="9368"/>
                    </a:cubicBezTo>
                    <a:cubicBezTo>
                      <a:pt x="1645" y="8841"/>
                      <a:pt x="2048" y="8283"/>
                      <a:pt x="2328" y="7631"/>
                    </a:cubicBezTo>
                    <a:cubicBezTo>
                      <a:pt x="2576" y="6949"/>
                      <a:pt x="2700" y="6235"/>
                      <a:pt x="2700" y="5522"/>
                    </a:cubicBezTo>
                    <a:cubicBezTo>
                      <a:pt x="2700" y="4095"/>
                      <a:pt x="2297" y="2730"/>
                      <a:pt x="1738" y="1489"/>
                    </a:cubicBezTo>
                    <a:cubicBezTo>
                      <a:pt x="1428" y="869"/>
                      <a:pt x="1397" y="589"/>
                      <a:pt x="1552" y="186"/>
                    </a:cubicBezTo>
                    <a:cubicBezTo>
                      <a:pt x="1552" y="124"/>
                      <a:pt x="1614" y="62"/>
                      <a:pt x="16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889;p57">
                <a:extLst>
                  <a:ext uri="{FF2B5EF4-FFF2-40B4-BE49-F238E27FC236}">
                    <a16:creationId xmlns:a16="http://schemas.microsoft.com/office/drawing/2014/main" id="{F58321CF-6B98-40FD-9568-0C548AB1823E}"/>
                  </a:ext>
                </a:extLst>
              </p:cNvPr>
              <p:cNvSpPr/>
              <p:nvPr/>
            </p:nvSpPr>
            <p:spPr>
              <a:xfrm>
                <a:off x="1323225" y="2989725"/>
                <a:ext cx="93850" cy="3841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5364" extrusionOk="0">
                    <a:moveTo>
                      <a:pt x="1644" y="0"/>
                    </a:moveTo>
                    <a:cubicBezTo>
                      <a:pt x="1086" y="124"/>
                      <a:pt x="528" y="248"/>
                      <a:pt x="0" y="434"/>
                    </a:cubicBezTo>
                    <a:cubicBezTo>
                      <a:pt x="0" y="497"/>
                      <a:pt x="31" y="559"/>
                      <a:pt x="31" y="621"/>
                    </a:cubicBezTo>
                    <a:cubicBezTo>
                      <a:pt x="248" y="1551"/>
                      <a:pt x="714" y="2265"/>
                      <a:pt x="1117" y="2885"/>
                    </a:cubicBezTo>
                    <a:cubicBezTo>
                      <a:pt x="1893" y="4033"/>
                      <a:pt x="2482" y="5305"/>
                      <a:pt x="2606" y="6670"/>
                    </a:cubicBezTo>
                    <a:cubicBezTo>
                      <a:pt x="2699" y="7321"/>
                      <a:pt x="2637" y="7973"/>
                      <a:pt x="2420" y="8655"/>
                    </a:cubicBezTo>
                    <a:cubicBezTo>
                      <a:pt x="2203" y="9307"/>
                      <a:pt x="1893" y="9989"/>
                      <a:pt x="1644" y="10703"/>
                    </a:cubicBezTo>
                    <a:cubicBezTo>
                      <a:pt x="1427" y="11447"/>
                      <a:pt x="1272" y="12223"/>
                      <a:pt x="1334" y="12998"/>
                    </a:cubicBezTo>
                    <a:cubicBezTo>
                      <a:pt x="1396" y="13774"/>
                      <a:pt x="1582" y="14518"/>
                      <a:pt x="1800" y="15232"/>
                    </a:cubicBezTo>
                    <a:cubicBezTo>
                      <a:pt x="1825" y="15308"/>
                      <a:pt x="1914" y="15364"/>
                      <a:pt x="1996" y="15364"/>
                    </a:cubicBezTo>
                    <a:cubicBezTo>
                      <a:pt x="2014" y="15364"/>
                      <a:pt x="2031" y="15361"/>
                      <a:pt x="2048" y="15356"/>
                    </a:cubicBezTo>
                    <a:cubicBezTo>
                      <a:pt x="2172" y="15325"/>
                      <a:pt x="2234" y="15232"/>
                      <a:pt x="2203" y="15108"/>
                    </a:cubicBezTo>
                    <a:cubicBezTo>
                      <a:pt x="2017" y="14425"/>
                      <a:pt x="1893" y="13712"/>
                      <a:pt x="1924" y="12998"/>
                    </a:cubicBezTo>
                    <a:cubicBezTo>
                      <a:pt x="1924" y="12285"/>
                      <a:pt x="2110" y="11633"/>
                      <a:pt x="2358" y="10982"/>
                    </a:cubicBezTo>
                    <a:cubicBezTo>
                      <a:pt x="2637" y="10299"/>
                      <a:pt x="3009" y="9679"/>
                      <a:pt x="3289" y="8965"/>
                    </a:cubicBezTo>
                    <a:cubicBezTo>
                      <a:pt x="3599" y="8221"/>
                      <a:pt x="3754" y="7414"/>
                      <a:pt x="3723" y="6608"/>
                    </a:cubicBezTo>
                    <a:cubicBezTo>
                      <a:pt x="3692" y="4995"/>
                      <a:pt x="3102" y="3444"/>
                      <a:pt x="2358" y="2110"/>
                    </a:cubicBezTo>
                    <a:cubicBezTo>
                      <a:pt x="2017" y="1489"/>
                      <a:pt x="1706" y="900"/>
                      <a:pt x="1644" y="341"/>
                    </a:cubicBezTo>
                    <a:cubicBezTo>
                      <a:pt x="1644" y="248"/>
                      <a:pt x="1644" y="124"/>
                      <a:pt x="1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890;p57">
                <a:extLst>
                  <a:ext uri="{FF2B5EF4-FFF2-40B4-BE49-F238E27FC236}">
                    <a16:creationId xmlns:a16="http://schemas.microsoft.com/office/drawing/2014/main" id="{6FBE29A7-EDB5-48A3-AF31-694E696E19BF}"/>
                  </a:ext>
                </a:extLst>
              </p:cNvPr>
              <p:cNvSpPr/>
              <p:nvPr/>
            </p:nvSpPr>
            <p:spPr>
              <a:xfrm>
                <a:off x="1532625" y="2983500"/>
                <a:ext cx="93075" cy="33135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3254" extrusionOk="0">
                    <a:moveTo>
                      <a:pt x="1675" y="1"/>
                    </a:moveTo>
                    <a:lnTo>
                      <a:pt x="1644" y="32"/>
                    </a:lnTo>
                    <a:cubicBezTo>
                      <a:pt x="1458" y="48"/>
                      <a:pt x="1233" y="55"/>
                      <a:pt x="966" y="55"/>
                    </a:cubicBezTo>
                    <a:cubicBezTo>
                      <a:pt x="698" y="55"/>
                      <a:pt x="388" y="48"/>
                      <a:pt x="31" y="32"/>
                    </a:cubicBezTo>
                    <a:cubicBezTo>
                      <a:pt x="0" y="404"/>
                      <a:pt x="0" y="777"/>
                      <a:pt x="0" y="1149"/>
                    </a:cubicBezTo>
                    <a:cubicBezTo>
                      <a:pt x="31" y="1924"/>
                      <a:pt x="217" y="2700"/>
                      <a:pt x="496" y="3413"/>
                    </a:cubicBezTo>
                    <a:cubicBezTo>
                      <a:pt x="807" y="4127"/>
                      <a:pt x="1210" y="4747"/>
                      <a:pt x="1582" y="5306"/>
                    </a:cubicBezTo>
                    <a:cubicBezTo>
                      <a:pt x="2327" y="6391"/>
                      <a:pt x="2730" y="7632"/>
                      <a:pt x="2916" y="8966"/>
                    </a:cubicBezTo>
                    <a:cubicBezTo>
                      <a:pt x="3102" y="10300"/>
                      <a:pt x="3102" y="11665"/>
                      <a:pt x="3071" y="13061"/>
                    </a:cubicBezTo>
                    <a:cubicBezTo>
                      <a:pt x="3071" y="13154"/>
                      <a:pt x="3133" y="13247"/>
                      <a:pt x="3257" y="13247"/>
                    </a:cubicBezTo>
                    <a:cubicBezTo>
                      <a:pt x="3270" y="13251"/>
                      <a:pt x="3282" y="13253"/>
                      <a:pt x="3295" y="13253"/>
                    </a:cubicBezTo>
                    <a:cubicBezTo>
                      <a:pt x="3374" y="13253"/>
                      <a:pt x="3448" y="13173"/>
                      <a:pt x="3474" y="13092"/>
                    </a:cubicBezTo>
                    <a:cubicBezTo>
                      <a:pt x="3599" y="11696"/>
                      <a:pt x="3723" y="10331"/>
                      <a:pt x="3661" y="8904"/>
                    </a:cubicBezTo>
                    <a:cubicBezTo>
                      <a:pt x="3630" y="8191"/>
                      <a:pt x="3537" y="7477"/>
                      <a:pt x="3350" y="6764"/>
                    </a:cubicBezTo>
                    <a:cubicBezTo>
                      <a:pt x="3195" y="6050"/>
                      <a:pt x="2885" y="5368"/>
                      <a:pt x="2575" y="4747"/>
                    </a:cubicBezTo>
                    <a:cubicBezTo>
                      <a:pt x="2234" y="4096"/>
                      <a:pt x="1923" y="3537"/>
                      <a:pt x="1737" y="2948"/>
                    </a:cubicBezTo>
                    <a:cubicBezTo>
                      <a:pt x="1551" y="2390"/>
                      <a:pt x="1489" y="1769"/>
                      <a:pt x="1520" y="1149"/>
                    </a:cubicBezTo>
                    <a:cubicBezTo>
                      <a:pt x="1520" y="777"/>
                      <a:pt x="1582" y="373"/>
                      <a:pt x="16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891;p57">
                <a:extLst>
                  <a:ext uri="{FF2B5EF4-FFF2-40B4-BE49-F238E27FC236}">
                    <a16:creationId xmlns:a16="http://schemas.microsoft.com/office/drawing/2014/main" id="{77B3651E-FCC0-4787-A429-E55AA9401D21}"/>
                  </a:ext>
                </a:extLst>
              </p:cNvPr>
              <p:cNvSpPr/>
              <p:nvPr/>
            </p:nvSpPr>
            <p:spPr>
              <a:xfrm>
                <a:off x="1431800" y="2981950"/>
                <a:ext cx="1124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4745" extrusionOk="0">
                    <a:moveTo>
                      <a:pt x="1986" y="1"/>
                    </a:moveTo>
                    <a:cubicBezTo>
                      <a:pt x="1396" y="1"/>
                      <a:pt x="776" y="1"/>
                      <a:pt x="155" y="32"/>
                    </a:cubicBezTo>
                    <a:cubicBezTo>
                      <a:pt x="31" y="590"/>
                      <a:pt x="0" y="1180"/>
                      <a:pt x="0" y="1738"/>
                    </a:cubicBezTo>
                    <a:cubicBezTo>
                      <a:pt x="31" y="3413"/>
                      <a:pt x="528" y="4933"/>
                      <a:pt x="1210" y="6329"/>
                    </a:cubicBezTo>
                    <a:cubicBezTo>
                      <a:pt x="1551" y="7012"/>
                      <a:pt x="1924" y="7694"/>
                      <a:pt x="2327" y="8315"/>
                    </a:cubicBezTo>
                    <a:cubicBezTo>
                      <a:pt x="2699" y="8966"/>
                      <a:pt x="3071" y="9587"/>
                      <a:pt x="3320" y="10238"/>
                    </a:cubicBezTo>
                    <a:cubicBezTo>
                      <a:pt x="3785" y="11541"/>
                      <a:pt x="3785" y="13030"/>
                      <a:pt x="3506" y="14488"/>
                    </a:cubicBezTo>
                    <a:cubicBezTo>
                      <a:pt x="3506" y="14581"/>
                      <a:pt x="3568" y="14705"/>
                      <a:pt x="3692" y="14736"/>
                    </a:cubicBezTo>
                    <a:cubicBezTo>
                      <a:pt x="3708" y="14741"/>
                      <a:pt x="3725" y="14744"/>
                      <a:pt x="3742" y="14744"/>
                    </a:cubicBezTo>
                    <a:cubicBezTo>
                      <a:pt x="3825" y="14744"/>
                      <a:pt x="3914" y="14684"/>
                      <a:pt x="3940" y="14581"/>
                    </a:cubicBezTo>
                    <a:cubicBezTo>
                      <a:pt x="4343" y="13123"/>
                      <a:pt x="4498" y="11541"/>
                      <a:pt x="4095" y="9990"/>
                    </a:cubicBezTo>
                    <a:cubicBezTo>
                      <a:pt x="3909" y="9214"/>
                      <a:pt x="3537" y="8501"/>
                      <a:pt x="3196" y="7849"/>
                    </a:cubicBezTo>
                    <a:cubicBezTo>
                      <a:pt x="2885" y="7167"/>
                      <a:pt x="2575" y="6515"/>
                      <a:pt x="2327" y="5833"/>
                    </a:cubicBezTo>
                    <a:cubicBezTo>
                      <a:pt x="1800" y="4499"/>
                      <a:pt x="1489" y="3103"/>
                      <a:pt x="1582" y="1769"/>
                    </a:cubicBezTo>
                    <a:cubicBezTo>
                      <a:pt x="1613" y="1180"/>
                      <a:pt x="1769" y="559"/>
                      <a:pt x="1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892;p57">
                <a:extLst>
                  <a:ext uri="{FF2B5EF4-FFF2-40B4-BE49-F238E27FC236}">
                    <a16:creationId xmlns:a16="http://schemas.microsoft.com/office/drawing/2014/main" id="{B15608DF-E5AD-4F6C-85BD-8D33694B711C}"/>
                  </a:ext>
                </a:extLst>
              </p:cNvPr>
              <p:cNvSpPr/>
              <p:nvPr/>
            </p:nvSpPr>
            <p:spPr>
              <a:xfrm>
                <a:off x="1627225" y="2930000"/>
                <a:ext cx="114025" cy="2924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1696" extrusionOk="0">
                    <a:moveTo>
                      <a:pt x="1335" y="1"/>
                    </a:moveTo>
                    <a:cubicBezTo>
                      <a:pt x="962" y="404"/>
                      <a:pt x="528" y="776"/>
                      <a:pt x="1" y="1148"/>
                    </a:cubicBezTo>
                    <a:cubicBezTo>
                      <a:pt x="342" y="2327"/>
                      <a:pt x="900" y="3413"/>
                      <a:pt x="1490" y="4406"/>
                    </a:cubicBezTo>
                    <a:cubicBezTo>
                      <a:pt x="2172" y="5553"/>
                      <a:pt x="2855" y="6608"/>
                      <a:pt x="3289" y="7756"/>
                    </a:cubicBezTo>
                    <a:cubicBezTo>
                      <a:pt x="3723" y="8935"/>
                      <a:pt x="4002" y="10207"/>
                      <a:pt x="3847" y="11447"/>
                    </a:cubicBezTo>
                    <a:cubicBezTo>
                      <a:pt x="3816" y="11540"/>
                      <a:pt x="3909" y="11665"/>
                      <a:pt x="4002" y="11696"/>
                    </a:cubicBezTo>
                    <a:cubicBezTo>
                      <a:pt x="4127" y="11696"/>
                      <a:pt x="4251" y="11634"/>
                      <a:pt x="4282" y="11509"/>
                    </a:cubicBezTo>
                    <a:cubicBezTo>
                      <a:pt x="4561" y="10207"/>
                      <a:pt x="4406" y="8811"/>
                      <a:pt x="4065" y="7508"/>
                    </a:cubicBezTo>
                    <a:cubicBezTo>
                      <a:pt x="3692" y="6205"/>
                      <a:pt x="3072" y="5026"/>
                      <a:pt x="2544" y="3847"/>
                    </a:cubicBezTo>
                    <a:cubicBezTo>
                      <a:pt x="1986" y="2699"/>
                      <a:pt x="1521" y="1552"/>
                      <a:pt x="1366" y="373"/>
                    </a:cubicBezTo>
                    <a:cubicBezTo>
                      <a:pt x="1366" y="249"/>
                      <a:pt x="1366" y="125"/>
                      <a:pt x="1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893;p57">
                <a:extLst>
                  <a:ext uri="{FF2B5EF4-FFF2-40B4-BE49-F238E27FC236}">
                    <a16:creationId xmlns:a16="http://schemas.microsoft.com/office/drawing/2014/main" id="{A16852EB-767A-4230-A62D-8628FD148621}"/>
                  </a:ext>
                </a:extLst>
              </p:cNvPr>
              <p:cNvSpPr/>
              <p:nvPr/>
            </p:nvSpPr>
            <p:spPr>
              <a:xfrm>
                <a:off x="1693925" y="2819100"/>
                <a:ext cx="92325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6927" extrusionOk="0">
                    <a:moveTo>
                      <a:pt x="838" y="0"/>
                    </a:moveTo>
                    <a:cubicBezTo>
                      <a:pt x="714" y="590"/>
                      <a:pt x="497" y="1520"/>
                      <a:pt x="1" y="2544"/>
                    </a:cubicBezTo>
                    <a:cubicBezTo>
                      <a:pt x="1" y="2606"/>
                      <a:pt x="32" y="2699"/>
                      <a:pt x="63" y="2792"/>
                    </a:cubicBezTo>
                    <a:cubicBezTo>
                      <a:pt x="280" y="3382"/>
                      <a:pt x="559" y="3971"/>
                      <a:pt x="993" y="4468"/>
                    </a:cubicBezTo>
                    <a:cubicBezTo>
                      <a:pt x="1428" y="4995"/>
                      <a:pt x="1924" y="5305"/>
                      <a:pt x="2358" y="5646"/>
                    </a:cubicBezTo>
                    <a:cubicBezTo>
                      <a:pt x="2792" y="5988"/>
                      <a:pt x="3227" y="6360"/>
                      <a:pt x="3413" y="6856"/>
                    </a:cubicBezTo>
                    <a:cubicBezTo>
                      <a:pt x="3438" y="6881"/>
                      <a:pt x="3483" y="6927"/>
                      <a:pt x="3533" y="6927"/>
                    </a:cubicBezTo>
                    <a:cubicBezTo>
                      <a:pt x="3544" y="6927"/>
                      <a:pt x="3556" y="6924"/>
                      <a:pt x="3568" y="6918"/>
                    </a:cubicBezTo>
                    <a:cubicBezTo>
                      <a:pt x="3630" y="6918"/>
                      <a:pt x="3692" y="6856"/>
                      <a:pt x="3692" y="6763"/>
                    </a:cubicBezTo>
                    <a:cubicBezTo>
                      <a:pt x="3568" y="6143"/>
                      <a:pt x="3196" y="5615"/>
                      <a:pt x="2823" y="5181"/>
                    </a:cubicBezTo>
                    <a:cubicBezTo>
                      <a:pt x="2451" y="4747"/>
                      <a:pt x="2079" y="4312"/>
                      <a:pt x="1862" y="3878"/>
                    </a:cubicBezTo>
                    <a:cubicBezTo>
                      <a:pt x="1397" y="3010"/>
                      <a:pt x="1397" y="1955"/>
                      <a:pt x="1365" y="838"/>
                    </a:cubicBezTo>
                    <a:cubicBezTo>
                      <a:pt x="1365" y="776"/>
                      <a:pt x="1365" y="683"/>
                      <a:pt x="1365" y="621"/>
                    </a:cubicBezTo>
                    <a:cubicBezTo>
                      <a:pt x="1272" y="342"/>
                      <a:pt x="1086" y="125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894;p57">
                <a:extLst>
                  <a:ext uri="{FF2B5EF4-FFF2-40B4-BE49-F238E27FC236}">
                    <a16:creationId xmlns:a16="http://schemas.microsoft.com/office/drawing/2014/main" id="{BDD0BD30-76E0-4D1D-BEE0-B8345315A59D}"/>
                  </a:ext>
                </a:extLst>
              </p:cNvPr>
              <p:cNvSpPr/>
              <p:nvPr/>
            </p:nvSpPr>
            <p:spPr>
              <a:xfrm>
                <a:off x="1124675" y="3098300"/>
                <a:ext cx="248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20" extrusionOk="0">
                    <a:moveTo>
                      <a:pt x="528" y="0"/>
                    </a:moveTo>
                    <a:cubicBezTo>
                      <a:pt x="342" y="31"/>
                      <a:pt x="187" y="62"/>
                      <a:pt x="1" y="62"/>
                    </a:cubicBezTo>
                    <a:cubicBezTo>
                      <a:pt x="1" y="186"/>
                      <a:pt x="32" y="341"/>
                      <a:pt x="63" y="434"/>
                    </a:cubicBezTo>
                    <a:cubicBezTo>
                      <a:pt x="156" y="869"/>
                      <a:pt x="435" y="1117"/>
                      <a:pt x="497" y="1396"/>
                    </a:cubicBezTo>
                    <a:cubicBezTo>
                      <a:pt x="590" y="1675"/>
                      <a:pt x="435" y="1986"/>
                      <a:pt x="249" y="2296"/>
                    </a:cubicBezTo>
                    <a:lnTo>
                      <a:pt x="156" y="2420"/>
                    </a:lnTo>
                    <a:lnTo>
                      <a:pt x="528" y="2420"/>
                    </a:lnTo>
                    <a:cubicBezTo>
                      <a:pt x="652" y="2296"/>
                      <a:pt x="745" y="2172"/>
                      <a:pt x="838" y="2017"/>
                    </a:cubicBezTo>
                    <a:cubicBezTo>
                      <a:pt x="931" y="1830"/>
                      <a:pt x="993" y="1582"/>
                      <a:pt x="993" y="1334"/>
                    </a:cubicBezTo>
                    <a:cubicBezTo>
                      <a:pt x="931" y="900"/>
                      <a:pt x="776" y="528"/>
                      <a:pt x="621" y="248"/>
                    </a:cubicBezTo>
                    <a:cubicBezTo>
                      <a:pt x="559" y="155"/>
                      <a:pt x="559" y="93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895;p57">
                <a:extLst>
                  <a:ext uri="{FF2B5EF4-FFF2-40B4-BE49-F238E27FC236}">
                    <a16:creationId xmlns:a16="http://schemas.microsoft.com/office/drawing/2014/main" id="{E1F4EFBF-BF5E-4F5B-83E7-221C65A4BE3A}"/>
                  </a:ext>
                </a:extLst>
              </p:cNvPr>
              <p:cNvSpPr/>
              <p:nvPr/>
            </p:nvSpPr>
            <p:spPr>
              <a:xfrm>
                <a:off x="1051775" y="3091300"/>
                <a:ext cx="349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94" extrusionOk="0">
                    <a:moveTo>
                      <a:pt x="900" y="1"/>
                    </a:moveTo>
                    <a:cubicBezTo>
                      <a:pt x="838" y="32"/>
                      <a:pt x="776" y="94"/>
                      <a:pt x="745" y="156"/>
                    </a:cubicBezTo>
                    <a:cubicBezTo>
                      <a:pt x="683" y="249"/>
                      <a:pt x="652" y="311"/>
                      <a:pt x="621" y="404"/>
                    </a:cubicBezTo>
                    <a:cubicBezTo>
                      <a:pt x="621" y="497"/>
                      <a:pt x="621" y="559"/>
                      <a:pt x="590" y="621"/>
                    </a:cubicBezTo>
                    <a:lnTo>
                      <a:pt x="590" y="839"/>
                    </a:lnTo>
                    <a:cubicBezTo>
                      <a:pt x="590" y="901"/>
                      <a:pt x="559" y="963"/>
                      <a:pt x="559" y="1025"/>
                    </a:cubicBezTo>
                    <a:cubicBezTo>
                      <a:pt x="466" y="1242"/>
                      <a:pt x="249" y="1490"/>
                      <a:pt x="94" y="1676"/>
                    </a:cubicBezTo>
                    <a:lnTo>
                      <a:pt x="1" y="1738"/>
                    </a:lnTo>
                    <a:cubicBezTo>
                      <a:pt x="63" y="1769"/>
                      <a:pt x="156" y="1831"/>
                      <a:pt x="218" y="1862"/>
                    </a:cubicBezTo>
                    <a:lnTo>
                      <a:pt x="311" y="1893"/>
                    </a:lnTo>
                    <a:cubicBezTo>
                      <a:pt x="559" y="1707"/>
                      <a:pt x="776" y="1521"/>
                      <a:pt x="962" y="1242"/>
                    </a:cubicBezTo>
                    <a:cubicBezTo>
                      <a:pt x="1025" y="1180"/>
                      <a:pt x="1056" y="1087"/>
                      <a:pt x="1087" y="1025"/>
                    </a:cubicBezTo>
                    <a:lnTo>
                      <a:pt x="1180" y="808"/>
                    </a:lnTo>
                    <a:lnTo>
                      <a:pt x="1273" y="435"/>
                    </a:lnTo>
                    <a:cubicBezTo>
                      <a:pt x="1304" y="342"/>
                      <a:pt x="1366" y="249"/>
                      <a:pt x="1397" y="156"/>
                    </a:cubicBezTo>
                    <a:lnTo>
                      <a:pt x="1025" y="32"/>
                    </a:lnTo>
                    <a:cubicBezTo>
                      <a:pt x="962" y="32"/>
                      <a:pt x="931" y="1"/>
                      <a:pt x="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896;p57">
                <a:extLst>
                  <a:ext uri="{FF2B5EF4-FFF2-40B4-BE49-F238E27FC236}">
                    <a16:creationId xmlns:a16="http://schemas.microsoft.com/office/drawing/2014/main" id="{F1B9FC2A-D3E7-41A2-8BFF-DE2BF96F1385}"/>
                  </a:ext>
                </a:extLst>
              </p:cNvPr>
              <p:cNvSpPr/>
              <p:nvPr/>
            </p:nvSpPr>
            <p:spPr>
              <a:xfrm>
                <a:off x="1000600" y="3047875"/>
                <a:ext cx="388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134" extrusionOk="0">
                    <a:moveTo>
                      <a:pt x="1396" y="1"/>
                    </a:moveTo>
                    <a:cubicBezTo>
                      <a:pt x="1334" y="1"/>
                      <a:pt x="1272" y="1"/>
                      <a:pt x="1210" y="32"/>
                    </a:cubicBezTo>
                    <a:cubicBezTo>
                      <a:pt x="869" y="125"/>
                      <a:pt x="745" y="373"/>
                      <a:pt x="590" y="528"/>
                    </a:cubicBezTo>
                    <a:cubicBezTo>
                      <a:pt x="435" y="683"/>
                      <a:pt x="311" y="807"/>
                      <a:pt x="124" y="807"/>
                    </a:cubicBezTo>
                    <a:lnTo>
                      <a:pt x="0" y="807"/>
                    </a:lnTo>
                    <a:cubicBezTo>
                      <a:pt x="0" y="900"/>
                      <a:pt x="31" y="993"/>
                      <a:pt x="62" y="1118"/>
                    </a:cubicBezTo>
                    <a:lnTo>
                      <a:pt x="93" y="1118"/>
                    </a:lnTo>
                    <a:cubicBezTo>
                      <a:pt x="144" y="1129"/>
                      <a:pt x="195" y="1134"/>
                      <a:pt x="247" y="1134"/>
                    </a:cubicBezTo>
                    <a:cubicBezTo>
                      <a:pt x="481" y="1134"/>
                      <a:pt x="722" y="1028"/>
                      <a:pt x="900" y="900"/>
                    </a:cubicBezTo>
                    <a:cubicBezTo>
                      <a:pt x="1117" y="745"/>
                      <a:pt x="1334" y="652"/>
                      <a:pt x="1427" y="590"/>
                    </a:cubicBezTo>
                    <a:lnTo>
                      <a:pt x="1551" y="497"/>
                    </a:lnTo>
                    <a:cubicBezTo>
                      <a:pt x="1520" y="435"/>
                      <a:pt x="1489" y="342"/>
                      <a:pt x="1458" y="280"/>
                    </a:cubicBezTo>
                    <a:cubicBezTo>
                      <a:pt x="1427" y="187"/>
                      <a:pt x="1427" y="94"/>
                      <a:pt x="13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897;p57">
                <a:extLst>
                  <a:ext uri="{FF2B5EF4-FFF2-40B4-BE49-F238E27FC236}">
                    <a16:creationId xmlns:a16="http://schemas.microsoft.com/office/drawing/2014/main" id="{DAFD3401-8CD0-4DD1-947B-2675B0745636}"/>
                  </a:ext>
                </a:extLst>
              </p:cNvPr>
              <p:cNvSpPr/>
              <p:nvPr/>
            </p:nvSpPr>
            <p:spPr>
              <a:xfrm>
                <a:off x="1007575" y="2994700"/>
                <a:ext cx="341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21" extrusionOk="0">
                    <a:moveTo>
                      <a:pt x="957" y="1"/>
                    </a:moveTo>
                    <a:cubicBezTo>
                      <a:pt x="754" y="1"/>
                      <a:pt x="590" y="80"/>
                      <a:pt x="466" y="80"/>
                    </a:cubicBezTo>
                    <a:cubicBezTo>
                      <a:pt x="439" y="89"/>
                      <a:pt x="409" y="93"/>
                      <a:pt x="378" y="93"/>
                    </a:cubicBezTo>
                    <a:cubicBezTo>
                      <a:pt x="303" y="93"/>
                      <a:pt x="221" y="71"/>
                      <a:pt x="156" y="49"/>
                    </a:cubicBezTo>
                    <a:cubicBezTo>
                      <a:pt x="125" y="142"/>
                      <a:pt x="94" y="204"/>
                      <a:pt x="63" y="298"/>
                    </a:cubicBezTo>
                    <a:lnTo>
                      <a:pt x="1" y="422"/>
                    </a:lnTo>
                    <a:cubicBezTo>
                      <a:pt x="125" y="484"/>
                      <a:pt x="249" y="546"/>
                      <a:pt x="404" y="577"/>
                    </a:cubicBezTo>
                    <a:cubicBezTo>
                      <a:pt x="601" y="599"/>
                      <a:pt x="783" y="621"/>
                      <a:pt x="917" y="621"/>
                    </a:cubicBezTo>
                    <a:cubicBezTo>
                      <a:pt x="972" y="621"/>
                      <a:pt x="1019" y="617"/>
                      <a:pt x="1055" y="608"/>
                    </a:cubicBezTo>
                    <a:lnTo>
                      <a:pt x="1241" y="608"/>
                    </a:lnTo>
                    <a:cubicBezTo>
                      <a:pt x="1272" y="453"/>
                      <a:pt x="1303" y="266"/>
                      <a:pt x="1366" y="111"/>
                    </a:cubicBezTo>
                    <a:cubicBezTo>
                      <a:pt x="1303" y="80"/>
                      <a:pt x="1210" y="18"/>
                      <a:pt x="1117" y="18"/>
                    </a:cubicBezTo>
                    <a:cubicBezTo>
                      <a:pt x="1062" y="6"/>
                      <a:pt x="1008" y="1"/>
                      <a:pt x="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898;p57">
                <a:extLst>
                  <a:ext uri="{FF2B5EF4-FFF2-40B4-BE49-F238E27FC236}">
                    <a16:creationId xmlns:a16="http://schemas.microsoft.com/office/drawing/2014/main" id="{A8A789E8-ED85-4941-804F-AC691CF33933}"/>
                  </a:ext>
                </a:extLst>
              </p:cNvPr>
              <p:cNvSpPr/>
              <p:nvPr/>
            </p:nvSpPr>
            <p:spPr>
              <a:xfrm>
                <a:off x="1037825" y="2946275"/>
                <a:ext cx="271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746" extrusionOk="0">
                    <a:moveTo>
                      <a:pt x="249" y="1"/>
                    </a:moveTo>
                    <a:cubicBezTo>
                      <a:pt x="156" y="94"/>
                      <a:pt x="62" y="187"/>
                      <a:pt x="0" y="311"/>
                    </a:cubicBezTo>
                    <a:cubicBezTo>
                      <a:pt x="93" y="373"/>
                      <a:pt x="249" y="435"/>
                      <a:pt x="342" y="466"/>
                    </a:cubicBezTo>
                    <a:cubicBezTo>
                      <a:pt x="528" y="528"/>
                      <a:pt x="528" y="621"/>
                      <a:pt x="621" y="652"/>
                    </a:cubicBezTo>
                    <a:cubicBezTo>
                      <a:pt x="683" y="683"/>
                      <a:pt x="745" y="714"/>
                      <a:pt x="807" y="745"/>
                    </a:cubicBezTo>
                    <a:cubicBezTo>
                      <a:pt x="869" y="590"/>
                      <a:pt x="962" y="435"/>
                      <a:pt x="1086" y="311"/>
                    </a:cubicBezTo>
                    <a:lnTo>
                      <a:pt x="1024" y="218"/>
                    </a:lnTo>
                    <a:cubicBezTo>
                      <a:pt x="900" y="32"/>
                      <a:pt x="590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899;p57">
                <a:extLst>
                  <a:ext uri="{FF2B5EF4-FFF2-40B4-BE49-F238E27FC236}">
                    <a16:creationId xmlns:a16="http://schemas.microsoft.com/office/drawing/2014/main" id="{F9358772-0CE7-47A8-87F9-F981F13D1203}"/>
                  </a:ext>
                </a:extLst>
              </p:cNvPr>
              <p:cNvSpPr/>
              <p:nvPr/>
            </p:nvSpPr>
            <p:spPr>
              <a:xfrm>
                <a:off x="1277475" y="3384475"/>
                <a:ext cx="1970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2048" extrusionOk="0">
                    <a:moveTo>
                      <a:pt x="7879" y="2048"/>
                    </a:moveTo>
                    <a:lnTo>
                      <a:pt x="7879" y="2048"/>
                    </a:lnTo>
                    <a:lnTo>
                      <a:pt x="7879" y="2048"/>
                    </a:lnTo>
                    <a:close/>
                    <a:moveTo>
                      <a:pt x="7879" y="2048"/>
                    </a:moveTo>
                    <a:lnTo>
                      <a:pt x="7879" y="2048"/>
                    </a:lnTo>
                    <a:lnTo>
                      <a:pt x="7879" y="2048"/>
                    </a:lnTo>
                    <a:close/>
                    <a:moveTo>
                      <a:pt x="7817" y="2048"/>
                    </a:moveTo>
                    <a:lnTo>
                      <a:pt x="7817" y="2048"/>
                    </a:lnTo>
                    <a:lnTo>
                      <a:pt x="7817" y="2048"/>
                    </a:lnTo>
                    <a:close/>
                    <a:moveTo>
                      <a:pt x="7786" y="2048"/>
                    </a:moveTo>
                    <a:lnTo>
                      <a:pt x="7786" y="2048"/>
                    </a:lnTo>
                    <a:lnTo>
                      <a:pt x="7786" y="2048"/>
                    </a:lnTo>
                    <a:close/>
                    <a:moveTo>
                      <a:pt x="7786" y="2048"/>
                    </a:moveTo>
                    <a:lnTo>
                      <a:pt x="7755" y="2048"/>
                    </a:lnTo>
                    <a:lnTo>
                      <a:pt x="7786" y="2048"/>
                    </a:lnTo>
                    <a:close/>
                    <a:moveTo>
                      <a:pt x="7755" y="2048"/>
                    </a:moveTo>
                    <a:cubicBezTo>
                      <a:pt x="7755" y="2048"/>
                      <a:pt x="7724" y="2048"/>
                      <a:pt x="7724" y="2048"/>
                    </a:cubicBezTo>
                    <a:cubicBezTo>
                      <a:pt x="7724" y="2048"/>
                      <a:pt x="7755" y="2048"/>
                      <a:pt x="7755" y="2048"/>
                    </a:cubicBezTo>
                    <a:close/>
                    <a:moveTo>
                      <a:pt x="7693" y="2048"/>
                    </a:moveTo>
                    <a:cubicBezTo>
                      <a:pt x="7693" y="2048"/>
                      <a:pt x="7693" y="2048"/>
                      <a:pt x="7693" y="2048"/>
                    </a:cubicBezTo>
                    <a:cubicBezTo>
                      <a:pt x="7693" y="2048"/>
                      <a:pt x="7693" y="2048"/>
                      <a:pt x="7693" y="2048"/>
                    </a:cubicBezTo>
                    <a:close/>
                    <a:moveTo>
                      <a:pt x="7693" y="2048"/>
                    </a:moveTo>
                    <a:cubicBezTo>
                      <a:pt x="7693" y="2048"/>
                      <a:pt x="7662" y="2048"/>
                      <a:pt x="7662" y="2048"/>
                    </a:cubicBezTo>
                    <a:cubicBezTo>
                      <a:pt x="7662" y="2048"/>
                      <a:pt x="7693" y="2048"/>
                      <a:pt x="7693" y="2048"/>
                    </a:cubicBezTo>
                    <a:close/>
                    <a:moveTo>
                      <a:pt x="7662" y="2048"/>
                    </a:moveTo>
                    <a:cubicBezTo>
                      <a:pt x="6825" y="2016"/>
                      <a:pt x="5987" y="1954"/>
                      <a:pt x="5181" y="1799"/>
                    </a:cubicBezTo>
                    <a:lnTo>
                      <a:pt x="5181" y="1799"/>
                    </a:lnTo>
                    <a:cubicBezTo>
                      <a:pt x="5987" y="1954"/>
                      <a:pt x="6825" y="2016"/>
                      <a:pt x="7662" y="2048"/>
                    </a:cubicBezTo>
                    <a:close/>
                    <a:moveTo>
                      <a:pt x="1892" y="962"/>
                    </a:moveTo>
                    <a:cubicBezTo>
                      <a:pt x="1210" y="683"/>
                      <a:pt x="589" y="372"/>
                      <a:pt x="0" y="0"/>
                    </a:cubicBezTo>
                    <a:lnTo>
                      <a:pt x="0" y="0"/>
                    </a:lnTo>
                    <a:cubicBezTo>
                      <a:pt x="589" y="372"/>
                      <a:pt x="1210" y="683"/>
                      <a:pt x="1892" y="962"/>
                    </a:cubicBezTo>
                    <a:lnTo>
                      <a:pt x="1892" y="962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900;p57">
                <a:extLst>
                  <a:ext uri="{FF2B5EF4-FFF2-40B4-BE49-F238E27FC236}">
                    <a16:creationId xmlns:a16="http://schemas.microsoft.com/office/drawing/2014/main" id="{4F871EAF-D0B6-49F3-A753-DD418E0F8A52}"/>
                  </a:ext>
                </a:extLst>
              </p:cNvPr>
              <p:cNvSpPr/>
              <p:nvPr/>
            </p:nvSpPr>
            <p:spPr>
              <a:xfrm>
                <a:off x="1324775" y="3408500"/>
                <a:ext cx="822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839" extrusionOk="0">
                    <a:moveTo>
                      <a:pt x="3289" y="838"/>
                    </a:moveTo>
                    <a:cubicBezTo>
                      <a:pt x="2141" y="683"/>
                      <a:pt x="1024" y="404"/>
                      <a:pt x="0" y="1"/>
                    </a:cubicBezTo>
                    <a:lnTo>
                      <a:pt x="0" y="1"/>
                    </a:lnTo>
                    <a:cubicBezTo>
                      <a:pt x="1024" y="404"/>
                      <a:pt x="2141" y="683"/>
                      <a:pt x="3289" y="838"/>
                    </a:cubicBezTo>
                    <a:lnTo>
                      <a:pt x="3289" y="838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901;p57">
                <a:extLst>
                  <a:ext uri="{FF2B5EF4-FFF2-40B4-BE49-F238E27FC236}">
                    <a16:creationId xmlns:a16="http://schemas.microsoft.com/office/drawing/2014/main" id="{EADD64A6-3948-4223-AE7A-3FA12C04F772}"/>
                  </a:ext>
                </a:extLst>
              </p:cNvPr>
              <p:cNvSpPr/>
              <p:nvPr/>
            </p:nvSpPr>
            <p:spPr>
              <a:xfrm>
                <a:off x="1189050" y="3252625"/>
                <a:ext cx="235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528" extrusionOk="0">
                    <a:moveTo>
                      <a:pt x="94" y="528"/>
                    </a:moveTo>
                    <a:cubicBezTo>
                      <a:pt x="63" y="373"/>
                      <a:pt x="32" y="187"/>
                      <a:pt x="1" y="0"/>
                    </a:cubicBezTo>
                    <a:lnTo>
                      <a:pt x="1" y="0"/>
                    </a:lnTo>
                    <a:cubicBezTo>
                      <a:pt x="32" y="187"/>
                      <a:pt x="63" y="373"/>
                      <a:pt x="94" y="528"/>
                    </a:cubicBezTo>
                    <a:lnTo>
                      <a:pt x="94" y="528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902;p57">
                <a:extLst>
                  <a:ext uri="{FF2B5EF4-FFF2-40B4-BE49-F238E27FC236}">
                    <a16:creationId xmlns:a16="http://schemas.microsoft.com/office/drawing/2014/main" id="{A5036449-3F54-4784-8984-EC342C7E0411}"/>
                  </a:ext>
                </a:extLst>
              </p:cNvPr>
              <p:cNvSpPr/>
              <p:nvPr/>
            </p:nvSpPr>
            <p:spPr>
              <a:xfrm>
                <a:off x="1191375" y="3265800"/>
                <a:ext cx="86125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748" extrusionOk="0">
                    <a:moveTo>
                      <a:pt x="3444" y="4747"/>
                    </a:moveTo>
                    <a:cubicBezTo>
                      <a:pt x="1769" y="3692"/>
                      <a:pt x="528" y="2172"/>
                      <a:pt x="1" y="1"/>
                    </a:cubicBezTo>
                    <a:lnTo>
                      <a:pt x="1" y="1"/>
                    </a:lnTo>
                    <a:cubicBezTo>
                      <a:pt x="528" y="2172"/>
                      <a:pt x="1769" y="3692"/>
                      <a:pt x="3444" y="4747"/>
                    </a:cubicBezTo>
                    <a:lnTo>
                      <a:pt x="3444" y="474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903;p57">
                <a:extLst>
                  <a:ext uri="{FF2B5EF4-FFF2-40B4-BE49-F238E27FC236}">
                    <a16:creationId xmlns:a16="http://schemas.microsoft.com/office/drawing/2014/main" id="{BC2B4F9A-0346-44F4-A06A-F7F1812945A5}"/>
                  </a:ext>
                </a:extLst>
              </p:cNvPr>
              <p:cNvSpPr/>
              <p:nvPr/>
            </p:nvSpPr>
            <p:spPr>
              <a:xfrm>
                <a:off x="1189050" y="2943950"/>
                <a:ext cx="681725" cy="491725"/>
              </a:xfrm>
              <a:custGeom>
                <a:avLst/>
                <a:gdLst/>
                <a:ahLst/>
                <a:cxnLst/>
                <a:rect l="l" t="t" r="r" b="b"/>
                <a:pathLst>
                  <a:path w="27269" h="19669" extrusionOk="0">
                    <a:moveTo>
                      <a:pt x="21685" y="1"/>
                    </a:moveTo>
                    <a:lnTo>
                      <a:pt x="21685" y="1"/>
                    </a:lnTo>
                    <a:cubicBezTo>
                      <a:pt x="22057" y="963"/>
                      <a:pt x="22398" y="2017"/>
                      <a:pt x="22553" y="2886"/>
                    </a:cubicBezTo>
                    <a:cubicBezTo>
                      <a:pt x="22987" y="5399"/>
                      <a:pt x="23980" y="6422"/>
                      <a:pt x="24570" y="8222"/>
                    </a:cubicBezTo>
                    <a:cubicBezTo>
                      <a:pt x="25159" y="9928"/>
                      <a:pt x="17931" y="17218"/>
                      <a:pt x="10610" y="17218"/>
                    </a:cubicBezTo>
                    <a:cubicBezTo>
                      <a:pt x="10362" y="17218"/>
                      <a:pt x="10114" y="17218"/>
                      <a:pt x="9865" y="17187"/>
                    </a:cubicBezTo>
                    <a:cubicBezTo>
                      <a:pt x="9059" y="17156"/>
                      <a:pt x="8283" y="17032"/>
                      <a:pt x="7539" y="16846"/>
                    </a:cubicBezTo>
                    <a:lnTo>
                      <a:pt x="7539" y="16846"/>
                    </a:lnTo>
                    <a:cubicBezTo>
                      <a:pt x="7539" y="16877"/>
                      <a:pt x="7570" y="16908"/>
                      <a:pt x="7570" y="16939"/>
                    </a:cubicBezTo>
                    <a:cubicBezTo>
                      <a:pt x="7601" y="17063"/>
                      <a:pt x="7539" y="17156"/>
                      <a:pt x="7415" y="17187"/>
                    </a:cubicBezTo>
                    <a:lnTo>
                      <a:pt x="7384" y="17187"/>
                    </a:lnTo>
                    <a:cubicBezTo>
                      <a:pt x="7291" y="17187"/>
                      <a:pt x="7198" y="17156"/>
                      <a:pt x="7167" y="17063"/>
                    </a:cubicBezTo>
                    <a:cubicBezTo>
                      <a:pt x="7136" y="16939"/>
                      <a:pt x="7104" y="16846"/>
                      <a:pt x="7073" y="16721"/>
                    </a:cubicBezTo>
                    <a:cubicBezTo>
                      <a:pt x="5522" y="16318"/>
                      <a:pt x="4157" y="15636"/>
                      <a:pt x="3041" y="14922"/>
                    </a:cubicBezTo>
                    <a:lnTo>
                      <a:pt x="3041" y="14922"/>
                    </a:lnTo>
                    <a:cubicBezTo>
                      <a:pt x="3103" y="15263"/>
                      <a:pt x="3227" y="15605"/>
                      <a:pt x="3351" y="15915"/>
                    </a:cubicBezTo>
                    <a:cubicBezTo>
                      <a:pt x="3413" y="16039"/>
                      <a:pt x="3351" y="16194"/>
                      <a:pt x="3227" y="16225"/>
                    </a:cubicBezTo>
                    <a:cubicBezTo>
                      <a:pt x="3196" y="16256"/>
                      <a:pt x="3165" y="16256"/>
                      <a:pt x="3134" y="16256"/>
                    </a:cubicBezTo>
                    <a:cubicBezTo>
                      <a:pt x="3041" y="16256"/>
                      <a:pt x="2979" y="16225"/>
                      <a:pt x="2917" y="16132"/>
                    </a:cubicBezTo>
                    <a:cubicBezTo>
                      <a:pt x="2606" y="15605"/>
                      <a:pt x="2420" y="15046"/>
                      <a:pt x="2358" y="14426"/>
                    </a:cubicBezTo>
                    <a:cubicBezTo>
                      <a:pt x="1366" y="13712"/>
                      <a:pt x="590" y="12968"/>
                      <a:pt x="1" y="12347"/>
                    </a:cubicBezTo>
                    <a:lnTo>
                      <a:pt x="1" y="12347"/>
                    </a:lnTo>
                    <a:cubicBezTo>
                      <a:pt x="32" y="12534"/>
                      <a:pt x="63" y="12720"/>
                      <a:pt x="94" y="12875"/>
                    </a:cubicBezTo>
                    <a:cubicBezTo>
                      <a:pt x="621" y="15046"/>
                      <a:pt x="1862" y="16566"/>
                      <a:pt x="3537" y="17621"/>
                    </a:cubicBezTo>
                    <a:cubicBezTo>
                      <a:pt x="4126" y="17993"/>
                      <a:pt x="4747" y="18304"/>
                      <a:pt x="5429" y="18583"/>
                    </a:cubicBezTo>
                    <a:cubicBezTo>
                      <a:pt x="6453" y="18986"/>
                      <a:pt x="7570" y="19265"/>
                      <a:pt x="8718" y="19420"/>
                    </a:cubicBezTo>
                    <a:cubicBezTo>
                      <a:pt x="9524" y="19575"/>
                      <a:pt x="10362" y="19637"/>
                      <a:pt x="11199" y="19669"/>
                    </a:cubicBezTo>
                    <a:lnTo>
                      <a:pt x="12037" y="19669"/>
                    </a:lnTo>
                    <a:cubicBezTo>
                      <a:pt x="12440" y="19669"/>
                      <a:pt x="12843" y="19669"/>
                      <a:pt x="13247" y="19637"/>
                    </a:cubicBezTo>
                    <a:cubicBezTo>
                      <a:pt x="14146" y="19606"/>
                      <a:pt x="15077" y="19513"/>
                      <a:pt x="15977" y="19327"/>
                    </a:cubicBezTo>
                    <a:cubicBezTo>
                      <a:pt x="16039" y="18583"/>
                      <a:pt x="16194" y="17745"/>
                      <a:pt x="16442" y="17156"/>
                    </a:cubicBezTo>
                    <a:cubicBezTo>
                      <a:pt x="16597" y="16784"/>
                      <a:pt x="16938" y="16659"/>
                      <a:pt x="17342" y="16659"/>
                    </a:cubicBezTo>
                    <a:cubicBezTo>
                      <a:pt x="18303" y="16659"/>
                      <a:pt x="19637" y="17435"/>
                      <a:pt x="19637" y="17435"/>
                    </a:cubicBezTo>
                    <a:cubicBezTo>
                      <a:pt x="19637" y="17435"/>
                      <a:pt x="19513" y="17776"/>
                      <a:pt x="19358" y="18273"/>
                    </a:cubicBezTo>
                    <a:cubicBezTo>
                      <a:pt x="19916" y="18024"/>
                      <a:pt x="20475" y="17745"/>
                      <a:pt x="21002" y="17435"/>
                    </a:cubicBezTo>
                    <a:cubicBezTo>
                      <a:pt x="22026" y="16846"/>
                      <a:pt x="22987" y="16101"/>
                      <a:pt x="23794" y="15232"/>
                    </a:cubicBezTo>
                    <a:cubicBezTo>
                      <a:pt x="25655" y="13309"/>
                      <a:pt x="26958" y="10641"/>
                      <a:pt x="27268" y="7167"/>
                    </a:cubicBezTo>
                    <a:cubicBezTo>
                      <a:pt x="26586" y="6857"/>
                      <a:pt x="25966" y="6422"/>
                      <a:pt x="25407" y="5833"/>
                    </a:cubicBezTo>
                    <a:cubicBezTo>
                      <a:pt x="24383" y="4685"/>
                      <a:pt x="24042" y="3320"/>
                      <a:pt x="23794" y="1924"/>
                    </a:cubicBezTo>
                    <a:lnTo>
                      <a:pt x="23732" y="1924"/>
                    </a:lnTo>
                    <a:cubicBezTo>
                      <a:pt x="23701" y="1924"/>
                      <a:pt x="23639" y="1893"/>
                      <a:pt x="23608" y="1862"/>
                    </a:cubicBezTo>
                    <a:cubicBezTo>
                      <a:pt x="23422" y="1366"/>
                      <a:pt x="22987" y="994"/>
                      <a:pt x="22553" y="652"/>
                    </a:cubicBezTo>
                    <a:cubicBezTo>
                      <a:pt x="22274" y="466"/>
                      <a:pt x="21964" y="249"/>
                      <a:pt x="2168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904;p57">
                <a:extLst>
                  <a:ext uri="{FF2B5EF4-FFF2-40B4-BE49-F238E27FC236}">
                    <a16:creationId xmlns:a16="http://schemas.microsoft.com/office/drawing/2014/main" id="{0E174099-74D3-47D6-86FE-1C8AE0039A32}"/>
                  </a:ext>
                </a:extLst>
              </p:cNvPr>
              <p:cNvSpPr/>
              <p:nvPr/>
            </p:nvSpPr>
            <p:spPr>
              <a:xfrm>
                <a:off x="1588450" y="3360425"/>
                <a:ext cx="915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2669" extrusionOk="0">
                    <a:moveTo>
                      <a:pt x="1366" y="0"/>
                    </a:moveTo>
                    <a:cubicBezTo>
                      <a:pt x="962" y="0"/>
                      <a:pt x="621" y="125"/>
                      <a:pt x="466" y="497"/>
                    </a:cubicBezTo>
                    <a:cubicBezTo>
                      <a:pt x="218" y="1086"/>
                      <a:pt x="63" y="1924"/>
                      <a:pt x="1" y="2668"/>
                    </a:cubicBezTo>
                    <a:cubicBezTo>
                      <a:pt x="1148" y="2420"/>
                      <a:pt x="2296" y="2079"/>
                      <a:pt x="3382" y="1614"/>
                    </a:cubicBezTo>
                    <a:cubicBezTo>
                      <a:pt x="3537" y="1117"/>
                      <a:pt x="3661" y="776"/>
                      <a:pt x="3661" y="776"/>
                    </a:cubicBezTo>
                    <a:cubicBezTo>
                      <a:pt x="3661" y="776"/>
                      <a:pt x="2327" y="0"/>
                      <a:pt x="136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905;p57">
                <a:extLst>
                  <a:ext uri="{FF2B5EF4-FFF2-40B4-BE49-F238E27FC236}">
                    <a16:creationId xmlns:a16="http://schemas.microsoft.com/office/drawing/2014/main" id="{4C6378E3-EE6C-4CA4-B6A7-D402EC538605}"/>
                  </a:ext>
                </a:extLst>
              </p:cNvPr>
              <p:cNvSpPr/>
              <p:nvPr/>
            </p:nvSpPr>
            <p:spPr>
              <a:xfrm>
                <a:off x="1699350" y="2803600"/>
                <a:ext cx="171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668" extrusionOk="0">
                    <a:moveTo>
                      <a:pt x="683" y="0"/>
                    </a:moveTo>
                    <a:cubicBezTo>
                      <a:pt x="683" y="82"/>
                      <a:pt x="611" y="980"/>
                      <a:pt x="193" y="2165"/>
                    </a:cubicBezTo>
                    <a:lnTo>
                      <a:pt x="193" y="2165"/>
                    </a:lnTo>
                    <a:cubicBezTo>
                      <a:pt x="415" y="1545"/>
                      <a:pt x="547" y="1014"/>
                      <a:pt x="621" y="620"/>
                    </a:cubicBezTo>
                    <a:cubicBezTo>
                      <a:pt x="683" y="279"/>
                      <a:pt x="683" y="31"/>
                      <a:pt x="683" y="0"/>
                    </a:cubicBezTo>
                    <a:close/>
                    <a:moveTo>
                      <a:pt x="193" y="2165"/>
                    </a:moveTo>
                    <a:lnTo>
                      <a:pt x="193" y="2165"/>
                    </a:lnTo>
                    <a:cubicBezTo>
                      <a:pt x="135" y="2327"/>
                      <a:pt x="71" y="2495"/>
                      <a:pt x="1" y="2668"/>
                    </a:cubicBezTo>
                    <a:cubicBezTo>
                      <a:pt x="72" y="2496"/>
                      <a:pt x="136" y="2328"/>
                      <a:pt x="193" y="2165"/>
                    </a:cubicBezTo>
                    <a:close/>
                  </a:path>
                </a:pathLst>
              </a:custGeom>
              <a:solidFill>
                <a:srgbClr val="1E2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906;p57">
                <a:extLst>
                  <a:ext uri="{FF2B5EF4-FFF2-40B4-BE49-F238E27FC236}">
                    <a16:creationId xmlns:a16="http://schemas.microsoft.com/office/drawing/2014/main" id="{8DD47952-3005-4826-958F-AAD9FDBE35F8}"/>
                  </a:ext>
                </a:extLst>
              </p:cNvPr>
              <p:cNvSpPr/>
              <p:nvPr/>
            </p:nvSpPr>
            <p:spPr>
              <a:xfrm>
                <a:off x="1714875" y="2803600"/>
                <a:ext cx="659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763" extrusionOk="0">
                    <a:moveTo>
                      <a:pt x="62" y="0"/>
                    </a:moveTo>
                    <a:cubicBezTo>
                      <a:pt x="62" y="31"/>
                      <a:pt x="62" y="279"/>
                      <a:pt x="0" y="620"/>
                    </a:cubicBezTo>
                    <a:cubicBezTo>
                      <a:pt x="248" y="745"/>
                      <a:pt x="434" y="962"/>
                      <a:pt x="527" y="1241"/>
                    </a:cubicBezTo>
                    <a:cubicBezTo>
                      <a:pt x="527" y="1303"/>
                      <a:pt x="527" y="1396"/>
                      <a:pt x="527" y="1458"/>
                    </a:cubicBezTo>
                    <a:cubicBezTo>
                      <a:pt x="559" y="2575"/>
                      <a:pt x="559" y="3630"/>
                      <a:pt x="1024" y="4498"/>
                    </a:cubicBezTo>
                    <a:cubicBezTo>
                      <a:pt x="1241" y="4932"/>
                      <a:pt x="1613" y="5367"/>
                      <a:pt x="1985" y="5801"/>
                    </a:cubicBezTo>
                    <a:cubicBezTo>
                      <a:pt x="2234" y="6080"/>
                      <a:pt x="2482" y="6421"/>
                      <a:pt x="2637" y="6763"/>
                    </a:cubicBezTo>
                    <a:cubicBezTo>
                      <a:pt x="2482" y="5677"/>
                      <a:pt x="2296" y="4591"/>
                      <a:pt x="1861" y="3567"/>
                    </a:cubicBezTo>
                    <a:cubicBezTo>
                      <a:pt x="1365" y="2358"/>
                      <a:pt x="621" y="1210"/>
                      <a:pt x="6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907;p57">
                <a:extLst>
                  <a:ext uri="{FF2B5EF4-FFF2-40B4-BE49-F238E27FC236}">
                    <a16:creationId xmlns:a16="http://schemas.microsoft.com/office/drawing/2014/main" id="{20944183-D12E-41C3-8E83-0DC6ABAF109D}"/>
                  </a:ext>
                </a:extLst>
              </p:cNvPr>
              <p:cNvSpPr/>
              <p:nvPr/>
            </p:nvSpPr>
            <p:spPr>
              <a:xfrm>
                <a:off x="1248000" y="3304575"/>
                <a:ext cx="2637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8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621"/>
                      <a:pt x="248" y="1180"/>
                      <a:pt x="559" y="1707"/>
                    </a:cubicBezTo>
                    <a:cubicBezTo>
                      <a:pt x="621" y="1800"/>
                      <a:pt x="683" y="1831"/>
                      <a:pt x="776" y="1831"/>
                    </a:cubicBezTo>
                    <a:cubicBezTo>
                      <a:pt x="807" y="1831"/>
                      <a:pt x="838" y="1831"/>
                      <a:pt x="869" y="1800"/>
                    </a:cubicBezTo>
                    <a:cubicBezTo>
                      <a:pt x="993" y="1769"/>
                      <a:pt x="1055" y="1614"/>
                      <a:pt x="993" y="1490"/>
                    </a:cubicBezTo>
                    <a:cubicBezTo>
                      <a:pt x="869" y="1180"/>
                      <a:pt x="745" y="838"/>
                      <a:pt x="683" y="497"/>
                    </a:cubicBezTo>
                    <a:cubicBezTo>
                      <a:pt x="435" y="342"/>
                      <a:pt x="217" y="187"/>
                      <a:pt x="0" y="1"/>
                    </a:cubicBezTo>
                    <a:close/>
                  </a:path>
                </a:pathLst>
              </a:custGeom>
              <a:solidFill>
                <a:srgbClr val="2B3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908;p57">
                <a:extLst>
                  <a:ext uri="{FF2B5EF4-FFF2-40B4-BE49-F238E27FC236}">
                    <a16:creationId xmlns:a16="http://schemas.microsoft.com/office/drawing/2014/main" id="{72CDD6A7-5873-42B4-B5A5-A9CA3CB656A4}"/>
                  </a:ext>
                </a:extLst>
              </p:cNvPr>
              <p:cNvSpPr/>
              <p:nvPr/>
            </p:nvSpPr>
            <p:spPr>
              <a:xfrm>
                <a:off x="1365875" y="3361975"/>
                <a:ext cx="132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66" extrusionOk="0">
                    <a:moveTo>
                      <a:pt x="0" y="0"/>
                    </a:moveTo>
                    <a:cubicBezTo>
                      <a:pt x="31" y="125"/>
                      <a:pt x="63" y="218"/>
                      <a:pt x="94" y="342"/>
                    </a:cubicBezTo>
                    <a:cubicBezTo>
                      <a:pt x="125" y="435"/>
                      <a:pt x="218" y="466"/>
                      <a:pt x="311" y="466"/>
                    </a:cubicBezTo>
                    <a:lnTo>
                      <a:pt x="342" y="466"/>
                    </a:lnTo>
                    <a:cubicBezTo>
                      <a:pt x="466" y="435"/>
                      <a:pt x="528" y="342"/>
                      <a:pt x="497" y="218"/>
                    </a:cubicBezTo>
                    <a:cubicBezTo>
                      <a:pt x="497" y="187"/>
                      <a:pt x="466" y="156"/>
                      <a:pt x="466" y="125"/>
                    </a:cubicBezTo>
                    <a:cubicBezTo>
                      <a:pt x="311" y="94"/>
                      <a:pt x="156" y="63"/>
                      <a:pt x="0" y="0"/>
                    </a:cubicBezTo>
                    <a:close/>
                  </a:path>
                </a:pathLst>
              </a:custGeom>
              <a:solidFill>
                <a:srgbClr val="2B3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909;p57">
                <a:extLst>
                  <a:ext uri="{FF2B5EF4-FFF2-40B4-BE49-F238E27FC236}">
                    <a16:creationId xmlns:a16="http://schemas.microsoft.com/office/drawing/2014/main" id="{8A203005-3B57-4EE0-92FF-0600801905C7}"/>
                  </a:ext>
                </a:extLst>
              </p:cNvPr>
              <p:cNvSpPr/>
              <p:nvPr/>
            </p:nvSpPr>
            <p:spPr>
              <a:xfrm>
                <a:off x="1699350" y="2819100"/>
                <a:ext cx="84575" cy="172975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6919" extrusionOk="0">
                    <a:moveTo>
                      <a:pt x="621" y="0"/>
                    </a:moveTo>
                    <a:cubicBezTo>
                      <a:pt x="528" y="497"/>
                      <a:pt x="342" y="1210"/>
                      <a:pt x="1" y="2048"/>
                    </a:cubicBezTo>
                    <a:cubicBezTo>
                      <a:pt x="280" y="2637"/>
                      <a:pt x="807" y="3754"/>
                      <a:pt x="1273" y="4995"/>
                    </a:cubicBezTo>
                    <a:cubicBezTo>
                      <a:pt x="1552" y="5243"/>
                      <a:pt x="1862" y="5460"/>
                      <a:pt x="2141" y="5646"/>
                    </a:cubicBezTo>
                    <a:cubicBezTo>
                      <a:pt x="2575" y="5988"/>
                      <a:pt x="3010" y="6360"/>
                      <a:pt x="3196" y="6856"/>
                    </a:cubicBezTo>
                    <a:cubicBezTo>
                      <a:pt x="3227" y="6887"/>
                      <a:pt x="3289" y="6918"/>
                      <a:pt x="3320" y="6918"/>
                    </a:cubicBezTo>
                    <a:lnTo>
                      <a:pt x="3382" y="6918"/>
                    </a:lnTo>
                    <a:cubicBezTo>
                      <a:pt x="3351" y="6670"/>
                      <a:pt x="3289" y="6422"/>
                      <a:pt x="3258" y="6143"/>
                    </a:cubicBezTo>
                    <a:cubicBezTo>
                      <a:pt x="3103" y="5801"/>
                      <a:pt x="2855" y="5460"/>
                      <a:pt x="2606" y="5181"/>
                    </a:cubicBezTo>
                    <a:cubicBezTo>
                      <a:pt x="2234" y="4747"/>
                      <a:pt x="1862" y="4312"/>
                      <a:pt x="1645" y="3878"/>
                    </a:cubicBezTo>
                    <a:cubicBezTo>
                      <a:pt x="1180" y="3010"/>
                      <a:pt x="1180" y="1955"/>
                      <a:pt x="1148" y="838"/>
                    </a:cubicBezTo>
                    <a:cubicBezTo>
                      <a:pt x="1148" y="776"/>
                      <a:pt x="1148" y="683"/>
                      <a:pt x="1148" y="621"/>
                    </a:cubicBezTo>
                    <a:cubicBezTo>
                      <a:pt x="1055" y="342"/>
                      <a:pt x="869" y="125"/>
                      <a:pt x="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910;p57">
                <a:extLst>
                  <a:ext uri="{FF2B5EF4-FFF2-40B4-BE49-F238E27FC236}">
                    <a16:creationId xmlns:a16="http://schemas.microsoft.com/office/drawing/2014/main" id="{94B98F40-D5F9-45CA-ABE4-CF83B12D2350}"/>
                  </a:ext>
                </a:extLst>
              </p:cNvPr>
              <p:cNvSpPr/>
              <p:nvPr/>
            </p:nvSpPr>
            <p:spPr>
              <a:xfrm>
                <a:off x="1869975" y="2456700"/>
                <a:ext cx="143450" cy="161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6460" extrusionOk="0">
                    <a:moveTo>
                      <a:pt x="3155" y="0"/>
                    </a:moveTo>
                    <a:cubicBezTo>
                      <a:pt x="3030" y="0"/>
                      <a:pt x="2899" y="13"/>
                      <a:pt x="2761" y="40"/>
                    </a:cubicBezTo>
                    <a:cubicBezTo>
                      <a:pt x="1241" y="320"/>
                      <a:pt x="342" y="1560"/>
                      <a:pt x="156" y="3018"/>
                    </a:cubicBezTo>
                    <a:cubicBezTo>
                      <a:pt x="62" y="3639"/>
                      <a:pt x="0" y="4725"/>
                      <a:pt x="311" y="5314"/>
                    </a:cubicBezTo>
                    <a:cubicBezTo>
                      <a:pt x="311" y="5314"/>
                      <a:pt x="959" y="6459"/>
                      <a:pt x="2346" y="6459"/>
                    </a:cubicBezTo>
                    <a:cubicBezTo>
                      <a:pt x="2621" y="6459"/>
                      <a:pt x="2924" y="6414"/>
                      <a:pt x="3258" y="6307"/>
                    </a:cubicBezTo>
                    <a:cubicBezTo>
                      <a:pt x="5359" y="5596"/>
                      <a:pt x="5738" y="0"/>
                      <a:pt x="3155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911;p57">
                <a:extLst>
                  <a:ext uri="{FF2B5EF4-FFF2-40B4-BE49-F238E27FC236}">
                    <a16:creationId xmlns:a16="http://schemas.microsoft.com/office/drawing/2014/main" id="{B8D5DD16-A39C-43E8-9D45-2AD8F7D0A728}"/>
                  </a:ext>
                </a:extLst>
              </p:cNvPr>
              <p:cNvSpPr/>
              <p:nvPr/>
            </p:nvSpPr>
            <p:spPr>
              <a:xfrm>
                <a:off x="1549825" y="2604625"/>
                <a:ext cx="209275" cy="1316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5266" extrusionOk="0">
                    <a:moveTo>
                      <a:pt x="3999" y="0"/>
                    </a:moveTo>
                    <a:cubicBezTo>
                      <a:pt x="3270" y="0"/>
                      <a:pt x="2554" y="239"/>
                      <a:pt x="1949" y="762"/>
                    </a:cubicBezTo>
                    <a:cubicBezTo>
                      <a:pt x="0" y="2500"/>
                      <a:pt x="3349" y="5266"/>
                      <a:pt x="5582" y="5266"/>
                    </a:cubicBezTo>
                    <a:cubicBezTo>
                      <a:pt x="5980" y="5266"/>
                      <a:pt x="6342" y="5178"/>
                      <a:pt x="6633" y="4981"/>
                    </a:cubicBezTo>
                    <a:cubicBezTo>
                      <a:pt x="8370" y="3802"/>
                      <a:pt x="7626" y="2065"/>
                      <a:pt x="7626" y="2065"/>
                    </a:cubicBezTo>
                    <a:cubicBezTo>
                      <a:pt x="7378" y="1445"/>
                      <a:pt x="6447" y="855"/>
                      <a:pt x="5920" y="545"/>
                    </a:cubicBezTo>
                    <a:cubicBezTo>
                      <a:pt x="5318" y="193"/>
                      <a:pt x="4654" y="0"/>
                      <a:pt x="3999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912;p57">
                <a:extLst>
                  <a:ext uri="{FF2B5EF4-FFF2-40B4-BE49-F238E27FC236}">
                    <a16:creationId xmlns:a16="http://schemas.microsoft.com/office/drawing/2014/main" id="{DDDF909A-0620-4C8D-95A7-783A49C6E0CA}"/>
                  </a:ext>
                </a:extLst>
              </p:cNvPr>
              <p:cNvSpPr/>
              <p:nvPr/>
            </p:nvSpPr>
            <p:spPr>
              <a:xfrm>
                <a:off x="1899450" y="2505775"/>
                <a:ext cx="6595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4141" extrusionOk="0">
                    <a:moveTo>
                      <a:pt x="1520" y="1"/>
                    </a:moveTo>
                    <a:cubicBezTo>
                      <a:pt x="466" y="1"/>
                      <a:pt x="0" y="2979"/>
                      <a:pt x="0" y="2979"/>
                    </a:cubicBezTo>
                    <a:cubicBezTo>
                      <a:pt x="43" y="3685"/>
                      <a:pt x="648" y="4141"/>
                      <a:pt x="1242" y="4141"/>
                    </a:cubicBezTo>
                    <a:cubicBezTo>
                      <a:pt x="1509" y="4141"/>
                      <a:pt x="1774" y="4049"/>
                      <a:pt x="1986" y="3847"/>
                    </a:cubicBezTo>
                    <a:cubicBezTo>
                      <a:pt x="2637" y="3165"/>
                      <a:pt x="2513" y="32"/>
                      <a:pt x="1520" y="1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913;p57">
                <a:extLst>
                  <a:ext uri="{FF2B5EF4-FFF2-40B4-BE49-F238E27FC236}">
                    <a16:creationId xmlns:a16="http://schemas.microsoft.com/office/drawing/2014/main" id="{ECBAD35F-D7BF-45BD-B480-112C5ECCA1BD}"/>
                  </a:ext>
                </a:extLst>
              </p:cNvPr>
              <p:cNvSpPr/>
              <p:nvPr/>
            </p:nvSpPr>
            <p:spPr>
              <a:xfrm>
                <a:off x="1617800" y="2645450"/>
                <a:ext cx="1164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2773" extrusionOk="0">
                    <a:moveTo>
                      <a:pt x="1370" y="0"/>
                    </a:moveTo>
                    <a:cubicBezTo>
                      <a:pt x="981" y="0"/>
                      <a:pt x="656" y="90"/>
                      <a:pt x="502" y="339"/>
                    </a:cubicBezTo>
                    <a:cubicBezTo>
                      <a:pt x="0" y="1135"/>
                      <a:pt x="2358" y="2772"/>
                      <a:pt x="3365" y="2772"/>
                    </a:cubicBezTo>
                    <a:cubicBezTo>
                      <a:pt x="3418" y="2772"/>
                      <a:pt x="3466" y="2768"/>
                      <a:pt x="3511" y="2759"/>
                    </a:cubicBezTo>
                    <a:cubicBezTo>
                      <a:pt x="4410" y="2541"/>
                      <a:pt x="4659" y="1207"/>
                      <a:pt x="3852" y="618"/>
                    </a:cubicBezTo>
                    <a:cubicBezTo>
                      <a:pt x="3852" y="618"/>
                      <a:pt x="2389" y="0"/>
                      <a:pt x="1370" y="0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914;p57">
                <a:extLst>
                  <a:ext uri="{FF2B5EF4-FFF2-40B4-BE49-F238E27FC236}">
                    <a16:creationId xmlns:a16="http://schemas.microsoft.com/office/drawing/2014/main" id="{CE1B0687-A5ED-4AB1-B915-49207FD3284E}"/>
                  </a:ext>
                </a:extLst>
              </p:cNvPr>
              <p:cNvSpPr/>
              <p:nvPr/>
            </p:nvSpPr>
            <p:spPr>
              <a:xfrm>
                <a:off x="1698575" y="2579725"/>
                <a:ext cx="514200" cy="556850"/>
              </a:xfrm>
              <a:custGeom>
                <a:avLst/>
                <a:gdLst/>
                <a:ahLst/>
                <a:cxnLst/>
                <a:rect l="l" t="t" r="r" b="b"/>
                <a:pathLst>
                  <a:path w="20568" h="22274" extrusionOk="0">
                    <a:moveTo>
                      <a:pt x="7263" y="1"/>
                    </a:moveTo>
                    <a:cubicBezTo>
                      <a:pt x="6603" y="1"/>
                      <a:pt x="5941" y="85"/>
                      <a:pt x="5305" y="238"/>
                    </a:cubicBezTo>
                    <a:cubicBezTo>
                      <a:pt x="4716" y="362"/>
                      <a:pt x="4127" y="548"/>
                      <a:pt x="3599" y="796"/>
                    </a:cubicBezTo>
                    <a:cubicBezTo>
                      <a:pt x="3320" y="889"/>
                      <a:pt x="3041" y="1045"/>
                      <a:pt x="2762" y="1200"/>
                    </a:cubicBezTo>
                    <a:cubicBezTo>
                      <a:pt x="1831" y="1789"/>
                      <a:pt x="993" y="2658"/>
                      <a:pt x="559" y="3588"/>
                    </a:cubicBezTo>
                    <a:cubicBezTo>
                      <a:pt x="156" y="4395"/>
                      <a:pt x="1" y="5294"/>
                      <a:pt x="1" y="6194"/>
                    </a:cubicBezTo>
                    <a:cubicBezTo>
                      <a:pt x="94" y="8552"/>
                      <a:pt x="1614" y="10413"/>
                      <a:pt x="2513" y="12522"/>
                    </a:cubicBezTo>
                    <a:cubicBezTo>
                      <a:pt x="3630" y="15066"/>
                      <a:pt x="3010" y="18168"/>
                      <a:pt x="5026" y="20402"/>
                    </a:cubicBezTo>
                    <a:cubicBezTo>
                      <a:pt x="6264" y="21750"/>
                      <a:pt x="7886" y="22274"/>
                      <a:pt x="9566" y="22274"/>
                    </a:cubicBezTo>
                    <a:cubicBezTo>
                      <a:pt x="10707" y="22274"/>
                      <a:pt x="11876" y="22032"/>
                      <a:pt x="12968" y="21643"/>
                    </a:cubicBezTo>
                    <a:cubicBezTo>
                      <a:pt x="17342" y="20123"/>
                      <a:pt x="20568" y="14973"/>
                      <a:pt x="17621" y="10630"/>
                    </a:cubicBezTo>
                    <a:cubicBezTo>
                      <a:pt x="16907" y="9606"/>
                      <a:pt x="15884" y="8924"/>
                      <a:pt x="15170" y="7900"/>
                    </a:cubicBezTo>
                    <a:cubicBezTo>
                      <a:pt x="14612" y="7063"/>
                      <a:pt x="14177" y="6101"/>
                      <a:pt x="13712" y="5201"/>
                    </a:cubicBezTo>
                    <a:cubicBezTo>
                      <a:pt x="12844" y="3433"/>
                      <a:pt x="11913" y="1448"/>
                      <a:pt x="10021" y="579"/>
                    </a:cubicBezTo>
                    <a:cubicBezTo>
                      <a:pt x="9160" y="176"/>
                      <a:pt x="8213" y="1"/>
                      <a:pt x="7263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915;p57">
                <a:extLst>
                  <a:ext uri="{FF2B5EF4-FFF2-40B4-BE49-F238E27FC236}">
                    <a16:creationId xmlns:a16="http://schemas.microsoft.com/office/drawing/2014/main" id="{27469C93-E5F6-4DB1-9C74-DFAEC89F8E19}"/>
                  </a:ext>
                </a:extLst>
              </p:cNvPr>
              <p:cNvSpPr/>
              <p:nvPr/>
            </p:nvSpPr>
            <p:spPr>
              <a:xfrm>
                <a:off x="1783125" y="2826525"/>
                <a:ext cx="429650" cy="310050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12402" extrusionOk="0">
                    <a:moveTo>
                      <a:pt x="12111" y="1"/>
                    </a:moveTo>
                    <a:cubicBezTo>
                      <a:pt x="10568" y="1"/>
                      <a:pt x="8515" y="279"/>
                      <a:pt x="5987" y="1255"/>
                    </a:cubicBezTo>
                    <a:cubicBezTo>
                      <a:pt x="2327" y="2713"/>
                      <a:pt x="713" y="4946"/>
                      <a:pt x="0" y="6466"/>
                    </a:cubicBezTo>
                    <a:cubicBezTo>
                      <a:pt x="248" y="7924"/>
                      <a:pt x="558" y="9351"/>
                      <a:pt x="1644" y="10530"/>
                    </a:cubicBezTo>
                    <a:cubicBezTo>
                      <a:pt x="2882" y="11878"/>
                      <a:pt x="4504" y="12402"/>
                      <a:pt x="6184" y="12402"/>
                    </a:cubicBezTo>
                    <a:cubicBezTo>
                      <a:pt x="7325" y="12402"/>
                      <a:pt x="8494" y="12160"/>
                      <a:pt x="9586" y="11771"/>
                    </a:cubicBezTo>
                    <a:cubicBezTo>
                      <a:pt x="13960" y="10251"/>
                      <a:pt x="17186" y="5101"/>
                      <a:pt x="14239" y="758"/>
                    </a:cubicBezTo>
                    <a:cubicBezTo>
                      <a:pt x="14084" y="541"/>
                      <a:pt x="13898" y="324"/>
                      <a:pt x="13711" y="107"/>
                    </a:cubicBezTo>
                    <a:cubicBezTo>
                      <a:pt x="13260" y="45"/>
                      <a:pt x="12726" y="1"/>
                      <a:pt x="1211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916;p57">
                <a:extLst>
                  <a:ext uri="{FF2B5EF4-FFF2-40B4-BE49-F238E27FC236}">
                    <a16:creationId xmlns:a16="http://schemas.microsoft.com/office/drawing/2014/main" id="{FB75BB9E-651E-4DA0-AAF2-4E0E519DE4D1}"/>
                  </a:ext>
                </a:extLst>
              </p:cNvPr>
              <p:cNvSpPr/>
              <p:nvPr/>
            </p:nvSpPr>
            <p:spPr>
              <a:xfrm>
                <a:off x="1869975" y="2950900"/>
                <a:ext cx="48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866" extrusionOk="0">
                    <a:moveTo>
                      <a:pt x="967" y="0"/>
                    </a:moveTo>
                    <a:cubicBezTo>
                      <a:pt x="466" y="0"/>
                      <a:pt x="61" y="393"/>
                      <a:pt x="31" y="902"/>
                    </a:cubicBezTo>
                    <a:cubicBezTo>
                      <a:pt x="0" y="1398"/>
                      <a:pt x="404" y="1832"/>
                      <a:pt x="931" y="1863"/>
                    </a:cubicBezTo>
                    <a:cubicBezTo>
                      <a:pt x="949" y="1865"/>
                      <a:pt x="967" y="1865"/>
                      <a:pt x="985" y="1865"/>
                    </a:cubicBezTo>
                    <a:cubicBezTo>
                      <a:pt x="1458" y="1865"/>
                      <a:pt x="1863" y="1473"/>
                      <a:pt x="1893" y="995"/>
                    </a:cubicBezTo>
                    <a:cubicBezTo>
                      <a:pt x="1924" y="467"/>
                      <a:pt x="1520" y="33"/>
                      <a:pt x="1024" y="2"/>
                    </a:cubicBezTo>
                    <a:cubicBezTo>
                      <a:pt x="1005" y="1"/>
                      <a:pt x="986" y="0"/>
                      <a:pt x="967" y="0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917;p57">
                <a:extLst>
                  <a:ext uri="{FF2B5EF4-FFF2-40B4-BE49-F238E27FC236}">
                    <a16:creationId xmlns:a16="http://schemas.microsoft.com/office/drawing/2014/main" id="{419634BE-EEBF-41E8-8E18-6423F25B520E}"/>
                  </a:ext>
                </a:extLst>
              </p:cNvPr>
              <p:cNvSpPr/>
              <p:nvPr/>
            </p:nvSpPr>
            <p:spPr>
              <a:xfrm>
                <a:off x="1913400" y="2653625"/>
                <a:ext cx="783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88" extrusionOk="0">
                    <a:moveTo>
                      <a:pt x="1566" y="0"/>
                    </a:moveTo>
                    <a:cubicBezTo>
                      <a:pt x="1418" y="0"/>
                      <a:pt x="1267" y="24"/>
                      <a:pt x="1117" y="74"/>
                    </a:cubicBezTo>
                    <a:cubicBezTo>
                      <a:pt x="404" y="322"/>
                      <a:pt x="1" y="1129"/>
                      <a:pt x="249" y="1842"/>
                    </a:cubicBezTo>
                    <a:cubicBezTo>
                      <a:pt x="445" y="2431"/>
                      <a:pt x="991" y="2787"/>
                      <a:pt x="1564" y="2787"/>
                    </a:cubicBezTo>
                    <a:cubicBezTo>
                      <a:pt x="1715" y="2787"/>
                      <a:pt x="1868" y="2763"/>
                      <a:pt x="2017" y="2711"/>
                    </a:cubicBezTo>
                    <a:cubicBezTo>
                      <a:pt x="2762" y="2463"/>
                      <a:pt x="3134" y="1687"/>
                      <a:pt x="2886" y="943"/>
                    </a:cubicBezTo>
                    <a:cubicBezTo>
                      <a:pt x="2687" y="372"/>
                      <a:pt x="2152" y="0"/>
                      <a:pt x="156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918;p57">
                <a:extLst>
                  <a:ext uri="{FF2B5EF4-FFF2-40B4-BE49-F238E27FC236}">
                    <a16:creationId xmlns:a16="http://schemas.microsoft.com/office/drawing/2014/main" id="{0A0F0895-90C5-48D8-947A-958CA21C4E42}"/>
                  </a:ext>
                </a:extLst>
              </p:cNvPr>
              <p:cNvSpPr/>
              <p:nvPr/>
            </p:nvSpPr>
            <p:spPr>
              <a:xfrm>
                <a:off x="1945200" y="2657400"/>
                <a:ext cx="271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974" extrusionOk="0">
                    <a:moveTo>
                      <a:pt x="533" y="0"/>
                    </a:moveTo>
                    <a:cubicBezTo>
                      <a:pt x="490" y="0"/>
                      <a:pt x="446" y="5"/>
                      <a:pt x="404" y="16"/>
                    </a:cubicBezTo>
                    <a:cubicBezTo>
                      <a:pt x="156" y="109"/>
                      <a:pt x="0" y="388"/>
                      <a:pt x="94" y="636"/>
                    </a:cubicBezTo>
                    <a:cubicBezTo>
                      <a:pt x="168" y="835"/>
                      <a:pt x="362" y="974"/>
                      <a:pt x="563" y="974"/>
                    </a:cubicBezTo>
                    <a:cubicBezTo>
                      <a:pt x="613" y="974"/>
                      <a:pt x="664" y="965"/>
                      <a:pt x="714" y="947"/>
                    </a:cubicBezTo>
                    <a:cubicBezTo>
                      <a:pt x="962" y="854"/>
                      <a:pt x="1086" y="574"/>
                      <a:pt x="1024" y="326"/>
                    </a:cubicBezTo>
                    <a:cubicBezTo>
                      <a:pt x="947" y="121"/>
                      <a:pt x="742" y="0"/>
                      <a:pt x="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919;p57">
                <a:extLst>
                  <a:ext uri="{FF2B5EF4-FFF2-40B4-BE49-F238E27FC236}">
                    <a16:creationId xmlns:a16="http://schemas.microsoft.com/office/drawing/2014/main" id="{D1D8BC80-0691-4BB8-BF64-8113122EF274}"/>
                  </a:ext>
                </a:extLst>
              </p:cNvPr>
              <p:cNvSpPr/>
              <p:nvPr/>
            </p:nvSpPr>
            <p:spPr>
              <a:xfrm>
                <a:off x="1758300" y="2719550"/>
                <a:ext cx="783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88" extrusionOk="0">
                    <a:moveTo>
                      <a:pt x="1553" y="0"/>
                    </a:moveTo>
                    <a:cubicBezTo>
                      <a:pt x="1408" y="0"/>
                      <a:pt x="1261" y="24"/>
                      <a:pt x="1117" y="74"/>
                    </a:cubicBezTo>
                    <a:cubicBezTo>
                      <a:pt x="373" y="322"/>
                      <a:pt x="0" y="1128"/>
                      <a:pt x="248" y="1842"/>
                    </a:cubicBezTo>
                    <a:cubicBezTo>
                      <a:pt x="445" y="2431"/>
                      <a:pt x="971" y="2787"/>
                      <a:pt x="1552" y="2787"/>
                    </a:cubicBezTo>
                    <a:cubicBezTo>
                      <a:pt x="1705" y="2787"/>
                      <a:pt x="1861" y="2762"/>
                      <a:pt x="2017" y="2711"/>
                    </a:cubicBezTo>
                    <a:cubicBezTo>
                      <a:pt x="2730" y="2462"/>
                      <a:pt x="3133" y="1687"/>
                      <a:pt x="2885" y="942"/>
                    </a:cubicBezTo>
                    <a:cubicBezTo>
                      <a:pt x="2687" y="372"/>
                      <a:pt x="2132" y="0"/>
                      <a:pt x="155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920;p57">
                <a:extLst>
                  <a:ext uri="{FF2B5EF4-FFF2-40B4-BE49-F238E27FC236}">
                    <a16:creationId xmlns:a16="http://schemas.microsoft.com/office/drawing/2014/main" id="{47E01CA4-404F-49D0-8223-7FCD868A19AE}"/>
                  </a:ext>
                </a:extLst>
              </p:cNvPr>
              <p:cNvSpPr/>
              <p:nvPr/>
            </p:nvSpPr>
            <p:spPr>
              <a:xfrm>
                <a:off x="1790100" y="2723300"/>
                <a:ext cx="271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975" extrusionOk="0">
                    <a:moveTo>
                      <a:pt x="502" y="1"/>
                    </a:moveTo>
                    <a:cubicBezTo>
                      <a:pt x="459" y="1"/>
                      <a:pt x="415" y="6"/>
                      <a:pt x="372" y="17"/>
                    </a:cubicBezTo>
                    <a:cubicBezTo>
                      <a:pt x="124" y="110"/>
                      <a:pt x="0" y="389"/>
                      <a:pt x="93" y="637"/>
                    </a:cubicBezTo>
                    <a:cubicBezTo>
                      <a:pt x="143" y="836"/>
                      <a:pt x="332" y="975"/>
                      <a:pt x="532" y="975"/>
                    </a:cubicBezTo>
                    <a:cubicBezTo>
                      <a:pt x="582" y="975"/>
                      <a:pt x="633" y="966"/>
                      <a:pt x="683" y="947"/>
                    </a:cubicBezTo>
                    <a:cubicBezTo>
                      <a:pt x="931" y="854"/>
                      <a:pt x="1086" y="575"/>
                      <a:pt x="993" y="327"/>
                    </a:cubicBezTo>
                    <a:cubicBezTo>
                      <a:pt x="916" y="121"/>
                      <a:pt x="711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921;p57">
                <a:extLst>
                  <a:ext uri="{FF2B5EF4-FFF2-40B4-BE49-F238E27FC236}">
                    <a16:creationId xmlns:a16="http://schemas.microsoft.com/office/drawing/2014/main" id="{F15CBC83-930F-4B4A-B25D-329997DD4FDB}"/>
                  </a:ext>
                </a:extLst>
              </p:cNvPr>
              <p:cNvSpPr/>
              <p:nvPr/>
            </p:nvSpPr>
            <p:spPr>
              <a:xfrm>
                <a:off x="1938225" y="3119225"/>
                <a:ext cx="8842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684" extrusionOk="0">
                    <a:moveTo>
                      <a:pt x="0" y="683"/>
                    </a:moveTo>
                    <a:lnTo>
                      <a:pt x="0" y="683"/>
                    </a:lnTo>
                    <a:lnTo>
                      <a:pt x="0" y="683"/>
                    </a:lnTo>
                    <a:lnTo>
                      <a:pt x="0" y="683"/>
                    </a:lnTo>
                    <a:lnTo>
                      <a:pt x="0" y="683"/>
                    </a:lnTo>
                    <a:close/>
                    <a:moveTo>
                      <a:pt x="3382" y="63"/>
                    </a:moveTo>
                    <a:cubicBezTo>
                      <a:pt x="3382" y="63"/>
                      <a:pt x="3413" y="63"/>
                      <a:pt x="3413" y="63"/>
                    </a:cubicBezTo>
                    <a:lnTo>
                      <a:pt x="3413" y="63"/>
                    </a:lnTo>
                    <a:cubicBezTo>
                      <a:pt x="3413" y="63"/>
                      <a:pt x="3382" y="63"/>
                      <a:pt x="3382" y="63"/>
                    </a:cubicBezTo>
                    <a:close/>
                    <a:moveTo>
                      <a:pt x="3413" y="63"/>
                    </a:move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moveTo>
                      <a:pt x="3413" y="63"/>
                    </a:moveTo>
                    <a:cubicBezTo>
                      <a:pt x="3413" y="63"/>
                      <a:pt x="3413" y="63"/>
                      <a:pt x="3413" y="63"/>
                    </a:cubicBezTo>
                    <a:lnTo>
                      <a:pt x="3413" y="63"/>
                    </a:ln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lose/>
                    <a:moveTo>
                      <a:pt x="3444" y="63"/>
                    </a:moveTo>
                    <a:cubicBezTo>
                      <a:pt x="3444" y="63"/>
                      <a:pt x="3444" y="63"/>
                      <a:pt x="3444" y="63"/>
                    </a:cubicBezTo>
                    <a:lnTo>
                      <a:pt x="3444" y="63"/>
                    </a:lnTo>
                    <a:cubicBezTo>
                      <a:pt x="3444" y="63"/>
                      <a:pt x="3444" y="63"/>
                      <a:pt x="3444" y="63"/>
                    </a:cubicBezTo>
                    <a:lnTo>
                      <a:pt x="3444" y="63"/>
                    </a:lnTo>
                    <a:moveTo>
                      <a:pt x="3444" y="32"/>
                    </a:move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lose/>
                    <a:moveTo>
                      <a:pt x="3444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lose/>
                    <a:moveTo>
                      <a:pt x="3475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lose/>
                    <a:moveTo>
                      <a:pt x="3475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lose/>
                    <a:moveTo>
                      <a:pt x="3537" y="32"/>
                    </a:moveTo>
                    <a:cubicBezTo>
                      <a:pt x="3537" y="32"/>
                      <a:pt x="3537" y="32"/>
                      <a:pt x="3537" y="32"/>
                    </a:cubicBezTo>
                    <a:cubicBezTo>
                      <a:pt x="3537" y="32"/>
                      <a:pt x="3537" y="32"/>
                      <a:pt x="3537" y="32"/>
                    </a:cubicBezTo>
                    <a:close/>
                    <a:moveTo>
                      <a:pt x="3537" y="1"/>
                    </a:moveTo>
                    <a:lnTo>
                      <a:pt x="3537" y="1"/>
                    </a:lnTo>
                    <a:lnTo>
                      <a:pt x="3537" y="1"/>
                    </a:lnTo>
                    <a:close/>
                  </a:path>
                </a:pathLst>
              </a:custGeom>
              <a:solidFill>
                <a:srgbClr val="E7D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922;p57">
                <a:extLst>
                  <a:ext uri="{FF2B5EF4-FFF2-40B4-BE49-F238E27FC236}">
                    <a16:creationId xmlns:a16="http://schemas.microsoft.com/office/drawing/2014/main" id="{C3F3C2C0-02AC-46CD-903C-F6418747BA7E}"/>
                  </a:ext>
                </a:extLst>
              </p:cNvPr>
              <p:cNvSpPr/>
              <p:nvPr/>
            </p:nvSpPr>
            <p:spPr>
              <a:xfrm>
                <a:off x="1786225" y="3005225"/>
                <a:ext cx="354425" cy="131100"/>
              </a:xfrm>
              <a:custGeom>
                <a:avLst/>
                <a:gdLst/>
                <a:ahLst/>
                <a:cxnLst/>
                <a:rect l="l" t="t" r="r" b="b"/>
                <a:pathLst>
                  <a:path w="14177" h="5244" extrusionOk="0">
                    <a:moveTo>
                      <a:pt x="0" y="1"/>
                    </a:moveTo>
                    <a:cubicBezTo>
                      <a:pt x="248" y="1210"/>
                      <a:pt x="621" y="2389"/>
                      <a:pt x="1520" y="3382"/>
                    </a:cubicBezTo>
                    <a:cubicBezTo>
                      <a:pt x="2761" y="4716"/>
                      <a:pt x="4374" y="5243"/>
                      <a:pt x="6080" y="5243"/>
                    </a:cubicBezTo>
                    <a:cubicBezTo>
                      <a:pt x="7197" y="5243"/>
                      <a:pt x="8345" y="5026"/>
                      <a:pt x="9431" y="4654"/>
                    </a:cubicBezTo>
                    <a:cubicBezTo>
                      <a:pt x="9431" y="4623"/>
                      <a:pt x="9462" y="4623"/>
                      <a:pt x="9462" y="4623"/>
                    </a:cubicBezTo>
                    <a:lnTo>
                      <a:pt x="9524" y="4623"/>
                    </a:lnTo>
                    <a:cubicBezTo>
                      <a:pt x="9524" y="4623"/>
                      <a:pt x="9524" y="4623"/>
                      <a:pt x="9524" y="4592"/>
                    </a:cubicBezTo>
                    <a:lnTo>
                      <a:pt x="9617" y="4592"/>
                    </a:lnTo>
                    <a:cubicBezTo>
                      <a:pt x="9617" y="4561"/>
                      <a:pt x="9617" y="4561"/>
                      <a:pt x="9617" y="4561"/>
                    </a:cubicBezTo>
                    <a:cubicBezTo>
                      <a:pt x="11509" y="3878"/>
                      <a:pt x="13153" y="2482"/>
                      <a:pt x="14177" y="807"/>
                    </a:cubicBezTo>
                    <a:lnTo>
                      <a:pt x="14177" y="807"/>
                    </a:lnTo>
                    <a:cubicBezTo>
                      <a:pt x="12533" y="2575"/>
                      <a:pt x="9679" y="4002"/>
                      <a:pt x="6763" y="4002"/>
                    </a:cubicBezTo>
                    <a:cubicBezTo>
                      <a:pt x="6266" y="4002"/>
                      <a:pt x="5770" y="3971"/>
                      <a:pt x="5274" y="3878"/>
                    </a:cubicBezTo>
                    <a:cubicBezTo>
                      <a:pt x="2110" y="3320"/>
                      <a:pt x="589" y="1086"/>
                      <a:pt x="0" y="1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923;p57">
                <a:extLst>
                  <a:ext uri="{FF2B5EF4-FFF2-40B4-BE49-F238E27FC236}">
                    <a16:creationId xmlns:a16="http://schemas.microsoft.com/office/drawing/2014/main" id="{7C4F7702-0771-4FEB-B05C-6918D48BFE7D}"/>
                  </a:ext>
                </a:extLst>
              </p:cNvPr>
              <p:cNvSpPr/>
              <p:nvPr/>
            </p:nvSpPr>
            <p:spPr>
              <a:xfrm>
                <a:off x="1879275" y="3034000"/>
                <a:ext cx="14925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2953" extrusionOk="0">
                    <a:moveTo>
                      <a:pt x="4949" y="1"/>
                    </a:moveTo>
                    <a:cubicBezTo>
                      <a:pt x="4725" y="1"/>
                      <a:pt x="4491" y="69"/>
                      <a:pt x="4282" y="215"/>
                    </a:cubicBezTo>
                    <a:cubicBezTo>
                      <a:pt x="3971" y="463"/>
                      <a:pt x="3630" y="587"/>
                      <a:pt x="3227" y="649"/>
                    </a:cubicBezTo>
                    <a:cubicBezTo>
                      <a:pt x="3058" y="688"/>
                      <a:pt x="2884" y="705"/>
                      <a:pt x="2708" y="705"/>
                    </a:cubicBezTo>
                    <a:cubicBezTo>
                      <a:pt x="2465" y="705"/>
                      <a:pt x="2220" y="672"/>
                      <a:pt x="1986" y="618"/>
                    </a:cubicBezTo>
                    <a:cubicBezTo>
                      <a:pt x="1777" y="583"/>
                      <a:pt x="1528" y="519"/>
                      <a:pt x="1296" y="519"/>
                    </a:cubicBezTo>
                    <a:cubicBezTo>
                      <a:pt x="1115" y="519"/>
                      <a:pt x="943" y="558"/>
                      <a:pt x="807" y="680"/>
                    </a:cubicBezTo>
                    <a:cubicBezTo>
                      <a:pt x="1" y="1331"/>
                      <a:pt x="683" y="2510"/>
                      <a:pt x="1459" y="2789"/>
                    </a:cubicBezTo>
                    <a:cubicBezTo>
                      <a:pt x="1798" y="2907"/>
                      <a:pt x="2160" y="2953"/>
                      <a:pt x="2525" y="2953"/>
                    </a:cubicBezTo>
                    <a:cubicBezTo>
                      <a:pt x="3027" y="2953"/>
                      <a:pt x="3536" y="2866"/>
                      <a:pt x="4002" y="2758"/>
                    </a:cubicBezTo>
                    <a:cubicBezTo>
                      <a:pt x="4840" y="2572"/>
                      <a:pt x="5895" y="2014"/>
                      <a:pt x="5926" y="1052"/>
                    </a:cubicBezTo>
                    <a:cubicBezTo>
                      <a:pt x="5970" y="395"/>
                      <a:pt x="5487" y="1"/>
                      <a:pt x="4949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924;p57">
                <a:extLst>
                  <a:ext uri="{FF2B5EF4-FFF2-40B4-BE49-F238E27FC236}">
                    <a16:creationId xmlns:a16="http://schemas.microsoft.com/office/drawing/2014/main" id="{8C1C4110-1B19-4BDB-B20C-B579EBB051A9}"/>
                  </a:ext>
                </a:extLst>
              </p:cNvPr>
              <p:cNvSpPr/>
              <p:nvPr/>
            </p:nvSpPr>
            <p:spPr>
              <a:xfrm>
                <a:off x="1890900" y="3068825"/>
                <a:ext cx="985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1560" extrusionOk="0">
                    <a:moveTo>
                      <a:pt x="1287" y="0"/>
                    </a:moveTo>
                    <a:cubicBezTo>
                      <a:pt x="757" y="0"/>
                      <a:pt x="289" y="86"/>
                      <a:pt x="1" y="155"/>
                    </a:cubicBezTo>
                    <a:cubicBezTo>
                      <a:pt x="63" y="683"/>
                      <a:pt x="497" y="1210"/>
                      <a:pt x="994" y="1396"/>
                    </a:cubicBezTo>
                    <a:cubicBezTo>
                      <a:pt x="1333" y="1514"/>
                      <a:pt x="1695" y="1560"/>
                      <a:pt x="2060" y="1560"/>
                    </a:cubicBezTo>
                    <a:cubicBezTo>
                      <a:pt x="2562" y="1560"/>
                      <a:pt x="3071" y="1473"/>
                      <a:pt x="3537" y="1365"/>
                    </a:cubicBezTo>
                    <a:cubicBezTo>
                      <a:pt x="3662" y="1334"/>
                      <a:pt x="3786" y="1303"/>
                      <a:pt x="3941" y="1241"/>
                    </a:cubicBezTo>
                    <a:cubicBezTo>
                      <a:pt x="3258" y="247"/>
                      <a:pt x="2184" y="0"/>
                      <a:pt x="1287" y="0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925;p57">
                <a:extLst>
                  <a:ext uri="{FF2B5EF4-FFF2-40B4-BE49-F238E27FC236}">
                    <a16:creationId xmlns:a16="http://schemas.microsoft.com/office/drawing/2014/main" id="{2990EFC9-AACA-4C82-B94F-5015E5ABB895}"/>
                  </a:ext>
                </a:extLst>
              </p:cNvPr>
              <p:cNvSpPr/>
              <p:nvPr/>
            </p:nvSpPr>
            <p:spPr>
              <a:xfrm>
                <a:off x="1734250" y="2619000"/>
                <a:ext cx="5355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390" extrusionOk="0">
                    <a:moveTo>
                      <a:pt x="838" y="1"/>
                    </a:moveTo>
                    <a:cubicBezTo>
                      <a:pt x="528" y="218"/>
                      <a:pt x="249" y="497"/>
                      <a:pt x="1" y="776"/>
                    </a:cubicBezTo>
                    <a:cubicBezTo>
                      <a:pt x="466" y="963"/>
                      <a:pt x="1304" y="1459"/>
                      <a:pt x="2141" y="2390"/>
                    </a:cubicBezTo>
                    <a:cubicBezTo>
                      <a:pt x="2141" y="2390"/>
                      <a:pt x="1521" y="838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926;p57">
                <a:extLst>
                  <a:ext uri="{FF2B5EF4-FFF2-40B4-BE49-F238E27FC236}">
                    <a16:creationId xmlns:a16="http://schemas.microsoft.com/office/drawing/2014/main" id="{6AAA205A-2A4B-4125-BB81-6DBD31BF1651}"/>
                  </a:ext>
                </a:extLst>
              </p:cNvPr>
              <p:cNvSpPr/>
              <p:nvPr/>
            </p:nvSpPr>
            <p:spPr>
              <a:xfrm>
                <a:off x="1840500" y="2580225"/>
                <a:ext cx="28725" cy="6595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2638" extrusionOk="0">
                    <a:moveTo>
                      <a:pt x="1148" y="1"/>
                    </a:moveTo>
                    <a:lnTo>
                      <a:pt x="1148" y="1"/>
                    </a:lnTo>
                    <a:cubicBezTo>
                      <a:pt x="776" y="32"/>
                      <a:pt x="373" y="63"/>
                      <a:pt x="1" y="125"/>
                    </a:cubicBezTo>
                    <a:cubicBezTo>
                      <a:pt x="218" y="1211"/>
                      <a:pt x="962" y="2638"/>
                      <a:pt x="962" y="2638"/>
                    </a:cubicBezTo>
                    <a:cubicBezTo>
                      <a:pt x="807" y="1428"/>
                      <a:pt x="993" y="466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927;p57">
                <a:extLst>
                  <a:ext uri="{FF2B5EF4-FFF2-40B4-BE49-F238E27FC236}">
                    <a16:creationId xmlns:a16="http://schemas.microsoft.com/office/drawing/2014/main" id="{0640861A-D3C9-4B75-B5BC-D9B7053329BB}"/>
                  </a:ext>
                </a:extLst>
              </p:cNvPr>
              <p:cNvSpPr/>
              <p:nvPr/>
            </p:nvSpPr>
            <p:spPr>
              <a:xfrm>
                <a:off x="1766050" y="2587225"/>
                <a:ext cx="9077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4085" extrusionOk="0">
                    <a:moveTo>
                      <a:pt x="2420" y="0"/>
                    </a:moveTo>
                    <a:cubicBezTo>
                      <a:pt x="1893" y="124"/>
                      <a:pt x="1396" y="279"/>
                      <a:pt x="900" y="496"/>
                    </a:cubicBezTo>
                    <a:cubicBezTo>
                      <a:pt x="621" y="589"/>
                      <a:pt x="342" y="745"/>
                      <a:pt x="63" y="900"/>
                    </a:cubicBezTo>
                    <a:lnTo>
                      <a:pt x="1" y="962"/>
                    </a:lnTo>
                    <a:cubicBezTo>
                      <a:pt x="501" y="1727"/>
                      <a:pt x="2063" y="4085"/>
                      <a:pt x="2831" y="4085"/>
                    </a:cubicBezTo>
                    <a:cubicBezTo>
                      <a:pt x="2872" y="4085"/>
                      <a:pt x="2911" y="4078"/>
                      <a:pt x="2948" y="4064"/>
                    </a:cubicBezTo>
                    <a:cubicBezTo>
                      <a:pt x="3630" y="3785"/>
                      <a:pt x="2792" y="1055"/>
                      <a:pt x="2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4928;p57">
              <a:extLst>
                <a:ext uri="{FF2B5EF4-FFF2-40B4-BE49-F238E27FC236}">
                  <a16:creationId xmlns:a16="http://schemas.microsoft.com/office/drawing/2014/main" id="{391DC383-ACB3-40C0-93EA-B3C17DC7B0A6}"/>
                </a:ext>
              </a:extLst>
            </p:cNvPr>
            <p:cNvSpPr/>
            <p:nvPr/>
          </p:nvSpPr>
          <p:spPr>
            <a:xfrm>
              <a:off x="2291534" y="3427490"/>
              <a:ext cx="62684" cy="60794"/>
            </a:xfrm>
            <a:custGeom>
              <a:avLst/>
              <a:gdLst/>
              <a:ahLst/>
              <a:cxnLst/>
              <a:rect l="l" t="t" r="r" b="b"/>
              <a:pathLst>
                <a:path w="1924" h="1866" extrusionOk="0">
                  <a:moveTo>
                    <a:pt x="967" y="0"/>
                  </a:moveTo>
                  <a:cubicBezTo>
                    <a:pt x="466" y="0"/>
                    <a:pt x="61" y="393"/>
                    <a:pt x="31" y="902"/>
                  </a:cubicBezTo>
                  <a:cubicBezTo>
                    <a:pt x="0" y="1398"/>
                    <a:pt x="404" y="1832"/>
                    <a:pt x="931" y="1863"/>
                  </a:cubicBezTo>
                  <a:cubicBezTo>
                    <a:pt x="949" y="1865"/>
                    <a:pt x="967" y="1865"/>
                    <a:pt x="985" y="1865"/>
                  </a:cubicBezTo>
                  <a:cubicBezTo>
                    <a:pt x="1458" y="1865"/>
                    <a:pt x="1863" y="1473"/>
                    <a:pt x="1893" y="995"/>
                  </a:cubicBezTo>
                  <a:cubicBezTo>
                    <a:pt x="1924" y="467"/>
                    <a:pt x="1520" y="33"/>
                    <a:pt x="1024" y="2"/>
                  </a:cubicBezTo>
                  <a:cubicBezTo>
                    <a:pt x="1005" y="1"/>
                    <a:pt x="986" y="0"/>
                    <a:pt x="967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5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29;p44">
            <a:extLst>
              <a:ext uri="{FF2B5EF4-FFF2-40B4-BE49-F238E27FC236}">
                <a16:creationId xmlns:a16="http://schemas.microsoft.com/office/drawing/2014/main" id="{CFCFC1AC-D981-7D72-7A6D-97B45FEFFC3D}"/>
              </a:ext>
            </a:extLst>
          </p:cNvPr>
          <p:cNvGrpSpPr/>
          <p:nvPr/>
        </p:nvGrpSpPr>
        <p:grpSpPr>
          <a:xfrm>
            <a:off x="-558972" y="763833"/>
            <a:ext cx="9978180" cy="4328564"/>
            <a:chOff x="3675770" y="984300"/>
            <a:chExt cx="4860386" cy="2790300"/>
          </a:xfrm>
        </p:grpSpPr>
        <p:grpSp>
          <p:nvGrpSpPr>
            <p:cNvPr id="3" name="Google Shape;3230;p44">
              <a:extLst>
                <a:ext uri="{FF2B5EF4-FFF2-40B4-BE49-F238E27FC236}">
                  <a16:creationId xmlns:a16="http://schemas.microsoft.com/office/drawing/2014/main" id="{C93C2610-5A4A-5F68-DB05-C1DAB5FE5376}"/>
                </a:ext>
              </a:extLst>
            </p:cNvPr>
            <p:cNvGrpSpPr/>
            <p:nvPr/>
          </p:nvGrpSpPr>
          <p:grpSpPr>
            <a:xfrm rot="2511516" flipH="1">
              <a:off x="7719227" y="1720270"/>
              <a:ext cx="545284" cy="773113"/>
              <a:chOff x="6055204" y="4369368"/>
              <a:chExt cx="545279" cy="773107"/>
            </a:xfrm>
          </p:grpSpPr>
          <p:sp>
            <p:nvSpPr>
              <p:cNvPr id="32" name="Google Shape;3231;p44">
                <a:extLst>
                  <a:ext uri="{FF2B5EF4-FFF2-40B4-BE49-F238E27FC236}">
                    <a16:creationId xmlns:a16="http://schemas.microsoft.com/office/drawing/2014/main" id="{1302EE7E-754A-E78E-A80C-A3D954A0F2FA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32;p44">
                <a:extLst>
                  <a:ext uri="{FF2B5EF4-FFF2-40B4-BE49-F238E27FC236}">
                    <a16:creationId xmlns:a16="http://schemas.microsoft.com/office/drawing/2014/main" id="{EC885758-4EAC-9390-57CC-88E7789F2C92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33;p44">
                <a:extLst>
                  <a:ext uri="{FF2B5EF4-FFF2-40B4-BE49-F238E27FC236}">
                    <a16:creationId xmlns:a16="http://schemas.microsoft.com/office/drawing/2014/main" id="{EFA57C3F-1F67-4B6E-1AF4-0C5C910E3F17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34;p44">
                <a:extLst>
                  <a:ext uri="{FF2B5EF4-FFF2-40B4-BE49-F238E27FC236}">
                    <a16:creationId xmlns:a16="http://schemas.microsoft.com/office/drawing/2014/main" id="{A9B8E1FF-CF68-3FC9-4711-1F38BE785625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35;p44">
                <a:extLst>
                  <a:ext uri="{FF2B5EF4-FFF2-40B4-BE49-F238E27FC236}">
                    <a16:creationId xmlns:a16="http://schemas.microsoft.com/office/drawing/2014/main" id="{6579EA7C-690A-48ED-23F4-A88019B28372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36;p44">
                <a:extLst>
                  <a:ext uri="{FF2B5EF4-FFF2-40B4-BE49-F238E27FC236}">
                    <a16:creationId xmlns:a16="http://schemas.microsoft.com/office/drawing/2014/main" id="{E5ACE68D-D4BD-94BC-E684-2FF91CD282DD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237;p44">
              <a:extLst>
                <a:ext uri="{FF2B5EF4-FFF2-40B4-BE49-F238E27FC236}">
                  <a16:creationId xmlns:a16="http://schemas.microsoft.com/office/drawing/2014/main" id="{3772E9B8-37F4-F4E6-951D-EFD66C3A86BB}"/>
                </a:ext>
              </a:extLst>
            </p:cNvPr>
            <p:cNvGrpSpPr/>
            <p:nvPr/>
          </p:nvGrpSpPr>
          <p:grpSpPr>
            <a:xfrm rot="1853123">
              <a:off x="3840335" y="2300290"/>
              <a:ext cx="1318386" cy="1005250"/>
              <a:chOff x="5913226" y="4077344"/>
              <a:chExt cx="914289" cy="694967"/>
            </a:xfrm>
          </p:grpSpPr>
          <p:sp>
            <p:nvSpPr>
              <p:cNvPr id="25" name="Google Shape;3238;p44">
                <a:extLst>
                  <a:ext uri="{FF2B5EF4-FFF2-40B4-BE49-F238E27FC236}">
                    <a16:creationId xmlns:a16="http://schemas.microsoft.com/office/drawing/2014/main" id="{5E179AFD-A2FC-88C1-4F15-04441F74CFEA}"/>
                  </a:ext>
                </a:extLst>
              </p:cNvPr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239;p44">
                <a:extLst>
                  <a:ext uri="{FF2B5EF4-FFF2-40B4-BE49-F238E27FC236}">
                    <a16:creationId xmlns:a16="http://schemas.microsoft.com/office/drawing/2014/main" id="{1292EF05-B7BF-487E-8880-32FA306E7A1B}"/>
                  </a:ext>
                </a:extLst>
              </p:cNvPr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40;p44">
                <a:extLst>
                  <a:ext uri="{FF2B5EF4-FFF2-40B4-BE49-F238E27FC236}">
                    <a16:creationId xmlns:a16="http://schemas.microsoft.com/office/drawing/2014/main" id="{82E6176A-7FF0-44A7-DCCA-088E624DDDCC}"/>
                  </a:ext>
                </a:extLst>
              </p:cNvPr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241;p44">
                <a:extLst>
                  <a:ext uri="{FF2B5EF4-FFF2-40B4-BE49-F238E27FC236}">
                    <a16:creationId xmlns:a16="http://schemas.microsoft.com/office/drawing/2014/main" id="{55430938-98E3-E5E6-4DB9-8F1C1508E31F}"/>
                  </a:ext>
                </a:extLst>
              </p:cNvPr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242;p44">
                <a:extLst>
                  <a:ext uri="{FF2B5EF4-FFF2-40B4-BE49-F238E27FC236}">
                    <a16:creationId xmlns:a16="http://schemas.microsoft.com/office/drawing/2014/main" id="{A1F53E2D-48AF-3882-3BF1-1C5E3C077552}"/>
                  </a:ext>
                </a:extLst>
              </p:cNvPr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43;p44">
                <a:extLst>
                  <a:ext uri="{FF2B5EF4-FFF2-40B4-BE49-F238E27FC236}">
                    <a16:creationId xmlns:a16="http://schemas.microsoft.com/office/drawing/2014/main" id="{9CAFBA6E-D437-5B2E-3654-195769F87EC8}"/>
                  </a:ext>
                </a:extLst>
              </p:cNvPr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44;p44">
                <a:extLst>
                  <a:ext uri="{FF2B5EF4-FFF2-40B4-BE49-F238E27FC236}">
                    <a16:creationId xmlns:a16="http://schemas.microsoft.com/office/drawing/2014/main" id="{BA215551-9821-6C9D-E0EA-256774D0C9AB}"/>
                  </a:ext>
                </a:extLst>
              </p:cNvPr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245;p44">
              <a:extLst>
                <a:ext uri="{FF2B5EF4-FFF2-40B4-BE49-F238E27FC236}">
                  <a16:creationId xmlns:a16="http://schemas.microsoft.com/office/drawing/2014/main" id="{6865B3BA-C479-D097-FC02-730E441CCBB9}"/>
                </a:ext>
              </a:extLst>
            </p:cNvPr>
            <p:cNvGrpSpPr/>
            <p:nvPr/>
          </p:nvGrpSpPr>
          <p:grpSpPr>
            <a:xfrm rot="2700000">
              <a:off x="7560281" y="1180530"/>
              <a:ext cx="545274" cy="773099"/>
              <a:chOff x="6055204" y="4369368"/>
              <a:chExt cx="545279" cy="773107"/>
            </a:xfrm>
          </p:grpSpPr>
          <p:sp>
            <p:nvSpPr>
              <p:cNvPr id="19" name="Google Shape;3246;p44">
                <a:extLst>
                  <a:ext uri="{FF2B5EF4-FFF2-40B4-BE49-F238E27FC236}">
                    <a16:creationId xmlns:a16="http://schemas.microsoft.com/office/drawing/2014/main" id="{5900538E-A785-D41D-D1C4-F04317A9320D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47;p44">
                <a:extLst>
                  <a:ext uri="{FF2B5EF4-FFF2-40B4-BE49-F238E27FC236}">
                    <a16:creationId xmlns:a16="http://schemas.microsoft.com/office/drawing/2014/main" id="{76646415-C3A1-C750-C347-5FAD61D85953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48;p44">
                <a:extLst>
                  <a:ext uri="{FF2B5EF4-FFF2-40B4-BE49-F238E27FC236}">
                    <a16:creationId xmlns:a16="http://schemas.microsoft.com/office/drawing/2014/main" id="{64BD0F5C-5FE9-E284-E3B7-41B5C1E3561B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49;p44">
                <a:extLst>
                  <a:ext uri="{FF2B5EF4-FFF2-40B4-BE49-F238E27FC236}">
                    <a16:creationId xmlns:a16="http://schemas.microsoft.com/office/drawing/2014/main" id="{362EC041-3DEA-9D6E-F75B-4327F8EC3438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50;p44">
                <a:extLst>
                  <a:ext uri="{FF2B5EF4-FFF2-40B4-BE49-F238E27FC236}">
                    <a16:creationId xmlns:a16="http://schemas.microsoft.com/office/drawing/2014/main" id="{499FE88C-FFEE-145F-2D83-E237CC927452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251;p44">
                <a:extLst>
                  <a:ext uri="{FF2B5EF4-FFF2-40B4-BE49-F238E27FC236}">
                    <a16:creationId xmlns:a16="http://schemas.microsoft.com/office/drawing/2014/main" id="{E3CFE77E-0D94-4B32-7C67-00D8F2CA801E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252;p44">
              <a:extLst>
                <a:ext uri="{FF2B5EF4-FFF2-40B4-BE49-F238E27FC236}">
                  <a16:creationId xmlns:a16="http://schemas.microsoft.com/office/drawing/2014/main" id="{81C9B630-4D61-21C0-8358-EE4EF6342022}"/>
                </a:ext>
              </a:extLst>
            </p:cNvPr>
            <p:cNvGrpSpPr/>
            <p:nvPr/>
          </p:nvGrpSpPr>
          <p:grpSpPr>
            <a:xfrm rot="6289554">
              <a:off x="7571793" y="2559197"/>
              <a:ext cx="967210" cy="738607"/>
              <a:chOff x="1530147" y="3725108"/>
              <a:chExt cx="864149" cy="672973"/>
            </a:xfrm>
          </p:grpSpPr>
          <p:sp>
            <p:nvSpPr>
              <p:cNvPr id="14" name="Google Shape;3253;p44">
                <a:extLst>
                  <a:ext uri="{FF2B5EF4-FFF2-40B4-BE49-F238E27FC236}">
                    <a16:creationId xmlns:a16="http://schemas.microsoft.com/office/drawing/2014/main" id="{17613FDC-0FF7-4992-0395-33B5511979FA}"/>
                  </a:ext>
                </a:extLst>
              </p:cNvPr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54;p44">
                <a:extLst>
                  <a:ext uri="{FF2B5EF4-FFF2-40B4-BE49-F238E27FC236}">
                    <a16:creationId xmlns:a16="http://schemas.microsoft.com/office/drawing/2014/main" id="{668AD47C-39F3-313D-84BA-6B1E13D2350C}"/>
                  </a:ext>
                </a:extLst>
              </p:cNvPr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55;p44">
                <a:extLst>
                  <a:ext uri="{FF2B5EF4-FFF2-40B4-BE49-F238E27FC236}">
                    <a16:creationId xmlns:a16="http://schemas.microsoft.com/office/drawing/2014/main" id="{9285B29A-0468-8918-BE4A-770C54A16FB0}"/>
                  </a:ext>
                </a:extLst>
              </p:cNvPr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56;p44">
                <a:extLst>
                  <a:ext uri="{FF2B5EF4-FFF2-40B4-BE49-F238E27FC236}">
                    <a16:creationId xmlns:a16="http://schemas.microsoft.com/office/drawing/2014/main" id="{AB9CB588-3FEA-24B1-450C-053867721B1B}"/>
                  </a:ext>
                </a:extLst>
              </p:cNvPr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57;p44">
                <a:extLst>
                  <a:ext uri="{FF2B5EF4-FFF2-40B4-BE49-F238E27FC236}">
                    <a16:creationId xmlns:a16="http://schemas.microsoft.com/office/drawing/2014/main" id="{B4DB90FF-F637-7FCD-BA2F-2FC65008882A}"/>
                  </a:ext>
                </a:extLst>
              </p:cNvPr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258;p44">
              <a:extLst>
                <a:ext uri="{FF2B5EF4-FFF2-40B4-BE49-F238E27FC236}">
                  <a16:creationId xmlns:a16="http://schemas.microsoft.com/office/drawing/2014/main" id="{04F1DF21-0B2A-4ADB-77E8-1A289F1029B5}"/>
                </a:ext>
              </a:extLst>
            </p:cNvPr>
            <p:cNvGrpSpPr/>
            <p:nvPr/>
          </p:nvGrpSpPr>
          <p:grpSpPr>
            <a:xfrm rot="-6434609" flipH="1">
              <a:off x="3945513" y="1197787"/>
              <a:ext cx="967250" cy="738599"/>
              <a:chOff x="1530147" y="3725108"/>
              <a:chExt cx="864149" cy="672973"/>
            </a:xfrm>
          </p:grpSpPr>
          <p:sp>
            <p:nvSpPr>
              <p:cNvPr id="9" name="Google Shape;3259;p44">
                <a:extLst>
                  <a:ext uri="{FF2B5EF4-FFF2-40B4-BE49-F238E27FC236}">
                    <a16:creationId xmlns:a16="http://schemas.microsoft.com/office/drawing/2014/main" id="{8BF44FC1-68A8-7AC3-B1C9-B7E95D677375}"/>
                  </a:ext>
                </a:extLst>
              </p:cNvPr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60;p44">
                <a:extLst>
                  <a:ext uri="{FF2B5EF4-FFF2-40B4-BE49-F238E27FC236}">
                    <a16:creationId xmlns:a16="http://schemas.microsoft.com/office/drawing/2014/main" id="{18ED14E9-71D9-777E-E8B9-998BF44D5432}"/>
                  </a:ext>
                </a:extLst>
              </p:cNvPr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61;p44">
                <a:extLst>
                  <a:ext uri="{FF2B5EF4-FFF2-40B4-BE49-F238E27FC236}">
                    <a16:creationId xmlns:a16="http://schemas.microsoft.com/office/drawing/2014/main" id="{5BA62D74-BCAE-A7CB-0DB8-A585A5EE1682}"/>
                  </a:ext>
                </a:extLst>
              </p:cNvPr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62;p44">
                <a:extLst>
                  <a:ext uri="{FF2B5EF4-FFF2-40B4-BE49-F238E27FC236}">
                    <a16:creationId xmlns:a16="http://schemas.microsoft.com/office/drawing/2014/main" id="{27F2DB10-120C-854B-D9AC-40C283741D93}"/>
                  </a:ext>
                </a:extLst>
              </p:cNvPr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63;p44">
                <a:extLst>
                  <a:ext uri="{FF2B5EF4-FFF2-40B4-BE49-F238E27FC236}">
                    <a16:creationId xmlns:a16="http://schemas.microsoft.com/office/drawing/2014/main" id="{1C67E1F2-3AB1-C7D2-7825-D61704BE6AEA}"/>
                  </a:ext>
                </a:extLst>
              </p:cNvPr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3264;p44">
              <a:extLst>
                <a:ext uri="{FF2B5EF4-FFF2-40B4-BE49-F238E27FC236}">
                  <a16:creationId xmlns:a16="http://schemas.microsoft.com/office/drawing/2014/main" id="{6EEDC5E3-D7A4-558C-C521-20D47B1AE3CC}"/>
                </a:ext>
              </a:extLst>
            </p:cNvPr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756;p27">
            <a:extLst>
              <a:ext uri="{FF2B5EF4-FFF2-40B4-BE49-F238E27FC236}">
                <a16:creationId xmlns:a16="http://schemas.microsoft.com/office/drawing/2014/main" id="{AC3C0A55-73B6-02A9-86C3-B47139192B29}"/>
              </a:ext>
            </a:extLst>
          </p:cNvPr>
          <p:cNvSpPr/>
          <p:nvPr/>
        </p:nvSpPr>
        <p:spPr>
          <a:xfrm rot="16200000" flipH="1">
            <a:off x="8178380" y="4356089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60;p27">
            <a:extLst>
              <a:ext uri="{FF2B5EF4-FFF2-40B4-BE49-F238E27FC236}">
                <a16:creationId xmlns:a16="http://schemas.microsoft.com/office/drawing/2014/main" id="{12738A58-3E5B-21AB-0DD4-F846463CB541}"/>
              </a:ext>
            </a:extLst>
          </p:cNvPr>
          <p:cNvSpPr/>
          <p:nvPr/>
        </p:nvSpPr>
        <p:spPr>
          <a:xfrm rot="16200000" flipH="1">
            <a:off x="8367310" y="4688353"/>
            <a:ext cx="428838" cy="481466"/>
          </a:xfrm>
          <a:custGeom>
            <a:avLst/>
            <a:gdLst/>
            <a:ahLst/>
            <a:cxnLst/>
            <a:rect l="l" t="t" r="r" b="b"/>
            <a:pathLst>
              <a:path w="14066" h="12275" extrusionOk="0">
                <a:moveTo>
                  <a:pt x="5947" y="1"/>
                </a:moveTo>
                <a:cubicBezTo>
                  <a:pt x="4617" y="1"/>
                  <a:pt x="3672" y="406"/>
                  <a:pt x="5187" y="1853"/>
                </a:cubicBezTo>
                <a:cubicBezTo>
                  <a:pt x="6556" y="3131"/>
                  <a:pt x="9113" y="4090"/>
                  <a:pt x="10916" y="4615"/>
                </a:cubicBezTo>
                <a:cubicBezTo>
                  <a:pt x="10195" y="4556"/>
                  <a:pt x="7242" y="4063"/>
                  <a:pt x="4615" y="4063"/>
                </a:cubicBezTo>
                <a:cubicBezTo>
                  <a:pt x="2167" y="4063"/>
                  <a:pt x="1" y="4491"/>
                  <a:pt x="188" y="6099"/>
                </a:cubicBezTo>
                <a:cubicBezTo>
                  <a:pt x="346" y="7488"/>
                  <a:pt x="5300" y="7875"/>
                  <a:pt x="8923" y="7875"/>
                </a:cubicBezTo>
                <a:cubicBezTo>
                  <a:pt x="10003" y="7875"/>
                  <a:pt x="10965" y="7840"/>
                  <a:pt x="11646" y="7788"/>
                </a:cubicBezTo>
                <a:lnTo>
                  <a:pt x="11646" y="7788"/>
                </a:lnTo>
                <a:cubicBezTo>
                  <a:pt x="8793" y="8861"/>
                  <a:pt x="5598" y="9180"/>
                  <a:pt x="3680" y="9591"/>
                </a:cubicBezTo>
                <a:cubicBezTo>
                  <a:pt x="537" y="10202"/>
                  <a:pt x="796" y="12275"/>
                  <a:pt x="3980" y="12275"/>
                </a:cubicBezTo>
                <a:cubicBezTo>
                  <a:pt x="4125" y="12275"/>
                  <a:pt x="4276" y="12271"/>
                  <a:pt x="4434" y="12262"/>
                </a:cubicBezTo>
                <a:cubicBezTo>
                  <a:pt x="7355" y="12079"/>
                  <a:pt x="10825" y="11508"/>
                  <a:pt x="14066" y="10846"/>
                </a:cubicBezTo>
                <a:lnTo>
                  <a:pt x="14066" y="2150"/>
                </a:lnTo>
                <a:cubicBezTo>
                  <a:pt x="12194" y="1511"/>
                  <a:pt x="10277" y="917"/>
                  <a:pt x="8565" y="370"/>
                </a:cubicBezTo>
                <a:cubicBezTo>
                  <a:pt x="7960" y="193"/>
                  <a:pt x="6863" y="1"/>
                  <a:pt x="5947" y="1"/>
                </a:cubicBezTo>
                <a:close/>
              </a:path>
            </a:pathLst>
          </a:custGeom>
          <a:solidFill>
            <a:srgbClr val="A5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758;p27">
            <a:extLst>
              <a:ext uri="{FF2B5EF4-FFF2-40B4-BE49-F238E27FC236}">
                <a16:creationId xmlns:a16="http://schemas.microsoft.com/office/drawing/2014/main" id="{A691A5CF-66BE-B37D-0455-29104AB69308}"/>
              </a:ext>
            </a:extLst>
          </p:cNvPr>
          <p:cNvSpPr/>
          <p:nvPr/>
        </p:nvSpPr>
        <p:spPr>
          <a:xfrm rot="16200000" flipH="1">
            <a:off x="8206266" y="4704797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79A2A-AD02-C829-B3B3-9C0C7DFBEFDE}"/>
              </a:ext>
            </a:extLst>
          </p:cNvPr>
          <p:cNvSpPr txBox="1"/>
          <p:nvPr/>
        </p:nvSpPr>
        <p:spPr>
          <a:xfrm>
            <a:off x="1330083" y="831592"/>
            <a:ext cx="47859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2060"/>
                </a:solidFill>
                <a:latin typeface="UTM Avo" panose="02040603050506020204" pitchFamily="18" charset="0"/>
              </a:rPr>
              <a:t>241324 x 2 = ?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F5D0D6C-41BC-B98B-13D6-56CE713F5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21661"/>
              </p:ext>
            </p:extLst>
          </p:nvPr>
        </p:nvGraphicFramePr>
        <p:xfrm>
          <a:off x="1901235" y="1472596"/>
          <a:ext cx="5232115" cy="267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445">
                  <a:extLst>
                    <a:ext uri="{9D8B030D-6E8A-4147-A177-3AD203B41FA5}">
                      <a16:colId xmlns:a16="http://schemas.microsoft.com/office/drawing/2014/main" val="564939177"/>
                    </a:ext>
                  </a:extLst>
                </a:gridCol>
                <a:gridCol w="747445">
                  <a:extLst>
                    <a:ext uri="{9D8B030D-6E8A-4147-A177-3AD203B41FA5}">
                      <a16:colId xmlns:a16="http://schemas.microsoft.com/office/drawing/2014/main" val="1404657290"/>
                    </a:ext>
                  </a:extLst>
                </a:gridCol>
                <a:gridCol w="747445">
                  <a:extLst>
                    <a:ext uri="{9D8B030D-6E8A-4147-A177-3AD203B41FA5}">
                      <a16:colId xmlns:a16="http://schemas.microsoft.com/office/drawing/2014/main" val="1561975063"/>
                    </a:ext>
                  </a:extLst>
                </a:gridCol>
                <a:gridCol w="747445">
                  <a:extLst>
                    <a:ext uri="{9D8B030D-6E8A-4147-A177-3AD203B41FA5}">
                      <a16:colId xmlns:a16="http://schemas.microsoft.com/office/drawing/2014/main" val="2980313418"/>
                    </a:ext>
                  </a:extLst>
                </a:gridCol>
                <a:gridCol w="747445">
                  <a:extLst>
                    <a:ext uri="{9D8B030D-6E8A-4147-A177-3AD203B41FA5}">
                      <a16:colId xmlns:a16="http://schemas.microsoft.com/office/drawing/2014/main" val="1382029875"/>
                    </a:ext>
                  </a:extLst>
                </a:gridCol>
                <a:gridCol w="747445">
                  <a:extLst>
                    <a:ext uri="{9D8B030D-6E8A-4147-A177-3AD203B41FA5}">
                      <a16:colId xmlns:a16="http://schemas.microsoft.com/office/drawing/2014/main" val="1128801878"/>
                    </a:ext>
                  </a:extLst>
                </a:gridCol>
                <a:gridCol w="747445">
                  <a:extLst>
                    <a:ext uri="{9D8B030D-6E8A-4147-A177-3AD203B41FA5}">
                      <a16:colId xmlns:a16="http://schemas.microsoft.com/office/drawing/2014/main" val="237624059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2641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82008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631257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2F0BEC44-CA66-AACE-6DB5-CA61E394FE7E}"/>
              </a:ext>
            </a:extLst>
          </p:cNvPr>
          <p:cNvSpPr txBox="1"/>
          <p:nvPr/>
        </p:nvSpPr>
        <p:spPr>
          <a:xfrm>
            <a:off x="1464940" y="4010480"/>
            <a:ext cx="6514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AE42D1-5E27-3355-F60A-E3E2D1E65CE9}"/>
              </a:ext>
            </a:extLst>
          </p:cNvPr>
          <p:cNvSpPr txBox="1"/>
          <p:nvPr/>
        </p:nvSpPr>
        <p:spPr>
          <a:xfrm>
            <a:off x="6479445" y="1466822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61AC39-F252-5B34-B280-9FBCA958AA31}"/>
              </a:ext>
            </a:extLst>
          </p:cNvPr>
          <p:cNvSpPr txBox="1"/>
          <p:nvPr/>
        </p:nvSpPr>
        <p:spPr>
          <a:xfrm>
            <a:off x="6479444" y="2367069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9BEEAC-6528-9BF7-A895-BFE97D994058}"/>
              </a:ext>
            </a:extLst>
          </p:cNvPr>
          <p:cNvSpPr/>
          <p:nvPr/>
        </p:nvSpPr>
        <p:spPr>
          <a:xfrm>
            <a:off x="6531762" y="3347492"/>
            <a:ext cx="524751" cy="68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24D9E7-2AAC-AEF7-C568-86BD68F2C09F}"/>
              </a:ext>
            </a:extLst>
          </p:cNvPr>
          <p:cNvSpPr txBox="1"/>
          <p:nvPr/>
        </p:nvSpPr>
        <p:spPr>
          <a:xfrm>
            <a:off x="5732508" y="1472595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6CBFD1-4E57-35C2-5596-B0CE3192B925}"/>
              </a:ext>
            </a:extLst>
          </p:cNvPr>
          <p:cNvSpPr txBox="1"/>
          <p:nvPr/>
        </p:nvSpPr>
        <p:spPr>
          <a:xfrm>
            <a:off x="6479444" y="2367069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FD0765A-19A7-3E7D-E35E-CAA6A4B16492}"/>
              </a:ext>
            </a:extLst>
          </p:cNvPr>
          <p:cNvSpPr/>
          <p:nvPr/>
        </p:nvSpPr>
        <p:spPr>
          <a:xfrm>
            <a:off x="5723908" y="3332268"/>
            <a:ext cx="524751" cy="68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CFC4A8-B221-E9A5-B7D2-1125A7E59186}"/>
              </a:ext>
            </a:extLst>
          </p:cNvPr>
          <p:cNvSpPr txBox="1"/>
          <p:nvPr/>
        </p:nvSpPr>
        <p:spPr>
          <a:xfrm>
            <a:off x="4985571" y="1472595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174720-16C9-76EE-C1CE-8E3576A26CA6}"/>
              </a:ext>
            </a:extLst>
          </p:cNvPr>
          <p:cNvSpPr/>
          <p:nvPr/>
        </p:nvSpPr>
        <p:spPr>
          <a:xfrm>
            <a:off x="5011654" y="3347492"/>
            <a:ext cx="524751" cy="68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9D66E6-2EB9-987D-0785-41D0ED56595D}"/>
              </a:ext>
            </a:extLst>
          </p:cNvPr>
          <p:cNvSpPr txBox="1"/>
          <p:nvPr/>
        </p:nvSpPr>
        <p:spPr>
          <a:xfrm>
            <a:off x="6479444" y="2361901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251737-8404-DB75-56F8-4A75B85D7855}"/>
              </a:ext>
            </a:extLst>
          </p:cNvPr>
          <p:cNvSpPr txBox="1"/>
          <p:nvPr/>
        </p:nvSpPr>
        <p:spPr>
          <a:xfrm>
            <a:off x="4238634" y="1472595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019126-DBA8-83E5-13CF-2487643CBB2C}"/>
              </a:ext>
            </a:extLst>
          </p:cNvPr>
          <p:cNvSpPr txBox="1"/>
          <p:nvPr/>
        </p:nvSpPr>
        <p:spPr>
          <a:xfrm>
            <a:off x="6478342" y="2364261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3D7857-1501-7067-A5AE-CF0D07F60388}"/>
              </a:ext>
            </a:extLst>
          </p:cNvPr>
          <p:cNvSpPr/>
          <p:nvPr/>
        </p:nvSpPr>
        <p:spPr>
          <a:xfrm>
            <a:off x="4301694" y="3335985"/>
            <a:ext cx="524751" cy="68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1EF5539-7C8B-9F30-D20E-0E091A0CE58A}"/>
              </a:ext>
            </a:extLst>
          </p:cNvPr>
          <p:cNvSpPr txBox="1"/>
          <p:nvPr/>
        </p:nvSpPr>
        <p:spPr>
          <a:xfrm>
            <a:off x="3491697" y="1472595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AB7E6E9-0F0F-5916-D489-078A9AF446F6}"/>
              </a:ext>
            </a:extLst>
          </p:cNvPr>
          <p:cNvSpPr txBox="1"/>
          <p:nvPr/>
        </p:nvSpPr>
        <p:spPr>
          <a:xfrm>
            <a:off x="6479444" y="2367068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045AA47-D0D3-EE60-CE64-2EE25672FA32}"/>
              </a:ext>
            </a:extLst>
          </p:cNvPr>
          <p:cNvSpPr/>
          <p:nvPr/>
        </p:nvSpPr>
        <p:spPr>
          <a:xfrm>
            <a:off x="3568971" y="3360071"/>
            <a:ext cx="524751" cy="68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055A09-7D5F-B8B1-D1F6-45DBE07A01D7}"/>
              </a:ext>
            </a:extLst>
          </p:cNvPr>
          <p:cNvSpPr txBox="1"/>
          <p:nvPr/>
        </p:nvSpPr>
        <p:spPr>
          <a:xfrm>
            <a:off x="2744760" y="1472595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FB77D9-327A-1009-8920-3BF9EBEC2D2D}"/>
              </a:ext>
            </a:extLst>
          </p:cNvPr>
          <p:cNvSpPr txBox="1"/>
          <p:nvPr/>
        </p:nvSpPr>
        <p:spPr>
          <a:xfrm>
            <a:off x="6477240" y="2364261"/>
            <a:ext cx="62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52C091B-D71C-9D5D-C924-3E8040060EE6}"/>
              </a:ext>
            </a:extLst>
          </p:cNvPr>
          <p:cNvSpPr/>
          <p:nvPr/>
        </p:nvSpPr>
        <p:spPr>
          <a:xfrm>
            <a:off x="2791889" y="3347835"/>
            <a:ext cx="524751" cy="68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A5186A-1118-418D-1291-59706D948DBA}"/>
              </a:ext>
            </a:extLst>
          </p:cNvPr>
          <p:cNvSpPr txBox="1"/>
          <p:nvPr/>
        </p:nvSpPr>
        <p:spPr>
          <a:xfrm>
            <a:off x="5214059" y="831592"/>
            <a:ext cx="2158507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UTM Avo" panose="02040603050506020204" pitchFamily="18" charset="0"/>
              </a:rPr>
              <a:t>482648</a:t>
            </a:r>
          </a:p>
        </p:txBody>
      </p:sp>
      <p:grpSp>
        <p:nvGrpSpPr>
          <p:cNvPr id="204" name="Google Shape;4862;p57">
            <a:extLst>
              <a:ext uri="{FF2B5EF4-FFF2-40B4-BE49-F238E27FC236}">
                <a16:creationId xmlns:a16="http://schemas.microsoft.com/office/drawing/2014/main" id="{0DEB04D4-528C-212B-0281-40A1CC4FB86F}"/>
              </a:ext>
            </a:extLst>
          </p:cNvPr>
          <p:cNvGrpSpPr/>
          <p:nvPr/>
        </p:nvGrpSpPr>
        <p:grpSpPr>
          <a:xfrm>
            <a:off x="321537" y="3580528"/>
            <a:ext cx="2157469" cy="1563840"/>
            <a:chOff x="885690" y="2872761"/>
            <a:chExt cx="1584756" cy="1563840"/>
          </a:xfrm>
        </p:grpSpPr>
        <p:grpSp>
          <p:nvGrpSpPr>
            <p:cNvPr id="205" name="Google Shape;4863;p57">
              <a:extLst>
                <a:ext uri="{FF2B5EF4-FFF2-40B4-BE49-F238E27FC236}">
                  <a16:creationId xmlns:a16="http://schemas.microsoft.com/office/drawing/2014/main" id="{D72B866A-27F8-8498-A2B4-12243613CF01}"/>
                </a:ext>
              </a:extLst>
            </p:cNvPr>
            <p:cNvGrpSpPr/>
            <p:nvPr/>
          </p:nvGrpSpPr>
          <p:grpSpPr>
            <a:xfrm>
              <a:off x="885690" y="2872761"/>
              <a:ext cx="1584756" cy="1563840"/>
              <a:chOff x="996725" y="2456700"/>
              <a:chExt cx="1216050" cy="1200000"/>
            </a:xfrm>
          </p:grpSpPr>
          <p:sp>
            <p:nvSpPr>
              <p:cNvPr id="207" name="Google Shape;4864;p57">
                <a:extLst>
                  <a:ext uri="{FF2B5EF4-FFF2-40B4-BE49-F238E27FC236}">
                    <a16:creationId xmlns:a16="http://schemas.microsoft.com/office/drawing/2014/main" id="{8D8A1796-442C-A744-D5BC-5B8AF8F57197}"/>
                  </a:ext>
                </a:extLst>
              </p:cNvPr>
              <p:cNvSpPr/>
              <p:nvPr/>
            </p:nvSpPr>
            <p:spPr>
              <a:xfrm>
                <a:off x="1698575" y="3299925"/>
                <a:ext cx="162900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6516" h="10797" extrusionOk="0">
                    <a:moveTo>
                      <a:pt x="3196" y="1"/>
                    </a:moveTo>
                    <a:lnTo>
                      <a:pt x="1" y="1614"/>
                    </a:lnTo>
                    <a:lnTo>
                      <a:pt x="1676" y="5895"/>
                    </a:lnTo>
                    <a:cubicBezTo>
                      <a:pt x="1676" y="5895"/>
                      <a:pt x="4530" y="10796"/>
                      <a:pt x="5119" y="10796"/>
                    </a:cubicBezTo>
                    <a:cubicBezTo>
                      <a:pt x="5709" y="10796"/>
                      <a:pt x="6515" y="10393"/>
                      <a:pt x="6515" y="10393"/>
                    </a:cubicBezTo>
                    <a:lnTo>
                      <a:pt x="4530" y="5802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865;p57">
                <a:extLst>
                  <a:ext uri="{FF2B5EF4-FFF2-40B4-BE49-F238E27FC236}">
                    <a16:creationId xmlns:a16="http://schemas.microsoft.com/office/drawing/2014/main" id="{68421C47-2884-7A5C-B84D-B34099A1508F}"/>
                  </a:ext>
                </a:extLst>
              </p:cNvPr>
              <p:cNvSpPr/>
              <p:nvPr/>
            </p:nvSpPr>
            <p:spPr>
              <a:xfrm>
                <a:off x="1320125" y="3367950"/>
                <a:ext cx="10162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8665" extrusionOk="0">
                    <a:moveTo>
                      <a:pt x="863" y="1"/>
                    </a:moveTo>
                    <a:cubicBezTo>
                      <a:pt x="522" y="1"/>
                      <a:pt x="272" y="130"/>
                      <a:pt x="217" y="475"/>
                    </a:cubicBezTo>
                    <a:cubicBezTo>
                      <a:pt x="0" y="1840"/>
                      <a:pt x="652" y="4229"/>
                      <a:pt x="652" y="4229"/>
                    </a:cubicBezTo>
                    <a:lnTo>
                      <a:pt x="2637" y="8665"/>
                    </a:lnTo>
                    <a:lnTo>
                      <a:pt x="4064" y="8416"/>
                    </a:lnTo>
                    <a:cubicBezTo>
                      <a:pt x="4064" y="8416"/>
                      <a:pt x="3568" y="5811"/>
                      <a:pt x="3351" y="5035"/>
                    </a:cubicBezTo>
                    <a:cubicBezTo>
                      <a:pt x="3133" y="4291"/>
                      <a:pt x="3692" y="1126"/>
                      <a:pt x="3692" y="1126"/>
                    </a:cubicBezTo>
                    <a:cubicBezTo>
                      <a:pt x="3692" y="1126"/>
                      <a:pt x="1874" y="1"/>
                      <a:pt x="863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866;p57">
                <a:extLst>
                  <a:ext uri="{FF2B5EF4-FFF2-40B4-BE49-F238E27FC236}">
                    <a16:creationId xmlns:a16="http://schemas.microsoft.com/office/drawing/2014/main" id="{4F425BF3-A9C6-EAA4-87CF-A488CA5CD10D}"/>
                  </a:ext>
                </a:extLst>
              </p:cNvPr>
              <p:cNvSpPr/>
              <p:nvPr/>
            </p:nvSpPr>
            <p:spPr>
              <a:xfrm>
                <a:off x="1432575" y="2760925"/>
                <a:ext cx="298600" cy="255675"/>
              </a:xfrm>
              <a:custGeom>
                <a:avLst/>
                <a:gdLst/>
                <a:ahLst/>
                <a:cxnLst/>
                <a:rect l="l" t="t" r="r" b="b"/>
                <a:pathLst>
                  <a:path w="11944" h="10227" extrusionOk="0">
                    <a:moveTo>
                      <a:pt x="10361" y="1"/>
                    </a:moveTo>
                    <a:cubicBezTo>
                      <a:pt x="10424" y="218"/>
                      <a:pt x="9989" y="683"/>
                      <a:pt x="9896" y="838"/>
                    </a:cubicBezTo>
                    <a:cubicBezTo>
                      <a:pt x="9524" y="1366"/>
                      <a:pt x="9462" y="1583"/>
                      <a:pt x="9400" y="2234"/>
                    </a:cubicBezTo>
                    <a:cubicBezTo>
                      <a:pt x="9400" y="2327"/>
                      <a:pt x="9400" y="2421"/>
                      <a:pt x="9338" y="2452"/>
                    </a:cubicBezTo>
                    <a:cubicBezTo>
                      <a:pt x="9276" y="2545"/>
                      <a:pt x="9183" y="2545"/>
                      <a:pt x="9090" y="2545"/>
                    </a:cubicBezTo>
                    <a:cubicBezTo>
                      <a:pt x="8779" y="2576"/>
                      <a:pt x="8469" y="2700"/>
                      <a:pt x="8221" y="2886"/>
                    </a:cubicBezTo>
                    <a:cubicBezTo>
                      <a:pt x="8159" y="2917"/>
                      <a:pt x="8097" y="2979"/>
                      <a:pt x="8066" y="3072"/>
                    </a:cubicBezTo>
                    <a:cubicBezTo>
                      <a:pt x="7942" y="3320"/>
                      <a:pt x="8252" y="3692"/>
                      <a:pt x="8066" y="3941"/>
                    </a:cubicBezTo>
                    <a:cubicBezTo>
                      <a:pt x="8004" y="4023"/>
                      <a:pt x="7900" y="4037"/>
                      <a:pt x="7792" y="4037"/>
                    </a:cubicBezTo>
                    <a:cubicBezTo>
                      <a:pt x="7738" y="4037"/>
                      <a:pt x="7683" y="4034"/>
                      <a:pt x="7632" y="4034"/>
                    </a:cubicBezTo>
                    <a:lnTo>
                      <a:pt x="7383" y="4034"/>
                    </a:lnTo>
                    <a:cubicBezTo>
                      <a:pt x="7104" y="4096"/>
                      <a:pt x="6918" y="4313"/>
                      <a:pt x="6794" y="4561"/>
                    </a:cubicBezTo>
                    <a:cubicBezTo>
                      <a:pt x="6701" y="4809"/>
                      <a:pt x="6639" y="5088"/>
                      <a:pt x="6515" y="5337"/>
                    </a:cubicBezTo>
                    <a:cubicBezTo>
                      <a:pt x="6484" y="5399"/>
                      <a:pt x="6422" y="5492"/>
                      <a:pt x="6360" y="5523"/>
                    </a:cubicBezTo>
                    <a:cubicBezTo>
                      <a:pt x="6320" y="5549"/>
                      <a:pt x="6275" y="5558"/>
                      <a:pt x="6230" y="5558"/>
                    </a:cubicBezTo>
                    <a:cubicBezTo>
                      <a:pt x="6167" y="5558"/>
                      <a:pt x="6103" y="5541"/>
                      <a:pt x="6049" y="5523"/>
                    </a:cubicBezTo>
                    <a:cubicBezTo>
                      <a:pt x="5770" y="5461"/>
                      <a:pt x="5522" y="5368"/>
                      <a:pt x="5243" y="5243"/>
                    </a:cubicBezTo>
                    <a:cubicBezTo>
                      <a:pt x="4995" y="5678"/>
                      <a:pt x="4747" y="6081"/>
                      <a:pt x="4436" y="6453"/>
                    </a:cubicBezTo>
                    <a:cubicBezTo>
                      <a:pt x="4374" y="6546"/>
                      <a:pt x="4312" y="6608"/>
                      <a:pt x="4219" y="6639"/>
                    </a:cubicBezTo>
                    <a:cubicBezTo>
                      <a:pt x="4202" y="6644"/>
                      <a:pt x="4186" y="6646"/>
                      <a:pt x="4170" y="6646"/>
                    </a:cubicBezTo>
                    <a:cubicBezTo>
                      <a:pt x="4069" y="6646"/>
                      <a:pt x="3985" y="6569"/>
                      <a:pt x="3878" y="6515"/>
                    </a:cubicBezTo>
                    <a:cubicBezTo>
                      <a:pt x="3599" y="6298"/>
                      <a:pt x="3289" y="6112"/>
                      <a:pt x="3009" y="5895"/>
                    </a:cubicBezTo>
                    <a:cubicBezTo>
                      <a:pt x="2854" y="6174"/>
                      <a:pt x="2668" y="6453"/>
                      <a:pt x="2358" y="6546"/>
                    </a:cubicBezTo>
                    <a:cubicBezTo>
                      <a:pt x="2289" y="6569"/>
                      <a:pt x="2229" y="6579"/>
                      <a:pt x="2177" y="6579"/>
                    </a:cubicBezTo>
                    <a:cubicBezTo>
                      <a:pt x="1877" y="6579"/>
                      <a:pt x="1816" y="6249"/>
                      <a:pt x="1551" y="6143"/>
                    </a:cubicBezTo>
                    <a:lnTo>
                      <a:pt x="683" y="6205"/>
                    </a:lnTo>
                    <a:lnTo>
                      <a:pt x="0" y="8873"/>
                    </a:lnTo>
                    <a:cubicBezTo>
                      <a:pt x="764" y="9845"/>
                      <a:pt x="2322" y="10226"/>
                      <a:pt x="4011" y="10226"/>
                    </a:cubicBezTo>
                    <a:cubicBezTo>
                      <a:pt x="6097" y="10226"/>
                      <a:pt x="8383" y="9644"/>
                      <a:pt x="9617" y="8873"/>
                    </a:cubicBezTo>
                    <a:cubicBezTo>
                      <a:pt x="11882" y="7477"/>
                      <a:pt x="11944" y="2855"/>
                      <a:pt x="11633" y="1521"/>
                    </a:cubicBezTo>
                    <a:cubicBezTo>
                      <a:pt x="11354" y="218"/>
                      <a:pt x="10362" y="1"/>
                      <a:pt x="10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867;p57">
                <a:extLst>
                  <a:ext uri="{FF2B5EF4-FFF2-40B4-BE49-F238E27FC236}">
                    <a16:creationId xmlns:a16="http://schemas.microsoft.com/office/drawing/2014/main" id="{660A24B4-7CA2-C448-7461-822A1493DB4A}"/>
                  </a:ext>
                </a:extLst>
              </p:cNvPr>
              <p:cNvSpPr/>
              <p:nvPr/>
            </p:nvSpPr>
            <p:spPr>
              <a:xfrm>
                <a:off x="1191375" y="3265800"/>
                <a:ext cx="99300" cy="322650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2906" extrusionOk="0">
                    <a:moveTo>
                      <a:pt x="1" y="1"/>
                    </a:moveTo>
                    <a:lnTo>
                      <a:pt x="63" y="7911"/>
                    </a:lnTo>
                    <a:lnTo>
                      <a:pt x="1831" y="12906"/>
                    </a:lnTo>
                    <a:lnTo>
                      <a:pt x="3289" y="12906"/>
                    </a:lnTo>
                    <a:lnTo>
                      <a:pt x="2575" y="8066"/>
                    </a:lnTo>
                    <a:lnTo>
                      <a:pt x="3971" y="2762"/>
                    </a:lnTo>
                    <a:cubicBezTo>
                      <a:pt x="3971" y="2762"/>
                      <a:pt x="1521" y="528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868;p57">
                <a:extLst>
                  <a:ext uri="{FF2B5EF4-FFF2-40B4-BE49-F238E27FC236}">
                    <a16:creationId xmlns:a16="http://schemas.microsoft.com/office/drawing/2014/main" id="{B193BAF1-69CF-AB6C-511D-775C3C1F8697}"/>
                  </a:ext>
                </a:extLst>
              </p:cNvPr>
              <p:cNvSpPr/>
              <p:nvPr/>
            </p:nvSpPr>
            <p:spPr>
              <a:xfrm>
                <a:off x="996725" y="2789325"/>
                <a:ext cx="887225" cy="646375"/>
              </a:xfrm>
              <a:custGeom>
                <a:avLst/>
                <a:gdLst/>
                <a:ahLst/>
                <a:cxnLst/>
                <a:rect l="l" t="t" r="r" b="b"/>
                <a:pathLst>
                  <a:path w="35489" h="25855" extrusionOk="0">
                    <a:moveTo>
                      <a:pt x="30363" y="1"/>
                    </a:moveTo>
                    <a:cubicBezTo>
                      <a:pt x="29797" y="1"/>
                      <a:pt x="29255" y="214"/>
                      <a:pt x="28788" y="571"/>
                    </a:cubicBezTo>
                    <a:cubicBezTo>
                      <a:pt x="28788" y="571"/>
                      <a:pt x="28478" y="6124"/>
                      <a:pt x="23080" y="7799"/>
                    </a:cubicBezTo>
                    <a:cubicBezTo>
                      <a:pt x="22936" y="7818"/>
                      <a:pt x="22759" y="7826"/>
                      <a:pt x="22553" y="7826"/>
                    </a:cubicBezTo>
                    <a:cubicBezTo>
                      <a:pt x="22094" y="7826"/>
                      <a:pt x="21491" y="7789"/>
                      <a:pt x="20785" y="7768"/>
                    </a:cubicBezTo>
                    <a:cubicBezTo>
                      <a:pt x="20133" y="7742"/>
                      <a:pt x="19397" y="7716"/>
                      <a:pt x="18614" y="7716"/>
                    </a:cubicBezTo>
                    <a:cubicBezTo>
                      <a:pt x="15597" y="7716"/>
                      <a:pt x="11883" y="8115"/>
                      <a:pt x="9617" y="10529"/>
                    </a:cubicBezTo>
                    <a:cubicBezTo>
                      <a:pt x="9338" y="10591"/>
                      <a:pt x="9059" y="10746"/>
                      <a:pt x="8841" y="10994"/>
                    </a:cubicBezTo>
                    <a:cubicBezTo>
                      <a:pt x="8810" y="11025"/>
                      <a:pt x="8686" y="11118"/>
                      <a:pt x="8562" y="11211"/>
                    </a:cubicBezTo>
                    <a:cubicBezTo>
                      <a:pt x="8469" y="11273"/>
                      <a:pt x="8345" y="11366"/>
                      <a:pt x="8221" y="11429"/>
                    </a:cubicBezTo>
                    <a:cubicBezTo>
                      <a:pt x="7973" y="11584"/>
                      <a:pt x="7725" y="11739"/>
                      <a:pt x="7445" y="11863"/>
                    </a:cubicBezTo>
                    <a:cubicBezTo>
                      <a:pt x="6918" y="12080"/>
                      <a:pt x="6360" y="12266"/>
                      <a:pt x="5801" y="12359"/>
                    </a:cubicBezTo>
                    <a:cubicBezTo>
                      <a:pt x="5567" y="12398"/>
                      <a:pt x="5328" y="12415"/>
                      <a:pt x="5086" y="12415"/>
                    </a:cubicBezTo>
                    <a:cubicBezTo>
                      <a:pt x="4749" y="12415"/>
                      <a:pt x="4407" y="12382"/>
                      <a:pt x="4064" y="12328"/>
                    </a:cubicBezTo>
                    <a:lnTo>
                      <a:pt x="3661" y="12235"/>
                    </a:lnTo>
                    <a:lnTo>
                      <a:pt x="3227" y="12111"/>
                    </a:lnTo>
                    <a:cubicBezTo>
                      <a:pt x="3071" y="12080"/>
                      <a:pt x="2947" y="12018"/>
                      <a:pt x="2823" y="11956"/>
                    </a:cubicBezTo>
                    <a:cubicBezTo>
                      <a:pt x="2730" y="11894"/>
                      <a:pt x="2575" y="11863"/>
                      <a:pt x="2482" y="11770"/>
                    </a:cubicBezTo>
                    <a:cubicBezTo>
                      <a:pt x="2048" y="11522"/>
                      <a:pt x="1768" y="11118"/>
                      <a:pt x="1613" y="10622"/>
                    </a:cubicBezTo>
                    <a:cubicBezTo>
                      <a:pt x="1458" y="10095"/>
                      <a:pt x="1489" y="9505"/>
                      <a:pt x="1644" y="8885"/>
                    </a:cubicBezTo>
                    <a:cubicBezTo>
                      <a:pt x="1768" y="8264"/>
                      <a:pt x="2048" y="7675"/>
                      <a:pt x="2389" y="7086"/>
                    </a:cubicBezTo>
                    <a:cubicBezTo>
                      <a:pt x="2699" y="6527"/>
                      <a:pt x="3133" y="6000"/>
                      <a:pt x="3630" y="5628"/>
                    </a:cubicBezTo>
                    <a:lnTo>
                      <a:pt x="3661" y="5596"/>
                    </a:lnTo>
                    <a:cubicBezTo>
                      <a:pt x="3754" y="5534"/>
                      <a:pt x="3816" y="5348"/>
                      <a:pt x="3723" y="5224"/>
                    </a:cubicBezTo>
                    <a:cubicBezTo>
                      <a:pt x="3680" y="5118"/>
                      <a:pt x="3580" y="5070"/>
                      <a:pt x="3471" y="5070"/>
                    </a:cubicBezTo>
                    <a:cubicBezTo>
                      <a:pt x="3421" y="5070"/>
                      <a:pt x="3369" y="5081"/>
                      <a:pt x="3320" y="5100"/>
                    </a:cubicBezTo>
                    <a:cubicBezTo>
                      <a:pt x="2606" y="5472"/>
                      <a:pt x="2110" y="6000"/>
                      <a:pt x="1644" y="6589"/>
                    </a:cubicBezTo>
                    <a:cubicBezTo>
                      <a:pt x="1179" y="7148"/>
                      <a:pt x="776" y="7799"/>
                      <a:pt x="497" y="8513"/>
                    </a:cubicBezTo>
                    <a:cubicBezTo>
                      <a:pt x="217" y="9226"/>
                      <a:pt x="0" y="10002"/>
                      <a:pt x="124" y="10901"/>
                    </a:cubicBezTo>
                    <a:cubicBezTo>
                      <a:pt x="186" y="11739"/>
                      <a:pt x="652" y="12638"/>
                      <a:pt x="1365" y="13228"/>
                    </a:cubicBezTo>
                    <a:cubicBezTo>
                      <a:pt x="1520" y="13383"/>
                      <a:pt x="1706" y="13476"/>
                      <a:pt x="1862" y="13600"/>
                    </a:cubicBezTo>
                    <a:cubicBezTo>
                      <a:pt x="2048" y="13724"/>
                      <a:pt x="2234" y="13848"/>
                      <a:pt x="2420" y="13941"/>
                    </a:cubicBezTo>
                    <a:lnTo>
                      <a:pt x="2947" y="14189"/>
                    </a:lnTo>
                    <a:lnTo>
                      <a:pt x="3537" y="14407"/>
                    </a:lnTo>
                    <a:cubicBezTo>
                      <a:pt x="4312" y="14655"/>
                      <a:pt x="5119" y="14810"/>
                      <a:pt x="5956" y="14810"/>
                    </a:cubicBezTo>
                    <a:cubicBezTo>
                      <a:pt x="6546" y="14810"/>
                      <a:pt x="7135" y="14748"/>
                      <a:pt x="7725" y="14624"/>
                    </a:cubicBezTo>
                    <a:lnTo>
                      <a:pt x="7725" y="14624"/>
                    </a:lnTo>
                    <a:lnTo>
                      <a:pt x="7694" y="14748"/>
                    </a:lnTo>
                    <a:cubicBezTo>
                      <a:pt x="6412" y="23282"/>
                      <a:pt x="13170" y="25854"/>
                      <a:pt x="19676" y="25854"/>
                    </a:cubicBezTo>
                    <a:cubicBezTo>
                      <a:pt x="20099" y="25854"/>
                      <a:pt x="20521" y="25843"/>
                      <a:pt x="20940" y="25822"/>
                    </a:cubicBezTo>
                    <a:cubicBezTo>
                      <a:pt x="27795" y="25512"/>
                      <a:pt x="35489" y="21355"/>
                      <a:pt x="34992" y="10839"/>
                    </a:cubicBezTo>
                    <a:cubicBezTo>
                      <a:pt x="34630" y="2628"/>
                      <a:pt x="32350" y="1"/>
                      <a:pt x="30363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869;p57">
                <a:extLst>
                  <a:ext uri="{FF2B5EF4-FFF2-40B4-BE49-F238E27FC236}">
                    <a16:creationId xmlns:a16="http://schemas.microsoft.com/office/drawing/2014/main" id="{7ED1DEA2-BBFC-E663-9447-ED2787449BD3}"/>
                  </a:ext>
                </a:extLst>
              </p:cNvPr>
              <p:cNvSpPr/>
              <p:nvPr/>
            </p:nvSpPr>
            <p:spPr>
              <a:xfrm>
                <a:off x="1040925" y="2840250"/>
                <a:ext cx="115575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4014" extrusionOk="0">
                    <a:moveTo>
                      <a:pt x="4361" y="1"/>
                    </a:moveTo>
                    <a:cubicBezTo>
                      <a:pt x="4246" y="1"/>
                      <a:pt x="4109" y="73"/>
                      <a:pt x="4002" y="116"/>
                    </a:cubicBezTo>
                    <a:cubicBezTo>
                      <a:pt x="2917" y="364"/>
                      <a:pt x="1521" y="395"/>
                      <a:pt x="838" y="1419"/>
                    </a:cubicBezTo>
                    <a:cubicBezTo>
                      <a:pt x="0" y="2660"/>
                      <a:pt x="1179" y="3497"/>
                      <a:pt x="1179" y="3497"/>
                    </a:cubicBezTo>
                    <a:cubicBezTo>
                      <a:pt x="1600" y="3772"/>
                      <a:pt x="2128" y="4014"/>
                      <a:pt x="2624" y="4014"/>
                    </a:cubicBezTo>
                    <a:cubicBezTo>
                      <a:pt x="2970" y="4014"/>
                      <a:pt x="3300" y="3896"/>
                      <a:pt x="3568" y="3591"/>
                    </a:cubicBezTo>
                    <a:cubicBezTo>
                      <a:pt x="3816" y="3311"/>
                      <a:pt x="3940" y="3001"/>
                      <a:pt x="4002" y="2629"/>
                    </a:cubicBezTo>
                    <a:cubicBezTo>
                      <a:pt x="4126" y="1977"/>
                      <a:pt x="4281" y="1326"/>
                      <a:pt x="4468" y="674"/>
                    </a:cubicBezTo>
                    <a:cubicBezTo>
                      <a:pt x="4499" y="519"/>
                      <a:pt x="4623" y="209"/>
                      <a:pt x="4499" y="54"/>
                    </a:cubicBezTo>
                    <a:cubicBezTo>
                      <a:pt x="4460" y="16"/>
                      <a:pt x="4413" y="1"/>
                      <a:pt x="4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870;p57">
                <a:extLst>
                  <a:ext uri="{FF2B5EF4-FFF2-40B4-BE49-F238E27FC236}">
                    <a16:creationId xmlns:a16="http://schemas.microsoft.com/office/drawing/2014/main" id="{9D4F7E91-82D8-7C90-D229-E19639A14861}"/>
                  </a:ext>
                </a:extLst>
              </p:cNvPr>
              <p:cNvSpPr/>
              <p:nvPr/>
            </p:nvSpPr>
            <p:spPr>
              <a:xfrm>
                <a:off x="1664875" y="2474600"/>
                <a:ext cx="2012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825" extrusionOk="0">
                    <a:moveTo>
                      <a:pt x="6609" y="0"/>
                    </a:moveTo>
                    <a:cubicBezTo>
                      <a:pt x="5944" y="0"/>
                      <a:pt x="5195" y="1527"/>
                      <a:pt x="5195" y="1527"/>
                    </a:cubicBezTo>
                    <a:cubicBezTo>
                      <a:pt x="5195" y="1527"/>
                      <a:pt x="4704" y="1057"/>
                      <a:pt x="3898" y="1057"/>
                    </a:cubicBezTo>
                    <a:cubicBezTo>
                      <a:pt x="3733" y="1057"/>
                      <a:pt x="3555" y="1076"/>
                      <a:pt x="3365" y="1124"/>
                    </a:cubicBezTo>
                    <a:cubicBezTo>
                      <a:pt x="2279" y="1372"/>
                      <a:pt x="2465" y="2861"/>
                      <a:pt x="2465" y="2861"/>
                    </a:cubicBezTo>
                    <a:cubicBezTo>
                      <a:pt x="2301" y="2675"/>
                      <a:pt x="1908" y="2589"/>
                      <a:pt x="1506" y="2589"/>
                    </a:cubicBezTo>
                    <a:cubicBezTo>
                      <a:pt x="769" y="2589"/>
                      <a:pt x="0" y="2876"/>
                      <a:pt x="542" y="3357"/>
                    </a:cubicBezTo>
                    <a:cubicBezTo>
                      <a:pt x="1380" y="4102"/>
                      <a:pt x="3830" y="6646"/>
                      <a:pt x="4606" y="7824"/>
                    </a:cubicBezTo>
                    <a:cubicBezTo>
                      <a:pt x="6330" y="6378"/>
                      <a:pt x="7730" y="6303"/>
                      <a:pt x="8002" y="6303"/>
                    </a:cubicBezTo>
                    <a:cubicBezTo>
                      <a:pt x="8033" y="6303"/>
                      <a:pt x="8049" y="6304"/>
                      <a:pt x="8049" y="6304"/>
                    </a:cubicBezTo>
                    <a:cubicBezTo>
                      <a:pt x="7150" y="4536"/>
                      <a:pt x="7336" y="162"/>
                      <a:pt x="6684" y="7"/>
                    </a:cubicBezTo>
                    <a:cubicBezTo>
                      <a:pt x="6660" y="2"/>
                      <a:pt x="6635" y="0"/>
                      <a:pt x="6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871;p57">
                <a:extLst>
                  <a:ext uri="{FF2B5EF4-FFF2-40B4-BE49-F238E27FC236}">
                    <a16:creationId xmlns:a16="http://schemas.microsoft.com/office/drawing/2014/main" id="{E8F266F3-CB16-78AC-A382-F2AB742862FF}"/>
                  </a:ext>
                </a:extLst>
              </p:cNvPr>
              <p:cNvSpPr/>
              <p:nvPr/>
            </p:nvSpPr>
            <p:spPr>
              <a:xfrm>
                <a:off x="1586125" y="3360650"/>
                <a:ext cx="93875" cy="2285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9143" extrusionOk="0">
                    <a:moveTo>
                      <a:pt x="1454" y="0"/>
                    </a:moveTo>
                    <a:cubicBezTo>
                      <a:pt x="1057" y="0"/>
                      <a:pt x="721" y="128"/>
                      <a:pt x="559" y="488"/>
                    </a:cubicBezTo>
                    <a:cubicBezTo>
                      <a:pt x="1" y="1760"/>
                      <a:pt x="1" y="4210"/>
                      <a:pt x="1" y="4210"/>
                    </a:cubicBezTo>
                    <a:lnTo>
                      <a:pt x="807" y="9050"/>
                    </a:lnTo>
                    <a:lnTo>
                      <a:pt x="2234" y="9143"/>
                    </a:lnTo>
                    <a:cubicBezTo>
                      <a:pt x="2234" y="9143"/>
                      <a:pt x="2451" y="6506"/>
                      <a:pt x="2420" y="5699"/>
                    </a:cubicBezTo>
                    <a:cubicBezTo>
                      <a:pt x="2420" y="4924"/>
                      <a:pt x="3754" y="767"/>
                      <a:pt x="3754" y="767"/>
                    </a:cubicBezTo>
                    <a:cubicBezTo>
                      <a:pt x="3754" y="767"/>
                      <a:pt x="2424" y="0"/>
                      <a:pt x="145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872;p57">
                <a:extLst>
                  <a:ext uri="{FF2B5EF4-FFF2-40B4-BE49-F238E27FC236}">
                    <a16:creationId xmlns:a16="http://schemas.microsoft.com/office/drawing/2014/main" id="{5D096408-53B5-7AEB-AFCC-B3020767A629}"/>
                  </a:ext>
                </a:extLst>
              </p:cNvPr>
              <p:cNvSpPr/>
              <p:nvPr/>
            </p:nvSpPr>
            <p:spPr>
              <a:xfrm>
                <a:off x="1730375" y="3358250"/>
                <a:ext cx="644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128" extrusionOk="0">
                    <a:moveTo>
                      <a:pt x="1974" y="0"/>
                    </a:moveTo>
                    <a:cubicBezTo>
                      <a:pt x="1853" y="0"/>
                      <a:pt x="1731" y="17"/>
                      <a:pt x="1614" y="56"/>
                    </a:cubicBezTo>
                    <a:cubicBezTo>
                      <a:pt x="1303" y="149"/>
                      <a:pt x="1086" y="429"/>
                      <a:pt x="993" y="708"/>
                    </a:cubicBezTo>
                    <a:cubicBezTo>
                      <a:pt x="900" y="956"/>
                      <a:pt x="869" y="1204"/>
                      <a:pt x="776" y="1452"/>
                    </a:cubicBezTo>
                    <a:cubicBezTo>
                      <a:pt x="590" y="1887"/>
                      <a:pt x="311" y="2166"/>
                      <a:pt x="1" y="2507"/>
                    </a:cubicBezTo>
                    <a:lnTo>
                      <a:pt x="249" y="3128"/>
                    </a:lnTo>
                    <a:cubicBezTo>
                      <a:pt x="311" y="3097"/>
                      <a:pt x="373" y="3034"/>
                      <a:pt x="435" y="2972"/>
                    </a:cubicBezTo>
                    <a:cubicBezTo>
                      <a:pt x="807" y="2631"/>
                      <a:pt x="1148" y="2073"/>
                      <a:pt x="1086" y="1514"/>
                    </a:cubicBezTo>
                    <a:cubicBezTo>
                      <a:pt x="1086" y="1235"/>
                      <a:pt x="1055" y="987"/>
                      <a:pt x="1179" y="770"/>
                    </a:cubicBezTo>
                    <a:cubicBezTo>
                      <a:pt x="1303" y="584"/>
                      <a:pt x="1521" y="553"/>
                      <a:pt x="1707" y="553"/>
                    </a:cubicBezTo>
                    <a:lnTo>
                      <a:pt x="2575" y="553"/>
                    </a:lnTo>
                    <a:lnTo>
                      <a:pt x="2482" y="87"/>
                    </a:lnTo>
                    <a:lnTo>
                      <a:pt x="2451" y="87"/>
                    </a:lnTo>
                    <a:cubicBezTo>
                      <a:pt x="2307" y="33"/>
                      <a:pt x="2142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873;p57">
                <a:extLst>
                  <a:ext uri="{FF2B5EF4-FFF2-40B4-BE49-F238E27FC236}">
                    <a16:creationId xmlns:a16="http://schemas.microsoft.com/office/drawing/2014/main" id="{D5800C00-9F2B-09A1-A51C-18123DB1D205}"/>
                  </a:ext>
                </a:extLst>
              </p:cNvPr>
              <p:cNvSpPr/>
              <p:nvPr/>
            </p:nvSpPr>
            <p:spPr>
              <a:xfrm>
                <a:off x="1757525" y="3423250"/>
                <a:ext cx="519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575" extrusionOk="0">
                    <a:moveTo>
                      <a:pt x="1955" y="0"/>
                    </a:moveTo>
                    <a:cubicBezTo>
                      <a:pt x="1737" y="0"/>
                      <a:pt x="1520" y="124"/>
                      <a:pt x="1334" y="279"/>
                    </a:cubicBezTo>
                    <a:cubicBezTo>
                      <a:pt x="1179" y="434"/>
                      <a:pt x="1024" y="652"/>
                      <a:pt x="993" y="869"/>
                    </a:cubicBezTo>
                    <a:cubicBezTo>
                      <a:pt x="962" y="1055"/>
                      <a:pt x="962" y="1272"/>
                      <a:pt x="962" y="1458"/>
                    </a:cubicBezTo>
                    <a:cubicBezTo>
                      <a:pt x="931" y="1613"/>
                      <a:pt x="838" y="1799"/>
                      <a:pt x="714" y="1892"/>
                    </a:cubicBezTo>
                    <a:cubicBezTo>
                      <a:pt x="559" y="1986"/>
                      <a:pt x="342" y="2017"/>
                      <a:pt x="186" y="2048"/>
                    </a:cubicBezTo>
                    <a:cubicBezTo>
                      <a:pt x="124" y="2079"/>
                      <a:pt x="62" y="2110"/>
                      <a:pt x="0" y="2110"/>
                    </a:cubicBezTo>
                    <a:cubicBezTo>
                      <a:pt x="93" y="2265"/>
                      <a:pt x="186" y="2420"/>
                      <a:pt x="279" y="2575"/>
                    </a:cubicBezTo>
                    <a:lnTo>
                      <a:pt x="404" y="2513"/>
                    </a:lnTo>
                    <a:cubicBezTo>
                      <a:pt x="590" y="2389"/>
                      <a:pt x="714" y="2172"/>
                      <a:pt x="838" y="2048"/>
                    </a:cubicBezTo>
                    <a:cubicBezTo>
                      <a:pt x="962" y="1892"/>
                      <a:pt x="1117" y="1768"/>
                      <a:pt x="1241" y="1582"/>
                    </a:cubicBezTo>
                    <a:cubicBezTo>
                      <a:pt x="1396" y="1396"/>
                      <a:pt x="1458" y="1241"/>
                      <a:pt x="1520" y="1055"/>
                    </a:cubicBezTo>
                    <a:cubicBezTo>
                      <a:pt x="1613" y="931"/>
                      <a:pt x="1675" y="838"/>
                      <a:pt x="1769" y="745"/>
                    </a:cubicBezTo>
                    <a:cubicBezTo>
                      <a:pt x="1862" y="652"/>
                      <a:pt x="1955" y="559"/>
                      <a:pt x="2079" y="465"/>
                    </a:cubicBezTo>
                    <a:lnTo>
                      <a:pt x="19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874;p57">
                <a:extLst>
                  <a:ext uri="{FF2B5EF4-FFF2-40B4-BE49-F238E27FC236}">
                    <a16:creationId xmlns:a16="http://schemas.microsoft.com/office/drawing/2014/main" id="{52280629-3643-2D6E-2BAE-02B0CE57F6F3}"/>
                  </a:ext>
                </a:extLst>
              </p:cNvPr>
              <p:cNvSpPr/>
              <p:nvPr/>
            </p:nvSpPr>
            <p:spPr>
              <a:xfrm>
                <a:off x="1795525" y="3499250"/>
                <a:ext cx="4577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31" extrusionOk="0">
                    <a:moveTo>
                      <a:pt x="1582" y="0"/>
                    </a:moveTo>
                    <a:cubicBezTo>
                      <a:pt x="1520" y="31"/>
                      <a:pt x="1427" y="31"/>
                      <a:pt x="1365" y="62"/>
                    </a:cubicBezTo>
                    <a:cubicBezTo>
                      <a:pt x="993" y="217"/>
                      <a:pt x="714" y="559"/>
                      <a:pt x="621" y="869"/>
                    </a:cubicBezTo>
                    <a:cubicBezTo>
                      <a:pt x="590" y="1055"/>
                      <a:pt x="497" y="1210"/>
                      <a:pt x="404" y="1303"/>
                    </a:cubicBezTo>
                    <a:cubicBezTo>
                      <a:pt x="280" y="1396"/>
                      <a:pt x="124" y="1427"/>
                      <a:pt x="0" y="1458"/>
                    </a:cubicBezTo>
                    <a:cubicBezTo>
                      <a:pt x="93" y="1582"/>
                      <a:pt x="186" y="1706"/>
                      <a:pt x="280" y="1831"/>
                    </a:cubicBezTo>
                    <a:cubicBezTo>
                      <a:pt x="373" y="1706"/>
                      <a:pt x="466" y="1551"/>
                      <a:pt x="528" y="1427"/>
                    </a:cubicBezTo>
                    <a:cubicBezTo>
                      <a:pt x="621" y="1303"/>
                      <a:pt x="745" y="1179"/>
                      <a:pt x="900" y="1086"/>
                    </a:cubicBezTo>
                    <a:cubicBezTo>
                      <a:pt x="1024" y="993"/>
                      <a:pt x="1179" y="900"/>
                      <a:pt x="1272" y="838"/>
                    </a:cubicBezTo>
                    <a:cubicBezTo>
                      <a:pt x="1396" y="776"/>
                      <a:pt x="1520" y="714"/>
                      <a:pt x="1613" y="652"/>
                    </a:cubicBezTo>
                    <a:cubicBezTo>
                      <a:pt x="1676" y="621"/>
                      <a:pt x="1738" y="590"/>
                      <a:pt x="1831" y="559"/>
                    </a:cubicBezTo>
                    <a:lnTo>
                      <a:pt x="15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875;p57">
                <a:extLst>
                  <a:ext uri="{FF2B5EF4-FFF2-40B4-BE49-F238E27FC236}">
                    <a16:creationId xmlns:a16="http://schemas.microsoft.com/office/drawing/2014/main" id="{2B282261-9CC6-D76A-A1E1-6B1AA885F9E5}"/>
                  </a:ext>
                </a:extLst>
              </p:cNvPr>
              <p:cNvSpPr/>
              <p:nvPr/>
            </p:nvSpPr>
            <p:spPr>
              <a:xfrm>
                <a:off x="1586125" y="3441000"/>
                <a:ext cx="737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648" extrusionOk="0">
                    <a:moveTo>
                      <a:pt x="2257" y="1"/>
                    </a:moveTo>
                    <a:cubicBezTo>
                      <a:pt x="2087" y="1"/>
                      <a:pt x="1922" y="27"/>
                      <a:pt x="1769" y="66"/>
                    </a:cubicBezTo>
                    <a:cubicBezTo>
                      <a:pt x="1521" y="128"/>
                      <a:pt x="1303" y="221"/>
                      <a:pt x="1055" y="345"/>
                    </a:cubicBezTo>
                    <a:cubicBezTo>
                      <a:pt x="838" y="469"/>
                      <a:pt x="652" y="593"/>
                      <a:pt x="466" y="717"/>
                    </a:cubicBezTo>
                    <a:cubicBezTo>
                      <a:pt x="311" y="841"/>
                      <a:pt x="156" y="934"/>
                      <a:pt x="1" y="996"/>
                    </a:cubicBezTo>
                    <a:lnTo>
                      <a:pt x="125" y="1648"/>
                    </a:lnTo>
                    <a:lnTo>
                      <a:pt x="218" y="1617"/>
                    </a:lnTo>
                    <a:cubicBezTo>
                      <a:pt x="466" y="1524"/>
                      <a:pt x="683" y="1338"/>
                      <a:pt x="838" y="1151"/>
                    </a:cubicBezTo>
                    <a:cubicBezTo>
                      <a:pt x="1024" y="965"/>
                      <a:pt x="1148" y="779"/>
                      <a:pt x="1272" y="593"/>
                    </a:cubicBezTo>
                    <a:cubicBezTo>
                      <a:pt x="1397" y="438"/>
                      <a:pt x="1583" y="283"/>
                      <a:pt x="1800" y="283"/>
                    </a:cubicBezTo>
                    <a:cubicBezTo>
                      <a:pt x="1823" y="280"/>
                      <a:pt x="1845" y="278"/>
                      <a:pt x="1868" y="278"/>
                    </a:cubicBezTo>
                    <a:cubicBezTo>
                      <a:pt x="2056" y="278"/>
                      <a:pt x="2219" y="389"/>
                      <a:pt x="2358" y="500"/>
                    </a:cubicBezTo>
                    <a:cubicBezTo>
                      <a:pt x="2513" y="562"/>
                      <a:pt x="2637" y="686"/>
                      <a:pt x="2792" y="779"/>
                    </a:cubicBezTo>
                    <a:cubicBezTo>
                      <a:pt x="2824" y="593"/>
                      <a:pt x="2886" y="407"/>
                      <a:pt x="2948" y="221"/>
                    </a:cubicBezTo>
                    <a:cubicBezTo>
                      <a:pt x="2824" y="159"/>
                      <a:pt x="2699" y="66"/>
                      <a:pt x="2575" y="35"/>
                    </a:cubicBezTo>
                    <a:cubicBezTo>
                      <a:pt x="2469" y="11"/>
                      <a:pt x="2362" y="1"/>
                      <a:pt x="2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876;p57">
                <a:extLst>
                  <a:ext uri="{FF2B5EF4-FFF2-40B4-BE49-F238E27FC236}">
                    <a16:creationId xmlns:a16="http://schemas.microsoft.com/office/drawing/2014/main" id="{1F7A398B-DD5F-B78D-E706-86A385CCE328}"/>
                  </a:ext>
                </a:extLst>
              </p:cNvPr>
              <p:cNvSpPr/>
              <p:nvPr/>
            </p:nvSpPr>
            <p:spPr>
              <a:xfrm>
                <a:off x="1596200" y="3500025"/>
                <a:ext cx="512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552" extrusionOk="0">
                    <a:moveTo>
                      <a:pt x="2048" y="0"/>
                    </a:moveTo>
                    <a:cubicBezTo>
                      <a:pt x="1831" y="0"/>
                      <a:pt x="1614" y="93"/>
                      <a:pt x="1459" y="155"/>
                    </a:cubicBezTo>
                    <a:cubicBezTo>
                      <a:pt x="1242" y="217"/>
                      <a:pt x="1056" y="279"/>
                      <a:pt x="838" y="373"/>
                    </a:cubicBezTo>
                    <a:cubicBezTo>
                      <a:pt x="652" y="466"/>
                      <a:pt x="466" y="590"/>
                      <a:pt x="342" y="714"/>
                    </a:cubicBezTo>
                    <a:cubicBezTo>
                      <a:pt x="218" y="807"/>
                      <a:pt x="94" y="869"/>
                      <a:pt x="1" y="931"/>
                    </a:cubicBezTo>
                    <a:lnTo>
                      <a:pt x="94" y="1551"/>
                    </a:lnTo>
                    <a:lnTo>
                      <a:pt x="218" y="1551"/>
                    </a:lnTo>
                    <a:cubicBezTo>
                      <a:pt x="435" y="1427"/>
                      <a:pt x="621" y="1272"/>
                      <a:pt x="745" y="1117"/>
                    </a:cubicBezTo>
                    <a:cubicBezTo>
                      <a:pt x="869" y="962"/>
                      <a:pt x="963" y="776"/>
                      <a:pt x="1056" y="621"/>
                    </a:cubicBezTo>
                    <a:cubicBezTo>
                      <a:pt x="1149" y="466"/>
                      <a:pt x="1304" y="373"/>
                      <a:pt x="1490" y="342"/>
                    </a:cubicBezTo>
                    <a:cubicBezTo>
                      <a:pt x="1510" y="338"/>
                      <a:pt x="1530" y="337"/>
                      <a:pt x="1550" y="337"/>
                    </a:cubicBezTo>
                    <a:cubicBezTo>
                      <a:pt x="1716" y="337"/>
                      <a:pt x="1876" y="441"/>
                      <a:pt x="1986" y="497"/>
                    </a:cubicBezTo>
                    <a:lnTo>
                      <a:pt x="2017" y="497"/>
                    </a:lnTo>
                    <a:cubicBezTo>
                      <a:pt x="2017" y="342"/>
                      <a:pt x="2017" y="217"/>
                      <a:pt x="2017" y="124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877;p57">
                <a:extLst>
                  <a:ext uri="{FF2B5EF4-FFF2-40B4-BE49-F238E27FC236}">
                    <a16:creationId xmlns:a16="http://schemas.microsoft.com/office/drawing/2014/main" id="{2575CBA6-306C-AAF3-0EA2-C701F70C2CE6}"/>
                  </a:ext>
                </a:extLst>
              </p:cNvPr>
              <p:cNvSpPr/>
              <p:nvPr/>
            </p:nvSpPr>
            <p:spPr>
              <a:xfrm>
                <a:off x="1602425" y="3551200"/>
                <a:ext cx="426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94" extrusionOk="0">
                    <a:moveTo>
                      <a:pt x="1551" y="1"/>
                    </a:moveTo>
                    <a:cubicBezTo>
                      <a:pt x="1396" y="1"/>
                      <a:pt x="1241" y="94"/>
                      <a:pt x="1117" y="125"/>
                    </a:cubicBezTo>
                    <a:lnTo>
                      <a:pt x="714" y="125"/>
                    </a:lnTo>
                    <a:cubicBezTo>
                      <a:pt x="672" y="116"/>
                      <a:pt x="630" y="113"/>
                      <a:pt x="589" y="113"/>
                    </a:cubicBezTo>
                    <a:cubicBezTo>
                      <a:pt x="475" y="113"/>
                      <a:pt x="362" y="141"/>
                      <a:pt x="248" y="187"/>
                    </a:cubicBezTo>
                    <a:cubicBezTo>
                      <a:pt x="155" y="218"/>
                      <a:pt x="62" y="280"/>
                      <a:pt x="0" y="342"/>
                    </a:cubicBezTo>
                    <a:lnTo>
                      <a:pt x="93" y="993"/>
                    </a:lnTo>
                    <a:cubicBezTo>
                      <a:pt x="155" y="962"/>
                      <a:pt x="217" y="931"/>
                      <a:pt x="279" y="900"/>
                    </a:cubicBezTo>
                    <a:cubicBezTo>
                      <a:pt x="403" y="838"/>
                      <a:pt x="496" y="745"/>
                      <a:pt x="558" y="683"/>
                    </a:cubicBezTo>
                    <a:cubicBezTo>
                      <a:pt x="651" y="590"/>
                      <a:pt x="714" y="528"/>
                      <a:pt x="807" y="435"/>
                    </a:cubicBezTo>
                    <a:cubicBezTo>
                      <a:pt x="883" y="358"/>
                      <a:pt x="981" y="303"/>
                      <a:pt x="1065" y="303"/>
                    </a:cubicBezTo>
                    <a:cubicBezTo>
                      <a:pt x="1083" y="303"/>
                      <a:pt x="1100" y="305"/>
                      <a:pt x="1117" y="311"/>
                    </a:cubicBezTo>
                    <a:cubicBezTo>
                      <a:pt x="1241" y="311"/>
                      <a:pt x="1365" y="435"/>
                      <a:pt x="1458" y="497"/>
                    </a:cubicBezTo>
                    <a:cubicBezTo>
                      <a:pt x="1520" y="528"/>
                      <a:pt x="1582" y="559"/>
                      <a:pt x="1675" y="559"/>
                    </a:cubicBezTo>
                    <a:cubicBezTo>
                      <a:pt x="1675" y="404"/>
                      <a:pt x="1675" y="218"/>
                      <a:pt x="1706" y="32"/>
                    </a:cubicBezTo>
                    <a:cubicBezTo>
                      <a:pt x="1644" y="32"/>
                      <a:pt x="1613" y="1"/>
                      <a:pt x="15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878;p57">
                <a:extLst>
                  <a:ext uri="{FF2B5EF4-FFF2-40B4-BE49-F238E27FC236}">
                    <a16:creationId xmlns:a16="http://schemas.microsoft.com/office/drawing/2014/main" id="{E328940D-768B-B67D-B74B-E11BD1B3038D}"/>
                  </a:ext>
                </a:extLst>
              </p:cNvPr>
              <p:cNvSpPr/>
              <p:nvPr/>
            </p:nvSpPr>
            <p:spPr>
              <a:xfrm>
                <a:off x="1328650" y="3440300"/>
                <a:ext cx="768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703" extrusionOk="0">
                    <a:moveTo>
                      <a:pt x="3010" y="1"/>
                    </a:moveTo>
                    <a:cubicBezTo>
                      <a:pt x="2761" y="1"/>
                      <a:pt x="2544" y="94"/>
                      <a:pt x="2327" y="125"/>
                    </a:cubicBezTo>
                    <a:cubicBezTo>
                      <a:pt x="2110" y="156"/>
                      <a:pt x="1893" y="156"/>
                      <a:pt x="1645" y="156"/>
                    </a:cubicBezTo>
                    <a:cubicBezTo>
                      <a:pt x="1210" y="94"/>
                      <a:pt x="807" y="94"/>
                      <a:pt x="435" y="63"/>
                    </a:cubicBezTo>
                    <a:cubicBezTo>
                      <a:pt x="280" y="32"/>
                      <a:pt x="156" y="32"/>
                      <a:pt x="0" y="1"/>
                    </a:cubicBezTo>
                    <a:lnTo>
                      <a:pt x="0" y="1"/>
                    </a:lnTo>
                    <a:cubicBezTo>
                      <a:pt x="62" y="249"/>
                      <a:pt x="94" y="435"/>
                      <a:pt x="125" y="621"/>
                    </a:cubicBezTo>
                    <a:cubicBezTo>
                      <a:pt x="218" y="652"/>
                      <a:pt x="280" y="683"/>
                      <a:pt x="342" y="683"/>
                    </a:cubicBezTo>
                    <a:cubicBezTo>
                      <a:pt x="445" y="696"/>
                      <a:pt x="548" y="702"/>
                      <a:pt x="648" y="702"/>
                    </a:cubicBezTo>
                    <a:cubicBezTo>
                      <a:pt x="1030" y="702"/>
                      <a:pt x="1388" y="613"/>
                      <a:pt x="1707" y="466"/>
                    </a:cubicBezTo>
                    <a:cubicBezTo>
                      <a:pt x="1924" y="373"/>
                      <a:pt x="2110" y="311"/>
                      <a:pt x="2327" y="311"/>
                    </a:cubicBezTo>
                    <a:cubicBezTo>
                      <a:pt x="2544" y="311"/>
                      <a:pt x="2761" y="435"/>
                      <a:pt x="2916" y="497"/>
                    </a:cubicBezTo>
                    <a:lnTo>
                      <a:pt x="3010" y="528"/>
                    </a:lnTo>
                    <a:cubicBezTo>
                      <a:pt x="3041" y="342"/>
                      <a:pt x="3072" y="187"/>
                      <a:pt x="3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879;p57">
                <a:extLst>
                  <a:ext uri="{FF2B5EF4-FFF2-40B4-BE49-F238E27FC236}">
                    <a16:creationId xmlns:a16="http://schemas.microsoft.com/office/drawing/2014/main" id="{9090DDE6-6293-5DB4-6BF7-843864D2C872}"/>
                  </a:ext>
                </a:extLst>
              </p:cNvPr>
              <p:cNvSpPr/>
              <p:nvPr/>
            </p:nvSpPr>
            <p:spPr>
              <a:xfrm>
                <a:off x="1348025" y="3488375"/>
                <a:ext cx="574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087" extrusionOk="0">
                    <a:moveTo>
                      <a:pt x="2204" y="1"/>
                    </a:moveTo>
                    <a:cubicBezTo>
                      <a:pt x="2017" y="32"/>
                      <a:pt x="1862" y="94"/>
                      <a:pt x="1707" y="125"/>
                    </a:cubicBezTo>
                    <a:cubicBezTo>
                      <a:pt x="1521" y="187"/>
                      <a:pt x="1304" y="218"/>
                      <a:pt x="1118" y="249"/>
                    </a:cubicBezTo>
                    <a:cubicBezTo>
                      <a:pt x="901" y="280"/>
                      <a:pt x="714" y="342"/>
                      <a:pt x="528" y="373"/>
                    </a:cubicBezTo>
                    <a:cubicBezTo>
                      <a:pt x="342" y="435"/>
                      <a:pt x="187" y="466"/>
                      <a:pt x="32" y="497"/>
                    </a:cubicBezTo>
                    <a:lnTo>
                      <a:pt x="1" y="497"/>
                    </a:lnTo>
                    <a:lnTo>
                      <a:pt x="280" y="1087"/>
                    </a:lnTo>
                    <a:cubicBezTo>
                      <a:pt x="435" y="1056"/>
                      <a:pt x="621" y="994"/>
                      <a:pt x="745" y="901"/>
                    </a:cubicBezTo>
                    <a:cubicBezTo>
                      <a:pt x="932" y="808"/>
                      <a:pt x="1087" y="683"/>
                      <a:pt x="1242" y="559"/>
                    </a:cubicBezTo>
                    <a:cubicBezTo>
                      <a:pt x="1397" y="435"/>
                      <a:pt x="1552" y="342"/>
                      <a:pt x="1738" y="342"/>
                    </a:cubicBezTo>
                    <a:cubicBezTo>
                      <a:pt x="1763" y="338"/>
                      <a:pt x="1788" y="336"/>
                      <a:pt x="1813" y="336"/>
                    </a:cubicBezTo>
                    <a:cubicBezTo>
                      <a:pt x="1974" y="336"/>
                      <a:pt x="2131" y="417"/>
                      <a:pt x="2266" y="497"/>
                    </a:cubicBezTo>
                    <a:lnTo>
                      <a:pt x="2297" y="497"/>
                    </a:lnTo>
                    <a:cubicBezTo>
                      <a:pt x="2297" y="404"/>
                      <a:pt x="2266" y="311"/>
                      <a:pt x="2235" y="218"/>
                    </a:cubicBezTo>
                    <a:cubicBezTo>
                      <a:pt x="2235" y="156"/>
                      <a:pt x="2204" y="94"/>
                      <a:pt x="2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880;p57">
                <a:extLst>
                  <a:ext uri="{FF2B5EF4-FFF2-40B4-BE49-F238E27FC236}">
                    <a16:creationId xmlns:a16="http://schemas.microsoft.com/office/drawing/2014/main" id="{4D8A55D4-02EF-59E2-2D36-56F4D1C6DBE1}"/>
                  </a:ext>
                </a:extLst>
              </p:cNvPr>
              <p:cNvSpPr/>
              <p:nvPr/>
            </p:nvSpPr>
            <p:spPr>
              <a:xfrm>
                <a:off x="1370525" y="3543450"/>
                <a:ext cx="473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39" extrusionOk="0">
                    <a:moveTo>
                      <a:pt x="1676" y="0"/>
                    </a:moveTo>
                    <a:cubicBezTo>
                      <a:pt x="1490" y="32"/>
                      <a:pt x="1335" y="125"/>
                      <a:pt x="1179" y="156"/>
                    </a:cubicBezTo>
                    <a:cubicBezTo>
                      <a:pt x="1024" y="187"/>
                      <a:pt x="838" y="187"/>
                      <a:pt x="683" y="187"/>
                    </a:cubicBezTo>
                    <a:cubicBezTo>
                      <a:pt x="621" y="179"/>
                      <a:pt x="561" y="175"/>
                      <a:pt x="502" y="175"/>
                    </a:cubicBezTo>
                    <a:cubicBezTo>
                      <a:pt x="326" y="175"/>
                      <a:pt x="163" y="210"/>
                      <a:pt x="1" y="280"/>
                    </a:cubicBezTo>
                    <a:lnTo>
                      <a:pt x="249" y="838"/>
                    </a:lnTo>
                    <a:cubicBezTo>
                      <a:pt x="435" y="745"/>
                      <a:pt x="590" y="621"/>
                      <a:pt x="745" y="497"/>
                    </a:cubicBezTo>
                    <a:cubicBezTo>
                      <a:pt x="847" y="420"/>
                      <a:pt x="970" y="365"/>
                      <a:pt x="1097" y="365"/>
                    </a:cubicBezTo>
                    <a:cubicBezTo>
                      <a:pt x="1124" y="365"/>
                      <a:pt x="1152" y="367"/>
                      <a:pt x="1179" y="373"/>
                    </a:cubicBezTo>
                    <a:cubicBezTo>
                      <a:pt x="1335" y="373"/>
                      <a:pt x="1490" y="466"/>
                      <a:pt x="1614" y="528"/>
                    </a:cubicBezTo>
                    <a:cubicBezTo>
                      <a:pt x="1707" y="528"/>
                      <a:pt x="1800" y="559"/>
                      <a:pt x="1893" y="559"/>
                    </a:cubicBezTo>
                    <a:cubicBezTo>
                      <a:pt x="1862" y="404"/>
                      <a:pt x="1831" y="218"/>
                      <a:pt x="1769" y="32"/>
                    </a:cubicBezTo>
                    <a:lnTo>
                      <a:pt x="16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881;p57">
                <a:extLst>
                  <a:ext uri="{FF2B5EF4-FFF2-40B4-BE49-F238E27FC236}">
                    <a16:creationId xmlns:a16="http://schemas.microsoft.com/office/drawing/2014/main" id="{059FF63D-126D-D547-6D9B-812067505E3A}"/>
                  </a:ext>
                </a:extLst>
              </p:cNvPr>
              <p:cNvSpPr/>
              <p:nvPr/>
            </p:nvSpPr>
            <p:spPr>
              <a:xfrm>
                <a:off x="1192150" y="3405400"/>
                <a:ext cx="7835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203" extrusionOk="0">
                    <a:moveTo>
                      <a:pt x="2141" y="1"/>
                    </a:moveTo>
                    <a:cubicBezTo>
                      <a:pt x="1893" y="1"/>
                      <a:pt x="1645" y="63"/>
                      <a:pt x="1397" y="125"/>
                    </a:cubicBezTo>
                    <a:cubicBezTo>
                      <a:pt x="1148" y="187"/>
                      <a:pt x="931" y="280"/>
                      <a:pt x="745" y="373"/>
                    </a:cubicBezTo>
                    <a:cubicBezTo>
                      <a:pt x="528" y="466"/>
                      <a:pt x="373" y="528"/>
                      <a:pt x="187" y="559"/>
                    </a:cubicBezTo>
                    <a:cubicBezTo>
                      <a:pt x="125" y="590"/>
                      <a:pt x="63" y="590"/>
                      <a:pt x="1" y="590"/>
                    </a:cubicBezTo>
                    <a:lnTo>
                      <a:pt x="1" y="1179"/>
                    </a:lnTo>
                    <a:cubicBezTo>
                      <a:pt x="63" y="1195"/>
                      <a:pt x="117" y="1203"/>
                      <a:pt x="167" y="1203"/>
                    </a:cubicBezTo>
                    <a:cubicBezTo>
                      <a:pt x="218" y="1203"/>
                      <a:pt x="264" y="1195"/>
                      <a:pt x="311" y="1179"/>
                    </a:cubicBezTo>
                    <a:cubicBezTo>
                      <a:pt x="590" y="1148"/>
                      <a:pt x="838" y="1024"/>
                      <a:pt x="1024" y="869"/>
                    </a:cubicBezTo>
                    <a:cubicBezTo>
                      <a:pt x="1242" y="745"/>
                      <a:pt x="1397" y="559"/>
                      <a:pt x="1552" y="404"/>
                    </a:cubicBezTo>
                    <a:cubicBezTo>
                      <a:pt x="1690" y="293"/>
                      <a:pt x="1879" y="182"/>
                      <a:pt x="2072" y="182"/>
                    </a:cubicBezTo>
                    <a:cubicBezTo>
                      <a:pt x="2095" y="182"/>
                      <a:pt x="2118" y="184"/>
                      <a:pt x="2141" y="187"/>
                    </a:cubicBezTo>
                    <a:cubicBezTo>
                      <a:pt x="2358" y="218"/>
                      <a:pt x="2513" y="404"/>
                      <a:pt x="2637" y="528"/>
                    </a:cubicBezTo>
                    <a:cubicBezTo>
                      <a:pt x="2762" y="621"/>
                      <a:pt x="2855" y="745"/>
                      <a:pt x="2979" y="869"/>
                    </a:cubicBezTo>
                    <a:lnTo>
                      <a:pt x="3134" y="280"/>
                    </a:lnTo>
                    <a:cubicBezTo>
                      <a:pt x="3072" y="218"/>
                      <a:pt x="3010" y="156"/>
                      <a:pt x="2917" y="125"/>
                    </a:cubicBezTo>
                    <a:cubicBezTo>
                      <a:pt x="2669" y="1"/>
                      <a:pt x="2389" y="1"/>
                      <a:pt x="2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882;p57">
                <a:extLst>
                  <a:ext uri="{FF2B5EF4-FFF2-40B4-BE49-F238E27FC236}">
                    <a16:creationId xmlns:a16="http://schemas.microsoft.com/office/drawing/2014/main" id="{9B121127-2E08-5436-F34E-56A3CB056C6A}"/>
                  </a:ext>
                </a:extLst>
              </p:cNvPr>
              <p:cNvSpPr/>
              <p:nvPr/>
            </p:nvSpPr>
            <p:spPr>
              <a:xfrm>
                <a:off x="1206900" y="3481400"/>
                <a:ext cx="527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521" extrusionOk="0">
                    <a:moveTo>
                      <a:pt x="2047" y="1"/>
                    </a:moveTo>
                    <a:cubicBezTo>
                      <a:pt x="1799" y="1"/>
                      <a:pt x="1582" y="94"/>
                      <a:pt x="1396" y="156"/>
                    </a:cubicBezTo>
                    <a:cubicBezTo>
                      <a:pt x="1210" y="218"/>
                      <a:pt x="993" y="280"/>
                      <a:pt x="807" y="373"/>
                    </a:cubicBezTo>
                    <a:cubicBezTo>
                      <a:pt x="621" y="466"/>
                      <a:pt x="434" y="590"/>
                      <a:pt x="310" y="714"/>
                    </a:cubicBezTo>
                    <a:cubicBezTo>
                      <a:pt x="186" y="776"/>
                      <a:pt x="93" y="838"/>
                      <a:pt x="0" y="900"/>
                    </a:cubicBezTo>
                    <a:lnTo>
                      <a:pt x="217" y="1521"/>
                    </a:lnTo>
                    <a:cubicBezTo>
                      <a:pt x="434" y="1397"/>
                      <a:pt x="589" y="1242"/>
                      <a:pt x="683" y="1118"/>
                    </a:cubicBezTo>
                    <a:cubicBezTo>
                      <a:pt x="838" y="962"/>
                      <a:pt x="931" y="807"/>
                      <a:pt x="1024" y="652"/>
                    </a:cubicBezTo>
                    <a:cubicBezTo>
                      <a:pt x="1117" y="497"/>
                      <a:pt x="1272" y="373"/>
                      <a:pt x="1458" y="342"/>
                    </a:cubicBezTo>
                    <a:cubicBezTo>
                      <a:pt x="1644" y="342"/>
                      <a:pt x="1799" y="435"/>
                      <a:pt x="1954" y="497"/>
                    </a:cubicBezTo>
                    <a:cubicBezTo>
                      <a:pt x="2016" y="528"/>
                      <a:pt x="2047" y="528"/>
                      <a:pt x="2110" y="559"/>
                    </a:cubicBezTo>
                    <a:lnTo>
                      <a:pt x="20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883;p57">
                <a:extLst>
                  <a:ext uri="{FF2B5EF4-FFF2-40B4-BE49-F238E27FC236}">
                    <a16:creationId xmlns:a16="http://schemas.microsoft.com/office/drawing/2014/main" id="{FDDF186C-DDDE-0E24-5DC8-D49B67E1D512}"/>
                  </a:ext>
                </a:extLst>
              </p:cNvPr>
              <p:cNvSpPr/>
              <p:nvPr/>
            </p:nvSpPr>
            <p:spPr>
              <a:xfrm>
                <a:off x="1226275" y="3551200"/>
                <a:ext cx="4345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839" extrusionOk="0">
                    <a:moveTo>
                      <a:pt x="1366" y="1"/>
                    </a:moveTo>
                    <a:cubicBezTo>
                      <a:pt x="1210" y="1"/>
                      <a:pt x="1055" y="94"/>
                      <a:pt x="931" y="125"/>
                    </a:cubicBezTo>
                    <a:lnTo>
                      <a:pt x="528" y="125"/>
                    </a:lnTo>
                    <a:cubicBezTo>
                      <a:pt x="486" y="116"/>
                      <a:pt x="443" y="113"/>
                      <a:pt x="398" y="113"/>
                    </a:cubicBezTo>
                    <a:cubicBezTo>
                      <a:pt x="278" y="113"/>
                      <a:pt x="153" y="141"/>
                      <a:pt x="63" y="187"/>
                    </a:cubicBezTo>
                    <a:lnTo>
                      <a:pt x="1" y="249"/>
                    </a:lnTo>
                    <a:lnTo>
                      <a:pt x="218" y="838"/>
                    </a:lnTo>
                    <a:cubicBezTo>
                      <a:pt x="280" y="776"/>
                      <a:pt x="311" y="714"/>
                      <a:pt x="373" y="683"/>
                    </a:cubicBezTo>
                    <a:cubicBezTo>
                      <a:pt x="466" y="590"/>
                      <a:pt x="528" y="528"/>
                      <a:pt x="621" y="435"/>
                    </a:cubicBezTo>
                    <a:cubicBezTo>
                      <a:pt x="698" y="358"/>
                      <a:pt x="774" y="303"/>
                      <a:pt x="868" y="303"/>
                    </a:cubicBezTo>
                    <a:cubicBezTo>
                      <a:pt x="888" y="303"/>
                      <a:pt x="909" y="305"/>
                      <a:pt x="931" y="311"/>
                    </a:cubicBezTo>
                    <a:cubicBezTo>
                      <a:pt x="1055" y="311"/>
                      <a:pt x="1179" y="435"/>
                      <a:pt x="1241" y="497"/>
                    </a:cubicBezTo>
                    <a:cubicBezTo>
                      <a:pt x="1397" y="559"/>
                      <a:pt x="1552" y="590"/>
                      <a:pt x="1738" y="590"/>
                    </a:cubicBezTo>
                    <a:lnTo>
                      <a:pt x="1676" y="94"/>
                    </a:lnTo>
                    <a:cubicBezTo>
                      <a:pt x="1583" y="63"/>
                      <a:pt x="1490" y="1"/>
                      <a:pt x="1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884;p57">
                <a:extLst>
                  <a:ext uri="{FF2B5EF4-FFF2-40B4-BE49-F238E27FC236}">
                    <a16:creationId xmlns:a16="http://schemas.microsoft.com/office/drawing/2014/main" id="{357F25A8-8A07-CAC7-30D2-92521F4CD0AF}"/>
                  </a:ext>
                </a:extLst>
              </p:cNvPr>
              <p:cNvSpPr/>
              <p:nvPr/>
            </p:nvSpPr>
            <p:spPr>
              <a:xfrm>
                <a:off x="1813350" y="3559050"/>
                <a:ext cx="884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4" extrusionOk="0">
                    <a:moveTo>
                      <a:pt x="1553" y="0"/>
                    </a:moveTo>
                    <a:cubicBezTo>
                      <a:pt x="1215" y="0"/>
                      <a:pt x="737" y="70"/>
                      <a:pt x="528" y="431"/>
                    </a:cubicBezTo>
                    <a:cubicBezTo>
                      <a:pt x="1" y="1951"/>
                      <a:pt x="2483" y="2634"/>
                      <a:pt x="2483" y="2634"/>
                    </a:cubicBezTo>
                    <a:lnTo>
                      <a:pt x="2483" y="1951"/>
                    </a:lnTo>
                    <a:lnTo>
                      <a:pt x="3227" y="2106"/>
                    </a:lnTo>
                    <a:cubicBezTo>
                      <a:pt x="3227" y="2106"/>
                      <a:pt x="3537" y="1300"/>
                      <a:pt x="3227" y="897"/>
                    </a:cubicBezTo>
                    <a:cubicBezTo>
                      <a:pt x="2733" y="91"/>
                      <a:pt x="2152" y="25"/>
                      <a:pt x="1977" y="25"/>
                    </a:cubicBezTo>
                    <a:cubicBezTo>
                      <a:pt x="1943" y="25"/>
                      <a:pt x="1924" y="28"/>
                      <a:pt x="1924" y="28"/>
                    </a:cubicBezTo>
                    <a:cubicBezTo>
                      <a:pt x="1924" y="28"/>
                      <a:pt x="1766" y="0"/>
                      <a:pt x="1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885;p57">
                <a:extLst>
                  <a:ext uri="{FF2B5EF4-FFF2-40B4-BE49-F238E27FC236}">
                    <a16:creationId xmlns:a16="http://schemas.microsoft.com/office/drawing/2014/main" id="{EB222F59-AD88-DEEF-189D-57BD93BE30B0}"/>
                  </a:ext>
                </a:extLst>
              </p:cNvPr>
              <p:cNvSpPr/>
              <p:nvPr/>
            </p:nvSpPr>
            <p:spPr>
              <a:xfrm>
                <a:off x="1207675" y="3584650"/>
                <a:ext cx="10627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882" extrusionOk="0">
                    <a:moveTo>
                      <a:pt x="1736" y="0"/>
                    </a:moveTo>
                    <a:cubicBezTo>
                      <a:pt x="1520" y="0"/>
                      <a:pt x="1313" y="38"/>
                      <a:pt x="1179" y="152"/>
                    </a:cubicBezTo>
                    <a:cubicBezTo>
                      <a:pt x="0" y="1858"/>
                      <a:pt x="2637" y="2882"/>
                      <a:pt x="2637" y="2882"/>
                    </a:cubicBezTo>
                    <a:lnTo>
                      <a:pt x="2823" y="1982"/>
                    </a:lnTo>
                    <a:cubicBezTo>
                      <a:pt x="2823" y="1982"/>
                      <a:pt x="3381" y="2199"/>
                      <a:pt x="3692" y="2478"/>
                    </a:cubicBezTo>
                    <a:cubicBezTo>
                      <a:pt x="4250" y="834"/>
                      <a:pt x="2637" y="152"/>
                      <a:pt x="2637" y="152"/>
                    </a:cubicBezTo>
                    <a:cubicBezTo>
                      <a:pt x="2637" y="152"/>
                      <a:pt x="2168" y="0"/>
                      <a:pt x="1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886;p57">
                <a:extLst>
                  <a:ext uri="{FF2B5EF4-FFF2-40B4-BE49-F238E27FC236}">
                    <a16:creationId xmlns:a16="http://schemas.microsoft.com/office/drawing/2014/main" id="{29E13DA8-D589-6EE1-FB26-D162EE93D6F2}"/>
                  </a:ext>
                </a:extLst>
              </p:cNvPr>
              <p:cNvSpPr/>
              <p:nvPr/>
            </p:nvSpPr>
            <p:spPr>
              <a:xfrm>
                <a:off x="1358900" y="3575125"/>
                <a:ext cx="1062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891" extrusionOk="0">
                    <a:moveTo>
                      <a:pt x="1756" y="0"/>
                    </a:moveTo>
                    <a:cubicBezTo>
                      <a:pt x="1546" y="0"/>
                      <a:pt x="1333" y="39"/>
                      <a:pt x="1179" y="160"/>
                    </a:cubicBezTo>
                    <a:cubicBezTo>
                      <a:pt x="0" y="1836"/>
                      <a:pt x="2637" y="2890"/>
                      <a:pt x="2637" y="2890"/>
                    </a:cubicBezTo>
                    <a:lnTo>
                      <a:pt x="2823" y="1991"/>
                    </a:lnTo>
                    <a:cubicBezTo>
                      <a:pt x="2823" y="1991"/>
                      <a:pt x="3382" y="2208"/>
                      <a:pt x="3692" y="2456"/>
                    </a:cubicBezTo>
                    <a:cubicBezTo>
                      <a:pt x="4250" y="843"/>
                      <a:pt x="2513" y="129"/>
                      <a:pt x="2513" y="129"/>
                    </a:cubicBezTo>
                    <a:cubicBezTo>
                      <a:pt x="2513" y="129"/>
                      <a:pt x="2139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887;p57">
                <a:extLst>
                  <a:ext uri="{FF2B5EF4-FFF2-40B4-BE49-F238E27FC236}">
                    <a16:creationId xmlns:a16="http://schemas.microsoft.com/office/drawing/2014/main" id="{4823807A-F010-8810-46DF-D3DB9513BB2A}"/>
                  </a:ext>
                </a:extLst>
              </p:cNvPr>
              <p:cNvSpPr/>
              <p:nvPr/>
            </p:nvSpPr>
            <p:spPr>
              <a:xfrm>
                <a:off x="1570625" y="3580150"/>
                <a:ext cx="10937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3062" extrusionOk="0">
                    <a:moveTo>
                      <a:pt x="1856" y="0"/>
                    </a:moveTo>
                    <a:cubicBezTo>
                      <a:pt x="1760" y="0"/>
                      <a:pt x="1667" y="15"/>
                      <a:pt x="1582" y="53"/>
                    </a:cubicBezTo>
                    <a:cubicBezTo>
                      <a:pt x="0" y="1386"/>
                      <a:pt x="2265" y="3062"/>
                      <a:pt x="2265" y="3062"/>
                    </a:cubicBezTo>
                    <a:lnTo>
                      <a:pt x="2699" y="2255"/>
                    </a:lnTo>
                    <a:cubicBezTo>
                      <a:pt x="2699" y="2255"/>
                      <a:pt x="3164" y="2596"/>
                      <a:pt x="3412" y="2938"/>
                    </a:cubicBezTo>
                    <a:cubicBezTo>
                      <a:pt x="4374" y="1511"/>
                      <a:pt x="2854" y="363"/>
                      <a:pt x="2854" y="363"/>
                    </a:cubicBezTo>
                    <a:cubicBezTo>
                      <a:pt x="2854" y="363"/>
                      <a:pt x="2321" y="0"/>
                      <a:pt x="1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888;p57">
                <a:extLst>
                  <a:ext uri="{FF2B5EF4-FFF2-40B4-BE49-F238E27FC236}">
                    <a16:creationId xmlns:a16="http://schemas.microsoft.com/office/drawing/2014/main" id="{ACF236E6-D8DD-FC0D-6874-C371C392BB2E}"/>
                  </a:ext>
                </a:extLst>
              </p:cNvPr>
              <p:cNvSpPr/>
              <p:nvPr/>
            </p:nvSpPr>
            <p:spPr>
              <a:xfrm>
                <a:off x="1237900" y="3019975"/>
                <a:ext cx="67500" cy="33040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3216" extrusionOk="0">
                    <a:moveTo>
                      <a:pt x="1645" y="0"/>
                    </a:moveTo>
                    <a:cubicBezTo>
                      <a:pt x="1056" y="341"/>
                      <a:pt x="497" y="745"/>
                      <a:pt x="1" y="1272"/>
                    </a:cubicBezTo>
                    <a:cubicBezTo>
                      <a:pt x="125" y="1644"/>
                      <a:pt x="280" y="1923"/>
                      <a:pt x="404" y="2172"/>
                    </a:cubicBezTo>
                    <a:cubicBezTo>
                      <a:pt x="994" y="3226"/>
                      <a:pt x="1459" y="4374"/>
                      <a:pt x="1552" y="5553"/>
                    </a:cubicBezTo>
                    <a:cubicBezTo>
                      <a:pt x="1614" y="6142"/>
                      <a:pt x="1552" y="6732"/>
                      <a:pt x="1397" y="7290"/>
                    </a:cubicBezTo>
                    <a:cubicBezTo>
                      <a:pt x="1211" y="7817"/>
                      <a:pt x="870" y="8407"/>
                      <a:pt x="652" y="9058"/>
                    </a:cubicBezTo>
                    <a:cubicBezTo>
                      <a:pt x="156" y="10392"/>
                      <a:pt x="280" y="11881"/>
                      <a:pt x="963" y="13091"/>
                    </a:cubicBezTo>
                    <a:cubicBezTo>
                      <a:pt x="1004" y="13174"/>
                      <a:pt x="1087" y="13215"/>
                      <a:pt x="1165" y="13215"/>
                    </a:cubicBezTo>
                    <a:cubicBezTo>
                      <a:pt x="1204" y="13215"/>
                      <a:pt x="1242" y="13205"/>
                      <a:pt x="1273" y="13184"/>
                    </a:cubicBezTo>
                    <a:cubicBezTo>
                      <a:pt x="1397" y="13153"/>
                      <a:pt x="1459" y="12998"/>
                      <a:pt x="1397" y="12874"/>
                    </a:cubicBezTo>
                    <a:cubicBezTo>
                      <a:pt x="901" y="11757"/>
                      <a:pt x="901" y="10423"/>
                      <a:pt x="1397" y="9368"/>
                    </a:cubicBezTo>
                    <a:cubicBezTo>
                      <a:pt x="1645" y="8841"/>
                      <a:pt x="2048" y="8283"/>
                      <a:pt x="2328" y="7631"/>
                    </a:cubicBezTo>
                    <a:cubicBezTo>
                      <a:pt x="2576" y="6949"/>
                      <a:pt x="2700" y="6235"/>
                      <a:pt x="2700" y="5522"/>
                    </a:cubicBezTo>
                    <a:cubicBezTo>
                      <a:pt x="2700" y="4095"/>
                      <a:pt x="2297" y="2730"/>
                      <a:pt x="1738" y="1489"/>
                    </a:cubicBezTo>
                    <a:cubicBezTo>
                      <a:pt x="1428" y="869"/>
                      <a:pt x="1397" y="589"/>
                      <a:pt x="1552" y="186"/>
                    </a:cubicBezTo>
                    <a:cubicBezTo>
                      <a:pt x="1552" y="124"/>
                      <a:pt x="1614" y="62"/>
                      <a:pt x="16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889;p57">
                <a:extLst>
                  <a:ext uri="{FF2B5EF4-FFF2-40B4-BE49-F238E27FC236}">
                    <a16:creationId xmlns:a16="http://schemas.microsoft.com/office/drawing/2014/main" id="{632CDE59-DF24-7B36-79A3-1DF002A755F9}"/>
                  </a:ext>
                </a:extLst>
              </p:cNvPr>
              <p:cNvSpPr/>
              <p:nvPr/>
            </p:nvSpPr>
            <p:spPr>
              <a:xfrm>
                <a:off x="1323225" y="2989725"/>
                <a:ext cx="93850" cy="3841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5364" extrusionOk="0">
                    <a:moveTo>
                      <a:pt x="1644" y="0"/>
                    </a:moveTo>
                    <a:cubicBezTo>
                      <a:pt x="1086" y="124"/>
                      <a:pt x="528" y="248"/>
                      <a:pt x="0" y="434"/>
                    </a:cubicBezTo>
                    <a:cubicBezTo>
                      <a:pt x="0" y="497"/>
                      <a:pt x="31" y="559"/>
                      <a:pt x="31" y="621"/>
                    </a:cubicBezTo>
                    <a:cubicBezTo>
                      <a:pt x="248" y="1551"/>
                      <a:pt x="714" y="2265"/>
                      <a:pt x="1117" y="2885"/>
                    </a:cubicBezTo>
                    <a:cubicBezTo>
                      <a:pt x="1893" y="4033"/>
                      <a:pt x="2482" y="5305"/>
                      <a:pt x="2606" y="6670"/>
                    </a:cubicBezTo>
                    <a:cubicBezTo>
                      <a:pt x="2699" y="7321"/>
                      <a:pt x="2637" y="7973"/>
                      <a:pt x="2420" y="8655"/>
                    </a:cubicBezTo>
                    <a:cubicBezTo>
                      <a:pt x="2203" y="9307"/>
                      <a:pt x="1893" y="9989"/>
                      <a:pt x="1644" y="10703"/>
                    </a:cubicBezTo>
                    <a:cubicBezTo>
                      <a:pt x="1427" y="11447"/>
                      <a:pt x="1272" y="12223"/>
                      <a:pt x="1334" y="12998"/>
                    </a:cubicBezTo>
                    <a:cubicBezTo>
                      <a:pt x="1396" y="13774"/>
                      <a:pt x="1582" y="14518"/>
                      <a:pt x="1800" y="15232"/>
                    </a:cubicBezTo>
                    <a:cubicBezTo>
                      <a:pt x="1825" y="15308"/>
                      <a:pt x="1914" y="15364"/>
                      <a:pt x="1996" y="15364"/>
                    </a:cubicBezTo>
                    <a:cubicBezTo>
                      <a:pt x="2014" y="15364"/>
                      <a:pt x="2031" y="15361"/>
                      <a:pt x="2048" y="15356"/>
                    </a:cubicBezTo>
                    <a:cubicBezTo>
                      <a:pt x="2172" y="15325"/>
                      <a:pt x="2234" y="15232"/>
                      <a:pt x="2203" y="15108"/>
                    </a:cubicBezTo>
                    <a:cubicBezTo>
                      <a:pt x="2017" y="14425"/>
                      <a:pt x="1893" y="13712"/>
                      <a:pt x="1924" y="12998"/>
                    </a:cubicBezTo>
                    <a:cubicBezTo>
                      <a:pt x="1924" y="12285"/>
                      <a:pt x="2110" y="11633"/>
                      <a:pt x="2358" y="10982"/>
                    </a:cubicBezTo>
                    <a:cubicBezTo>
                      <a:pt x="2637" y="10299"/>
                      <a:pt x="3009" y="9679"/>
                      <a:pt x="3289" y="8965"/>
                    </a:cubicBezTo>
                    <a:cubicBezTo>
                      <a:pt x="3599" y="8221"/>
                      <a:pt x="3754" y="7414"/>
                      <a:pt x="3723" y="6608"/>
                    </a:cubicBezTo>
                    <a:cubicBezTo>
                      <a:pt x="3692" y="4995"/>
                      <a:pt x="3102" y="3444"/>
                      <a:pt x="2358" y="2110"/>
                    </a:cubicBezTo>
                    <a:cubicBezTo>
                      <a:pt x="2017" y="1489"/>
                      <a:pt x="1706" y="900"/>
                      <a:pt x="1644" y="341"/>
                    </a:cubicBezTo>
                    <a:cubicBezTo>
                      <a:pt x="1644" y="248"/>
                      <a:pt x="1644" y="124"/>
                      <a:pt x="1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890;p57">
                <a:extLst>
                  <a:ext uri="{FF2B5EF4-FFF2-40B4-BE49-F238E27FC236}">
                    <a16:creationId xmlns:a16="http://schemas.microsoft.com/office/drawing/2014/main" id="{F983B981-C1C7-CFE6-2763-2BE5472DD9E1}"/>
                  </a:ext>
                </a:extLst>
              </p:cNvPr>
              <p:cNvSpPr/>
              <p:nvPr/>
            </p:nvSpPr>
            <p:spPr>
              <a:xfrm>
                <a:off x="1532625" y="2983500"/>
                <a:ext cx="93075" cy="33135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3254" extrusionOk="0">
                    <a:moveTo>
                      <a:pt x="1675" y="1"/>
                    </a:moveTo>
                    <a:lnTo>
                      <a:pt x="1644" y="32"/>
                    </a:lnTo>
                    <a:cubicBezTo>
                      <a:pt x="1458" y="48"/>
                      <a:pt x="1233" y="55"/>
                      <a:pt x="966" y="55"/>
                    </a:cubicBezTo>
                    <a:cubicBezTo>
                      <a:pt x="698" y="55"/>
                      <a:pt x="388" y="48"/>
                      <a:pt x="31" y="32"/>
                    </a:cubicBezTo>
                    <a:cubicBezTo>
                      <a:pt x="0" y="404"/>
                      <a:pt x="0" y="777"/>
                      <a:pt x="0" y="1149"/>
                    </a:cubicBezTo>
                    <a:cubicBezTo>
                      <a:pt x="31" y="1924"/>
                      <a:pt x="217" y="2700"/>
                      <a:pt x="496" y="3413"/>
                    </a:cubicBezTo>
                    <a:cubicBezTo>
                      <a:pt x="807" y="4127"/>
                      <a:pt x="1210" y="4747"/>
                      <a:pt x="1582" y="5306"/>
                    </a:cubicBezTo>
                    <a:cubicBezTo>
                      <a:pt x="2327" y="6391"/>
                      <a:pt x="2730" y="7632"/>
                      <a:pt x="2916" y="8966"/>
                    </a:cubicBezTo>
                    <a:cubicBezTo>
                      <a:pt x="3102" y="10300"/>
                      <a:pt x="3102" y="11665"/>
                      <a:pt x="3071" y="13061"/>
                    </a:cubicBezTo>
                    <a:cubicBezTo>
                      <a:pt x="3071" y="13154"/>
                      <a:pt x="3133" y="13247"/>
                      <a:pt x="3257" y="13247"/>
                    </a:cubicBezTo>
                    <a:cubicBezTo>
                      <a:pt x="3270" y="13251"/>
                      <a:pt x="3282" y="13253"/>
                      <a:pt x="3295" y="13253"/>
                    </a:cubicBezTo>
                    <a:cubicBezTo>
                      <a:pt x="3374" y="13253"/>
                      <a:pt x="3448" y="13173"/>
                      <a:pt x="3474" y="13092"/>
                    </a:cubicBezTo>
                    <a:cubicBezTo>
                      <a:pt x="3599" y="11696"/>
                      <a:pt x="3723" y="10331"/>
                      <a:pt x="3661" y="8904"/>
                    </a:cubicBezTo>
                    <a:cubicBezTo>
                      <a:pt x="3630" y="8191"/>
                      <a:pt x="3537" y="7477"/>
                      <a:pt x="3350" y="6764"/>
                    </a:cubicBezTo>
                    <a:cubicBezTo>
                      <a:pt x="3195" y="6050"/>
                      <a:pt x="2885" y="5368"/>
                      <a:pt x="2575" y="4747"/>
                    </a:cubicBezTo>
                    <a:cubicBezTo>
                      <a:pt x="2234" y="4096"/>
                      <a:pt x="1923" y="3537"/>
                      <a:pt x="1737" y="2948"/>
                    </a:cubicBezTo>
                    <a:cubicBezTo>
                      <a:pt x="1551" y="2390"/>
                      <a:pt x="1489" y="1769"/>
                      <a:pt x="1520" y="1149"/>
                    </a:cubicBezTo>
                    <a:cubicBezTo>
                      <a:pt x="1520" y="777"/>
                      <a:pt x="1582" y="373"/>
                      <a:pt x="16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891;p57">
                <a:extLst>
                  <a:ext uri="{FF2B5EF4-FFF2-40B4-BE49-F238E27FC236}">
                    <a16:creationId xmlns:a16="http://schemas.microsoft.com/office/drawing/2014/main" id="{C7DFAC56-746E-E8F4-A08B-A5E841E8ADB9}"/>
                  </a:ext>
                </a:extLst>
              </p:cNvPr>
              <p:cNvSpPr/>
              <p:nvPr/>
            </p:nvSpPr>
            <p:spPr>
              <a:xfrm>
                <a:off x="1431800" y="2981950"/>
                <a:ext cx="1124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4745" extrusionOk="0">
                    <a:moveTo>
                      <a:pt x="1986" y="1"/>
                    </a:moveTo>
                    <a:cubicBezTo>
                      <a:pt x="1396" y="1"/>
                      <a:pt x="776" y="1"/>
                      <a:pt x="155" y="32"/>
                    </a:cubicBezTo>
                    <a:cubicBezTo>
                      <a:pt x="31" y="590"/>
                      <a:pt x="0" y="1180"/>
                      <a:pt x="0" y="1738"/>
                    </a:cubicBezTo>
                    <a:cubicBezTo>
                      <a:pt x="31" y="3413"/>
                      <a:pt x="528" y="4933"/>
                      <a:pt x="1210" y="6329"/>
                    </a:cubicBezTo>
                    <a:cubicBezTo>
                      <a:pt x="1551" y="7012"/>
                      <a:pt x="1924" y="7694"/>
                      <a:pt x="2327" y="8315"/>
                    </a:cubicBezTo>
                    <a:cubicBezTo>
                      <a:pt x="2699" y="8966"/>
                      <a:pt x="3071" y="9587"/>
                      <a:pt x="3320" y="10238"/>
                    </a:cubicBezTo>
                    <a:cubicBezTo>
                      <a:pt x="3785" y="11541"/>
                      <a:pt x="3785" y="13030"/>
                      <a:pt x="3506" y="14488"/>
                    </a:cubicBezTo>
                    <a:cubicBezTo>
                      <a:pt x="3506" y="14581"/>
                      <a:pt x="3568" y="14705"/>
                      <a:pt x="3692" y="14736"/>
                    </a:cubicBezTo>
                    <a:cubicBezTo>
                      <a:pt x="3708" y="14741"/>
                      <a:pt x="3725" y="14744"/>
                      <a:pt x="3742" y="14744"/>
                    </a:cubicBezTo>
                    <a:cubicBezTo>
                      <a:pt x="3825" y="14744"/>
                      <a:pt x="3914" y="14684"/>
                      <a:pt x="3940" y="14581"/>
                    </a:cubicBezTo>
                    <a:cubicBezTo>
                      <a:pt x="4343" y="13123"/>
                      <a:pt x="4498" y="11541"/>
                      <a:pt x="4095" y="9990"/>
                    </a:cubicBezTo>
                    <a:cubicBezTo>
                      <a:pt x="3909" y="9214"/>
                      <a:pt x="3537" y="8501"/>
                      <a:pt x="3196" y="7849"/>
                    </a:cubicBezTo>
                    <a:cubicBezTo>
                      <a:pt x="2885" y="7167"/>
                      <a:pt x="2575" y="6515"/>
                      <a:pt x="2327" y="5833"/>
                    </a:cubicBezTo>
                    <a:cubicBezTo>
                      <a:pt x="1800" y="4499"/>
                      <a:pt x="1489" y="3103"/>
                      <a:pt x="1582" y="1769"/>
                    </a:cubicBezTo>
                    <a:cubicBezTo>
                      <a:pt x="1613" y="1180"/>
                      <a:pt x="1769" y="559"/>
                      <a:pt x="1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892;p57">
                <a:extLst>
                  <a:ext uri="{FF2B5EF4-FFF2-40B4-BE49-F238E27FC236}">
                    <a16:creationId xmlns:a16="http://schemas.microsoft.com/office/drawing/2014/main" id="{909F4D43-94FA-DD74-5FCF-B5E102E742A7}"/>
                  </a:ext>
                </a:extLst>
              </p:cNvPr>
              <p:cNvSpPr/>
              <p:nvPr/>
            </p:nvSpPr>
            <p:spPr>
              <a:xfrm>
                <a:off x="1627225" y="2930000"/>
                <a:ext cx="114025" cy="2924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1696" extrusionOk="0">
                    <a:moveTo>
                      <a:pt x="1335" y="1"/>
                    </a:moveTo>
                    <a:cubicBezTo>
                      <a:pt x="962" y="404"/>
                      <a:pt x="528" y="776"/>
                      <a:pt x="1" y="1148"/>
                    </a:cubicBezTo>
                    <a:cubicBezTo>
                      <a:pt x="342" y="2327"/>
                      <a:pt x="900" y="3413"/>
                      <a:pt x="1490" y="4406"/>
                    </a:cubicBezTo>
                    <a:cubicBezTo>
                      <a:pt x="2172" y="5553"/>
                      <a:pt x="2855" y="6608"/>
                      <a:pt x="3289" y="7756"/>
                    </a:cubicBezTo>
                    <a:cubicBezTo>
                      <a:pt x="3723" y="8935"/>
                      <a:pt x="4002" y="10207"/>
                      <a:pt x="3847" y="11447"/>
                    </a:cubicBezTo>
                    <a:cubicBezTo>
                      <a:pt x="3816" y="11540"/>
                      <a:pt x="3909" y="11665"/>
                      <a:pt x="4002" y="11696"/>
                    </a:cubicBezTo>
                    <a:cubicBezTo>
                      <a:pt x="4127" y="11696"/>
                      <a:pt x="4251" y="11634"/>
                      <a:pt x="4282" y="11509"/>
                    </a:cubicBezTo>
                    <a:cubicBezTo>
                      <a:pt x="4561" y="10207"/>
                      <a:pt x="4406" y="8811"/>
                      <a:pt x="4065" y="7508"/>
                    </a:cubicBezTo>
                    <a:cubicBezTo>
                      <a:pt x="3692" y="6205"/>
                      <a:pt x="3072" y="5026"/>
                      <a:pt x="2544" y="3847"/>
                    </a:cubicBezTo>
                    <a:cubicBezTo>
                      <a:pt x="1986" y="2699"/>
                      <a:pt x="1521" y="1552"/>
                      <a:pt x="1366" y="373"/>
                    </a:cubicBezTo>
                    <a:cubicBezTo>
                      <a:pt x="1366" y="249"/>
                      <a:pt x="1366" y="125"/>
                      <a:pt x="1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893;p57">
                <a:extLst>
                  <a:ext uri="{FF2B5EF4-FFF2-40B4-BE49-F238E27FC236}">
                    <a16:creationId xmlns:a16="http://schemas.microsoft.com/office/drawing/2014/main" id="{DCE33B62-0133-C199-6B7C-F837E09B7A2B}"/>
                  </a:ext>
                </a:extLst>
              </p:cNvPr>
              <p:cNvSpPr/>
              <p:nvPr/>
            </p:nvSpPr>
            <p:spPr>
              <a:xfrm>
                <a:off x="1693925" y="2819100"/>
                <a:ext cx="92325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6927" extrusionOk="0">
                    <a:moveTo>
                      <a:pt x="838" y="0"/>
                    </a:moveTo>
                    <a:cubicBezTo>
                      <a:pt x="714" y="590"/>
                      <a:pt x="497" y="1520"/>
                      <a:pt x="1" y="2544"/>
                    </a:cubicBezTo>
                    <a:cubicBezTo>
                      <a:pt x="1" y="2606"/>
                      <a:pt x="32" y="2699"/>
                      <a:pt x="63" y="2792"/>
                    </a:cubicBezTo>
                    <a:cubicBezTo>
                      <a:pt x="280" y="3382"/>
                      <a:pt x="559" y="3971"/>
                      <a:pt x="993" y="4468"/>
                    </a:cubicBezTo>
                    <a:cubicBezTo>
                      <a:pt x="1428" y="4995"/>
                      <a:pt x="1924" y="5305"/>
                      <a:pt x="2358" y="5646"/>
                    </a:cubicBezTo>
                    <a:cubicBezTo>
                      <a:pt x="2792" y="5988"/>
                      <a:pt x="3227" y="6360"/>
                      <a:pt x="3413" y="6856"/>
                    </a:cubicBezTo>
                    <a:cubicBezTo>
                      <a:pt x="3438" y="6881"/>
                      <a:pt x="3483" y="6927"/>
                      <a:pt x="3533" y="6927"/>
                    </a:cubicBezTo>
                    <a:cubicBezTo>
                      <a:pt x="3544" y="6927"/>
                      <a:pt x="3556" y="6924"/>
                      <a:pt x="3568" y="6918"/>
                    </a:cubicBezTo>
                    <a:cubicBezTo>
                      <a:pt x="3630" y="6918"/>
                      <a:pt x="3692" y="6856"/>
                      <a:pt x="3692" y="6763"/>
                    </a:cubicBezTo>
                    <a:cubicBezTo>
                      <a:pt x="3568" y="6143"/>
                      <a:pt x="3196" y="5615"/>
                      <a:pt x="2823" y="5181"/>
                    </a:cubicBezTo>
                    <a:cubicBezTo>
                      <a:pt x="2451" y="4747"/>
                      <a:pt x="2079" y="4312"/>
                      <a:pt x="1862" y="3878"/>
                    </a:cubicBezTo>
                    <a:cubicBezTo>
                      <a:pt x="1397" y="3010"/>
                      <a:pt x="1397" y="1955"/>
                      <a:pt x="1365" y="838"/>
                    </a:cubicBezTo>
                    <a:cubicBezTo>
                      <a:pt x="1365" y="776"/>
                      <a:pt x="1365" y="683"/>
                      <a:pt x="1365" y="621"/>
                    </a:cubicBezTo>
                    <a:cubicBezTo>
                      <a:pt x="1272" y="342"/>
                      <a:pt x="1086" y="125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894;p57">
                <a:extLst>
                  <a:ext uri="{FF2B5EF4-FFF2-40B4-BE49-F238E27FC236}">
                    <a16:creationId xmlns:a16="http://schemas.microsoft.com/office/drawing/2014/main" id="{5C42E7AA-41E6-C882-EE99-4DDC074BCFC6}"/>
                  </a:ext>
                </a:extLst>
              </p:cNvPr>
              <p:cNvSpPr/>
              <p:nvPr/>
            </p:nvSpPr>
            <p:spPr>
              <a:xfrm>
                <a:off x="1124675" y="3098300"/>
                <a:ext cx="248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20" extrusionOk="0">
                    <a:moveTo>
                      <a:pt x="528" y="0"/>
                    </a:moveTo>
                    <a:cubicBezTo>
                      <a:pt x="342" y="31"/>
                      <a:pt x="187" y="62"/>
                      <a:pt x="1" y="62"/>
                    </a:cubicBezTo>
                    <a:cubicBezTo>
                      <a:pt x="1" y="186"/>
                      <a:pt x="32" y="341"/>
                      <a:pt x="63" y="434"/>
                    </a:cubicBezTo>
                    <a:cubicBezTo>
                      <a:pt x="156" y="869"/>
                      <a:pt x="435" y="1117"/>
                      <a:pt x="497" y="1396"/>
                    </a:cubicBezTo>
                    <a:cubicBezTo>
                      <a:pt x="590" y="1675"/>
                      <a:pt x="435" y="1986"/>
                      <a:pt x="249" y="2296"/>
                    </a:cubicBezTo>
                    <a:lnTo>
                      <a:pt x="156" y="2420"/>
                    </a:lnTo>
                    <a:lnTo>
                      <a:pt x="528" y="2420"/>
                    </a:lnTo>
                    <a:cubicBezTo>
                      <a:pt x="652" y="2296"/>
                      <a:pt x="745" y="2172"/>
                      <a:pt x="838" y="2017"/>
                    </a:cubicBezTo>
                    <a:cubicBezTo>
                      <a:pt x="931" y="1830"/>
                      <a:pt x="993" y="1582"/>
                      <a:pt x="993" y="1334"/>
                    </a:cubicBezTo>
                    <a:cubicBezTo>
                      <a:pt x="931" y="900"/>
                      <a:pt x="776" y="528"/>
                      <a:pt x="621" y="248"/>
                    </a:cubicBezTo>
                    <a:cubicBezTo>
                      <a:pt x="559" y="155"/>
                      <a:pt x="559" y="93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895;p57">
                <a:extLst>
                  <a:ext uri="{FF2B5EF4-FFF2-40B4-BE49-F238E27FC236}">
                    <a16:creationId xmlns:a16="http://schemas.microsoft.com/office/drawing/2014/main" id="{C71833FC-AC0F-7315-06C6-078906C5FD36}"/>
                  </a:ext>
                </a:extLst>
              </p:cNvPr>
              <p:cNvSpPr/>
              <p:nvPr/>
            </p:nvSpPr>
            <p:spPr>
              <a:xfrm>
                <a:off x="1051775" y="3091300"/>
                <a:ext cx="349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94" extrusionOk="0">
                    <a:moveTo>
                      <a:pt x="900" y="1"/>
                    </a:moveTo>
                    <a:cubicBezTo>
                      <a:pt x="838" y="32"/>
                      <a:pt x="776" y="94"/>
                      <a:pt x="745" y="156"/>
                    </a:cubicBezTo>
                    <a:cubicBezTo>
                      <a:pt x="683" y="249"/>
                      <a:pt x="652" y="311"/>
                      <a:pt x="621" y="404"/>
                    </a:cubicBezTo>
                    <a:cubicBezTo>
                      <a:pt x="621" y="497"/>
                      <a:pt x="621" y="559"/>
                      <a:pt x="590" y="621"/>
                    </a:cubicBezTo>
                    <a:lnTo>
                      <a:pt x="590" y="839"/>
                    </a:lnTo>
                    <a:cubicBezTo>
                      <a:pt x="590" y="901"/>
                      <a:pt x="559" y="963"/>
                      <a:pt x="559" y="1025"/>
                    </a:cubicBezTo>
                    <a:cubicBezTo>
                      <a:pt x="466" y="1242"/>
                      <a:pt x="249" y="1490"/>
                      <a:pt x="94" y="1676"/>
                    </a:cubicBezTo>
                    <a:lnTo>
                      <a:pt x="1" y="1738"/>
                    </a:lnTo>
                    <a:cubicBezTo>
                      <a:pt x="63" y="1769"/>
                      <a:pt x="156" y="1831"/>
                      <a:pt x="218" y="1862"/>
                    </a:cubicBezTo>
                    <a:lnTo>
                      <a:pt x="311" y="1893"/>
                    </a:lnTo>
                    <a:cubicBezTo>
                      <a:pt x="559" y="1707"/>
                      <a:pt x="776" y="1521"/>
                      <a:pt x="962" y="1242"/>
                    </a:cubicBezTo>
                    <a:cubicBezTo>
                      <a:pt x="1025" y="1180"/>
                      <a:pt x="1056" y="1087"/>
                      <a:pt x="1087" y="1025"/>
                    </a:cubicBezTo>
                    <a:lnTo>
                      <a:pt x="1180" y="808"/>
                    </a:lnTo>
                    <a:lnTo>
                      <a:pt x="1273" y="435"/>
                    </a:lnTo>
                    <a:cubicBezTo>
                      <a:pt x="1304" y="342"/>
                      <a:pt x="1366" y="249"/>
                      <a:pt x="1397" y="156"/>
                    </a:cubicBezTo>
                    <a:lnTo>
                      <a:pt x="1025" y="32"/>
                    </a:lnTo>
                    <a:cubicBezTo>
                      <a:pt x="962" y="32"/>
                      <a:pt x="931" y="1"/>
                      <a:pt x="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896;p57">
                <a:extLst>
                  <a:ext uri="{FF2B5EF4-FFF2-40B4-BE49-F238E27FC236}">
                    <a16:creationId xmlns:a16="http://schemas.microsoft.com/office/drawing/2014/main" id="{3B3B30A3-BDFA-A87F-F5A8-924A78F7FDC4}"/>
                  </a:ext>
                </a:extLst>
              </p:cNvPr>
              <p:cNvSpPr/>
              <p:nvPr/>
            </p:nvSpPr>
            <p:spPr>
              <a:xfrm>
                <a:off x="1000600" y="3047875"/>
                <a:ext cx="388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134" extrusionOk="0">
                    <a:moveTo>
                      <a:pt x="1396" y="1"/>
                    </a:moveTo>
                    <a:cubicBezTo>
                      <a:pt x="1334" y="1"/>
                      <a:pt x="1272" y="1"/>
                      <a:pt x="1210" y="32"/>
                    </a:cubicBezTo>
                    <a:cubicBezTo>
                      <a:pt x="869" y="125"/>
                      <a:pt x="745" y="373"/>
                      <a:pt x="590" y="528"/>
                    </a:cubicBezTo>
                    <a:cubicBezTo>
                      <a:pt x="435" y="683"/>
                      <a:pt x="311" y="807"/>
                      <a:pt x="124" y="807"/>
                    </a:cubicBezTo>
                    <a:lnTo>
                      <a:pt x="0" y="807"/>
                    </a:lnTo>
                    <a:cubicBezTo>
                      <a:pt x="0" y="900"/>
                      <a:pt x="31" y="993"/>
                      <a:pt x="62" y="1118"/>
                    </a:cubicBezTo>
                    <a:lnTo>
                      <a:pt x="93" y="1118"/>
                    </a:lnTo>
                    <a:cubicBezTo>
                      <a:pt x="144" y="1129"/>
                      <a:pt x="195" y="1134"/>
                      <a:pt x="247" y="1134"/>
                    </a:cubicBezTo>
                    <a:cubicBezTo>
                      <a:pt x="481" y="1134"/>
                      <a:pt x="722" y="1028"/>
                      <a:pt x="900" y="900"/>
                    </a:cubicBezTo>
                    <a:cubicBezTo>
                      <a:pt x="1117" y="745"/>
                      <a:pt x="1334" y="652"/>
                      <a:pt x="1427" y="590"/>
                    </a:cubicBezTo>
                    <a:lnTo>
                      <a:pt x="1551" y="497"/>
                    </a:lnTo>
                    <a:cubicBezTo>
                      <a:pt x="1520" y="435"/>
                      <a:pt x="1489" y="342"/>
                      <a:pt x="1458" y="280"/>
                    </a:cubicBezTo>
                    <a:cubicBezTo>
                      <a:pt x="1427" y="187"/>
                      <a:pt x="1427" y="94"/>
                      <a:pt x="13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897;p57">
                <a:extLst>
                  <a:ext uri="{FF2B5EF4-FFF2-40B4-BE49-F238E27FC236}">
                    <a16:creationId xmlns:a16="http://schemas.microsoft.com/office/drawing/2014/main" id="{0F32F3E3-37CD-C9A0-E04D-68626B02781D}"/>
                  </a:ext>
                </a:extLst>
              </p:cNvPr>
              <p:cNvSpPr/>
              <p:nvPr/>
            </p:nvSpPr>
            <p:spPr>
              <a:xfrm>
                <a:off x="1007575" y="2994700"/>
                <a:ext cx="341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21" extrusionOk="0">
                    <a:moveTo>
                      <a:pt x="957" y="1"/>
                    </a:moveTo>
                    <a:cubicBezTo>
                      <a:pt x="754" y="1"/>
                      <a:pt x="590" y="80"/>
                      <a:pt x="466" y="80"/>
                    </a:cubicBezTo>
                    <a:cubicBezTo>
                      <a:pt x="439" y="89"/>
                      <a:pt x="409" y="93"/>
                      <a:pt x="378" y="93"/>
                    </a:cubicBezTo>
                    <a:cubicBezTo>
                      <a:pt x="303" y="93"/>
                      <a:pt x="221" y="71"/>
                      <a:pt x="156" y="49"/>
                    </a:cubicBezTo>
                    <a:cubicBezTo>
                      <a:pt x="125" y="142"/>
                      <a:pt x="94" y="204"/>
                      <a:pt x="63" y="298"/>
                    </a:cubicBezTo>
                    <a:lnTo>
                      <a:pt x="1" y="422"/>
                    </a:lnTo>
                    <a:cubicBezTo>
                      <a:pt x="125" y="484"/>
                      <a:pt x="249" y="546"/>
                      <a:pt x="404" y="577"/>
                    </a:cubicBezTo>
                    <a:cubicBezTo>
                      <a:pt x="601" y="599"/>
                      <a:pt x="783" y="621"/>
                      <a:pt x="917" y="621"/>
                    </a:cubicBezTo>
                    <a:cubicBezTo>
                      <a:pt x="972" y="621"/>
                      <a:pt x="1019" y="617"/>
                      <a:pt x="1055" y="608"/>
                    </a:cubicBezTo>
                    <a:lnTo>
                      <a:pt x="1241" y="608"/>
                    </a:lnTo>
                    <a:cubicBezTo>
                      <a:pt x="1272" y="453"/>
                      <a:pt x="1303" y="266"/>
                      <a:pt x="1366" y="111"/>
                    </a:cubicBezTo>
                    <a:cubicBezTo>
                      <a:pt x="1303" y="80"/>
                      <a:pt x="1210" y="18"/>
                      <a:pt x="1117" y="18"/>
                    </a:cubicBezTo>
                    <a:cubicBezTo>
                      <a:pt x="1062" y="6"/>
                      <a:pt x="1008" y="1"/>
                      <a:pt x="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898;p57">
                <a:extLst>
                  <a:ext uri="{FF2B5EF4-FFF2-40B4-BE49-F238E27FC236}">
                    <a16:creationId xmlns:a16="http://schemas.microsoft.com/office/drawing/2014/main" id="{126B7938-D3C2-E0BA-3A3A-34FFEFFC4739}"/>
                  </a:ext>
                </a:extLst>
              </p:cNvPr>
              <p:cNvSpPr/>
              <p:nvPr/>
            </p:nvSpPr>
            <p:spPr>
              <a:xfrm>
                <a:off x="1037825" y="2946275"/>
                <a:ext cx="271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746" extrusionOk="0">
                    <a:moveTo>
                      <a:pt x="249" y="1"/>
                    </a:moveTo>
                    <a:cubicBezTo>
                      <a:pt x="156" y="94"/>
                      <a:pt x="62" y="187"/>
                      <a:pt x="0" y="311"/>
                    </a:cubicBezTo>
                    <a:cubicBezTo>
                      <a:pt x="93" y="373"/>
                      <a:pt x="249" y="435"/>
                      <a:pt x="342" y="466"/>
                    </a:cubicBezTo>
                    <a:cubicBezTo>
                      <a:pt x="528" y="528"/>
                      <a:pt x="528" y="621"/>
                      <a:pt x="621" y="652"/>
                    </a:cubicBezTo>
                    <a:cubicBezTo>
                      <a:pt x="683" y="683"/>
                      <a:pt x="745" y="714"/>
                      <a:pt x="807" y="745"/>
                    </a:cubicBezTo>
                    <a:cubicBezTo>
                      <a:pt x="869" y="590"/>
                      <a:pt x="962" y="435"/>
                      <a:pt x="1086" y="311"/>
                    </a:cubicBezTo>
                    <a:lnTo>
                      <a:pt x="1024" y="218"/>
                    </a:lnTo>
                    <a:cubicBezTo>
                      <a:pt x="900" y="32"/>
                      <a:pt x="590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899;p57">
                <a:extLst>
                  <a:ext uri="{FF2B5EF4-FFF2-40B4-BE49-F238E27FC236}">
                    <a16:creationId xmlns:a16="http://schemas.microsoft.com/office/drawing/2014/main" id="{5A2810CF-3E7E-B3C5-A410-BEAEEEA52AED}"/>
                  </a:ext>
                </a:extLst>
              </p:cNvPr>
              <p:cNvSpPr/>
              <p:nvPr/>
            </p:nvSpPr>
            <p:spPr>
              <a:xfrm>
                <a:off x="1277475" y="3384475"/>
                <a:ext cx="1970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2048" extrusionOk="0">
                    <a:moveTo>
                      <a:pt x="7879" y="2048"/>
                    </a:moveTo>
                    <a:lnTo>
                      <a:pt x="7879" y="2048"/>
                    </a:lnTo>
                    <a:lnTo>
                      <a:pt x="7879" y="2048"/>
                    </a:lnTo>
                    <a:close/>
                    <a:moveTo>
                      <a:pt x="7879" y="2048"/>
                    </a:moveTo>
                    <a:lnTo>
                      <a:pt x="7879" y="2048"/>
                    </a:lnTo>
                    <a:lnTo>
                      <a:pt x="7879" y="2048"/>
                    </a:lnTo>
                    <a:close/>
                    <a:moveTo>
                      <a:pt x="7817" y="2048"/>
                    </a:moveTo>
                    <a:lnTo>
                      <a:pt x="7817" y="2048"/>
                    </a:lnTo>
                    <a:lnTo>
                      <a:pt x="7817" y="2048"/>
                    </a:lnTo>
                    <a:close/>
                    <a:moveTo>
                      <a:pt x="7786" y="2048"/>
                    </a:moveTo>
                    <a:lnTo>
                      <a:pt x="7786" y="2048"/>
                    </a:lnTo>
                    <a:lnTo>
                      <a:pt x="7786" y="2048"/>
                    </a:lnTo>
                    <a:close/>
                    <a:moveTo>
                      <a:pt x="7786" y="2048"/>
                    </a:moveTo>
                    <a:lnTo>
                      <a:pt x="7755" y="2048"/>
                    </a:lnTo>
                    <a:lnTo>
                      <a:pt x="7786" y="2048"/>
                    </a:lnTo>
                    <a:close/>
                    <a:moveTo>
                      <a:pt x="7755" y="2048"/>
                    </a:moveTo>
                    <a:cubicBezTo>
                      <a:pt x="7755" y="2048"/>
                      <a:pt x="7724" y="2048"/>
                      <a:pt x="7724" y="2048"/>
                    </a:cubicBezTo>
                    <a:cubicBezTo>
                      <a:pt x="7724" y="2048"/>
                      <a:pt x="7755" y="2048"/>
                      <a:pt x="7755" y="2048"/>
                    </a:cubicBezTo>
                    <a:close/>
                    <a:moveTo>
                      <a:pt x="7693" y="2048"/>
                    </a:moveTo>
                    <a:cubicBezTo>
                      <a:pt x="7693" y="2048"/>
                      <a:pt x="7693" y="2048"/>
                      <a:pt x="7693" y="2048"/>
                    </a:cubicBezTo>
                    <a:cubicBezTo>
                      <a:pt x="7693" y="2048"/>
                      <a:pt x="7693" y="2048"/>
                      <a:pt x="7693" y="2048"/>
                    </a:cubicBezTo>
                    <a:close/>
                    <a:moveTo>
                      <a:pt x="7693" y="2048"/>
                    </a:moveTo>
                    <a:cubicBezTo>
                      <a:pt x="7693" y="2048"/>
                      <a:pt x="7662" y="2048"/>
                      <a:pt x="7662" y="2048"/>
                    </a:cubicBezTo>
                    <a:cubicBezTo>
                      <a:pt x="7662" y="2048"/>
                      <a:pt x="7693" y="2048"/>
                      <a:pt x="7693" y="2048"/>
                    </a:cubicBezTo>
                    <a:close/>
                    <a:moveTo>
                      <a:pt x="7662" y="2048"/>
                    </a:moveTo>
                    <a:cubicBezTo>
                      <a:pt x="6825" y="2016"/>
                      <a:pt x="5987" y="1954"/>
                      <a:pt x="5181" y="1799"/>
                    </a:cubicBezTo>
                    <a:lnTo>
                      <a:pt x="5181" y="1799"/>
                    </a:lnTo>
                    <a:cubicBezTo>
                      <a:pt x="5987" y="1954"/>
                      <a:pt x="6825" y="2016"/>
                      <a:pt x="7662" y="2048"/>
                    </a:cubicBezTo>
                    <a:close/>
                    <a:moveTo>
                      <a:pt x="1892" y="962"/>
                    </a:moveTo>
                    <a:cubicBezTo>
                      <a:pt x="1210" y="683"/>
                      <a:pt x="589" y="372"/>
                      <a:pt x="0" y="0"/>
                    </a:cubicBezTo>
                    <a:lnTo>
                      <a:pt x="0" y="0"/>
                    </a:lnTo>
                    <a:cubicBezTo>
                      <a:pt x="589" y="372"/>
                      <a:pt x="1210" y="683"/>
                      <a:pt x="1892" y="962"/>
                    </a:cubicBezTo>
                    <a:lnTo>
                      <a:pt x="1892" y="962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900;p57">
                <a:extLst>
                  <a:ext uri="{FF2B5EF4-FFF2-40B4-BE49-F238E27FC236}">
                    <a16:creationId xmlns:a16="http://schemas.microsoft.com/office/drawing/2014/main" id="{442033CA-355B-FEC7-D0E5-A54C3EF50953}"/>
                  </a:ext>
                </a:extLst>
              </p:cNvPr>
              <p:cNvSpPr/>
              <p:nvPr/>
            </p:nvSpPr>
            <p:spPr>
              <a:xfrm>
                <a:off x="1324775" y="3408500"/>
                <a:ext cx="822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839" extrusionOk="0">
                    <a:moveTo>
                      <a:pt x="3289" y="838"/>
                    </a:moveTo>
                    <a:cubicBezTo>
                      <a:pt x="2141" y="683"/>
                      <a:pt x="1024" y="404"/>
                      <a:pt x="0" y="1"/>
                    </a:cubicBezTo>
                    <a:lnTo>
                      <a:pt x="0" y="1"/>
                    </a:lnTo>
                    <a:cubicBezTo>
                      <a:pt x="1024" y="404"/>
                      <a:pt x="2141" y="683"/>
                      <a:pt x="3289" y="838"/>
                    </a:cubicBezTo>
                    <a:lnTo>
                      <a:pt x="3289" y="838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901;p57">
                <a:extLst>
                  <a:ext uri="{FF2B5EF4-FFF2-40B4-BE49-F238E27FC236}">
                    <a16:creationId xmlns:a16="http://schemas.microsoft.com/office/drawing/2014/main" id="{5EBBF6A5-0586-563F-E1C8-1CAD60BD326F}"/>
                  </a:ext>
                </a:extLst>
              </p:cNvPr>
              <p:cNvSpPr/>
              <p:nvPr/>
            </p:nvSpPr>
            <p:spPr>
              <a:xfrm>
                <a:off x="1189050" y="3252625"/>
                <a:ext cx="235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528" extrusionOk="0">
                    <a:moveTo>
                      <a:pt x="94" y="528"/>
                    </a:moveTo>
                    <a:cubicBezTo>
                      <a:pt x="63" y="373"/>
                      <a:pt x="32" y="187"/>
                      <a:pt x="1" y="0"/>
                    </a:cubicBezTo>
                    <a:lnTo>
                      <a:pt x="1" y="0"/>
                    </a:lnTo>
                    <a:cubicBezTo>
                      <a:pt x="32" y="187"/>
                      <a:pt x="63" y="373"/>
                      <a:pt x="94" y="528"/>
                    </a:cubicBezTo>
                    <a:lnTo>
                      <a:pt x="94" y="528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902;p57">
                <a:extLst>
                  <a:ext uri="{FF2B5EF4-FFF2-40B4-BE49-F238E27FC236}">
                    <a16:creationId xmlns:a16="http://schemas.microsoft.com/office/drawing/2014/main" id="{F9E0E683-7D45-A4DF-6D22-0F2D89BB7C77}"/>
                  </a:ext>
                </a:extLst>
              </p:cNvPr>
              <p:cNvSpPr/>
              <p:nvPr/>
            </p:nvSpPr>
            <p:spPr>
              <a:xfrm>
                <a:off x="1191375" y="3265800"/>
                <a:ext cx="86125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748" extrusionOk="0">
                    <a:moveTo>
                      <a:pt x="3444" y="4747"/>
                    </a:moveTo>
                    <a:cubicBezTo>
                      <a:pt x="1769" y="3692"/>
                      <a:pt x="528" y="2172"/>
                      <a:pt x="1" y="1"/>
                    </a:cubicBezTo>
                    <a:lnTo>
                      <a:pt x="1" y="1"/>
                    </a:lnTo>
                    <a:cubicBezTo>
                      <a:pt x="528" y="2172"/>
                      <a:pt x="1769" y="3692"/>
                      <a:pt x="3444" y="4747"/>
                    </a:cubicBezTo>
                    <a:lnTo>
                      <a:pt x="3444" y="474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903;p57">
                <a:extLst>
                  <a:ext uri="{FF2B5EF4-FFF2-40B4-BE49-F238E27FC236}">
                    <a16:creationId xmlns:a16="http://schemas.microsoft.com/office/drawing/2014/main" id="{F2E37067-7313-AEF6-3F1F-2123D8EBBC2E}"/>
                  </a:ext>
                </a:extLst>
              </p:cNvPr>
              <p:cNvSpPr/>
              <p:nvPr/>
            </p:nvSpPr>
            <p:spPr>
              <a:xfrm>
                <a:off x="1189050" y="2943950"/>
                <a:ext cx="681725" cy="491725"/>
              </a:xfrm>
              <a:custGeom>
                <a:avLst/>
                <a:gdLst/>
                <a:ahLst/>
                <a:cxnLst/>
                <a:rect l="l" t="t" r="r" b="b"/>
                <a:pathLst>
                  <a:path w="27269" h="19669" extrusionOk="0">
                    <a:moveTo>
                      <a:pt x="21685" y="1"/>
                    </a:moveTo>
                    <a:lnTo>
                      <a:pt x="21685" y="1"/>
                    </a:lnTo>
                    <a:cubicBezTo>
                      <a:pt x="22057" y="963"/>
                      <a:pt x="22398" y="2017"/>
                      <a:pt x="22553" y="2886"/>
                    </a:cubicBezTo>
                    <a:cubicBezTo>
                      <a:pt x="22987" y="5399"/>
                      <a:pt x="23980" y="6422"/>
                      <a:pt x="24570" y="8222"/>
                    </a:cubicBezTo>
                    <a:cubicBezTo>
                      <a:pt x="25159" y="9928"/>
                      <a:pt x="17931" y="17218"/>
                      <a:pt x="10610" y="17218"/>
                    </a:cubicBezTo>
                    <a:cubicBezTo>
                      <a:pt x="10362" y="17218"/>
                      <a:pt x="10114" y="17218"/>
                      <a:pt x="9865" y="17187"/>
                    </a:cubicBezTo>
                    <a:cubicBezTo>
                      <a:pt x="9059" y="17156"/>
                      <a:pt x="8283" y="17032"/>
                      <a:pt x="7539" y="16846"/>
                    </a:cubicBezTo>
                    <a:lnTo>
                      <a:pt x="7539" y="16846"/>
                    </a:lnTo>
                    <a:cubicBezTo>
                      <a:pt x="7539" y="16877"/>
                      <a:pt x="7570" y="16908"/>
                      <a:pt x="7570" y="16939"/>
                    </a:cubicBezTo>
                    <a:cubicBezTo>
                      <a:pt x="7601" y="17063"/>
                      <a:pt x="7539" y="17156"/>
                      <a:pt x="7415" y="17187"/>
                    </a:cubicBezTo>
                    <a:lnTo>
                      <a:pt x="7384" y="17187"/>
                    </a:lnTo>
                    <a:cubicBezTo>
                      <a:pt x="7291" y="17187"/>
                      <a:pt x="7198" y="17156"/>
                      <a:pt x="7167" y="17063"/>
                    </a:cubicBezTo>
                    <a:cubicBezTo>
                      <a:pt x="7136" y="16939"/>
                      <a:pt x="7104" y="16846"/>
                      <a:pt x="7073" y="16721"/>
                    </a:cubicBezTo>
                    <a:cubicBezTo>
                      <a:pt x="5522" y="16318"/>
                      <a:pt x="4157" y="15636"/>
                      <a:pt x="3041" y="14922"/>
                    </a:cubicBezTo>
                    <a:lnTo>
                      <a:pt x="3041" y="14922"/>
                    </a:lnTo>
                    <a:cubicBezTo>
                      <a:pt x="3103" y="15263"/>
                      <a:pt x="3227" y="15605"/>
                      <a:pt x="3351" y="15915"/>
                    </a:cubicBezTo>
                    <a:cubicBezTo>
                      <a:pt x="3413" y="16039"/>
                      <a:pt x="3351" y="16194"/>
                      <a:pt x="3227" y="16225"/>
                    </a:cubicBezTo>
                    <a:cubicBezTo>
                      <a:pt x="3196" y="16256"/>
                      <a:pt x="3165" y="16256"/>
                      <a:pt x="3134" y="16256"/>
                    </a:cubicBezTo>
                    <a:cubicBezTo>
                      <a:pt x="3041" y="16256"/>
                      <a:pt x="2979" y="16225"/>
                      <a:pt x="2917" y="16132"/>
                    </a:cubicBezTo>
                    <a:cubicBezTo>
                      <a:pt x="2606" y="15605"/>
                      <a:pt x="2420" y="15046"/>
                      <a:pt x="2358" y="14426"/>
                    </a:cubicBezTo>
                    <a:cubicBezTo>
                      <a:pt x="1366" y="13712"/>
                      <a:pt x="590" y="12968"/>
                      <a:pt x="1" y="12347"/>
                    </a:cubicBezTo>
                    <a:lnTo>
                      <a:pt x="1" y="12347"/>
                    </a:lnTo>
                    <a:cubicBezTo>
                      <a:pt x="32" y="12534"/>
                      <a:pt x="63" y="12720"/>
                      <a:pt x="94" y="12875"/>
                    </a:cubicBezTo>
                    <a:cubicBezTo>
                      <a:pt x="621" y="15046"/>
                      <a:pt x="1862" y="16566"/>
                      <a:pt x="3537" y="17621"/>
                    </a:cubicBezTo>
                    <a:cubicBezTo>
                      <a:pt x="4126" y="17993"/>
                      <a:pt x="4747" y="18304"/>
                      <a:pt x="5429" y="18583"/>
                    </a:cubicBezTo>
                    <a:cubicBezTo>
                      <a:pt x="6453" y="18986"/>
                      <a:pt x="7570" y="19265"/>
                      <a:pt x="8718" y="19420"/>
                    </a:cubicBezTo>
                    <a:cubicBezTo>
                      <a:pt x="9524" y="19575"/>
                      <a:pt x="10362" y="19637"/>
                      <a:pt x="11199" y="19669"/>
                    </a:cubicBezTo>
                    <a:lnTo>
                      <a:pt x="12037" y="19669"/>
                    </a:lnTo>
                    <a:cubicBezTo>
                      <a:pt x="12440" y="19669"/>
                      <a:pt x="12843" y="19669"/>
                      <a:pt x="13247" y="19637"/>
                    </a:cubicBezTo>
                    <a:cubicBezTo>
                      <a:pt x="14146" y="19606"/>
                      <a:pt x="15077" y="19513"/>
                      <a:pt x="15977" y="19327"/>
                    </a:cubicBezTo>
                    <a:cubicBezTo>
                      <a:pt x="16039" y="18583"/>
                      <a:pt x="16194" y="17745"/>
                      <a:pt x="16442" y="17156"/>
                    </a:cubicBezTo>
                    <a:cubicBezTo>
                      <a:pt x="16597" y="16784"/>
                      <a:pt x="16938" y="16659"/>
                      <a:pt x="17342" y="16659"/>
                    </a:cubicBezTo>
                    <a:cubicBezTo>
                      <a:pt x="18303" y="16659"/>
                      <a:pt x="19637" y="17435"/>
                      <a:pt x="19637" y="17435"/>
                    </a:cubicBezTo>
                    <a:cubicBezTo>
                      <a:pt x="19637" y="17435"/>
                      <a:pt x="19513" y="17776"/>
                      <a:pt x="19358" y="18273"/>
                    </a:cubicBezTo>
                    <a:cubicBezTo>
                      <a:pt x="19916" y="18024"/>
                      <a:pt x="20475" y="17745"/>
                      <a:pt x="21002" y="17435"/>
                    </a:cubicBezTo>
                    <a:cubicBezTo>
                      <a:pt x="22026" y="16846"/>
                      <a:pt x="22987" y="16101"/>
                      <a:pt x="23794" y="15232"/>
                    </a:cubicBezTo>
                    <a:cubicBezTo>
                      <a:pt x="25655" y="13309"/>
                      <a:pt x="26958" y="10641"/>
                      <a:pt x="27268" y="7167"/>
                    </a:cubicBezTo>
                    <a:cubicBezTo>
                      <a:pt x="26586" y="6857"/>
                      <a:pt x="25966" y="6422"/>
                      <a:pt x="25407" y="5833"/>
                    </a:cubicBezTo>
                    <a:cubicBezTo>
                      <a:pt x="24383" y="4685"/>
                      <a:pt x="24042" y="3320"/>
                      <a:pt x="23794" y="1924"/>
                    </a:cubicBezTo>
                    <a:lnTo>
                      <a:pt x="23732" y="1924"/>
                    </a:lnTo>
                    <a:cubicBezTo>
                      <a:pt x="23701" y="1924"/>
                      <a:pt x="23639" y="1893"/>
                      <a:pt x="23608" y="1862"/>
                    </a:cubicBezTo>
                    <a:cubicBezTo>
                      <a:pt x="23422" y="1366"/>
                      <a:pt x="22987" y="994"/>
                      <a:pt x="22553" y="652"/>
                    </a:cubicBezTo>
                    <a:cubicBezTo>
                      <a:pt x="22274" y="466"/>
                      <a:pt x="21964" y="249"/>
                      <a:pt x="2168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904;p57">
                <a:extLst>
                  <a:ext uri="{FF2B5EF4-FFF2-40B4-BE49-F238E27FC236}">
                    <a16:creationId xmlns:a16="http://schemas.microsoft.com/office/drawing/2014/main" id="{A5E3FDDF-64A9-0953-1FA3-657231A829D0}"/>
                  </a:ext>
                </a:extLst>
              </p:cNvPr>
              <p:cNvSpPr/>
              <p:nvPr/>
            </p:nvSpPr>
            <p:spPr>
              <a:xfrm>
                <a:off x="1588450" y="3360425"/>
                <a:ext cx="915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2669" extrusionOk="0">
                    <a:moveTo>
                      <a:pt x="1366" y="0"/>
                    </a:moveTo>
                    <a:cubicBezTo>
                      <a:pt x="962" y="0"/>
                      <a:pt x="621" y="125"/>
                      <a:pt x="466" y="497"/>
                    </a:cubicBezTo>
                    <a:cubicBezTo>
                      <a:pt x="218" y="1086"/>
                      <a:pt x="63" y="1924"/>
                      <a:pt x="1" y="2668"/>
                    </a:cubicBezTo>
                    <a:cubicBezTo>
                      <a:pt x="1148" y="2420"/>
                      <a:pt x="2296" y="2079"/>
                      <a:pt x="3382" y="1614"/>
                    </a:cubicBezTo>
                    <a:cubicBezTo>
                      <a:pt x="3537" y="1117"/>
                      <a:pt x="3661" y="776"/>
                      <a:pt x="3661" y="776"/>
                    </a:cubicBezTo>
                    <a:cubicBezTo>
                      <a:pt x="3661" y="776"/>
                      <a:pt x="2327" y="0"/>
                      <a:pt x="136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905;p57">
                <a:extLst>
                  <a:ext uri="{FF2B5EF4-FFF2-40B4-BE49-F238E27FC236}">
                    <a16:creationId xmlns:a16="http://schemas.microsoft.com/office/drawing/2014/main" id="{49E33725-73AA-AA67-6EED-826D14567CA1}"/>
                  </a:ext>
                </a:extLst>
              </p:cNvPr>
              <p:cNvSpPr/>
              <p:nvPr/>
            </p:nvSpPr>
            <p:spPr>
              <a:xfrm>
                <a:off x="1699350" y="2803600"/>
                <a:ext cx="171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668" extrusionOk="0">
                    <a:moveTo>
                      <a:pt x="683" y="0"/>
                    </a:moveTo>
                    <a:cubicBezTo>
                      <a:pt x="683" y="82"/>
                      <a:pt x="611" y="980"/>
                      <a:pt x="193" y="2165"/>
                    </a:cubicBezTo>
                    <a:lnTo>
                      <a:pt x="193" y="2165"/>
                    </a:lnTo>
                    <a:cubicBezTo>
                      <a:pt x="415" y="1545"/>
                      <a:pt x="547" y="1014"/>
                      <a:pt x="621" y="620"/>
                    </a:cubicBezTo>
                    <a:cubicBezTo>
                      <a:pt x="683" y="279"/>
                      <a:pt x="683" y="31"/>
                      <a:pt x="683" y="0"/>
                    </a:cubicBezTo>
                    <a:close/>
                    <a:moveTo>
                      <a:pt x="193" y="2165"/>
                    </a:moveTo>
                    <a:lnTo>
                      <a:pt x="193" y="2165"/>
                    </a:lnTo>
                    <a:cubicBezTo>
                      <a:pt x="135" y="2327"/>
                      <a:pt x="71" y="2495"/>
                      <a:pt x="1" y="2668"/>
                    </a:cubicBezTo>
                    <a:cubicBezTo>
                      <a:pt x="72" y="2496"/>
                      <a:pt x="136" y="2328"/>
                      <a:pt x="193" y="2165"/>
                    </a:cubicBezTo>
                    <a:close/>
                  </a:path>
                </a:pathLst>
              </a:custGeom>
              <a:solidFill>
                <a:srgbClr val="1E2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906;p57">
                <a:extLst>
                  <a:ext uri="{FF2B5EF4-FFF2-40B4-BE49-F238E27FC236}">
                    <a16:creationId xmlns:a16="http://schemas.microsoft.com/office/drawing/2014/main" id="{3574544A-3A66-6923-85EE-8EA6836BA842}"/>
                  </a:ext>
                </a:extLst>
              </p:cNvPr>
              <p:cNvSpPr/>
              <p:nvPr/>
            </p:nvSpPr>
            <p:spPr>
              <a:xfrm>
                <a:off x="1714875" y="2803600"/>
                <a:ext cx="659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763" extrusionOk="0">
                    <a:moveTo>
                      <a:pt x="62" y="0"/>
                    </a:moveTo>
                    <a:cubicBezTo>
                      <a:pt x="62" y="31"/>
                      <a:pt x="62" y="279"/>
                      <a:pt x="0" y="620"/>
                    </a:cubicBezTo>
                    <a:cubicBezTo>
                      <a:pt x="248" y="745"/>
                      <a:pt x="434" y="962"/>
                      <a:pt x="527" y="1241"/>
                    </a:cubicBezTo>
                    <a:cubicBezTo>
                      <a:pt x="527" y="1303"/>
                      <a:pt x="527" y="1396"/>
                      <a:pt x="527" y="1458"/>
                    </a:cubicBezTo>
                    <a:cubicBezTo>
                      <a:pt x="559" y="2575"/>
                      <a:pt x="559" y="3630"/>
                      <a:pt x="1024" y="4498"/>
                    </a:cubicBezTo>
                    <a:cubicBezTo>
                      <a:pt x="1241" y="4932"/>
                      <a:pt x="1613" y="5367"/>
                      <a:pt x="1985" y="5801"/>
                    </a:cubicBezTo>
                    <a:cubicBezTo>
                      <a:pt x="2234" y="6080"/>
                      <a:pt x="2482" y="6421"/>
                      <a:pt x="2637" y="6763"/>
                    </a:cubicBezTo>
                    <a:cubicBezTo>
                      <a:pt x="2482" y="5677"/>
                      <a:pt x="2296" y="4591"/>
                      <a:pt x="1861" y="3567"/>
                    </a:cubicBezTo>
                    <a:cubicBezTo>
                      <a:pt x="1365" y="2358"/>
                      <a:pt x="621" y="1210"/>
                      <a:pt x="6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907;p57">
                <a:extLst>
                  <a:ext uri="{FF2B5EF4-FFF2-40B4-BE49-F238E27FC236}">
                    <a16:creationId xmlns:a16="http://schemas.microsoft.com/office/drawing/2014/main" id="{C91ED4C9-2D2B-06A0-2ACE-262F8B9FA88A}"/>
                  </a:ext>
                </a:extLst>
              </p:cNvPr>
              <p:cNvSpPr/>
              <p:nvPr/>
            </p:nvSpPr>
            <p:spPr>
              <a:xfrm>
                <a:off x="1248000" y="3304575"/>
                <a:ext cx="2637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8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621"/>
                      <a:pt x="248" y="1180"/>
                      <a:pt x="559" y="1707"/>
                    </a:cubicBezTo>
                    <a:cubicBezTo>
                      <a:pt x="621" y="1800"/>
                      <a:pt x="683" y="1831"/>
                      <a:pt x="776" y="1831"/>
                    </a:cubicBezTo>
                    <a:cubicBezTo>
                      <a:pt x="807" y="1831"/>
                      <a:pt x="838" y="1831"/>
                      <a:pt x="869" y="1800"/>
                    </a:cubicBezTo>
                    <a:cubicBezTo>
                      <a:pt x="993" y="1769"/>
                      <a:pt x="1055" y="1614"/>
                      <a:pt x="993" y="1490"/>
                    </a:cubicBezTo>
                    <a:cubicBezTo>
                      <a:pt x="869" y="1180"/>
                      <a:pt x="745" y="838"/>
                      <a:pt x="683" y="497"/>
                    </a:cubicBezTo>
                    <a:cubicBezTo>
                      <a:pt x="435" y="342"/>
                      <a:pt x="217" y="187"/>
                      <a:pt x="0" y="1"/>
                    </a:cubicBezTo>
                    <a:close/>
                  </a:path>
                </a:pathLst>
              </a:custGeom>
              <a:solidFill>
                <a:srgbClr val="2B3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908;p57">
                <a:extLst>
                  <a:ext uri="{FF2B5EF4-FFF2-40B4-BE49-F238E27FC236}">
                    <a16:creationId xmlns:a16="http://schemas.microsoft.com/office/drawing/2014/main" id="{31DBF530-D15F-ECDF-8BE9-72765A2AFF6F}"/>
                  </a:ext>
                </a:extLst>
              </p:cNvPr>
              <p:cNvSpPr/>
              <p:nvPr/>
            </p:nvSpPr>
            <p:spPr>
              <a:xfrm>
                <a:off x="1365875" y="3361975"/>
                <a:ext cx="132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66" extrusionOk="0">
                    <a:moveTo>
                      <a:pt x="0" y="0"/>
                    </a:moveTo>
                    <a:cubicBezTo>
                      <a:pt x="31" y="125"/>
                      <a:pt x="63" y="218"/>
                      <a:pt x="94" y="342"/>
                    </a:cubicBezTo>
                    <a:cubicBezTo>
                      <a:pt x="125" y="435"/>
                      <a:pt x="218" y="466"/>
                      <a:pt x="311" y="466"/>
                    </a:cubicBezTo>
                    <a:lnTo>
                      <a:pt x="342" y="466"/>
                    </a:lnTo>
                    <a:cubicBezTo>
                      <a:pt x="466" y="435"/>
                      <a:pt x="528" y="342"/>
                      <a:pt x="497" y="218"/>
                    </a:cubicBezTo>
                    <a:cubicBezTo>
                      <a:pt x="497" y="187"/>
                      <a:pt x="466" y="156"/>
                      <a:pt x="466" y="125"/>
                    </a:cubicBezTo>
                    <a:cubicBezTo>
                      <a:pt x="311" y="94"/>
                      <a:pt x="156" y="63"/>
                      <a:pt x="0" y="0"/>
                    </a:cubicBezTo>
                    <a:close/>
                  </a:path>
                </a:pathLst>
              </a:custGeom>
              <a:solidFill>
                <a:srgbClr val="2B3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909;p57">
                <a:extLst>
                  <a:ext uri="{FF2B5EF4-FFF2-40B4-BE49-F238E27FC236}">
                    <a16:creationId xmlns:a16="http://schemas.microsoft.com/office/drawing/2014/main" id="{F91DB559-E76A-04CE-C460-7FCCC37E1F72}"/>
                  </a:ext>
                </a:extLst>
              </p:cNvPr>
              <p:cNvSpPr/>
              <p:nvPr/>
            </p:nvSpPr>
            <p:spPr>
              <a:xfrm>
                <a:off x="1699350" y="2819100"/>
                <a:ext cx="84575" cy="172975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6919" extrusionOk="0">
                    <a:moveTo>
                      <a:pt x="621" y="0"/>
                    </a:moveTo>
                    <a:cubicBezTo>
                      <a:pt x="528" y="497"/>
                      <a:pt x="342" y="1210"/>
                      <a:pt x="1" y="2048"/>
                    </a:cubicBezTo>
                    <a:cubicBezTo>
                      <a:pt x="280" y="2637"/>
                      <a:pt x="807" y="3754"/>
                      <a:pt x="1273" y="4995"/>
                    </a:cubicBezTo>
                    <a:cubicBezTo>
                      <a:pt x="1552" y="5243"/>
                      <a:pt x="1862" y="5460"/>
                      <a:pt x="2141" y="5646"/>
                    </a:cubicBezTo>
                    <a:cubicBezTo>
                      <a:pt x="2575" y="5988"/>
                      <a:pt x="3010" y="6360"/>
                      <a:pt x="3196" y="6856"/>
                    </a:cubicBezTo>
                    <a:cubicBezTo>
                      <a:pt x="3227" y="6887"/>
                      <a:pt x="3289" y="6918"/>
                      <a:pt x="3320" y="6918"/>
                    </a:cubicBezTo>
                    <a:lnTo>
                      <a:pt x="3382" y="6918"/>
                    </a:lnTo>
                    <a:cubicBezTo>
                      <a:pt x="3351" y="6670"/>
                      <a:pt x="3289" y="6422"/>
                      <a:pt x="3258" y="6143"/>
                    </a:cubicBezTo>
                    <a:cubicBezTo>
                      <a:pt x="3103" y="5801"/>
                      <a:pt x="2855" y="5460"/>
                      <a:pt x="2606" y="5181"/>
                    </a:cubicBezTo>
                    <a:cubicBezTo>
                      <a:pt x="2234" y="4747"/>
                      <a:pt x="1862" y="4312"/>
                      <a:pt x="1645" y="3878"/>
                    </a:cubicBezTo>
                    <a:cubicBezTo>
                      <a:pt x="1180" y="3010"/>
                      <a:pt x="1180" y="1955"/>
                      <a:pt x="1148" y="838"/>
                    </a:cubicBezTo>
                    <a:cubicBezTo>
                      <a:pt x="1148" y="776"/>
                      <a:pt x="1148" y="683"/>
                      <a:pt x="1148" y="621"/>
                    </a:cubicBezTo>
                    <a:cubicBezTo>
                      <a:pt x="1055" y="342"/>
                      <a:pt x="869" y="125"/>
                      <a:pt x="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910;p57">
                <a:extLst>
                  <a:ext uri="{FF2B5EF4-FFF2-40B4-BE49-F238E27FC236}">
                    <a16:creationId xmlns:a16="http://schemas.microsoft.com/office/drawing/2014/main" id="{A4577E2F-083F-8D22-86B0-6DB049E41B14}"/>
                  </a:ext>
                </a:extLst>
              </p:cNvPr>
              <p:cNvSpPr/>
              <p:nvPr/>
            </p:nvSpPr>
            <p:spPr>
              <a:xfrm>
                <a:off x="1869975" y="2456700"/>
                <a:ext cx="143450" cy="161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6460" extrusionOk="0">
                    <a:moveTo>
                      <a:pt x="3155" y="0"/>
                    </a:moveTo>
                    <a:cubicBezTo>
                      <a:pt x="3030" y="0"/>
                      <a:pt x="2899" y="13"/>
                      <a:pt x="2761" y="40"/>
                    </a:cubicBezTo>
                    <a:cubicBezTo>
                      <a:pt x="1241" y="320"/>
                      <a:pt x="342" y="1560"/>
                      <a:pt x="156" y="3018"/>
                    </a:cubicBezTo>
                    <a:cubicBezTo>
                      <a:pt x="62" y="3639"/>
                      <a:pt x="0" y="4725"/>
                      <a:pt x="311" y="5314"/>
                    </a:cubicBezTo>
                    <a:cubicBezTo>
                      <a:pt x="311" y="5314"/>
                      <a:pt x="959" y="6459"/>
                      <a:pt x="2346" y="6459"/>
                    </a:cubicBezTo>
                    <a:cubicBezTo>
                      <a:pt x="2621" y="6459"/>
                      <a:pt x="2924" y="6414"/>
                      <a:pt x="3258" y="6307"/>
                    </a:cubicBezTo>
                    <a:cubicBezTo>
                      <a:pt x="5359" y="5596"/>
                      <a:pt x="5738" y="0"/>
                      <a:pt x="3155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911;p57">
                <a:extLst>
                  <a:ext uri="{FF2B5EF4-FFF2-40B4-BE49-F238E27FC236}">
                    <a16:creationId xmlns:a16="http://schemas.microsoft.com/office/drawing/2014/main" id="{630A6366-080E-5B71-6C32-81133B41C06F}"/>
                  </a:ext>
                </a:extLst>
              </p:cNvPr>
              <p:cNvSpPr/>
              <p:nvPr/>
            </p:nvSpPr>
            <p:spPr>
              <a:xfrm>
                <a:off x="1549825" y="2604625"/>
                <a:ext cx="209275" cy="1316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5266" extrusionOk="0">
                    <a:moveTo>
                      <a:pt x="3999" y="0"/>
                    </a:moveTo>
                    <a:cubicBezTo>
                      <a:pt x="3270" y="0"/>
                      <a:pt x="2554" y="239"/>
                      <a:pt x="1949" y="762"/>
                    </a:cubicBezTo>
                    <a:cubicBezTo>
                      <a:pt x="0" y="2500"/>
                      <a:pt x="3349" y="5266"/>
                      <a:pt x="5582" y="5266"/>
                    </a:cubicBezTo>
                    <a:cubicBezTo>
                      <a:pt x="5980" y="5266"/>
                      <a:pt x="6342" y="5178"/>
                      <a:pt x="6633" y="4981"/>
                    </a:cubicBezTo>
                    <a:cubicBezTo>
                      <a:pt x="8370" y="3802"/>
                      <a:pt x="7626" y="2065"/>
                      <a:pt x="7626" y="2065"/>
                    </a:cubicBezTo>
                    <a:cubicBezTo>
                      <a:pt x="7378" y="1445"/>
                      <a:pt x="6447" y="855"/>
                      <a:pt x="5920" y="545"/>
                    </a:cubicBezTo>
                    <a:cubicBezTo>
                      <a:pt x="5318" y="193"/>
                      <a:pt x="4654" y="0"/>
                      <a:pt x="3999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912;p57">
                <a:extLst>
                  <a:ext uri="{FF2B5EF4-FFF2-40B4-BE49-F238E27FC236}">
                    <a16:creationId xmlns:a16="http://schemas.microsoft.com/office/drawing/2014/main" id="{D31B9653-FBF4-E703-F4B8-9E61A5712514}"/>
                  </a:ext>
                </a:extLst>
              </p:cNvPr>
              <p:cNvSpPr/>
              <p:nvPr/>
            </p:nvSpPr>
            <p:spPr>
              <a:xfrm>
                <a:off x="1899450" y="2505775"/>
                <a:ext cx="6595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4141" extrusionOk="0">
                    <a:moveTo>
                      <a:pt x="1520" y="1"/>
                    </a:moveTo>
                    <a:cubicBezTo>
                      <a:pt x="466" y="1"/>
                      <a:pt x="0" y="2979"/>
                      <a:pt x="0" y="2979"/>
                    </a:cubicBezTo>
                    <a:cubicBezTo>
                      <a:pt x="43" y="3685"/>
                      <a:pt x="648" y="4141"/>
                      <a:pt x="1242" y="4141"/>
                    </a:cubicBezTo>
                    <a:cubicBezTo>
                      <a:pt x="1509" y="4141"/>
                      <a:pt x="1774" y="4049"/>
                      <a:pt x="1986" y="3847"/>
                    </a:cubicBezTo>
                    <a:cubicBezTo>
                      <a:pt x="2637" y="3165"/>
                      <a:pt x="2513" y="32"/>
                      <a:pt x="1520" y="1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913;p57">
                <a:extLst>
                  <a:ext uri="{FF2B5EF4-FFF2-40B4-BE49-F238E27FC236}">
                    <a16:creationId xmlns:a16="http://schemas.microsoft.com/office/drawing/2014/main" id="{FB57B00B-AF34-7B66-7F7A-7CDED9F6C9BD}"/>
                  </a:ext>
                </a:extLst>
              </p:cNvPr>
              <p:cNvSpPr/>
              <p:nvPr/>
            </p:nvSpPr>
            <p:spPr>
              <a:xfrm>
                <a:off x="1617800" y="2645450"/>
                <a:ext cx="1164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2773" extrusionOk="0">
                    <a:moveTo>
                      <a:pt x="1370" y="0"/>
                    </a:moveTo>
                    <a:cubicBezTo>
                      <a:pt x="981" y="0"/>
                      <a:pt x="656" y="90"/>
                      <a:pt x="502" y="339"/>
                    </a:cubicBezTo>
                    <a:cubicBezTo>
                      <a:pt x="0" y="1135"/>
                      <a:pt x="2358" y="2772"/>
                      <a:pt x="3365" y="2772"/>
                    </a:cubicBezTo>
                    <a:cubicBezTo>
                      <a:pt x="3418" y="2772"/>
                      <a:pt x="3466" y="2768"/>
                      <a:pt x="3511" y="2759"/>
                    </a:cubicBezTo>
                    <a:cubicBezTo>
                      <a:pt x="4410" y="2541"/>
                      <a:pt x="4659" y="1207"/>
                      <a:pt x="3852" y="618"/>
                    </a:cubicBezTo>
                    <a:cubicBezTo>
                      <a:pt x="3852" y="618"/>
                      <a:pt x="2389" y="0"/>
                      <a:pt x="1370" y="0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914;p57">
                <a:extLst>
                  <a:ext uri="{FF2B5EF4-FFF2-40B4-BE49-F238E27FC236}">
                    <a16:creationId xmlns:a16="http://schemas.microsoft.com/office/drawing/2014/main" id="{7CDCF55B-58D0-E93B-67B1-ED2573E47D35}"/>
                  </a:ext>
                </a:extLst>
              </p:cNvPr>
              <p:cNvSpPr/>
              <p:nvPr/>
            </p:nvSpPr>
            <p:spPr>
              <a:xfrm>
                <a:off x="1698575" y="2579725"/>
                <a:ext cx="514200" cy="556850"/>
              </a:xfrm>
              <a:custGeom>
                <a:avLst/>
                <a:gdLst/>
                <a:ahLst/>
                <a:cxnLst/>
                <a:rect l="l" t="t" r="r" b="b"/>
                <a:pathLst>
                  <a:path w="20568" h="22274" extrusionOk="0">
                    <a:moveTo>
                      <a:pt x="7263" y="1"/>
                    </a:moveTo>
                    <a:cubicBezTo>
                      <a:pt x="6603" y="1"/>
                      <a:pt x="5941" y="85"/>
                      <a:pt x="5305" y="238"/>
                    </a:cubicBezTo>
                    <a:cubicBezTo>
                      <a:pt x="4716" y="362"/>
                      <a:pt x="4127" y="548"/>
                      <a:pt x="3599" y="796"/>
                    </a:cubicBezTo>
                    <a:cubicBezTo>
                      <a:pt x="3320" y="889"/>
                      <a:pt x="3041" y="1045"/>
                      <a:pt x="2762" y="1200"/>
                    </a:cubicBezTo>
                    <a:cubicBezTo>
                      <a:pt x="1831" y="1789"/>
                      <a:pt x="993" y="2658"/>
                      <a:pt x="559" y="3588"/>
                    </a:cubicBezTo>
                    <a:cubicBezTo>
                      <a:pt x="156" y="4395"/>
                      <a:pt x="1" y="5294"/>
                      <a:pt x="1" y="6194"/>
                    </a:cubicBezTo>
                    <a:cubicBezTo>
                      <a:pt x="94" y="8552"/>
                      <a:pt x="1614" y="10413"/>
                      <a:pt x="2513" y="12522"/>
                    </a:cubicBezTo>
                    <a:cubicBezTo>
                      <a:pt x="3630" y="15066"/>
                      <a:pt x="3010" y="18168"/>
                      <a:pt x="5026" y="20402"/>
                    </a:cubicBezTo>
                    <a:cubicBezTo>
                      <a:pt x="6264" y="21750"/>
                      <a:pt x="7886" y="22274"/>
                      <a:pt x="9566" y="22274"/>
                    </a:cubicBezTo>
                    <a:cubicBezTo>
                      <a:pt x="10707" y="22274"/>
                      <a:pt x="11876" y="22032"/>
                      <a:pt x="12968" y="21643"/>
                    </a:cubicBezTo>
                    <a:cubicBezTo>
                      <a:pt x="17342" y="20123"/>
                      <a:pt x="20568" y="14973"/>
                      <a:pt x="17621" y="10630"/>
                    </a:cubicBezTo>
                    <a:cubicBezTo>
                      <a:pt x="16907" y="9606"/>
                      <a:pt x="15884" y="8924"/>
                      <a:pt x="15170" y="7900"/>
                    </a:cubicBezTo>
                    <a:cubicBezTo>
                      <a:pt x="14612" y="7063"/>
                      <a:pt x="14177" y="6101"/>
                      <a:pt x="13712" y="5201"/>
                    </a:cubicBezTo>
                    <a:cubicBezTo>
                      <a:pt x="12844" y="3433"/>
                      <a:pt x="11913" y="1448"/>
                      <a:pt x="10021" y="579"/>
                    </a:cubicBezTo>
                    <a:cubicBezTo>
                      <a:pt x="9160" y="176"/>
                      <a:pt x="8213" y="1"/>
                      <a:pt x="7263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915;p57">
                <a:extLst>
                  <a:ext uri="{FF2B5EF4-FFF2-40B4-BE49-F238E27FC236}">
                    <a16:creationId xmlns:a16="http://schemas.microsoft.com/office/drawing/2014/main" id="{852F3B2B-60A9-0BDC-6607-3BE7D09ADBFE}"/>
                  </a:ext>
                </a:extLst>
              </p:cNvPr>
              <p:cNvSpPr/>
              <p:nvPr/>
            </p:nvSpPr>
            <p:spPr>
              <a:xfrm>
                <a:off x="1783125" y="2826525"/>
                <a:ext cx="429650" cy="310050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12402" extrusionOk="0">
                    <a:moveTo>
                      <a:pt x="12111" y="1"/>
                    </a:moveTo>
                    <a:cubicBezTo>
                      <a:pt x="10568" y="1"/>
                      <a:pt x="8515" y="279"/>
                      <a:pt x="5987" y="1255"/>
                    </a:cubicBezTo>
                    <a:cubicBezTo>
                      <a:pt x="2327" y="2713"/>
                      <a:pt x="713" y="4946"/>
                      <a:pt x="0" y="6466"/>
                    </a:cubicBezTo>
                    <a:cubicBezTo>
                      <a:pt x="248" y="7924"/>
                      <a:pt x="558" y="9351"/>
                      <a:pt x="1644" y="10530"/>
                    </a:cubicBezTo>
                    <a:cubicBezTo>
                      <a:pt x="2882" y="11878"/>
                      <a:pt x="4504" y="12402"/>
                      <a:pt x="6184" y="12402"/>
                    </a:cubicBezTo>
                    <a:cubicBezTo>
                      <a:pt x="7325" y="12402"/>
                      <a:pt x="8494" y="12160"/>
                      <a:pt x="9586" y="11771"/>
                    </a:cubicBezTo>
                    <a:cubicBezTo>
                      <a:pt x="13960" y="10251"/>
                      <a:pt x="17186" y="5101"/>
                      <a:pt x="14239" y="758"/>
                    </a:cubicBezTo>
                    <a:cubicBezTo>
                      <a:pt x="14084" y="541"/>
                      <a:pt x="13898" y="324"/>
                      <a:pt x="13711" y="107"/>
                    </a:cubicBezTo>
                    <a:cubicBezTo>
                      <a:pt x="13260" y="45"/>
                      <a:pt x="12726" y="1"/>
                      <a:pt x="1211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916;p57">
                <a:extLst>
                  <a:ext uri="{FF2B5EF4-FFF2-40B4-BE49-F238E27FC236}">
                    <a16:creationId xmlns:a16="http://schemas.microsoft.com/office/drawing/2014/main" id="{33F05F9B-877A-12C5-E1FA-AC2F80DC7AF1}"/>
                  </a:ext>
                </a:extLst>
              </p:cNvPr>
              <p:cNvSpPr/>
              <p:nvPr/>
            </p:nvSpPr>
            <p:spPr>
              <a:xfrm>
                <a:off x="1869975" y="2950900"/>
                <a:ext cx="48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866" extrusionOk="0">
                    <a:moveTo>
                      <a:pt x="967" y="0"/>
                    </a:moveTo>
                    <a:cubicBezTo>
                      <a:pt x="466" y="0"/>
                      <a:pt x="61" y="393"/>
                      <a:pt x="31" y="902"/>
                    </a:cubicBezTo>
                    <a:cubicBezTo>
                      <a:pt x="0" y="1398"/>
                      <a:pt x="404" y="1832"/>
                      <a:pt x="931" y="1863"/>
                    </a:cubicBezTo>
                    <a:cubicBezTo>
                      <a:pt x="949" y="1865"/>
                      <a:pt x="967" y="1865"/>
                      <a:pt x="985" y="1865"/>
                    </a:cubicBezTo>
                    <a:cubicBezTo>
                      <a:pt x="1458" y="1865"/>
                      <a:pt x="1863" y="1473"/>
                      <a:pt x="1893" y="995"/>
                    </a:cubicBezTo>
                    <a:cubicBezTo>
                      <a:pt x="1924" y="467"/>
                      <a:pt x="1520" y="33"/>
                      <a:pt x="1024" y="2"/>
                    </a:cubicBezTo>
                    <a:cubicBezTo>
                      <a:pt x="1005" y="1"/>
                      <a:pt x="986" y="0"/>
                      <a:pt x="967" y="0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917;p57">
                <a:extLst>
                  <a:ext uri="{FF2B5EF4-FFF2-40B4-BE49-F238E27FC236}">
                    <a16:creationId xmlns:a16="http://schemas.microsoft.com/office/drawing/2014/main" id="{13DAC122-18FD-4446-D981-164A1A6B46D1}"/>
                  </a:ext>
                </a:extLst>
              </p:cNvPr>
              <p:cNvSpPr/>
              <p:nvPr/>
            </p:nvSpPr>
            <p:spPr>
              <a:xfrm>
                <a:off x="1913400" y="2653625"/>
                <a:ext cx="783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88" extrusionOk="0">
                    <a:moveTo>
                      <a:pt x="1566" y="0"/>
                    </a:moveTo>
                    <a:cubicBezTo>
                      <a:pt x="1418" y="0"/>
                      <a:pt x="1267" y="24"/>
                      <a:pt x="1117" y="74"/>
                    </a:cubicBezTo>
                    <a:cubicBezTo>
                      <a:pt x="404" y="322"/>
                      <a:pt x="1" y="1129"/>
                      <a:pt x="249" y="1842"/>
                    </a:cubicBezTo>
                    <a:cubicBezTo>
                      <a:pt x="445" y="2431"/>
                      <a:pt x="991" y="2787"/>
                      <a:pt x="1564" y="2787"/>
                    </a:cubicBezTo>
                    <a:cubicBezTo>
                      <a:pt x="1715" y="2787"/>
                      <a:pt x="1868" y="2763"/>
                      <a:pt x="2017" y="2711"/>
                    </a:cubicBezTo>
                    <a:cubicBezTo>
                      <a:pt x="2762" y="2463"/>
                      <a:pt x="3134" y="1687"/>
                      <a:pt x="2886" y="943"/>
                    </a:cubicBezTo>
                    <a:cubicBezTo>
                      <a:pt x="2687" y="372"/>
                      <a:pt x="2152" y="0"/>
                      <a:pt x="156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918;p57">
                <a:extLst>
                  <a:ext uri="{FF2B5EF4-FFF2-40B4-BE49-F238E27FC236}">
                    <a16:creationId xmlns:a16="http://schemas.microsoft.com/office/drawing/2014/main" id="{09B7521D-E6AA-496F-EF69-1AFFC2A8FB99}"/>
                  </a:ext>
                </a:extLst>
              </p:cNvPr>
              <p:cNvSpPr/>
              <p:nvPr/>
            </p:nvSpPr>
            <p:spPr>
              <a:xfrm>
                <a:off x="1945200" y="2657400"/>
                <a:ext cx="271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974" extrusionOk="0">
                    <a:moveTo>
                      <a:pt x="533" y="0"/>
                    </a:moveTo>
                    <a:cubicBezTo>
                      <a:pt x="490" y="0"/>
                      <a:pt x="446" y="5"/>
                      <a:pt x="404" y="16"/>
                    </a:cubicBezTo>
                    <a:cubicBezTo>
                      <a:pt x="156" y="109"/>
                      <a:pt x="0" y="388"/>
                      <a:pt x="94" y="636"/>
                    </a:cubicBezTo>
                    <a:cubicBezTo>
                      <a:pt x="168" y="835"/>
                      <a:pt x="362" y="974"/>
                      <a:pt x="563" y="974"/>
                    </a:cubicBezTo>
                    <a:cubicBezTo>
                      <a:pt x="613" y="974"/>
                      <a:pt x="664" y="965"/>
                      <a:pt x="714" y="947"/>
                    </a:cubicBezTo>
                    <a:cubicBezTo>
                      <a:pt x="962" y="854"/>
                      <a:pt x="1086" y="574"/>
                      <a:pt x="1024" y="326"/>
                    </a:cubicBezTo>
                    <a:cubicBezTo>
                      <a:pt x="947" y="121"/>
                      <a:pt x="742" y="0"/>
                      <a:pt x="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919;p57">
                <a:extLst>
                  <a:ext uri="{FF2B5EF4-FFF2-40B4-BE49-F238E27FC236}">
                    <a16:creationId xmlns:a16="http://schemas.microsoft.com/office/drawing/2014/main" id="{0BD51F9D-4F09-1FE4-1819-FFD22FF13C52}"/>
                  </a:ext>
                </a:extLst>
              </p:cNvPr>
              <p:cNvSpPr/>
              <p:nvPr/>
            </p:nvSpPr>
            <p:spPr>
              <a:xfrm>
                <a:off x="1758300" y="2719550"/>
                <a:ext cx="783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88" extrusionOk="0">
                    <a:moveTo>
                      <a:pt x="1553" y="0"/>
                    </a:moveTo>
                    <a:cubicBezTo>
                      <a:pt x="1408" y="0"/>
                      <a:pt x="1261" y="24"/>
                      <a:pt x="1117" y="74"/>
                    </a:cubicBezTo>
                    <a:cubicBezTo>
                      <a:pt x="373" y="322"/>
                      <a:pt x="0" y="1128"/>
                      <a:pt x="248" y="1842"/>
                    </a:cubicBezTo>
                    <a:cubicBezTo>
                      <a:pt x="445" y="2431"/>
                      <a:pt x="971" y="2787"/>
                      <a:pt x="1552" y="2787"/>
                    </a:cubicBezTo>
                    <a:cubicBezTo>
                      <a:pt x="1705" y="2787"/>
                      <a:pt x="1861" y="2762"/>
                      <a:pt x="2017" y="2711"/>
                    </a:cubicBezTo>
                    <a:cubicBezTo>
                      <a:pt x="2730" y="2462"/>
                      <a:pt x="3133" y="1687"/>
                      <a:pt x="2885" y="942"/>
                    </a:cubicBezTo>
                    <a:cubicBezTo>
                      <a:pt x="2687" y="372"/>
                      <a:pt x="2132" y="0"/>
                      <a:pt x="155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920;p57">
                <a:extLst>
                  <a:ext uri="{FF2B5EF4-FFF2-40B4-BE49-F238E27FC236}">
                    <a16:creationId xmlns:a16="http://schemas.microsoft.com/office/drawing/2014/main" id="{3B7A9360-A8AE-B354-8A8B-3906D0565146}"/>
                  </a:ext>
                </a:extLst>
              </p:cNvPr>
              <p:cNvSpPr/>
              <p:nvPr/>
            </p:nvSpPr>
            <p:spPr>
              <a:xfrm>
                <a:off x="1790100" y="2723300"/>
                <a:ext cx="271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975" extrusionOk="0">
                    <a:moveTo>
                      <a:pt x="502" y="1"/>
                    </a:moveTo>
                    <a:cubicBezTo>
                      <a:pt x="459" y="1"/>
                      <a:pt x="415" y="6"/>
                      <a:pt x="372" y="17"/>
                    </a:cubicBezTo>
                    <a:cubicBezTo>
                      <a:pt x="124" y="110"/>
                      <a:pt x="0" y="389"/>
                      <a:pt x="93" y="637"/>
                    </a:cubicBezTo>
                    <a:cubicBezTo>
                      <a:pt x="143" y="836"/>
                      <a:pt x="332" y="975"/>
                      <a:pt x="532" y="975"/>
                    </a:cubicBezTo>
                    <a:cubicBezTo>
                      <a:pt x="582" y="975"/>
                      <a:pt x="633" y="966"/>
                      <a:pt x="683" y="947"/>
                    </a:cubicBezTo>
                    <a:cubicBezTo>
                      <a:pt x="931" y="854"/>
                      <a:pt x="1086" y="575"/>
                      <a:pt x="993" y="327"/>
                    </a:cubicBezTo>
                    <a:cubicBezTo>
                      <a:pt x="916" y="121"/>
                      <a:pt x="711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921;p57">
                <a:extLst>
                  <a:ext uri="{FF2B5EF4-FFF2-40B4-BE49-F238E27FC236}">
                    <a16:creationId xmlns:a16="http://schemas.microsoft.com/office/drawing/2014/main" id="{855B221F-30BC-E7FA-0B60-AF1B110A3C34}"/>
                  </a:ext>
                </a:extLst>
              </p:cNvPr>
              <p:cNvSpPr/>
              <p:nvPr/>
            </p:nvSpPr>
            <p:spPr>
              <a:xfrm>
                <a:off x="1938225" y="3119225"/>
                <a:ext cx="8842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684" extrusionOk="0">
                    <a:moveTo>
                      <a:pt x="0" y="683"/>
                    </a:moveTo>
                    <a:lnTo>
                      <a:pt x="0" y="683"/>
                    </a:lnTo>
                    <a:lnTo>
                      <a:pt x="0" y="683"/>
                    </a:lnTo>
                    <a:lnTo>
                      <a:pt x="0" y="683"/>
                    </a:lnTo>
                    <a:lnTo>
                      <a:pt x="0" y="683"/>
                    </a:lnTo>
                    <a:close/>
                    <a:moveTo>
                      <a:pt x="3382" y="63"/>
                    </a:moveTo>
                    <a:cubicBezTo>
                      <a:pt x="3382" y="63"/>
                      <a:pt x="3413" y="63"/>
                      <a:pt x="3413" y="63"/>
                    </a:cubicBezTo>
                    <a:lnTo>
                      <a:pt x="3413" y="63"/>
                    </a:lnTo>
                    <a:cubicBezTo>
                      <a:pt x="3413" y="63"/>
                      <a:pt x="3382" y="63"/>
                      <a:pt x="3382" y="63"/>
                    </a:cubicBezTo>
                    <a:close/>
                    <a:moveTo>
                      <a:pt x="3413" y="63"/>
                    </a:move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moveTo>
                      <a:pt x="3413" y="63"/>
                    </a:moveTo>
                    <a:cubicBezTo>
                      <a:pt x="3413" y="63"/>
                      <a:pt x="3413" y="63"/>
                      <a:pt x="3413" y="63"/>
                    </a:cubicBezTo>
                    <a:lnTo>
                      <a:pt x="3413" y="63"/>
                    </a:ln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lose/>
                    <a:moveTo>
                      <a:pt x="3444" y="63"/>
                    </a:moveTo>
                    <a:cubicBezTo>
                      <a:pt x="3444" y="63"/>
                      <a:pt x="3444" y="63"/>
                      <a:pt x="3444" y="63"/>
                    </a:cubicBezTo>
                    <a:lnTo>
                      <a:pt x="3444" y="63"/>
                    </a:lnTo>
                    <a:cubicBezTo>
                      <a:pt x="3444" y="63"/>
                      <a:pt x="3444" y="63"/>
                      <a:pt x="3444" y="63"/>
                    </a:cubicBezTo>
                    <a:lnTo>
                      <a:pt x="3444" y="63"/>
                    </a:lnTo>
                    <a:moveTo>
                      <a:pt x="3444" y="32"/>
                    </a:move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lose/>
                    <a:moveTo>
                      <a:pt x="3444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lose/>
                    <a:moveTo>
                      <a:pt x="3475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lose/>
                    <a:moveTo>
                      <a:pt x="3475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lose/>
                    <a:moveTo>
                      <a:pt x="3537" y="32"/>
                    </a:moveTo>
                    <a:cubicBezTo>
                      <a:pt x="3537" y="32"/>
                      <a:pt x="3537" y="32"/>
                      <a:pt x="3537" y="32"/>
                    </a:cubicBezTo>
                    <a:cubicBezTo>
                      <a:pt x="3537" y="32"/>
                      <a:pt x="3537" y="32"/>
                      <a:pt x="3537" y="32"/>
                    </a:cubicBezTo>
                    <a:close/>
                    <a:moveTo>
                      <a:pt x="3537" y="1"/>
                    </a:moveTo>
                    <a:lnTo>
                      <a:pt x="3537" y="1"/>
                    </a:lnTo>
                    <a:lnTo>
                      <a:pt x="3537" y="1"/>
                    </a:lnTo>
                    <a:close/>
                  </a:path>
                </a:pathLst>
              </a:custGeom>
              <a:solidFill>
                <a:srgbClr val="E7D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922;p57">
                <a:extLst>
                  <a:ext uri="{FF2B5EF4-FFF2-40B4-BE49-F238E27FC236}">
                    <a16:creationId xmlns:a16="http://schemas.microsoft.com/office/drawing/2014/main" id="{EBDDB753-D274-9F78-6D6C-B48F92BB5614}"/>
                  </a:ext>
                </a:extLst>
              </p:cNvPr>
              <p:cNvSpPr/>
              <p:nvPr/>
            </p:nvSpPr>
            <p:spPr>
              <a:xfrm>
                <a:off x="1786225" y="3005225"/>
                <a:ext cx="354425" cy="131100"/>
              </a:xfrm>
              <a:custGeom>
                <a:avLst/>
                <a:gdLst/>
                <a:ahLst/>
                <a:cxnLst/>
                <a:rect l="l" t="t" r="r" b="b"/>
                <a:pathLst>
                  <a:path w="14177" h="5244" extrusionOk="0">
                    <a:moveTo>
                      <a:pt x="0" y="1"/>
                    </a:moveTo>
                    <a:cubicBezTo>
                      <a:pt x="248" y="1210"/>
                      <a:pt x="621" y="2389"/>
                      <a:pt x="1520" y="3382"/>
                    </a:cubicBezTo>
                    <a:cubicBezTo>
                      <a:pt x="2761" y="4716"/>
                      <a:pt x="4374" y="5243"/>
                      <a:pt x="6080" y="5243"/>
                    </a:cubicBezTo>
                    <a:cubicBezTo>
                      <a:pt x="7197" y="5243"/>
                      <a:pt x="8345" y="5026"/>
                      <a:pt x="9431" y="4654"/>
                    </a:cubicBezTo>
                    <a:cubicBezTo>
                      <a:pt x="9431" y="4623"/>
                      <a:pt x="9462" y="4623"/>
                      <a:pt x="9462" y="4623"/>
                    </a:cubicBezTo>
                    <a:lnTo>
                      <a:pt x="9524" y="4623"/>
                    </a:lnTo>
                    <a:cubicBezTo>
                      <a:pt x="9524" y="4623"/>
                      <a:pt x="9524" y="4623"/>
                      <a:pt x="9524" y="4592"/>
                    </a:cubicBezTo>
                    <a:lnTo>
                      <a:pt x="9617" y="4592"/>
                    </a:lnTo>
                    <a:cubicBezTo>
                      <a:pt x="9617" y="4561"/>
                      <a:pt x="9617" y="4561"/>
                      <a:pt x="9617" y="4561"/>
                    </a:cubicBezTo>
                    <a:cubicBezTo>
                      <a:pt x="11509" y="3878"/>
                      <a:pt x="13153" y="2482"/>
                      <a:pt x="14177" y="807"/>
                    </a:cubicBezTo>
                    <a:lnTo>
                      <a:pt x="14177" y="807"/>
                    </a:lnTo>
                    <a:cubicBezTo>
                      <a:pt x="12533" y="2575"/>
                      <a:pt x="9679" y="4002"/>
                      <a:pt x="6763" y="4002"/>
                    </a:cubicBezTo>
                    <a:cubicBezTo>
                      <a:pt x="6266" y="4002"/>
                      <a:pt x="5770" y="3971"/>
                      <a:pt x="5274" y="3878"/>
                    </a:cubicBezTo>
                    <a:cubicBezTo>
                      <a:pt x="2110" y="3320"/>
                      <a:pt x="589" y="1086"/>
                      <a:pt x="0" y="1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923;p57">
                <a:extLst>
                  <a:ext uri="{FF2B5EF4-FFF2-40B4-BE49-F238E27FC236}">
                    <a16:creationId xmlns:a16="http://schemas.microsoft.com/office/drawing/2014/main" id="{2F4ACED7-8352-73FB-3EB5-8482322B1B2A}"/>
                  </a:ext>
                </a:extLst>
              </p:cNvPr>
              <p:cNvSpPr/>
              <p:nvPr/>
            </p:nvSpPr>
            <p:spPr>
              <a:xfrm>
                <a:off x="1879275" y="3034000"/>
                <a:ext cx="14925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2953" extrusionOk="0">
                    <a:moveTo>
                      <a:pt x="4949" y="1"/>
                    </a:moveTo>
                    <a:cubicBezTo>
                      <a:pt x="4725" y="1"/>
                      <a:pt x="4491" y="69"/>
                      <a:pt x="4282" y="215"/>
                    </a:cubicBezTo>
                    <a:cubicBezTo>
                      <a:pt x="3971" y="463"/>
                      <a:pt x="3630" y="587"/>
                      <a:pt x="3227" y="649"/>
                    </a:cubicBezTo>
                    <a:cubicBezTo>
                      <a:pt x="3058" y="688"/>
                      <a:pt x="2884" y="705"/>
                      <a:pt x="2708" y="705"/>
                    </a:cubicBezTo>
                    <a:cubicBezTo>
                      <a:pt x="2465" y="705"/>
                      <a:pt x="2220" y="672"/>
                      <a:pt x="1986" y="618"/>
                    </a:cubicBezTo>
                    <a:cubicBezTo>
                      <a:pt x="1777" y="583"/>
                      <a:pt x="1528" y="519"/>
                      <a:pt x="1296" y="519"/>
                    </a:cubicBezTo>
                    <a:cubicBezTo>
                      <a:pt x="1115" y="519"/>
                      <a:pt x="943" y="558"/>
                      <a:pt x="807" y="680"/>
                    </a:cubicBezTo>
                    <a:cubicBezTo>
                      <a:pt x="1" y="1331"/>
                      <a:pt x="683" y="2510"/>
                      <a:pt x="1459" y="2789"/>
                    </a:cubicBezTo>
                    <a:cubicBezTo>
                      <a:pt x="1798" y="2907"/>
                      <a:pt x="2160" y="2953"/>
                      <a:pt x="2525" y="2953"/>
                    </a:cubicBezTo>
                    <a:cubicBezTo>
                      <a:pt x="3027" y="2953"/>
                      <a:pt x="3536" y="2866"/>
                      <a:pt x="4002" y="2758"/>
                    </a:cubicBezTo>
                    <a:cubicBezTo>
                      <a:pt x="4840" y="2572"/>
                      <a:pt x="5895" y="2014"/>
                      <a:pt x="5926" y="1052"/>
                    </a:cubicBezTo>
                    <a:cubicBezTo>
                      <a:pt x="5970" y="395"/>
                      <a:pt x="5487" y="1"/>
                      <a:pt x="4949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924;p57">
                <a:extLst>
                  <a:ext uri="{FF2B5EF4-FFF2-40B4-BE49-F238E27FC236}">
                    <a16:creationId xmlns:a16="http://schemas.microsoft.com/office/drawing/2014/main" id="{4FAF2428-7E49-B30A-3DC0-22870ACAF845}"/>
                  </a:ext>
                </a:extLst>
              </p:cNvPr>
              <p:cNvSpPr/>
              <p:nvPr/>
            </p:nvSpPr>
            <p:spPr>
              <a:xfrm>
                <a:off x="1890900" y="3068825"/>
                <a:ext cx="985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1560" extrusionOk="0">
                    <a:moveTo>
                      <a:pt x="1287" y="0"/>
                    </a:moveTo>
                    <a:cubicBezTo>
                      <a:pt x="757" y="0"/>
                      <a:pt x="289" y="86"/>
                      <a:pt x="1" y="155"/>
                    </a:cubicBezTo>
                    <a:cubicBezTo>
                      <a:pt x="63" y="683"/>
                      <a:pt x="497" y="1210"/>
                      <a:pt x="994" y="1396"/>
                    </a:cubicBezTo>
                    <a:cubicBezTo>
                      <a:pt x="1333" y="1514"/>
                      <a:pt x="1695" y="1560"/>
                      <a:pt x="2060" y="1560"/>
                    </a:cubicBezTo>
                    <a:cubicBezTo>
                      <a:pt x="2562" y="1560"/>
                      <a:pt x="3071" y="1473"/>
                      <a:pt x="3537" y="1365"/>
                    </a:cubicBezTo>
                    <a:cubicBezTo>
                      <a:pt x="3662" y="1334"/>
                      <a:pt x="3786" y="1303"/>
                      <a:pt x="3941" y="1241"/>
                    </a:cubicBezTo>
                    <a:cubicBezTo>
                      <a:pt x="3258" y="247"/>
                      <a:pt x="2184" y="0"/>
                      <a:pt x="1287" y="0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925;p57">
                <a:extLst>
                  <a:ext uri="{FF2B5EF4-FFF2-40B4-BE49-F238E27FC236}">
                    <a16:creationId xmlns:a16="http://schemas.microsoft.com/office/drawing/2014/main" id="{704B3EB3-E480-0E1F-4B18-440993F382DC}"/>
                  </a:ext>
                </a:extLst>
              </p:cNvPr>
              <p:cNvSpPr/>
              <p:nvPr/>
            </p:nvSpPr>
            <p:spPr>
              <a:xfrm>
                <a:off x="1734250" y="2619000"/>
                <a:ext cx="5355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390" extrusionOk="0">
                    <a:moveTo>
                      <a:pt x="838" y="1"/>
                    </a:moveTo>
                    <a:cubicBezTo>
                      <a:pt x="528" y="218"/>
                      <a:pt x="249" y="497"/>
                      <a:pt x="1" y="776"/>
                    </a:cubicBezTo>
                    <a:cubicBezTo>
                      <a:pt x="466" y="963"/>
                      <a:pt x="1304" y="1459"/>
                      <a:pt x="2141" y="2390"/>
                    </a:cubicBezTo>
                    <a:cubicBezTo>
                      <a:pt x="2141" y="2390"/>
                      <a:pt x="1521" y="838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926;p57">
                <a:extLst>
                  <a:ext uri="{FF2B5EF4-FFF2-40B4-BE49-F238E27FC236}">
                    <a16:creationId xmlns:a16="http://schemas.microsoft.com/office/drawing/2014/main" id="{681DA3C0-0BCC-CDD2-5AD1-3CD1EAC76DEB}"/>
                  </a:ext>
                </a:extLst>
              </p:cNvPr>
              <p:cNvSpPr/>
              <p:nvPr/>
            </p:nvSpPr>
            <p:spPr>
              <a:xfrm>
                <a:off x="1840500" y="2580225"/>
                <a:ext cx="28725" cy="6595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2638" extrusionOk="0">
                    <a:moveTo>
                      <a:pt x="1148" y="1"/>
                    </a:moveTo>
                    <a:lnTo>
                      <a:pt x="1148" y="1"/>
                    </a:lnTo>
                    <a:cubicBezTo>
                      <a:pt x="776" y="32"/>
                      <a:pt x="373" y="63"/>
                      <a:pt x="1" y="125"/>
                    </a:cubicBezTo>
                    <a:cubicBezTo>
                      <a:pt x="218" y="1211"/>
                      <a:pt x="962" y="2638"/>
                      <a:pt x="962" y="2638"/>
                    </a:cubicBezTo>
                    <a:cubicBezTo>
                      <a:pt x="807" y="1428"/>
                      <a:pt x="993" y="466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927;p57">
                <a:extLst>
                  <a:ext uri="{FF2B5EF4-FFF2-40B4-BE49-F238E27FC236}">
                    <a16:creationId xmlns:a16="http://schemas.microsoft.com/office/drawing/2014/main" id="{91F7FE63-76C6-8DD1-AE18-C3357A7B20D2}"/>
                  </a:ext>
                </a:extLst>
              </p:cNvPr>
              <p:cNvSpPr/>
              <p:nvPr/>
            </p:nvSpPr>
            <p:spPr>
              <a:xfrm>
                <a:off x="1766050" y="2587225"/>
                <a:ext cx="9077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4085" extrusionOk="0">
                    <a:moveTo>
                      <a:pt x="2420" y="0"/>
                    </a:moveTo>
                    <a:cubicBezTo>
                      <a:pt x="1893" y="124"/>
                      <a:pt x="1396" y="279"/>
                      <a:pt x="900" y="496"/>
                    </a:cubicBezTo>
                    <a:cubicBezTo>
                      <a:pt x="621" y="589"/>
                      <a:pt x="342" y="745"/>
                      <a:pt x="63" y="900"/>
                    </a:cubicBezTo>
                    <a:lnTo>
                      <a:pt x="1" y="962"/>
                    </a:lnTo>
                    <a:cubicBezTo>
                      <a:pt x="501" y="1727"/>
                      <a:pt x="2063" y="4085"/>
                      <a:pt x="2831" y="4085"/>
                    </a:cubicBezTo>
                    <a:cubicBezTo>
                      <a:pt x="2872" y="4085"/>
                      <a:pt x="2911" y="4078"/>
                      <a:pt x="2948" y="4064"/>
                    </a:cubicBezTo>
                    <a:cubicBezTo>
                      <a:pt x="3630" y="3785"/>
                      <a:pt x="2792" y="1055"/>
                      <a:pt x="2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" name="Google Shape;4928;p57">
              <a:extLst>
                <a:ext uri="{FF2B5EF4-FFF2-40B4-BE49-F238E27FC236}">
                  <a16:creationId xmlns:a16="http://schemas.microsoft.com/office/drawing/2014/main" id="{DEBE6D39-1028-82AC-D9D4-5E88C8850575}"/>
                </a:ext>
              </a:extLst>
            </p:cNvPr>
            <p:cNvSpPr/>
            <p:nvPr/>
          </p:nvSpPr>
          <p:spPr>
            <a:xfrm>
              <a:off x="2291534" y="3427490"/>
              <a:ext cx="62684" cy="60794"/>
            </a:xfrm>
            <a:custGeom>
              <a:avLst/>
              <a:gdLst/>
              <a:ahLst/>
              <a:cxnLst/>
              <a:rect l="l" t="t" r="r" b="b"/>
              <a:pathLst>
                <a:path w="1924" h="1866" extrusionOk="0">
                  <a:moveTo>
                    <a:pt x="967" y="0"/>
                  </a:moveTo>
                  <a:cubicBezTo>
                    <a:pt x="466" y="0"/>
                    <a:pt x="61" y="393"/>
                    <a:pt x="31" y="902"/>
                  </a:cubicBezTo>
                  <a:cubicBezTo>
                    <a:pt x="0" y="1398"/>
                    <a:pt x="404" y="1832"/>
                    <a:pt x="931" y="1863"/>
                  </a:cubicBezTo>
                  <a:cubicBezTo>
                    <a:pt x="949" y="1865"/>
                    <a:pt x="967" y="1865"/>
                    <a:pt x="985" y="1865"/>
                  </a:cubicBezTo>
                  <a:cubicBezTo>
                    <a:pt x="1458" y="1865"/>
                    <a:pt x="1863" y="1473"/>
                    <a:pt x="1893" y="995"/>
                  </a:cubicBezTo>
                  <a:cubicBezTo>
                    <a:pt x="1924" y="467"/>
                    <a:pt x="1520" y="33"/>
                    <a:pt x="1024" y="2"/>
                  </a:cubicBezTo>
                  <a:cubicBezTo>
                    <a:pt x="1005" y="1"/>
                    <a:pt x="986" y="0"/>
                    <a:pt x="967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E53039A-7EF3-43F5-98CA-71BC08705A18}"/>
              </a:ext>
            </a:extLst>
          </p:cNvPr>
          <p:cNvSpPr txBox="1"/>
          <p:nvPr/>
        </p:nvSpPr>
        <p:spPr>
          <a:xfrm>
            <a:off x="401375" y="63849"/>
            <a:ext cx="802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54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1" grpId="1"/>
      <p:bldP spid="71" grpId="2"/>
      <p:bldP spid="72" grpId="0"/>
      <p:bldP spid="72" grpId="1"/>
      <p:bldP spid="72" grpId="2"/>
      <p:bldP spid="73" grpId="0" animBg="1"/>
      <p:bldP spid="74" grpId="0"/>
      <p:bldP spid="74" grpId="1"/>
      <p:bldP spid="74" grpId="2"/>
      <p:bldP spid="75" grpId="0"/>
      <p:bldP spid="75" grpId="1"/>
      <p:bldP spid="75" grpId="2"/>
      <p:bldP spid="76" grpId="0" animBg="1"/>
      <p:bldP spid="77" grpId="0"/>
      <p:bldP spid="77" grpId="1"/>
      <p:bldP spid="77" grpId="2"/>
      <p:bldP spid="78" grpId="0" animBg="1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 animBg="1"/>
      <p:bldP spid="83" grpId="0"/>
      <p:bldP spid="83" grpId="1"/>
      <p:bldP spid="83" grpId="2"/>
      <p:bldP spid="84" grpId="0"/>
      <p:bldP spid="84" grpId="1"/>
      <p:bldP spid="84" grpId="2"/>
      <p:bldP spid="85" grpId="0" animBg="1"/>
      <p:bldP spid="86" grpId="0"/>
      <p:bldP spid="86" grpId="1"/>
      <p:bldP spid="86" grpId="2"/>
      <p:bldP spid="87" grpId="0"/>
      <p:bldP spid="87" grpId="1"/>
      <p:bldP spid="87" grpId="2"/>
      <p:bldP spid="88" grpId="0" animBg="1"/>
      <p:bldP spid="89" grpId="0" animBg="1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29;p44">
            <a:extLst>
              <a:ext uri="{FF2B5EF4-FFF2-40B4-BE49-F238E27FC236}">
                <a16:creationId xmlns:a16="http://schemas.microsoft.com/office/drawing/2014/main" id="{CFCFC1AC-D981-7D72-7A6D-97B45FEFFC3D}"/>
              </a:ext>
            </a:extLst>
          </p:cNvPr>
          <p:cNvGrpSpPr/>
          <p:nvPr/>
        </p:nvGrpSpPr>
        <p:grpSpPr>
          <a:xfrm>
            <a:off x="-61290" y="608962"/>
            <a:ext cx="9413369" cy="4482693"/>
            <a:chOff x="4059838" y="984300"/>
            <a:chExt cx="4364863" cy="2790300"/>
          </a:xfrm>
        </p:grpSpPr>
        <p:grpSp>
          <p:nvGrpSpPr>
            <p:cNvPr id="3" name="Google Shape;3230;p44">
              <a:extLst>
                <a:ext uri="{FF2B5EF4-FFF2-40B4-BE49-F238E27FC236}">
                  <a16:creationId xmlns:a16="http://schemas.microsoft.com/office/drawing/2014/main" id="{C93C2610-5A4A-5F68-DB05-C1DAB5FE5376}"/>
                </a:ext>
              </a:extLst>
            </p:cNvPr>
            <p:cNvGrpSpPr/>
            <p:nvPr/>
          </p:nvGrpSpPr>
          <p:grpSpPr>
            <a:xfrm rot="2511516" flipH="1">
              <a:off x="7719227" y="1720270"/>
              <a:ext cx="545284" cy="773113"/>
              <a:chOff x="6055204" y="4369368"/>
              <a:chExt cx="545279" cy="773107"/>
            </a:xfrm>
          </p:grpSpPr>
          <p:sp>
            <p:nvSpPr>
              <p:cNvPr id="32" name="Google Shape;3231;p44">
                <a:extLst>
                  <a:ext uri="{FF2B5EF4-FFF2-40B4-BE49-F238E27FC236}">
                    <a16:creationId xmlns:a16="http://schemas.microsoft.com/office/drawing/2014/main" id="{1302EE7E-754A-E78E-A80C-A3D954A0F2FA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32;p44">
                <a:extLst>
                  <a:ext uri="{FF2B5EF4-FFF2-40B4-BE49-F238E27FC236}">
                    <a16:creationId xmlns:a16="http://schemas.microsoft.com/office/drawing/2014/main" id="{EC885758-4EAC-9390-57CC-88E7789F2C92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33;p44">
                <a:extLst>
                  <a:ext uri="{FF2B5EF4-FFF2-40B4-BE49-F238E27FC236}">
                    <a16:creationId xmlns:a16="http://schemas.microsoft.com/office/drawing/2014/main" id="{EFA57C3F-1F67-4B6E-1AF4-0C5C910E3F17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34;p44">
                <a:extLst>
                  <a:ext uri="{FF2B5EF4-FFF2-40B4-BE49-F238E27FC236}">
                    <a16:creationId xmlns:a16="http://schemas.microsoft.com/office/drawing/2014/main" id="{A9B8E1FF-CF68-3FC9-4711-1F38BE785625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35;p44">
                <a:extLst>
                  <a:ext uri="{FF2B5EF4-FFF2-40B4-BE49-F238E27FC236}">
                    <a16:creationId xmlns:a16="http://schemas.microsoft.com/office/drawing/2014/main" id="{6579EA7C-690A-48ED-23F4-A88019B28372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36;p44">
                <a:extLst>
                  <a:ext uri="{FF2B5EF4-FFF2-40B4-BE49-F238E27FC236}">
                    <a16:creationId xmlns:a16="http://schemas.microsoft.com/office/drawing/2014/main" id="{E5ACE68D-D4BD-94BC-E684-2FF91CD282DD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237;p44">
              <a:extLst>
                <a:ext uri="{FF2B5EF4-FFF2-40B4-BE49-F238E27FC236}">
                  <a16:creationId xmlns:a16="http://schemas.microsoft.com/office/drawing/2014/main" id="{3772E9B8-37F4-F4E6-951D-EFD66C3A86BB}"/>
                </a:ext>
              </a:extLst>
            </p:cNvPr>
            <p:cNvGrpSpPr/>
            <p:nvPr/>
          </p:nvGrpSpPr>
          <p:grpSpPr>
            <a:xfrm rot="1853123">
              <a:off x="4372620" y="2955168"/>
              <a:ext cx="422464" cy="321818"/>
              <a:chOff x="6385548" y="4469464"/>
              <a:chExt cx="292975" cy="222485"/>
            </a:xfrm>
          </p:grpSpPr>
          <p:sp>
            <p:nvSpPr>
              <p:cNvPr id="27" name="Google Shape;3240;p44">
                <a:extLst>
                  <a:ext uri="{FF2B5EF4-FFF2-40B4-BE49-F238E27FC236}">
                    <a16:creationId xmlns:a16="http://schemas.microsoft.com/office/drawing/2014/main" id="{82E6176A-7FF0-44A7-DCCA-088E624DDDCC}"/>
                  </a:ext>
                </a:extLst>
              </p:cNvPr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43;p44">
                <a:extLst>
                  <a:ext uri="{FF2B5EF4-FFF2-40B4-BE49-F238E27FC236}">
                    <a16:creationId xmlns:a16="http://schemas.microsoft.com/office/drawing/2014/main" id="{9CAFBA6E-D437-5B2E-3654-195769F87EC8}"/>
                  </a:ext>
                </a:extLst>
              </p:cNvPr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245;p44">
              <a:extLst>
                <a:ext uri="{FF2B5EF4-FFF2-40B4-BE49-F238E27FC236}">
                  <a16:creationId xmlns:a16="http://schemas.microsoft.com/office/drawing/2014/main" id="{6865B3BA-C479-D097-FC02-730E441CCBB9}"/>
                </a:ext>
              </a:extLst>
            </p:cNvPr>
            <p:cNvGrpSpPr/>
            <p:nvPr/>
          </p:nvGrpSpPr>
          <p:grpSpPr>
            <a:xfrm rot="2700000">
              <a:off x="7560281" y="1180530"/>
              <a:ext cx="545274" cy="773099"/>
              <a:chOff x="6055204" y="4369368"/>
              <a:chExt cx="545279" cy="773107"/>
            </a:xfrm>
          </p:grpSpPr>
          <p:sp>
            <p:nvSpPr>
              <p:cNvPr id="19" name="Google Shape;3246;p44">
                <a:extLst>
                  <a:ext uri="{FF2B5EF4-FFF2-40B4-BE49-F238E27FC236}">
                    <a16:creationId xmlns:a16="http://schemas.microsoft.com/office/drawing/2014/main" id="{5900538E-A785-D41D-D1C4-F04317A9320D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47;p44">
                <a:extLst>
                  <a:ext uri="{FF2B5EF4-FFF2-40B4-BE49-F238E27FC236}">
                    <a16:creationId xmlns:a16="http://schemas.microsoft.com/office/drawing/2014/main" id="{76646415-C3A1-C750-C347-5FAD61D85953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48;p44">
                <a:extLst>
                  <a:ext uri="{FF2B5EF4-FFF2-40B4-BE49-F238E27FC236}">
                    <a16:creationId xmlns:a16="http://schemas.microsoft.com/office/drawing/2014/main" id="{64BD0F5C-5FE9-E284-E3B7-41B5C1E3561B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49;p44">
                <a:extLst>
                  <a:ext uri="{FF2B5EF4-FFF2-40B4-BE49-F238E27FC236}">
                    <a16:creationId xmlns:a16="http://schemas.microsoft.com/office/drawing/2014/main" id="{362EC041-3DEA-9D6E-F75B-4327F8EC3438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50;p44">
                <a:extLst>
                  <a:ext uri="{FF2B5EF4-FFF2-40B4-BE49-F238E27FC236}">
                    <a16:creationId xmlns:a16="http://schemas.microsoft.com/office/drawing/2014/main" id="{499FE88C-FFEE-145F-2D83-E237CC927452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251;p44">
                <a:extLst>
                  <a:ext uri="{FF2B5EF4-FFF2-40B4-BE49-F238E27FC236}">
                    <a16:creationId xmlns:a16="http://schemas.microsoft.com/office/drawing/2014/main" id="{E3CFE77E-0D94-4B32-7C67-00D8F2CA801E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252;p44">
              <a:extLst>
                <a:ext uri="{FF2B5EF4-FFF2-40B4-BE49-F238E27FC236}">
                  <a16:creationId xmlns:a16="http://schemas.microsoft.com/office/drawing/2014/main" id="{81C9B630-4D61-21C0-8358-EE4EF6342022}"/>
                </a:ext>
              </a:extLst>
            </p:cNvPr>
            <p:cNvGrpSpPr/>
            <p:nvPr/>
          </p:nvGrpSpPr>
          <p:grpSpPr>
            <a:xfrm rot="6289554">
              <a:off x="7571793" y="2559197"/>
              <a:ext cx="967210" cy="738607"/>
              <a:chOff x="1530147" y="3725108"/>
              <a:chExt cx="864149" cy="672973"/>
            </a:xfrm>
          </p:grpSpPr>
          <p:sp>
            <p:nvSpPr>
              <p:cNvPr id="14" name="Google Shape;3253;p44">
                <a:extLst>
                  <a:ext uri="{FF2B5EF4-FFF2-40B4-BE49-F238E27FC236}">
                    <a16:creationId xmlns:a16="http://schemas.microsoft.com/office/drawing/2014/main" id="{17613FDC-0FF7-4992-0395-33B5511979FA}"/>
                  </a:ext>
                </a:extLst>
              </p:cNvPr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54;p44">
                <a:extLst>
                  <a:ext uri="{FF2B5EF4-FFF2-40B4-BE49-F238E27FC236}">
                    <a16:creationId xmlns:a16="http://schemas.microsoft.com/office/drawing/2014/main" id="{668AD47C-39F3-313D-84BA-6B1E13D2350C}"/>
                  </a:ext>
                </a:extLst>
              </p:cNvPr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55;p44">
                <a:extLst>
                  <a:ext uri="{FF2B5EF4-FFF2-40B4-BE49-F238E27FC236}">
                    <a16:creationId xmlns:a16="http://schemas.microsoft.com/office/drawing/2014/main" id="{9285B29A-0468-8918-BE4A-770C54A16FB0}"/>
                  </a:ext>
                </a:extLst>
              </p:cNvPr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56;p44">
                <a:extLst>
                  <a:ext uri="{FF2B5EF4-FFF2-40B4-BE49-F238E27FC236}">
                    <a16:creationId xmlns:a16="http://schemas.microsoft.com/office/drawing/2014/main" id="{AB9CB588-3FEA-24B1-450C-053867721B1B}"/>
                  </a:ext>
                </a:extLst>
              </p:cNvPr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57;p44">
                <a:extLst>
                  <a:ext uri="{FF2B5EF4-FFF2-40B4-BE49-F238E27FC236}">
                    <a16:creationId xmlns:a16="http://schemas.microsoft.com/office/drawing/2014/main" id="{B4DB90FF-F637-7FCD-BA2F-2FC65008882A}"/>
                  </a:ext>
                </a:extLst>
              </p:cNvPr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258;p44">
              <a:extLst>
                <a:ext uri="{FF2B5EF4-FFF2-40B4-BE49-F238E27FC236}">
                  <a16:creationId xmlns:a16="http://schemas.microsoft.com/office/drawing/2014/main" id="{04F1DF21-0B2A-4ADB-77E8-1A289F1029B5}"/>
                </a:ext>
              </a:extLst>
            </p:cNvPr>
            <p:cNvGrpSpPr/>
            <p:nvPr/>
          </p:nvGrpSpPr>
          <p:grpSpPr>
            <a:xfrm rot="-6434609" flipH="1">
              <a:off x="3945513" y="1197787"/>
              <a:ext cx="967250" cy="738599"/>
              <a:chOff x="1530147" y="3725108"/>
              <a:chExt cx="864149" cy="672973"/>
            </a:xfrm>
          </p:grpSpPr>
          <p:sp>
            <p:nvSpPr>
              <p:cNvPr id="9" name="Google Shape;3259;p44">
                <a:extLst>
                  <a:ext uri="{FF2B5EF4-FFF2-40B4-BE49-F238E27FC236}">
                    <a16:creationId xmlns:a16="http://schemas.microsoft.com/office/drawing/2014/main" id="{8BF44FC1-68A8-7AC3-B1C9-B7E95D677375}"/>
                  </a:ext>
                </a:extLst>
              </p:cNvPr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60;p44">
                <a:extLst>
                  <a:ext uri="{FF2B5EF4-FFF2-40B4-BE49-F238E27FC236}">
                    <a16:creationId xmlns:a16="http://schemas.microsoft.com/office/drawing/2014/main" id="{18ED14E9-71D9-777E-E8B9-998BF44D5432}"/>
                  </a:ext>
                </a:extLst>
              </p:cNvPr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61;p44">
                <a:extLst>
                  <a:ext uri="{FF2B5EF4-FFF2-40B4-BE49-F238E27FC236}">
                    <a16:creationId xmlns:a16="http://schemas.microsoft.com/office/drawing/2014/main" id="{5BA62D74-BCAE-A7CB-0DB8-A585A5EE1682}"/>
                  </a:ext>
                </a:extLst>
              </p:cNvPr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62;p44">
                <a:extLst>
                  <a:ext uri="{FF2B5EF4-FFF2-40B4-BE49-F238E27FC236}">
                    <a16:creationId xmlns:a16="http://schemas.microsoft.com/office/drawing/2014/main" id="{27F2DB10-120C-854B-D9AC-40C283741D93}"/>
                  </a:ext>
                </a:extLst>
              </p:cNvPr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63;p44">
                <a:extLst>
                  <a:ext uri="{FF2B5EF4-FFF2-40B4-BE49-F238E27FC236}">
                    <a16:creationId xmlns:a16="http://schemas.microsoft.com/office/drawing/2014/main" id="{1C67E1F2-3AB1-C7D2-7825-D61704BE6AEA}"/>
                  </a:ext>
                </a:extLst>
              </p:cNvPr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3264;p44">
              <a:extLst>
                <a:ext uri="{FF2B5EF4-FFF2-40B4-BE49-F238E27FC236}">
                  <a16:creationId xmlns:a16="http://schemas.microsoft.com/office/drawing/2014/main" id="{6EEDC5E3-D7A4-558C-C521-20D47B1AE3CC}"/>
                </a:ext>
              </a:extLst>
            </p:cNvPr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756;p27">
            <a:extLst>
              <a:ext uri="{FF2B5EF4-FFF2-40B4-BE49-F238E27FC236}">
                <a16:creationId xmlns:a16="http://schemas.microsoft.com/office/drawing/2014/main" id="{AC3C0A55-73B6-02A9-86C3-B47139192B29}"/>
              </a:ext>
            </a:extLst>
          </p:cNvPr>
          <p:cNvSpPr/>
          <p:nvPr/>
        </p:nvSpPr>
        <p:spPr>
          <a:xfrm rot="16200000" flipH="1">
            <a:off x="8178380" y="4356089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60;p27">
            <a:extLst>
              <a:ext uri="{FF2B5EF4-FFF2-40B4-BE49-F238E27FC236}">
                <a16:creationId xmlns:a16="http://schemas.microsoft.com/office/drawing/2014/main" id="{12738A58-3E5B-21AB-0DD4-F846463CB541}"/>
              </a:ext>
            </a:extLst>
          </p:cNvPr>
          <p:cNvSpPr/>
          <p:nvPr/>
        </p:nvSpPr>
        <p:spPr>
          <a:xfrm rot="16200000" flipH="1">
            <a:off x="8367310" y="4688353"/>
            <a:ext cx="428838" cy="481466"/>
          </a:xfrm>
          <a:custGeom>
            <a:avLst/>
            <a:gdLst/>
            <a:ahLst/>
            <a:cxnLst/>
            <a:rect l="l" t="t" r="r" b="b"/>
            <a:pathLst>
              <a:path w="14066" h="12275" extrusionOk="0">
                <a:moveTo>
                  <a:pt x="5947" y="1"/>
                </a:moveTo>
                <a:cubicBezTo>
                  <a:pt x="4617" y="1"/>
                  <a:pt x="3672" y="406"/>
                  <a:pt x="5187" y="1853"/>
                </a:cubicBezTo>
                <a:cubicBezTo>
                  <a:pt x="6556" y="3131"/>
                  <a:pt x="9113" y="4090"/>
                  <a:pt x="10916" y="4615"/>
                </a:cubicBezTo>
                <a:cubicBezTo>
                  <a:pt x="10195" y="4556"/>
                  <a:pt x="7242" y="4063"/>
                  <a:pt x="4615" y="4063"/>
                </a:cubicBezTo>
                <a:cubicBezTo>
                  <a:pt x="2167" y="4063"/>
                  <a:pt x="1" y="4491"/>
                  <a:pt x="188" y="6099"/>
                </a:cubicBezTo>
                <a:cubicBezTo>
                  <a:pt x="346" y="7488"/>
                  <a:pt x="5300" y="7875"/>
                  <a:pt x="8923" y="7875"/>
                </a:cubicBezTo>
                <a:cubicBezTo>
                  <a:pt x="10003" y="7875"/>
                  <a:pt x="10965" y="7840"/>
                  <a:pt x="11646" y="7788"/>
                </a:cubicBezTo>
                <a:lnTo>
                  <a:pt x="11646" y="7788"/>
                </a:lnTo>
                <a:cubicBezTo>
                  <a:pt x="8793" y="8861"/>
                  <a:pt x="5598" y="9180"/>
                  <a:pt x="3680" y="9591"/>
                </a:cubicBezTo>
                <a:cubicBezTo>
                  <a:pt x="537" y="10202"/>
                  <a:pt x="796" y="12275"/>
                  <a:pt x="3980" y="12275"/>
                </a:cubicBezTo>
                <a:cubicBezTo>
                  <a:pt x="4125" y="12275"/>
                  <a:pt x="4276" y="12271"/>
                  <a:pt x="4434" y="12262"/>
                </a:cubicBezTo>
                <a:cubicBezTo>
                  <a:pt x="7355" y="12079"/>
                  <a:pt x="10825" y="11508"/>
                  <a:pt x="14066" y="10846"/>
                </a:cubicBezTo>
                <a:lnTo>
                  <a:pt x="14066" y="2150"/>
                </a:lnTo>
                <a:cubicBezTo>
                  <a:pt x="12194" y="1511"/>
                  <a:pt x="10277" y="917"/>
                  <a:pt x="8565" y="370"/>
                </a:cubicBezTo>
                <a:cubicBezTo>
                  <a:pt x="7960" y="193"/>
                  <a:pt x="6863" y="1"/>
                  <a:pt x="5947" y="1"/>
                </a:cubicBezTo>
                <a:close/>
              </a:path>
            </a:pathLst>
          </a:custGeom>
          <a:solidFill>
            <a:srgbClr val="A5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758;p27">
            <a:extLst>
              <a:ext uri="{FF2B5EF4-FFF2-40B4-BE49-F238E27FC236}">
                <a16:creationId xmlns:a16="http://schemas.microsoft.com/office/drawing/2014/main" id="{A691A5CF-66BE-B37D-0455-29104AB69308}"/>
              </a:ext>
            </a:extLst>
          </p:cNvPr>
          <p:cNvSpPr/>
          <p:nvPr/>
        </p:nvSpPr>
        <p:spPr>
          <a:xfrm rot="16200000" flipH="1">
            <a:off x="8206266" y="4704797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756;p27">
            <a:extLst>
              <a:ext uri="{FF2B5EF4-FFF2-40B4-BE49-F238E27FC236}">
                <a16:creationId xmlns:a16="http://schemas.microsoft.com/office/drawing/2014/main" id="{3EAA1A8D-78F1-B364-EA05-2634C2C47A31}"/>
              </a:ext>
            </a:extLst>
          </p:cNvPr>
          <p:cNvSpPr/>
          <p:nvPr/>
        </p:nvSpPr>
        <p:spPr>
          <a:xfrm rot="16200000" flipH="1">
            <a:off x="8178381" y="4356090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758;p27">
            <a:extLst>
              <a:ext uri="{FF2B5EF4-FFF2-40B4-BE49-F238E27FC236}">
                <a16:creationId xmlns:a16="http://schemas.microsoft.com/office/drawing/2014/main" id="{C315D3CA-4B1F-4927-9952-168337B9D940}"/>
              </a:ext>
            </a:extLst>
          </p:cNvPr>
          <p:cNvSpPr/>
          <p:nvPr/>
        </p:nvSpPr>
        <p:spPr>
          <a:xfrm rot="16200000" flipH="1">
            <a:off x="8206267" y="4704798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756;p27">
            <a:extLst>
              <a:ext uri="{FF2B5EF4-FFF2-40B4-BE49-F238E27FC236}">
                <a16:creationId xmlns:a16="http://schemas.microsoft.com/office/drawing/2014/main" id="{35789A68-E00F-89F6-1ADC-EC50CF9B9633}"/>
              </a:ext>
            </a:extLst>
          </p:cNvPr>
          <p:cNvSpPr/>
          <p:nvPr/>
        </p:nvSpPr>
        <p:spPr>
          <a:xfrm rot="16200000" flipH="1">
            <a:off x="8178382" y="4356091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758;p27">
            <a:extLst>
              <a:ext uri="{FF2B5EF4-FFF2-40B4-BE49-F238E27FC236}">
                <a16:creationId xmlns:a16="http://schemas.microsoft.com/office/drawing/2014/main" id="{8477BC0C-5663-1782-45C0-E3400D0DDCFF}"/>
              </a:ext>
            </a:extLst>
          </p:cNvPr>
          <p:cNvSpPr/>
          <p:nvPr/>
        </p:nvSpPr>
        <p:spPr>
          <a:xfrm rot="16200000" flipH="1">
            <a:off x="8206268" y="4704799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756;p27">
            <a:extLst>
              <a:ext uri="{FF2B5EF4-FFF2-40B4-BE49-F238E27FC236}">
                <a16:creationId xmlns:a16="http://schemas.microsoft.com/office/drawing/2014/main" id="{243FAB60-55A0-669A-E305-E50BCAD1D683}"/>
              </a:ext>
            </a:extLst>
          </p:cNvPr>
          <p:cNvSpPr/>
          <p:nvPr/>
        </p:nvSpPr>
        <p:spPr>
          <a:xfrm rot="16200000" flipH="1">
            <a:off x="8178383" y="4356092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758;p27">
            <a:extLst>
              <a:ext uri="{FF2B5EF4-FFF2-40B4-BE49-F238E27FC236}">
                <a16:creationId xmlns:a16="http://schemas.microsoft.com/office/drawing/2014/main" id="{E9002767-55BF-923D-2D66-76411E186D7A}"/>
              </a:ext>
            </a:extLst>
          </p:cNvPr>
          <p:cNvSpPr/>
          <p:nvPr/>
        </p:nvSpPr>
        <p:spPr>
          <a:xfrm rot="16200000" flipH="1">
            <a:off x="8206269" y="4704800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756;p27">
            <a:extLst>
              <a:ext uri="{FF2B5EF4-FFF2-40B4-BE49-F238E27FC236}">
                <a16:creationId xmlns:a16="http://schemas.microsoft.com/office/drawing/2014/main" id="{AE1D742A-DA86-635C-4D7B-41779AAE624F}"/>
              </a:ext>
            </a:extLst>
          </p:cNvPr>
          <p:cNvSpPr/>
          <p:nvPr/>
        </p:nvSpPr>
        <p:spPr>
          <a:xfrm rot="16200000" flipH="1">
            <a:off x="8178384" y="4356093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758;p27">
            <a:extLst>
              <a:ext uri="{FF2B5EF4-FFF2-40B4-BE49-F238E27FC236}">
                <a16:creationId xmlns:a16="http://schemas.microsoft.com/office/drawing/2014/main" id="{ED492112-8388-2947-BC16-64CF7192C91A}"/>
              </a:ext>
            </a:extLst>
          </p:cNvPr>
          <p:cNvSpPr/>
          <p:nvPr/>
        </p:nvSpPr>
        <p:spPr>
          <a:xfrm rot="16200000" flipH="1">
            <a:off x="8206270" y="4704801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756;p27">
            <a:extLst>
              <a:ext uri="{FF2B5EF4-FFF2-40B4-BE49-F238E27FC236}">
                <a16:creationId xmlns:a16="http://schemas.microsoft.com/office/drawing/2014/main" id="{4B837639-0DBF-FB55-0774-A33B480E1980}"/>
              </a:ext>
            </a:extLst>
          </p:cNvPr>
          <p:cNvSpPr/>
          <p:nvPr/>
        </p:nvSpPr>
        <p:spPr>
          <a:xfrm rot="16200000" flipH="1">
            <a:off x="8178385" y="4356094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758;p27">
            <a:extLst>
              <a:ext uri="{FF2B5EF4-FFF2-40B4-BE49-F238E27FC236}">
                <a16:creationId xmlns:a16="http://schemas.microsoft.com/office/drawing/2014/main" id="{89E262D3-C2FC-3DEE-DD20-5FB205BFD175}"/>
              </a:ext>
            </a:extLst>
          </p:cNvPr>
          <p:cNvSpPr/>
          <p:nvPr/>
        </p:nvSpPr>
        <p:spPr>
          <a:xfrm rot="16200000" flipH="1">
            <a:off x="8206271" y="4704802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756;p27">
            <a:extLst>
              <a:ext uri="{FF2B5EF4-FFF2-40B4-BE49-F238E27FC236}">
                <a16:creationId xmlns:a16="http://schemas.microsoft.com/office/drawing/2014/main" id="{F41475E9-5D68-903A-F7B0-E5C6E7C9F501}"/>
              </a:ext>
            </a:extLst>
          </p:cNvPr>
          <p:cNvSpPr/>
          <p:nvPr/>
        </p:nvSpPr>
        <p:spPr>
          <a:xfrm rot="16200000" flipH="1">
            <a:off x="8178386" y="4356095"/>
            <a:ext cx="790909" cy="783330"/>
          </a:xfrm>
          <a:custGeom>
            <a:avLst/>
            <a:gdLst/>
            <a:ahLst/>
            <a:cxnLst/>
            <a:rect l="l" t="t" r="r" b="b"/>
            <a:pathLst>
              <a:path w="25942" h="19971" extrusionOk="0">
                <a:moveTo>
                  <a:pt x="9705" y="1"/>
                </a:moveTo>
                <a:cubicBezTo>
                  <a:pt x="7527" y="1"/>
                  <a:pt x="5973" y="655"/>
                  <a:pt x="8435" y="3009"/>
                </a:cubicBezTo>
                <a:cubicBezTo>
                  <a:pt x="10695" y="5086"/>
                  <a:pt x="14849" y="6638"/>
                  <a:pt x="17770" y="7505"/>
                </a:cubicBezTo>
                <a:cubicBezTo>
                  <a:pt x="16612" y="7411"/>
                  <a:pt x="11802" y="6606"/>
                  <a:pt x="7521" y="6606"/>
                </a:cubicBezTo>
                <a:cubicBezTo>
                  <a:pt x="3532" y="6606"/>
                  <a:pt x="1" y="7304"/>
                  <a:pt x="309" y="9925"/>
                </a:cubicBezTo>
                <a:cubicBezTo>
                  <a:pt x="574" y="12205"/>
                  <a:pt x="8728" y="12815"/>
                  <a:pt x="14639" y="12815"/>
                </a:cubicBezTo>
                <a:cubicBezTo>
                  <a:pt x="16359" y="12815"/>
                  <a:pt x="17889" y="12764"/>
                  <a:pt x="18980" y="12686"/>
                </a:cubicBezTo>
                <a:lnTo>
                  <a:pt x="18980" y="12686"/>
                </a:lnTo>
                <a:cubicBezTo>
                  <a:pt x="14324" y="14421"/>
                  <a:pt x="9142" y="14946"/>
                  <a:pt x="6015" y="15631"/>
                </a:cubicBezTo>
                <a:cubicBezTo>
                  <a:pt x="905" y="16609"/>
                  <a:pt x="1306" y="19970"/>
                  <a:pt x="6427" y="19970"/>
                </a:cubicBezTo>
                <a:cubicBezTo>
                  <a:pt x="6682" y="19970"/>
                  <a:pt x="6948" y="19962"/>
                  <a:pt x="7225" y="19945"/>
                </a:cubicBezTo>
                <a:cubicBezTo>
                  <a:pt x="12931" y="19625"/>
                  <a:pt x="19893" y="18347"/>
                  <a:pt x="25942" y="17023"/>
                </a:cubicBezTo>
                <a:lnTo>
                  <a:pt x="25942" y="4629"/>
                </a:lnTo>
                <a:cubicBezTo>
                  <a:pt x="22016" y="3077"/>
                  <a:pt x="17702" y="1799"/>
                  <a:pt x="13981" y="589"/>
                </a:cubicBezTo>
                <a:cubicBezTo>
                  <a:pt x="12996" y="310"/>
                  <a:pt x="11203" y="1"/>
                  <a:pt x="9705" y="1"/>
                </a:cubicBezTo>
                <a:close/>
              </a:path>
            </a:pathLst>
          </a:custGeom>
          <a:solidFill>
            <a:srgbClr val="FF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758;p27">
            <a:extLst>
              <a:ext uri="{FF2B5EF4-FFF2-40B4-BE49-F238E27FC236}">
                <a16:creationId xmlns:a16="http://schemas.microsoft.com/office/drawing/2014/main" id="{F79DF0FB-4E26-1E00-E100-8719D28CF6E8}"/>
              </a:ext>
            </a:extLst>
          </p:cNvPr>
          <p:cNvSpPr/>
          <p:nvPr/>
        </p:nvSpPr>
        <p:spPr>
          <a:xfrm rot="16200000" flipH="1">
            <a:off x="8206272" y="4704803"/>
            <a:ext cx="716092" cy="59109"/>
          </a:xfrm>
          <a:custGeom>
            <a:avLst/>
            <a:gdLst/>
            <a:ahLst/>
            <a:cxnLst/>
            <a:rect l="l" t="t" r="r" b="b"/>
            <a:pathLst>
              <a:path w="23488" h="1507" extrusionOk="0">
                <a:moveTo>
                  <a:pt x="11990" y="0"/>
                </a:moveTo>
                <a:cubicBezTo>
                  <a:pt x="8126" y="0"/>
                  <a:pt x="4258" y="160"/>
                  <a:pt x="457" y="160"/>
                </a:cubicBezTo>
                <a:cubicBezTo>
                  <a:pt x="1" y="160"/>
                  <a:pt x="1" y="868"/>
                  <a:pt x="457" y="868"/>
                </a:cubicBezTo>
                <a:cubicBezTo>
                  <a:pt x="4258" y="856"/>
                  <a:pt x="8126" y="691"/>
                  <a:pt x="11990" y="691"/>
                </a:cubicBezTo>
                <a:cubicBezTo>
                  <a:pt x="15853" y="691"/>
                  <a:pt x="19710" y="856"/>
                  <a:pt x="23488" y="1507"/>
                </a:cubicBezTo>
                <a:lnTo>
                  <a:pt x="23488" y="799"/>
                </a:lnTo>
                <a:cubicBezTo>
                  <a:pt x="19710" y="160"/>
                  <a:pt x="15853" y="0"/>
                  <a:pt x="11990" y="0"/>
                </a:cubicBezTo>
                <a:close/>
              </a:path>
            </a:pathLst>
          </a:custGeom>
          <a:solidFill>
            <a:srgbClr val="A5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67F22B22-E02C-BD0E-15F8-5F18AB10C044}"/>
              </a:ext>
            </a:extLst>
          </p:cNvPr>
          <p:cNvSpPr txBox="1"/>
          <p:nvPr/>
        </p:nvSpPr>
        <p:spPr>
          <a:xfrm>
            <a:off x="1378663" y="635899"/>
            <a:ext cx="47859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2060"/>
                </a:solidFill>
                <a:latin typeface="UTM Avo" panose="02040603050506020204" pitchFamily="18" charset="0"/>
              </a:rPr>
              <a:t>136204 x 4 = ?</a:t>
            </a:r>
          </a:p>
        </p:txBody>
      </p:sp>
      <p:graphicFrame>
        <p:nvGraphicFramePr>
          <p:cNvPr id="356" name="Table 355">
            <a:extLst>
              <a:ext uri="{FF2B5EF4-FFF2-40B4-BE49-F238E27FC236}">
                <a16:creationId xmlns:a16="http://schemas.microsoft.com/office/drawing/2014/main" id="{DB3805F3-2703-9F01-D537-607EB821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50000"/>
              </p:ext>
            </p:extLst>
          </p:nvPr>
        </p:nvGraphicFramePr>
        <p:xfrm>
          <a:off x="1589456" y="1448986"/>
          <a:ext cx="6089251" cy="267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893">
                  <a:extLst>
                    <a:ext uri="{9D8B030D-6E8A-4147-A177-3AD203B41FA5}">
                      <a16:colId xmlns:a16="http://schemas.microsoft.com/office/drawing/2014/main" val="548271119"/>
                    </a:ext>
                  </a:extLst>
                </a:gridCol>
                <a:gridCol w="869893">
                  <a:extLst>
                    <a:ext uri="{9D8B030D-6E8A-4147-A177-3AD203B41FA5}">
                      <a16:colId xmlns:a16="http://schemas.microsoft.com/office/drawing/2014/main" val="2531014255"/>
                    </a:ext>
                  </a:extLst>
                </a:gridCol>
                <a:gridCol w="869893">
                  <a:extLst>
                    <a:ext uri="{9D8B030D-6E8A-4147-A177-3AD203B41FA5}">
                      <a16:colId xmlns:a16="http://schemas.microsoft.com/office/drawing/2014/main" val="1281650064"/>
                    </a:ext>
                  </a:extLst>
                </a:gridCol>
                <a:gridCol w="869893">
                  <a:extLst>
                    <a:ext uri="{9D8B030D-6E8A-4147-A177-3AD203B41FA5}">
                      <a16:colId xmlns:a16="http://schemas.microsoft.com/office/drawing/2014/main" val="3246826884"/>
                    </a:ext>
                  </a:extLst>
                </a:gridCol>
                <a:gridCol w="869893">
                  <a:extLst>
                    <a:ext uri="{9D8B030D-6E8A-4147-A177-3AD203B41FA5}">
                      <a16:colId xmlns:a16="http://schemas.microsoft.com/office/drawing/2014/main" val="3647380935"/>
                    </a:ext>
                  </a:extLst>
                </a:gridCol>
                <a:gridCol w="869893">
                  <a:extLst>
                    <a:ext uri="{9D8B030D-6E8A-4147-A177-3AD203B41FA5}">
                      <a16:colId xmlns:a16="http://schemas.microsoft.com/office/drawing/2014/main" val="213405365"/>
                    </a:ext>
                  </a:extLst>
                </a:gridCol>
                <a:gridCol w="869893">
                  <a:extLst>
                    <a:ext uri="{9D8B030D-6E8A-4147-A177-3AD203B41FA5}">
                      <a16:colId xmlns:a16="http://schemas.microsoft.com/office/drawing/2014/main" val="2810797054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16682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905362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263986"/>
                  </a:ext>
                </a:extLst>
              </a:tr>
            </a:tbl>
          </a:graphicData>
        </a:graphic>
      </p:graphicFrame>
      <p:sp>
        <p:nvSpPr>
          <p:cNvPr id="357" name="TextBox 356">
            <a:extLst>
              <a:ext uri="{FF2B5EF4-FFF2-40B4-BE49-F238E27FC236}">
                <a16:creationId xmlns:a16="http://schemas.microsoft.com/office/drawing/2014/main" id="{215F32DA-3A4A-1D54-0B7E-0DF530C60688}"/>
              </a:ext>
            </a:extLst>
          </p:cNvPr>
          <p:cNvSpPr txBox="1"/>
          <p:nvPr/>
        </p:nvSpPr>
        <p:spPr>
          <a:xfrm>
            <a:off x="1489970" y="4047706"/>
            <a:ext cx="6514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A068710F-9C99-ED0A-9B27-279622DB034E}"/>
              </a:ext>
            </a:extLst>
          </p:cNvPr>
          <p:cNvSpPr txBox="1"/>
          <p:nvPr/>
        </p:nvSpPr>
        <p:spPr>
          <a:xfrm>
            <a:off x="6966452" y="1445641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94E74C42-C424-90E3-811C-0DA0AD531A79}"/>
              </a:ext>
            </a:extLst>
          </p:cNvPr>
          <p:cNvSpPr txBox="1"/>
          <p:nvPr/>
        </p:nvSpPr>
        <p:spPr>
          <a:xfrm>
            <a:off x="6966452" y="2334496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58B68FE0-42DF-6156-E8AD-9CE183303A69}"/>
              </a:ext>
            </a:extLst>
          </p:cNvPr>
          <p:cNvSpPr/>
          <p:nvPr/>
        </p:nvSpPr>
        <p:spPr>
          <a:xfrm>
            <a:off x="6943959" y="3335068"/>
            <a:ext cx="546698" cy="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3D74ACC7-76D5-CDC5-EEB9-EBA7A899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9" b="49546" l="24935" r="50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-844" r="49939" b="49873"/>
          <a:stretch/>
        </p:blipFill>
        <p:spPr>
          <a:xfrm>
            <a:off x="284112" y="2031278"/>
            <a:ext cx="793795" cy="1762691"/>
          </a:xfrm>
          <a:prstGeom prst="rect">
            <a:avLst/>
          </a:prstGeom>
        </p:spPr>
      </p:pic>
      <p:sp>
        <p:nvSpPr>
          <p:cNvPr id="362" name="TextBox 361">
            <a:extLst>
              <a:ext uri="{FF2B5EF4-FFF2-40B4-BE49-F238E27FC236}">
                <a16:creationId xmlns:a16="http://schemas.microsoft.com/office/drawing/2014/main" id="{73578D33-2FB7-AD99-1257-4515142499A7}"/>
              </a:ext>
            </a:extLst>
          </p:cNvPr>
          <p:cNvSpPr txBox="1"/>
          <p:nvPr/>
        </p:nvSpPr>
        <p:spPr>
          <a:xfrm>
            <a:off x="6966452" y="2334496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7E58D98D-EADB-C08E-36C7-81063CC36C3D}"/>
              </a:ext>
            </a:extLst>
          </p:cNvPr>
          <p:cNvSpPr txBox="1"/>
          <p:nvPr/>
        </p:nvSpPr>
        <p:spPr>
          <a:xfrm>
            <a:off x="6091470" y="1450568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79DC965A-759E-626D-731C-621413A93B6E}"/>
              </a:ext>
            </a:extLst>
          </p:cNvPr>
          <p:cNvSpPr/>
          <p:nvPr/>
        </p:nvSpPr>
        <p:spPr>
          <a:xfrm>
            <a:off x="6104264" y="3336360"/>
            <a:ext cx="546698" cy="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305EC683-23AC-A803-5CA5-0658340993FA}"/>
              </a:ext>
            </a:extLst>
          </p:cNvPr>
          <p:cNvSpPr txBox="1"/>
          <p:nvPr/>
        </p:nvSpPr>
        <p:spPr>
          <a:xfrm>
            <a:off x="6966792" y="2328104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E88A867-857B-0AB8-722F-849518BBCE53}"/>
              </a:ext>
            </a:extLst>
          </p:cNvPr>
          <p:cNvSpPr txBox="1"/>
          <p:nvPr/>
        </p:nvSpPr>
        <p:spPr>
          <a:xfrm>
            <a:off x="5223576" y="1445008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877247D1-FD9B-3C43-F863-746C4BFC9382}"/>
              </a:ext>
            </a:extLst>
          </p:cNvPr>
          <p:cNvSpPr/>
          <p:nvPr/>
        </p:nvSpPr>
        <p:spPr>
          <a:xfrm>
            <a:off x="5226049" y="3332775"/>
            <a:ext cx="546698" cy="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2A73E62-2635-544A-6023-C118D4352001}"/>
              </a:ext>
            </a:extLst>
          </p:cNvPr>
          <p:cNvSpPr txBox="1"/>
          <p:nvPr/>
        </p:nvSpPr>
        <p:spPr>
          <a:xfrm>
            <a:off x="6968045" y="2328104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FA078087-C68C-6707-2A06-9BF014869256}"/>
              </a:ext>
            </a:extLst>
          </p:cNvPr>
          <p:cNvSpPr txBox="1"/>
          <p:nvPr/>
        </p:nvSpPr>
        <p:spPr>
          <a:xfrm>
            <a:off x="4357275" y="1443251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4137AB9C-43D5-28BA-E11D-306A90912FF0}"/>
              </a:ext>
            </a:extLst>
          </p:cNvPr>
          <p:cNvSpPr/>
          <p:nvPr/>
        </p:nvSpPr>
        <p:spPr>
          <a:xfrm>
            <a:off x="4324517" y="3346709"/>
            <a:ext cx="546698" cy="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22AEF05E-4473-1DEA-56B3-0B92F6E6B1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9122" l="49156" r="7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17" r="26059" b="50717"/>
          <a:stretch/>
        </p:blipFill>
        <p:spPr>
          <a:xfrm>
            <a:off x="292829" y="2027386"/>
            <a:ext cx="819850" cy="1773305"/>
          </a:xfrm>
          <a:prstGeom prst="rect">
            <a:avLst/>
          </a:prstGeom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896E7F0D-8735-B7FC-E507-B9E5EF82A909}"/>
              </a:ext>
            </a:extLst>
          </p:cNvPr>
          <p:cNvSpPr txBox="1"/>
          <p:nvPr/>
        </p:nvSpPr>
        <p:spPr>
          <a:xfrm>
            <a:off x="6968045" y="2330820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DE232DBE-0298-9C2C-75A8-24252EB2A0F6}"/>
              </a:ext>
            </a:extLst>
          </p:cNvPr>
          <p:cNvSpPr txBox="1"/>
          <p:nvPr/>
        </p:nvSpPr>
        <p:spPr>
          <a:xfrm>
            <a:off x="3479063" y="1455495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6B172424-DD84-A77E-8888-2953671FE2AA}"/>
              </a:ext>
            </a:extLst>
          </p:cNvPr>
          <p:cNvSpPr/>
          <p:nvPr/>
        </p:nvSpPr>
        <p:spPr>
          <a:xfrm>
            <a:off x="3485448" y="3362824"/>
            <a:ext cx="546698" cy="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79978151-9AD9-AB4F-30F2-8897E180DDE0}"/>
              </a:ext>
            </a:extLst>
          </p:cNvPr>
          <p:cNvSpPr txBox="1"/>
          <p:nvPr/>
        </p:nvSpPr>
        <p:spPr>
          <a:xfrm>
            <a:off x="6975133" y="2333535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9ABE8E06-9AF0-A015-DED5-B7626512FFBA}"/>
              </a:ext>
            </a:extLst>
          </p:cNvPr>
          <p:cNvSpPr txBox="1"/>
          <p:nvPr/>
        </p:nvSpPr>
        <p:spPr>
          <a:xfrm>
            <a:off x="2610507" y="1448986"/>
            <a:ext cx="78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4F24AA53-32AD-6EF5-E23C-29F41B010406}"/>
              </a:ext>
            </a:extLst>
          </p:cNvPr>
          <p:cNvSpPr/>
          <p:nvPr/>
        </p:nvSpPr>
        <p:spPr>
          <a:xfrm>
            <a:off x="2643990" y="3332775"/>
            <a:ext cx="546698" cy="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BDC5D2D7-B1B7-6E08-76E8-5D06D698C1CB}"/>
              </a:ext>
            </a:extLst>
          </p:cNvPr>
          <p:cNvSpPr txBox="1"/>
          <p:nvPr/>
        </p:nvSpPr>
        <p:spPr>
          <a:xfrm>
            <a:off x="5313238" y="687991"/>
            <a:ext cx="2158507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UTM Avo" panose="02040603050506020204" pitchFamily="18" charset="0"/>
              </a:rPr>
              <a:t>544816</a:t>
            </a:r>
          </a:p>
        </p:txBody>
      </p:sp>
      <p:grpSp>
        <p:nvGrpSpPr>
          <p:cNvPr id="380" name="Google Shape;783;p27">
            <a:extLst>
              <a:ext uri="{FF2B5EF4-FFF2-40B4-BE49-F238E27FC236}">
                <a16:creationId xmlns:a16="http://schemas.microsoft.com/office/drawing/2014/main" id="{1D325842-CF9E-D239-B49F-0658827433C4}"/>
              </a:ext>
            </a:extLst>
          </p:cNvPr>
          <p:cNvGrpSpPr/>
          <p:nvPr/>
        </p:nvGrpSpPr>
        <p:grpSpPr>
          <a:xfrm>
            <a:off x="46062" y="3661088"/>
            <a:ext cx="2369339" cy="1508551"/>
            <a:chOff x="1876100" y="1405375"/>
            <a:chExt cx="3742450" cy="2887100"/>
          </a:xfrm>
        </p:grpSpPr>
        <p:sp>
          <p:nvSpPr>
            <p:cNvPr id="381" name="Google Shape;784;p27">
              <a:extLst>
                <a:ext uri="{FF2B5EF4-FFF2-40B4-BE49-F238E27FC236}">
                  <a16:creationId xmlns:a16="http://schemas.microsoft.com/office/drawing/2014/main" id="{74DAA935-6661-E705-018B-D32F2932E8D7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85;p27">
              <a:extLst>
                <a:ext uri="{FF2B5EF4-FFF2-40B4-BE49-F238E27FC236}">
                  <a16:creationId xmlns:a16="http://schemas.microsoft.com/office/drawing/2014/main" id="{58DE4C78-4FD5-501D-5853-C5D1275AC1B2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86;p27">
              <a:extLst>
                <a:ext uri="{FF2B5EF4-FFF2-40B4-BE49-F238E27FC236}">
                  <a16:creationId xmlns:a16="http://schemas.microsoft.com/office/drawing/2014/main" id="{3E3673A4-6997-8252-CC10-B0208EE83380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87;p27">
              <a:extLst>
                <a:ext uri="{FF2B5EF4-FFF2-40B4-BE49-F238E27FC236}">
                  <a16:creationId xmlns:a16="http://schemas.microsoft.com/office/drawing/2014/main" id="{A45B88FF-A7A7-2BE5-EA74-E0FB0A0ECDDC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88;p27">
              <a:extLst>
                <a:ext uri="{FF2B5EF4-FFF2-40B4-BE49-F238E27FC236}">
                  <a16:creationId xmlns:a16="http://schemas.microsoft.com/office/drawing/2014/main" id="{435C7246-567B-1863-3171-030B89193FEA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89;p27">
              <a:extLst>
                <a:ext uri="{FF2B5EF4-FFF2-40B4-BE49-F238E27FC236}">
                  <a16:creationId xmlns:a16="http://schemas.microsoft.com/office/drawing/2014/main" id="{55EAADFA-DB31-8454-7B2D-83361DD04E3F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90;p27">
              <a:extLst>
                <a:ext uri="{FF2B5EF4-FFF2-40B4-BE49-F238E27FC236}">
                  <a16:creationId xmlns:a16="http://schemas.microsoft.com/office/drawing/2014/main" id="{2395FB5F-BAB2-B8B8-9394-15123F6754ED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91;p27">
              <a:extLst>
                <a:ext uri="{FF2B5EF4-FFF2-40B4-BE49-F238E27FC236}">
                  <a16:creationId xmlns:a16="http://schemas.microsoft.com/office/drawing/2014/main" id="{D2B7A5E4-40E3-1F8E-F1F1-437C92C0AFAD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92;p27">
              <a:extLst>
                <a:ext uri="{FF2B5EF4-FFF2-40B4-BE49-F238E27FC236}">
                  <a16:creationId xmlns:a16="http://schemas.microsoft.com/office/drawing/2014/main" id="{3D86C0D7-37B4-F471-B980-65FA0101DB32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93;p27">
              <a:extLst>
                <a:ext uri="{FF2B5EF4-FFF2-40B4-BE49-F238E27FC236}">
                  <a16:creationId xmlns:a16="http://schemas.microsoft.com/office/drawing/2014/main" id="{31E84DC6-E81C-1746-449C-7A562DD66D00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94;p27">
              <a:extLst>
                <a:ext uri="{FF2B5EF4-FFF2-40B4-BE49-F238E27FC236}">
                  <a16:creationId xmlns:a16="http://schemas.microsoft.com/office/drawing/2014/main" id="{96224A43-9963-EB6E-1F18-E660A1DED232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95;p27">
              <a:extLst>
                <a:ext uri="{FF2B5EF4-FFF2-40B4-BE49-F238E27FC236}">
                  <a16:creationId xmlns:a16="http://schemas.microsoft.com/office/drawing/2014/main" id="{BE9FBC24-C9D2-AE83-9DF2-67E371412535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96;p27">
              <a:extLst>
                <a:ext uri="{FF2B5EF4-FFF2-40B4-BE49-F238E27FC236}">
                  <a16:creationId xmlns:a16="http://schemas.microsoft.com/office/drawing/2014/main" id="{DA91FE60-FDB4-1992-3CF1-C950C59D0648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97;p27">
              <a:extLst>
                <a:ext uri="{FF2B5EF4-FFF2-40B4-BE49-F238E27FC236}">
                  <a16:creationId xmlns:a16="http://schemas.microsoft.com/office/drawing/2014/main" id="{51C2F1F5-C8C7-9A9D-3AFD-1A4E2A75B247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98;p27">
              <a:extLst>
                <a:ext uri="{FF2B5EF4-FFF2-40B4-BE49-F238E27FC236}">
                  <a16:creationId xmlns:a16="http://schemas.microsoft.com/office/drawing/2014/main" id="{6F381B21-BFC8-D840-26F9-E269C2C88527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99;p27">
              <a:extLst>
                <a:ext uri="{FF2B5EF4-FFF2-40B4-BE49-F238E27FC236}">
                  <a16:creationId xmlns:a16="http://schemas.microsoft.com/office/drawing/2014/main" id="{900DCCDB-36EB-491F-F103-90C10CA04493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00;p27">
              <a:extLst>
                <a:ext uri="{FF2B5EF4-FFF2-40B4-BE49-F238E27FC236}">
                  <a16:creationId xmlns:a16="http://schemas.microsoft.com/office/drawing/2014/main" id="{78255C8D-713A-244E-9A63-467B195A8EC3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01;p27">
              <a:extLst>
                <a:ext uri="{FF2B5EF4-FFF2-40B4-BE49-F238E27FC236}">
                  <a16:creationId xmlns:a16="http://schemas.microsoft.com/office/drawing/2014/main" id="{C060764F-9032-5E6B-3CE4-F45E9BCEB565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02;p27">
              <a:extLst>
                <a:ext uri="{FF2B5EF4-FFF2-40B4-BE49-F238E27FC236}">
                  <a16:creationId xmlns:a16="http://schemas.microsoft.com/office/drawing/2014/main" id="{6CFAB32B-DB74-4501-6D9B-3BFF82DF622D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03;p27">
              <a:extLst>
                <a:ext uri="{FF2B5EF4-FFF2-40B4-BE49-F238E27FC236}">
                  <a16:creationId xmlns:a16="http://schemas.microsoft.com/office/drawing/2014/main" id="{DD19D463-7A1F-93B8-78A2-8DD81B96171E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04;p27">
              <a:extLst>
                <a:ext uri="{FF2B5EF4-FFF2-40B4-BE49-F238E27FC236}">
                  <a16:creationId xmlns:a16="http://schemas.microsoft.com/office/drawing/2014/main" id="{3E0DF5AE-5DF6-6EA1-3A15-8A25F86546CE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05;p27">
              <a:extLst>
                <a:ext uri="{FF2B5EF4-FFF2-40B4-BE49-F238E27FC236}">
                  <a16:creationId xmlns:a16="http://schemas.microsoft.com/office/drawing/2014/main" id="{F878B3AA-384A-63C5-3806-6D33D98281DB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06;p27">
              <a:extLst>
                <a:ext uri="{FF2B5EF4-FFF2-40B4-BE49-F238E27FC236}">
                  <a16:creationId xmlns:a16="http://schemas.microsoft.com/office/drawing/2014/main" id="{6CD7CA02-6AE6-8F5F-D36A-2552395D0D2E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07;p27">
              <a:extLst>
                <a:ext uri="{FF2B5EF4-FFF2-40B4-BE49-F238E27FC236}">
                  <a16:creationId xmlns:a16="http://schemas.microsoft.com/office/drawing/2014/main" id="{8211B8D2-E79F-D32A-7930-21EECD345464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08;p27">
              <a:extLst>
                <a:ext uri="{FF2B5EF4-FFF2-40B4-BE49-F238E27FC236}">
                  <a16:creationId xmlns:a16="http://schemas.microsoft.com/office/drawing/2014/main" id="{7C6FB242-B90E-3E4A-7E57-E4FAD52D8C82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09;p27">
              <a:extLst>
                <a:ext uri="{FF2B5EF4-FFF2-40B4-BE49-F238E27FC236}">
                  <a16:creationId xmlns:a16="http://schemas.microsoft.com/office/drawing/2014/main" id="{2218E477-26BE-E3DA-15B1-B669302CE2F9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10;p27">
              <a:extLst>
                <a:ext uri="{FF2B5EF4-FFF2-40B4-BE49-F238E27FC236}">
                  <a16:creationId xmlns:a16="http://schemas.microsoft.com/office/drawing/2014/main" id="{80F4B2E4-8EAE-0942-938A-8BED9AF1EC3A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11;p27">
              <a:extLst>
                <a:ext uri="{FF2B5EF4-FFF2-40B4-BE49-F238E27FC236}">
                  <a16:creationId xmlns:a16="http://schemas.microsoft.com/office/drawing/2014/main" id="{D033AF46-694D-44F8-AD78-0523C3E51FC4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12;p27">
              <a:extLst>
                <a:ext uri="{FF2B5EF4-FFF2-40B4-BE49-F238E27FC236}">
                  <a16:creationId xmlns:a16="http://schemas.microsoft.com/office/drawing/2014/main" id="{3BA360CC-21CC-04DE-C9BE-42B688D1C094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13;p27">
              <a:extLst>
                <a:ext uri="{FF2B5EF4-FFF2-40B4-BE49-F238E27FC236}">
                  <a16:creationId xmlns:a16="http://schemas.microsoft.com/office/drawing/2014/main" id="{A7348EBB-9A6D-C754-837F-AA8BCB934D39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14;p27">
              <a:extLst>
                <a:ext uri="{FF2B5EF4-FFF2-40B4-BE49-F238E27FC236}">
                  <a16:creationId xmlns:a16="http://schemas.microsoft.com/office/drawing/2014/main" id="{470456E8-96C5-AEE4-382B-690AA752F699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15;p27">
              <a:extLst>
                <a:ext uri="{FF2B5EF4-FFF2-40B4-BE49-F238E27FC236}">
                  <a16:creationId xmlns:a16="http://schemas.microsoft.com/office/drawing/2014/main" id="{E6D143CB-870F-B14F-A74C-DFE43765FD2B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16;p27">
              <a:extLst>
                <a:ext uri="{FF2B5EF4-FFF2-40B4-BE49-F238E27FC236}">
                  <a16:creationId xmlns:a16="http://schemas.microsoft.com/office/drawing/2014/main" id="{D7CBDE00-8903-568F-41D9-46E964143605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17;p27">
              <a:extLst>
                <a:ext uri="{FF2B5EF4-FFF2-40B4-BE49-F238E27FC236}">
                  <a16:creationId xmlns:a16="http://schemas.microsoft.com/office/drawing/2014/main" id="{A8542E00-299E-48F7-8857-FC41A8BA9822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18;p27">
              <a:extLst>
                <a:ext uri="{FF2B5EF4-FFF2-40B4-BE49-F238E27FC236}">
                  <a16:creationId xmlns:a16="http://schemas.microsoft.com/office/drawing/2014/main" id="{C522BDF0-70E9-41D4-B17A-80FAA0A1BC49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19;p27">
              <a:extLst>
                <a:ext uri="{FF2B5EF4-FFF2-40B4-BE49-F238E27FC236}">
                  <a16:creationId xmlns:a16="http://schemas.microsoft.com/office/drawing/2014/main" id="{10636B3A-AB74-A6E9-36C6-F5837E9D04BF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20;p27">
              <a:extLst>
                <a:ext uri="{FF2B5EF4-FFF2-40B4-BE49-F238E27FC236}">
                  <a16:creationId xmlns:a16="http://schemas.microsoft.com/office/drawing/2014/main" id="{F00FC0A2-1082-0956-F771-B11A86D2ED81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21;p27">
              <a:extLst>
                <a:ext uri="{FF2B5EF4-FFF2-40B4-BE49-F238E27FC236}">
                  <a16:creationId xmlns:a16="http://schemas.microsoft.com/office/drawing/2014/main" id="{0D2FCFD9-100D-448B-98E4-90B132E5265A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22;p27">
              <a:extLst>
                <a:ext uri="{FF2B5EF4-FFF2-40B4-BE49-F238E27FC236}">
                  <a16:creationId xmlns:a16="http://schemas.microsoft.com/office/drawing/2014/main" id="{AAFF2634-1A51-781D-0568-A20E62B045B8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23;p27">
              <a:extLst>
                <a:ext uri="{FF2B5EF4-FFF2-40B4-BE49-F238E27FC236}">
                  <a16:creationId xmlns:a16="http://schemas.microsoft.com/office/drawing/2014/main" id="{0D71CFE4-33D4-184D-64E6-8F5F27EF35DA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24;p27">
              <a:extLst>
                <a:ext uri="{FF2B5EF4-FFF2-40B4-BE49-F238E27FC236}">
                  <a16:creationId xmlns:a16="http://schemas.microsoft.com/office/drawing/2014/main" id="{A2A17F37-ADDB-CFAE-5F8E-EBF1784D984D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25;p27">
              <a:extLst>
                <a:ext uri="{FF2B5EF4-FFF2-40B4-BE49-F238E27FC236}">
                  <a16:creationId xmlns:a16="http://schemas.microsoft.com/office/drawing/2014/main" id="{A6489C87-64F1-7ECA-5A10-6C657F038669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826;p27">
              <a:extLst>
                <a:ext uri="{FF2B5EF4-FFF2-40B4-BE49-F238E27FC236}">
                  <a16:creationId xmlns:a16="http://schemas.microsoft.com/office/drawing/2014/main" id="{E3C940B3-7BAE-60B0-B2AF-BAB291F6A966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827;p27">
              <a:extLst>
                <a:ext uri="{FF2B5EF4-FFF2-40B4-BE49-F238E27FC236}">
                  <a16:creationId xmlns:a16="http://schemas.microsoft.com/office/drawing/2014/main" id="{526DDFFE-696B-8F33-A3B1-AB538DB05A19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28;p27">
              <a:extLst>
                <a:ext uri="{FF2B5EF4-FFF2-40B4-BE49-F238E27FC236}">
                  <a16:creationId xmlns:a16="http://schemas.microsoft.com/office/drawing/2014/main" id="{38000BA6-B2AE-D27A-BE36-BF7C60447E1A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29;p27">
              <a:extLst>
                <a:ext uri="{FF2B5EF4-FFF2-40B4-BE49-F238E27FC236}">
                  <a16:creationId xmlns:a16="http://schemas.microsoft.com/office/drawing/2014/main" id="{95E2BA1D-CC2B-DF2D-8255-B47E07A468A8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830;p27">
              <a:extLst>
                <a:ext uri="{FF2B5EF4-FFF2-40B4-BE49-F238E27FC236}">
                  <a16:creationId xmlns:a16="http://schemas.microsoft.com/office/drawing/2014/main" id="{748D04BA-E2D3-087C-E312-AD3AD195053A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831;p27">
              <a:extLst>
                <a:ext uri="{FF2B5EF4-FFF2-40B4-BE49-F238E27FC236}">
                  <a16:creationId xmlns:a16="http://schemas.microsoft.com/office/drawing/2014/main" id="{05F2D1BB-806B-35BA-DADB-D8C507A9C304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32;p27">
              <a:extLst>
                <a:ext uri="{FF2B5EF4-FFF2-40B4-BE49-F238E27FC236}">
                  <a16:creationId xmlns:a16="http://schemas.microsoft.com/office/drawing/2014/main" id="{3CECDD31-D98C-AB4C-E5F9-7C588CD7A1C2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33;p27">
              <a:extLst>
                <a:ext uri="{FF2B5EF4-FFF2-40B4-BE49-F238E27FC236}">
                  <a16:creationId xmlns:a16="http://schemas.microsoft.com/office/drawing/2014/main" id="{50A17F0F-70DD-0970-C9B4-EC5FE8CC85A7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34;p27">
              <a:extLst>
                <a:ext uri="{FF2B5EF4-FFF2-40B4-BE49-F238E27FC236}">
                  <a16:creationId xmlns:a16="http://schemas.microsoft.com/office/drawing/2014/main" id="{50316946-91BF-E785-6890-D9DC4FD3C618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35;p27">
              <a:extLst>
                <a:ext uri="{FF2B5EF4-FFF2-40B4-BE49-F238E27FC236}">
                  <a16:creationId xmlns:a16="http://schemas.microsoft.com/office/drawing/2014/main" id="{8AF7F64B-09B0-85E4-ADB7-FEE4EA2DC6EB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36;p27">
              <a:extLst>
                <a:ext uri="{FF2B5EF4-FFF2-40B4-BE49-F238E27FC236}">
                  <a16:creationId xmlns:a16="http://schemas.microsoft.com/office/drawing/2014/main" id="{78C9EB2D-D0DF-D289-D0E0-BE6DE8367483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37;p27">
              <a:extLst>
                <a:ext uri="{FF2B5EF4-FFF2-40B4-BE49-F238E27FC236}">
                  <a16:creationId xmlns:a16="http://schemas.microsoft.com/office/drawing/2014/main" id="{AA036641-02A4-4CBD-DCAB-DD49FD2E8149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38;p27">
              <a:extLst>
                <a:ext uri="{FF2B5EF4-FFF2-40B4-BE49-F238E27FC236}">
                  <a16:creationId xmlns:a16="http://schemas.microsoft.com/office/drawing/2014/main" id="{3ABD4FD1-9C9B-1D03-D55C-EC897F4E5ACA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39;p27">
              <a:extLst>
                <a:ext uri="{FF2B5EF4-FFF2-40B4-BE49-F238E27FC236}">
                  <a16:creationId xmlns:a16="http://schemas.microsoft.com/office/drawing/2014/main" id="{0DBD846C-3B17-B080-F494-B680386DB373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40;p27">
              <a:extLst>
                <a:ext uri="{FF2B5EF4-FFF2-40B4-BE49-F238E27FC236}">
                  <a16:creationId xmlns:a16="http://schemas.microsoft.com/office/drawing/2014/main" id="{25569F2A-7690-EDDC-8C9B-6661F4492243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41;p27">
              <a:extLst>
                <a:ext uri="{FF2B5EF4-FFF2-40B4-BE49-F238E27FC236}">
                  <a16:creationId xmlns:a16="http://schemas.microsoft.com/office/drawing/2014/main" id="{7C879553-090A-4E9C-4F66-881D64552211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42;p27">
              <a:extLst>
                <a:ext uri="{FF2B5EF4-FFF2-40B4-BE49-F238E27FC236}">
                  <a16:creationId xmlns:a16="http://schemas.microsoft.com/office/drawing/2014/main" id="{1190D2BC-58F9-993A-9CC7-4A67A00F9141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43;p27">
              <a:extLst>
                <a:ext uri="{FF2B5EF4-FFF2-40B4-BE49-F238E27FC236}">
                  <a16:creationId xmlns:a16="http://schemas.microsoft.com/office/drawing/2014/main" id="{062A68FB-D35C-FC74-B745-523348F1DDAB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44;p27">
              <a:extLst>
                <a:ext uri="{FF2B5EF4-FFF2-40B4-BE49-F238E27FC236}">
                  <a16:creationId xmlns:a16="http://schemas.microsoft.com/office/drawing/2014/main" id="{3B0A256A-5B1B-E553-AC39-C71F7D358EB1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45;p27">
              <a:extLst>
                <a:ext uri="{FF2B5EF4-FFF2-40B4-BE49-F238E27FC236}">
                  <a16:creationId xmlns:a16="http://schemas.microsoft.com/office/drawing/2014/main" id="{11EC32C9-9740-44E1-E345-8F540C4BAD8E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46;p27">
              <a:extLst>
                <a:ext uri="{FF2B5EF4-FFF2-40B4-BE49-F238E27FC236}">
                  <a16:creationId xmlns:a16="http://schemas.microsoft.com/office/drawing/2014/main" id="{27910929-B0CF-65DB-96F0-754BEFCAD821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47;p27">
              <a:extLst>
                <a:ext uri="{FF2B5EF4-FFF2-40B4-BE49-F238E27FC236}">
                  <a16:creationId xmlns:a16="http://schemas.microsoft.com/office/drawing/2014/main" id="{B2CFAA50-A5B1-CB7D-0969-53100B489289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48;p27">
              <a:extLst>
                <a:ext uri="{FF2B5EF4-FFF2-40B4-BE49-F238E27FC236}">
                  <a16:creationId xmlns:a16="http://schemas.microsoft.com/office/drawing/2014/main" id="{7E5C4686-1106-B0AA-9F3D-BD733328DBE0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49;p27">
              <a:extLst>
                <a:ext uri="{FF2B5EF4-FFF2-40B4-BE49-F238E27FC236}">
                  <a16:creationId xmlns:a16="http://schemas.microsoft.com/office/drawing/2014/main" id="{BFE48607-EE7E-3FC6-05C9-7F573FECDFC9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50;p27">
              <a:extLst>
                <a:ext uri="{FF2B5EF4-FFF2-40B4-BE49-F238E27FC236}">
                  <a16:creationId xmlns:a16="http://schemas.microsoft.com/office/drawing/2014/main" id="{E407A6FA-569F-7851-FA8B-90F84936C974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51;p27">
              <a:extLst>
                <a:ext uri="{FF2B5EF4-FFF2-40B4-BE49-F238E27FC236}">
                  <a16:creationId xmlns:a16="http://schemas.microsoft.com/office/drawing/2014/main" id="{9E524406-1D37-60A7-EF57-1BA29B84670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52;p27">
              <a:extLst>
                <a:ext uri="{FF2B5EF4-FFF2-40B4-BE49-F238E27FC236}">
                  <a16:creationId xmlns:a16="http://schemas.microsoft.com/office/drawing/2014/main" id="{B70AF2D8-067C-5609-D8D6-F8359A2C0F87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53;p27">
              <a:extLst>
                <a:ext uri="{FF2B5EF4-FFF2-40B4-BE49-F238E27FC236}">
                  <a16:creationId xmlns:a16="http://schemas.microsoft.com/office/drawing/2014/main" id="{44B09709-9CCA-2C84-ACD0-18FB72F9712F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54;p27">
              <a:extLst>
                <a:ext uri="{FF2B5EF4-FFF2-40B4-BE49-F238E27FC236}">
                  <a16:creationId xmlns:a16="http://schemas.microsoft.com/office/drawing/2014/main" id="{94179E32-C86B-53B0-668E-310A44750DE8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55;p27">
              <a:extLst>
                <a:ext uri="{FF2B5EF4-FFF2-40B4-BE49-F238E27FC236}">
                  <a16:creationId xmlns:a16="http://schemas.microsoft.com/office/drawing/2014/main" id="{DBBE3365-ACE4-825F-0A53-E56772A883E1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56;p27">
              <a:extLst>
                <a:ext uri="{FF2B5EF4-FFF2-40B4-BE49-F238E27FC236}">
                  <a16:creationId xmlns:a16="http://schemas.microsoft.com/office/drawing/2014/main" id="{DEBA2142-9E6C-0FCF-1E28-28D533173F90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57;p27">
              <a:extLst>
                <a:ext uri="{FF2B5EF4-FFF2-40B4-BE49-F238E27FC236}">
                  <a16:creationId xmlns:a16="http://schemas.microsoft.com/office/drawing/2014/main" id="{F2E43D18-2878-3361-39A3-B63F312D749C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58;p27">
              <a:extLst>
                <a:ext uri="{FF2B5EF4-FFF2-40B4-BE49-F238E27FC236}">
                  <a16:creationId xmlns:a16="http://schemas.microsoft.com/office/drawing/2014/main" id="{926C6282-B7D3-DE36-15A0-C879B4AB9C52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59;p27">
              <a:extLst>
                <a:ext uri="{FF2B5EF4-FFF2-40B4-BE49-F238E27FC236}">
                  <a16:creationId xmlns:a16="http://schemas.microsoft.com/office/drawing/2014/main" id="{D6A37C1E-DD14-B9E0-2847-67C72DC7D9B2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60;p27">
              <a:extLst>
                <a:ext uri="{FF2B5EF4-FFF2-40B4-BE49-F238E27FC236}">
                  <a16:creationId xmlns:a16="http://schemas.microsoft.com/office/drawing/2014/main" id="{04582F01-C446-6C35-6DEE-26CB13719827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61;p27">
              <a:extLst>
                <a:ext uri="{FF2B5EF4-FFF2-40B4-BE49-F238E27FC236}">
                  <a16:creationId xmlns:a16="http://schemas.microsoft.com/office/drawing/2014/main" id="{438B171F-3BBE-6751-4950-81CBA5985841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62;p27">
              <a:extLst>
                <a:ext uri="{FF2B5EF4-FFF2-40B4-BE49-F238E27FC236}">
                  <a16:creationId xmlns:a16="http://schemas.microsoft.com/office/drawing/2014/main" id="{F0DD0994-331D-3E85-8386-7A9C36EFBA51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63;p27">
              <a:extLst>
                <a:ext uri="{FF2B5EF4-FFF2-40B4-BE49-F238E27FC236}">
                  <a16:creationId xmlns:a16="http://schemas.microsoft.com/office/drawing/2014/main" id="{81F2E9A5-7262-DD38-3D1D-D14F0C7C2E84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64;p27">
              <a:extLst>
                <a:ext uri="{FF2B5EF4-FFF2-40B4-BE49-F238E27FC236}">
                  <a16:creationId xmlns:a16="http://schemas.microsoft.com/office/drawing/2014/main" id="{4CCC8C46-79C8-83BC-9DAF-805EE400E53D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65;p27">
              <a:extLst>
                <a:ext uri="{FF2B5EF4-FFF2-40B4-BE49-F238E27FC236}">
                  <a16:creationId xmlns:a16="http://schemas.microsoft.com/office/drawing/2014/main" id="{41C63486-C973-D52C-7BCE-F0B56E4A9CD8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66;p27">
              <a:extLst>
                <a:ext uri="{FF2B5EF4-FFF2-40B4-BE49-F238E27FC236}">
                  <a16:creationId xmlns:a16="http://schemas.microsoft.com/office/drawing/2014/main" id="{DB37FAAD-F972-6DDE-399D-4989C67CAB22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67;p27">
              <a:extLst>
                <a:ext uri="{FF2B5EF4-FFF2-40B4-BE49-F238E27FC236}">
                  <a16:creationId xmlns:a16="http://schemas.microsoft.com/office/drawing/2014/main" id="{D3480B0A-C8E7-C4B9-DEDF-A34B50979020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68;p27">
              <a:extLst>
                <a:ext uri="{FF2B5EF4-FFF2-40B4-BE49-F238E27FC236}">
                  <a16:creationId xmlns:a16="http://schemas.microsoft.com/office/drawing/2014/main" id="{2356F032-174B-843C-4B83-78B81DAB0870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69;p27">
              <a:extLst>
                <a:ext uri="{FF2B5EF4-FFF2-40B4-BE49-F238E27FC236}">
                  <a16:creationId xmlns:a16="http://schemas.microsoft.com/office/drawing/2014/main" id="{A65FEACE-B415-3D4C-A68E-F6A50D32F4DA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70;p27">
              <a:extLst>
                <a:ext uri="{FF2B5EF4-FFF2-40B4-BE49-F238E27FC236}">
                  <a16:creationId xmlns:a16="http://schemas.microsoft.com/office/drawing/2014/main" id="{02F3E0E5-589E-B003-DD6D-2FEDDDFE561B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71;p27">
              <a:extLst>
                <a:ext uri="{FF2B5EF4-FFF2-40B4-BE49-F238E27FC236}">
                  <a16:creationId xmlns:a16="http://schemas.microsoft.com/office/drawing/2014/main" id="{D4E1F16B-F77A-3A79-FCAF-7558E4FA0F26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72;p27">
              <a:extLst>
                <a:ext uri="{FF2B5EF4-FFF2-40B4-BE49-F238E27FC236}">
                  <a16:creationId xmlns:a16="http://schemas.microsoft.com/office/drawing/2014/main" id="{801FE67C-4014-F5D7-1A55-B891E7B83647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73;p27">
              <a:extLst>
                <a:ext uri="{FF2B5EF4-FFF2-40B4-BE49-F238E27FC236}">
                  <a16:creationId xmlns:a16="http://schemas.microsoft.com/office/drawing/2014/main" id="{37DC7E0D-353F-0300-AEED-0C4BFC25324B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74;p27">
              <a:extLst>
                <a:ext uri="{FF2B5EF4-FFF2-40B4-BE49-F238E27FC236}">
                  <a16:creationId xmlns:a16="http://schemas.microsoft.com/office/drawing/2014/main" id="{D3AD7420-E405-D8A8-4EB2-C01825CF8E5C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75;p27">
              <a:extLst>
                <a:ext uri="{FF2B5EF4-FFF2-40B4-BE49-F238E27FC236}">
                  <a16:creationId xmlns:a16="http://schemas.microsoft.com/office/drawing/2014/main" id="{6F057FC5-7CAC-73EE-D41D-7E81E7227F6E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76;p27">
              <a:extLst>
                <a:ext uri="{FF2B5EF4-FFF2-40B4-BE49-F238E27FC236}">
                  <a16:creationId xmlns:a16="http://schemas.microsoft.com/office/drawing/2014/main" id="{821EE1B2-8ABE-FDE2-CFB9-4D7ADAF71928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77;p27">
              <a:extLst>
                <a:ext uri="{FF2B5EF4-FFF2-40B4-BE49-F238E27FC236}">
                  <a16:creationId xmlns:a16="http://schemas.microsoft.com/office/drawing/2014/main" id="{A1508094-B420-EBCE-4766-43C267A178C2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78;p27">
              <a:extLst>
                <a:ext uri="{FF2B5EF4-FFF2-40B4-BE49-F238E27FC236}">
                  <a16:creationId xmlns:a16="http://schemas.microsoft.com/office/drawing/2014/main" id="{F077BBCD-D691-E095-A234-C9FDF7DF2AB6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79;p27">
              <a:extLst>
                <a:ext uri="{FF2B5EF4-FFF2-40B4-BE49-F238E27FC236}">
                  <a16:creationId xmlns:a16="http://schemas.microsoft.com/office/drawing/2014/main" id="{54B9E8C4-24AD-9942-3C1F-77C8FC110093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80;p27">
              <a:extLst>
                <a:ext uri="{FF2B5EF4-FFF2-40B4-BE49-F238E27FC236}">
                  <a16:creationId xmlns:a16="http://schemas.microsoft.com/office/drawing/2014/main" id="{6FB8D7E2-0DBE-0AD5-2A94-F63194CEC6CC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81;p27">
              <a:extLst>
                <a:ext uri="{FF2B5EF4-FFF2-40B4-BE49-F238E27FC236}">
                  <a16:creationId xmlns:a16="http://schemas.microsoft.com/office/drawing/2014/main" id="{0E775B7B-EE8C-9AA6-BB1D-7A849A439ADD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82;p27">
              <a:extLst>
                <a:ext uri="{FF2B5EF4-FFF2-40B4-BE49-F238E27FC236}">
                  <a16:creationId xmlns:a16="http://schemas.microsoft.com/office/drawing/2014/main" id="{56F9780E-7147-0C53-8521-F5FB9226D258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83;p27">
              <a:extLst>
                <a:ext uri="{FF2B5EF4-FFF2-40B4-BE49-F238E27FC236}">
                  <a16:creationId xmlns:a16="http://schemas.microsoft.com/office/drawing/2014/main" id="{B1487666-77FE-A799-B05F-3BE8A5E3E968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84;p27">
              <a:extLst>
                <a:ext uri="{FF2B5EF4-FFF2-40B4-BE49-F238E27FC236}">
                  <a16:creationId xmlns:a16="http://schemas.microsoft.com/office/drawing/2014/main" id="{843AE182-1A59-B947-366A-88C8FDB5C19B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85;p27">
              <a:extLst>
                <a:ext uri="{FF2B5EF4-FFF2-40B4-BE49-F238E27FC236}">
                  <a16:creationId xmlns:a16="http://schemas.microsoft.com/office/drawing/2014/main" id="{CA52D4CB-BAF4-0D2D-EB93-5D037C82195B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86;p27">
              <a:extLst>
                <a:ext uri="{FF2B5EF4-FFF2-40B4-BE49-F238E27FC236}">
                  <a16:creationId xmlns:a16="http://schemas.microsoft.com/office/drawing/2014/main" id="{88E4B8FE-BFD7-5808-AEC9-9E440CC665B0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87;p27">
              <a:extLst>
                <a:ext uri="{FF2B5EF4-FFF2-40B4-BE49-F238E27FC236}">
                  <a16:creationId xmlns:a16="http://schemas.microsoft.com/office/drawing/2014/main" id="{4B221C8C-23C5-04BE-90B5-5E81D5B2A8A0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88;p27">
              <a:extLst>
                <a:ext uri="{FF2B5EF4-FFF2-40B4-BE49-F238E27FC236}">
                  <a16:creationId xmlns:a16="http://schemas.microsoft.com/office/drawing/2014/main" id="{C140488B-762A-05BA-41B2-60D0E89A47CF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89;p27">
              <a:extLst>
                <a:ext uri="{FF2B5EF4-FFF2-40B4-BE49-F238E27FC236}">
                  <a16:creationId xmlns:a16="http://schemas.microsoft.com/office/drawing/2014/main" id="{052818DD-4F47-514C-C61A-090128D7B339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90;p27">
              <a:extLst>
                <a:ext uri="{FF2B5EF4-FFF2-40B4-BE49-F238E27FC236}">
                  <a16:creationId xmlns:a16="http://schemas.microsoft.com/office/drawing/2014/main" id="{DEE9303D-794C-6F93-EA93-197298CE556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91;p27">
              <a:extLst>
                <a:ext uri="{FF2B5EF4-FFF2-40B4-BE49-F238E27FC236}">
                  <a16:creationId xmlns:a16="http://schemas.microsoft.com/office/drawing/2014/main" id="{6124E695-9BC2-B278-33B3-D3AE2B0ABEA4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92;p27">
              <a:extLst>
                <a:ext uri="{FF2B5EF4-FFF2-40B4-BE49-F238E27FC236}">
                  <a16:creationId xmlns:a16="http://schemas.microsoft.com/office/drawing/2014/main" id="{2F8F723E-7407-2008-1355-E3F0F373DE64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93;p27">
              <a:extLst>
                <a:ext uri="{FF2B5EF4-FFF2-40B4-BE49-F238E27FC236}">
                  <a16:creationId xmlns:a16="http://schemas.microsoft.com/office/drawing/2014/main" id="{B9F5E790-41E4-003A-2DA4-680E7D5BC215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94;p27">
              <a:extLst>
                <a:ext uri="{FF2B5EF4-FFF2-40B4-BE49-F238E27FC236}">
                  <a16:creationId xmlns:a16="http://schemas.microsoft.com/office/drawing/2014/main" id="{0878E1C1-18B9-5EC1-B844-C7C4AE200DD0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95;p27">
              <a:extLst>
                <a:ext uri="{FF2B5EF4-FFF2-40B4-BE49-F238E27FC236}">
                  <a16:creationId xmlns:a16="http://schemas.microsoft.com/office/drawing/2014/main" id="{0D5E760A-AAF3-F8B3-03A1-64C8110E9573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96;p27">
              <a:extLst>
                <a:ext uri="{FF2B5EF4-FFF2-40B4-BE49-F238E27FC236}">
                  <a16:creationId xmlns:a16="http://schemas.microsoft.com/office/drawing/2014/main" id="{2630F08B-2E2E-C11C-3D67-AAF762C99DD0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97;p27">
              <a:extLst>
                <a:ext uri="{FF2B5EF4-FFF2-40B4-BE49-F238E27FC236}">
                  <a16:creationId xmlns:a16="http://schemas.microsoft.com/office/drawing/2014/main" id="{2CBFF903-AC08-EFBF-DC91-E9DD215F1ED6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98;p27">
              <a:extLst>
                <a:ext uri="{FF2B5EF4-FFF2-40B4-BE49-F238E27FC236}">
                  <a16:creationId xmlns:a16="http://schemas.microsoft.com/office/drawing/2014/main" id="{8FAB26C4-CB38-6555-1F89-33A7C5E2A85E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99;p27">
              <a:extLst>
                <a:ext uri="{FF2B5EF4-FFF2-40B4-BE49-F238E27FC236}">
                  <a16:creationId xmlns:a16="http://schemas.microsoft.com/office/drawing/2014/main" id="{594D6DCD-0195-477C-3F66-A1AFDDC9DA75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900;p27">
              <a:extLst>
                <a:ext uri="{FF2B5EF4-FFF2-40B4-BE49-F238E27FC236}">
                  <a16:creationId xmlns:a16="http://schemas.microsoft.com/office/drawing/2014/main" id="{A645C733-569D-0ADC-0E00-E76BFB697921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901;p27">
              <a:extLst>
                <a:ext uri="{FF2B5EF4-FFF2-40B4-BE49-F238E27FC236}">
                  <a16:creationId xmlns:a16="http://schemas.microsoft.com/office/drawing/2014/main" id="{7D333954-0876-68B3-BBB1-33E97B439FA0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902;p27">
              <a:extLst>
                <a:ext uri="{FF2B5EF4-FFF2-40B4-BE49-F238E27FC236}">
                  <a16:creationId xmlns:a16="http://schemas.microsoft.com/office/drawing/2014/main" id="{4518A307-593B-62DE-C2AE-98BED142C0B1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903;p27">
              <a:extLst>
                <a:ext uri="{FF2B5EF4-FFF2-40B4-BE49-F238E27FC236}">
                  <a16:creationId xmlns:a16="http://schemas.microsoft.com/office/drawing/2014/main" id="{02D0AACF-056C-7303-EF6F-26028F82078A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904;p27">
              <a:extLst>
                <a:ext uri="{FF2B5EF4-FFF2-40B4-BE49-F238E27FC236}">
                  <a16:creationId xmlns:a16="http://schemas.microsoft.com/office/drawing/2014/main" id="{42F40305-AF14-4C13-3B84-4A440BEF36F1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905;p27">
              <a:extLst>
                <a:ext uri="{FF2B5EF4-FFF2-40B4-BE49-F238E27FC236}">
                  <a16:creationId xmlns:a16="http://schemas.microsoft.com/office/drawing/2014/main" id="{FFFE3EC7-E74D-5A45-8F80-7A307079D190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906;p27">
              <a:extLst>
                <a:ext uri="{FF2B5EF4-FFF2-40B4-BE49-F238E27FC236}">
                  <a16:creationId xmlns:a16="http://schemas.microsoft.com/office/drawing/2014/main" id="{29B99EA9-9BF8-51A5-C316-885746A87F62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907;p27">
              <a:extLst>
                <a:ext uri="{FF2B5EF4-FFF2-40B4-BE49-F238E27FC236}">
                  <a16:creationId xmlns:a16="http://schemas.microsoft.com/office/drawing/2014/main" id="{DE707BA0-E7E8-0C5E-B9F8-7C6D1436EC85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908;p27">
              <a:extLst>
                <a:ext uri="{FF2B5EF4-FFF2-40B4-BE49-F238E27FC236}">
                  <a16:creationId xmlns:a16="http://schemas.microsoft.com/office/drawing/2014/main" id="{ACB03D72-9BD9-8764-1DE6-1371EF7AE1E7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909;p27">
              <a:extLst>
                <a:ext uri="{FF2B5EF4-FFF2-40B4-BE49-F238E27FC236}">
                  <a16:creationId xmlns:a16="http://schemas.microsoft.com/office/drawing/2014/main" id="{C6D105EE-3A16-4AD1-AC0F-E13A2820ABE4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910;p27">
              <a:extLst>
                <a:ext uri="{FF2B5EF4-FFF2-40B4-BE49-F238E27FC236}">
                  <a16:creationId xmlns:a16="http://schemas.microsoft.com/office/drawing/2014/main" id="{EE7179CA-D7F8-D0B2-922D-5E3C771E7D41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911;p27">
              <a:extLst>
                <a:ext uri="{FF2B5EF4-FFF2-40B4-BE49-F238E27FC236}">
                  <a16:creationId xmlns:a16="http://schemas.microsoft.com/office/drawing/2014/main" id="{F1C7AAC2-79DA-D975-3EC3-46809B8FE383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912;p27">
              <a:extLst>
                <a:ext uri="{FF2B5EF4-FFF2-40B4-BE49-F238E27FC236}">
                  <a16:creationId xmlns:a16="http://schemas.microsoft.com/office/drawing/2014/main" id="{02EC7E9E-EB06-4AB1-0499-F3058FEEF000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913;p27">
              <a:extLst>
                <a:ext uri="{FF2B5EF4-FFF2-40B4-BE49-F238E27FC236}">
                  <a16:creationId xmlns:a16="http://schemas.microsoft.com/office/drawing/2014/main" id="{ACE8E233-EF8F-5E90-903E-ED134011FE03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914;p27">
              <a:extLst>
                <a:ext uri="{FF2B5EF4-FFF2-40B4-BE49-F238E27FC236}">
                  <a16:creationId xmlns:a16="http://schemas.microsoft.com/office/drawing/2014/main" id="{3192044E-1788-1A6C-A528-997C6ABCE28C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915;p27">
              <a:extLst>
                <a:ext uri="{FF2B5EF4-FFF2-40B4-BE49-F238E27FC236}">
                  <a16:creationId xmlns:a16="http://schemas.microsoft.com/office/drawing/2014/main" id="{A44B1B6E-80C7-EF62-97A4-8FE15CBF2B42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916;p27">
              <a:extLst>
                <a:ext uri="{FF2B5EF4-FFF2-40B4-BE49-F238E27FC236}">
                  <a16:creationId xmlns:a16="http://schemas.microsoft.com/office/drawing/2014/main" id="{F51DFF3A-EC53-BC28-82F7-0D7C670A65E8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917;p27">
              <a:extLst>
                <a:ext uri="{FF2B5EF4-FFF2-40B4-BE49-F238E27FC236}">
                  <a16:creationId xmlns:a16="http://schemas.microsoft.com/office/drawing/2014/main" id="{FB4FE085-DAB9-8C83-78DA-A5AB3BDF7D7B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918;p27">
              <a:extLst>
                <a:ext uri="{FF2B5EF4-FFF2-40B4-BE49-F238E27FC236}">
                  <a16:creationId xmlns:a16="http://schemas.microsoft.com/office/drawing/2014/main" id="{24EBF34E-76E5-6B80-2AC4-27CC42858E5C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919;p27">
              <a:extLst>
                <a:ext uri="{FF2B5EF4-FFF2-40B4-BE49-F238E27FC236}">
                  <a16:creationId xmlns:a16="http://schemas.microsoft.com/office/drawing/2014/main" id="{CF6DB1FB-0371-61D6-A61E-A23A66D09132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920;p27">
              <a:extLst>
                <a:ext uri="{FF2B5EF4-FFF2-40B4-BE49-F238E27FC236}">
                  <a16:creationId xmlns:a16="http://schemas.microsoft.com/office/drawing/2014/main" id="{D0D28ECE-5248-321D-D44C-485F48D80928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921;p27">
              <a:extLst>
                <a:ext uri="{FF2B5EF4-FFF2-40B4-BE49-F238E27FC236}">
                  <a16:creationId xmlns:a16="http://schemas.microsoft.com/office/drawing/2014/main" id="{ABE496BC-92FB-F11D-B666-F2618F2DD8E0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922;p27">
              <a:extLst>
                <a:ext uri="{FF2B5EF4-FFF2-40B4-BE49-F238E27FC236}">
                  <a16:creationId xmlns:a16="http://schemas.microsoft.com/office/drawing/2014/main" id="{06746EDD-DDB2-969D-2D45-E9F9E063ACD3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923;p27">
              <a:extLst>
                <a:ext uri="{FF2B5EF4-FFF2-40B4-BE49-F238E27FC236}">
                  <a16:creationId xmlns:a16="http://schemas.microsoft.com/office/drawing/2014/main" id="{B8F11496-EBF4-2759-85F0-B14A06BA1719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924;p27">
              <a:extLst>
                <a:ext uri="{FF2B5EF4-FFF2-40B4-BE49-F238E27FC236}">
                  <a16:creationId xmlns:a16="http://schemas.microsoft.com/office/drawing/2014/main" id="{079B0BB9-02EA-175F-4B98-2AAF1B398036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925;p27">
              <a:extLst>
                <a:ext uri="{FF2B5EF4-FFF2-40B4-BE49-F238E27FC236}">
                  <a16:creationId xmlns:a16="http://schemas.microsoft.com/office/drawing/2014/main" id="{AD721C34-969C-A054-EA7B-BACFF2AAD04E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926;p27">
              <a:extLst>
                <a:ext uri="{FF2B5EF4-FFF2-40B4-BE49-F238E27FC236}">
                  <a16:creationId xmlns:a16="http://schemas.microsoft.com/office/drawing/2014/main" id="{F4AD8035-1216-7A2E-A7CB-C83B546BCB4B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927;p27">
              <a:extLst>
                <a:ext uri="{FF2B5EF4-FFF2-40B4-BE49-F238E27FC236}">
                  <a16:creationId xmlns:a16="http://schemas.microsoft.com/office/drawing/2014/main" id="{3DC2833F-6390-3B80-9260-0D92F7DC2E28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928;p27">
              <a:extLst>
                <a:ext uri="{FF2B5EF4-FFF2-40B4-BE49-F238E27FC236}">
                  <a16:creationId xmlns:a16="http://schemas.microsoft.com/office/drawing/2014/main" id="{A05ADFA0-FA35-049F-0AC3-824AF1382717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929;p27">
              <a:extLst>
                <a:ext uri="{FF2B5EF4-FFF2-40B4-BE49-F238E27FC236}">
                  <a16:creationId xmlns:a16="http://schemas.microsoft.com/office/drawing/2014/main" id="{57EF25A6-6719-10CA-85D8-E41ED884167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930;p27">
              <a:extLst>
                <a:ext uri="{FF2B5EF4-FFF2-40B4-BE49-F238E27FC236}">
                  <a16:creationId xmlns:a16="http://schemas.microsoft.com/office/drawing/2014/main" id="{627C735A-EBD2-377A-9DB5-28F7708B9A68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931;p27">
              <a:extLst>
                <a:ext uri="{FF2B5EF4-FFF2-40B4-BE49-F238E27FC236}">
                  <a16:creationId xmlns:a16="http://schemas.microsoft.com/office/drawing/2014/main" id="{67348B7E-3A95-83C7-9D67-E001819D9527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932;p27">
              <a:extLst>
                <a:ext uri="{FF2B5EF4-FFF2-40B4-BE49-F238E27FC236}">
                  <a16:creationId xmlns:a16="http://schemas.microsoft.com/office/drawing/2014/main" id="{271DAA1E-66F1-1BBF-5D38-2FC02936C0B2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933;p27">
              <a:extLst>
                <a:ext uri="{FF2B5EF4-FFF2-40B4-BE49-F238E27FC236}">
                  <a16:creationId xmlns:a16="http://schemas.microsoft.com/office/drawing/2014/main" id="{468F0638-1D64-1B09-6CD5-EB3DF94A7B02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34;p27">
              <a:extLst>
                <a:ext uri="{FF2B5EF4-FFF2-40B4-BE49-F238E27FC236}">
                  <a16:creationId xmlns:a16="http://schemas.microsoft.com/office/drawing/2014/main" id="{10154E8A-2E61-680B-E0CA-EB21C33AD184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35;p27">
              <a:extLst>
                <a:ext uri="{FF2B5EF4-FFF2-40B4-BE49-F238E27FC236}">
                  <a16:creationId xmlns:a16="http://schemas.microsoft.com/office/drawing/2014/main" id="{818F4009-8419-1E68-A37A-DE15ECEECB67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36;p27">
              <a:extLst>
                <a:ext uri="{FF2B5EF4-FFF2-40B4-BE49-F238E27FC236}">
                  <a16:creationId xmlns:a16="http://schemas.microsoft.com/office/drawing/2014/main" id="{D0AAAB6B-E647-E787-B6BC-60EE136FFB69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37;p27">
              <a:extLst>
                <a:ext uri="{FF2B5EF4-FFF2-40B4-BE49-F238E27FC236}">
                  <a16:creationId xmlns:a16="http://schemas.microsoft.com/office/drawing/2014/main" id="{C50140A1-F97F-3ABD-FF4D-80079184B52C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38;p27">
              <a:extLst>
                <a:ext uri="{FF2B5EF4-FFF2-40B4-BE49-F238E27FC236}">
                  <a16:creationId xmlns:a16="http://schemas.microsoft.com/office/drawing/2014/main" id="{4C0026A6-79AB-DBFA-796A-3FA1E396FF01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39;p27">
              <a:extLst>
                <a:ext uri="{FF2B5EF4-FFF2-40B4-BE49-F238E27FC236}">
                  <a16:creationId xmlns:a16="http://schemas.microsoft.com/office/drawing/2014/main" id="{D9F63F81-AA06-89F6-59E8-7C7CB0939051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40;p27">
              <a:extLst>
                <a:ext uri="{FF2B5EF4-FFF2-40B4-BE49-F238E27FC236}">
                  <a16:creationId xmlns:a16="http://schemas.microsoft.com/office/drawing/2014/main" id="{B406F5C1-4B8A-0E90-FA73-556775B1E864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41;p27">
              <a:extLst>
                <a:ext uri="{FF2B5EF4-FFF2-40B4-BE49-F238E27FC236}">
                  <a16:creationId xmlns:a16="http://schemas.microsoft.com/office/drawing/2014/main" id="{C81E7CCA-213B-339C-24F3-CE6156717C83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42;p27">
              <a:extLst>
                <a:ext uri="{FF2B5EF4-FFF2-40B4-BE49-F238E27FC236}">
                  <a16:creationId xmlns:a16="http://schemas.microsoft.com/office/drawing/2014/main" id="{8743C926-4605-6231-B139-01D797CC29DD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43;p27">
              <a:extLst>
                <a:ext uri="{FF2B5EF4-FFF2-40B4-BE49-F238E27FC236}">
                  <a16:creationId xmlns:a16="http://schemas.microsoft.com/office/drawing/2014/main" id="{285F4196-F182-7585-5BC6-7D0C0329486A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44;p27">
              <a:extLst>
                <a:ext uri="{FF2B5EF4-FFF2-40B4-BE49-F238E27FC236}">
                  <a16:creationId xmlns:a16="http://schemas.microsoft.com/office/drawing/2014/main" id="{1291836D-DFFF-17AF-755E-7F1C67A5CCE2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45;p27">
              <a:extLst>
                <a:ext uri="{FF2B5EF4-FFF2-40B4-BE49-F238E27FC236}">
                  <a16:creationId xmlns:a16="http://schemas.microsoft.com/office/drawing/2014/main" id="{1350829A-6014-85BF-32D9-FE7198C7E2D4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46;p27">
              <a:extLst>
                <a:ext uri="{FF2B5EF4-FFF2-40B4-BE49-F238E27FC236}">
                  <a16:creationId xmlns:a16="http://schemas.microsoft.com/office/drawing/2014/main" id="{120B79E3-7F15-392D-9255-61612DB47E07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47;p27">
              <a:extLst>
                <a:ext uri="{FF2B5EF4-FFF2-40B4-BE49-F238E27FC236}">
                  <a16:creationId xmlns:a16="http://schemas.microsoft.com/office/drawing/2014/main" id="{B4A7DFFF-8AC9-7A39-0273-232340F84B45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48;p27">
              <a:extLst>
                <a:ext uri="{FF2B5EF4-FFF2-40B4-BE49-F238E27FC236}">
                  <a16:creationId xmlns:a16="http://schemas.microsoft.com/office/drawing/2014/main" id="{117F9D00-ECC0-8134-D51C-FD642766A014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49;p27">
              <a:extLst>
                <a:ext uri="{FF2B5EF4-FFF2-40B4-BE49-F238E27FC236}">
                  <a16:creationId xmlns:a16="http://schemas.microsoft.com/office/drawing/2014/main" id="{74EBCF75-0E6C-051D-B47D-DD59EBE8F509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50;p27">
              <a:extLst>
                <a:ext uri="{FF2B5EF4-FFF2-40B4-BE49-F238E27FC236}">
                  <a16:creationId xmlns:a16="http://schemas.microsoft.com/office/drawing/2014/main" id="{775119B0-D744-A735-6E0C-A0D800B8FEF4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51;p27">
              <a:extLst>
                <a:ext uri="{FF2B5EF4-FFF2-40B4-BE49-F238E27FC236}">
                  <a16:creationId xmlns:a16="http://schemas.microsoft.com/office/drawing/2014/main" id="{E793403B-D198-59BD-FCC7-F7CCA575C09E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52;p27">
              <a:extLst>
                <a:ext uri="{FF2B5EF4-FFF2-40B4-BE49-F238E27FC236}">
                  <a16:creationId xmlns:a16="http://schemas.microsoft.com/office/drawing/2014/main" id="{5BAFCB03-38AC-27D0-87C4-2E5C69BBE508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53;p27">
              <a:extLst>
                <a:ext uri="{FF2B5EF4-FFF2-40B4-BE49-F238E27FC236}">
                  <a16:creationId xmlns:a16="http://schemas.microsoft.com/office/drawing/2014/main" id="{8AF38F6D-A8FD-7AD5-DB82-3999D22CF630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54;p27">
              <a:extLst>
                <a:ext uri="{FF2B5EF4-FFF2-40B4-BE49-F238E27FC236}">
                  <a16:creationId xmlns:a16="http://schemas.microsoft.com/office/drawing/2014/main" id="{39178CF8-563A-5816-E4B2-2F1C99C5F426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55;p27">
              <a:extLst>
                <a:ext uri="{FF2B5EF4-FFF2-40B4-BE49-F238E27FC236}">
                  <a16:creationId xmlns:a16="http://schemas.microsoft.com/office/drawing/2014/main" id="{11FA12F4-B2C8-A2BF-F565-ED17FE7AFB0F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56;p27">
              <a:extLst>
                <a:ext uri="{FF2B5EF4-FFF2-40B4-BE49-F238E27FC236}">
                  <a16:creationId xmlns:a16="http://schemas.microsoft.com/office/drawing/2014/main" id="{680A545B-24FC-C452-15A6-3C660CD8DAE0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57;p27">
              <a:extLst>
                <a:ext uri="{FF2B5EF4-FFF2-40B4-BE49-F238E27FC236}">
                  <a16:creationId xmlns:a16="http://schemas.microsoft.com/office/drawing/2014/main" id="{F2EFD516-EBA8-2A17-6F36-BE3CE74A8C32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58;p27">
              <a:extLst>
                <a:ext uri="{FF2B5EF4-FFF2-40B4-BE49-F238E27FC236}">
                  <a16:creationId xmlns:a16="http://schemas.microsoft.com/office/drawing/2014/main" id="{8B58C727-2F63-E749-5E5B-059627D966F1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59;p27">
              <a:extLst>
                <a:ext uri="{FF2B5EF4-FFF2-40B4-BE49-F238E27FC236}">
                  <a16:creationId xmlns:a16="http://schemas.microsoft.com/office/drawing/2014/main" id="{8054D55E-8F69-F816-11C8-32CBF409A034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60;p27">
              <a:extLst>
                <a:ext uri="{FF2B5EF4-FFF2-40B4-BE49-F238E27FC236}">
                  <a16:creationId xmlns:a16="http://schemas.microsoft.com/office/drawing/2014/main" id="{70CBB82E-A00D-9325-427D-0C9A41EE13DE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61;p27">
              <a:extLst>
                <a:ext uri="{FF2B5EF4-FFF2-40B4-BE49-F238E27FC236}">
                  <a16:creationId xmlns:a16="http://schemas.microsoft.com/office/drawing/2014/main" id="{936161AE-5910-AA5D-4F89-4A1A474FD002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62;p27">
              <a:extLst>
                <a:ext uri="{FF2B5EF4-FFF2-40B4-BE49-F238E27FC236}">
                  <a16:creationId xmlns:a16="http://schemas.microsoft.com/office/drawing/2014/main" id="{3BA0DD14-5AFF-9B85-1D1C-8CF7770CB18F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63;p27">
              <a:extLst>
                <a:ext uri="{FF2B5EF4-FFF2-40B4-BE49-F238E27FC236}">
                  <a16:creationId xmlns:a16="http://schemas.microsoft.com/office/drawing/2014/main" id="{E3C77336-C66D-6370-24FD-3C62D2FC5AB7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64;p27">
              <a:extLst>
                <a:ext uri="{FF2B5EF4-FFF2-40B4-BE49-F238E27FC236}">
                  <a16:creationId xmlns:a16="http://schemas.microsoft.com/office/drawing/2014/main" id="{8C30D6F1-9DF0-DDE1-EDAD-32EBA2E3F29D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65;p27">
              <a:extLst>
                <a:ext uri="{FF2B5EF4-FFF2-40B4-BE49-F238E27FC236}">
                  <a16:creationId xmlns:a16="http://schemas.microsoft.com/office/drawing/2014/main" id="{490FFF51-9220-9DAD-49F1-11BE4BA4F6CE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BF96555E-5495-4D4A-BAC0-57F4D9A5007B}"/>
              </a:ext>
            </a:extLst>
          </p:cNvPr>
          <p:cNvSpPr txBox="1"/>
          <p:nvPr/>
        </p:nvSpPr>
        <p:spPr>
          <a:xfrm>
            <a:off x="401375" y="63849"/>
            <a:ext cx="802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4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57" grpId="0"/>
      <p:bldP spid="358" grpId="0"/>
      <p:bldP spid="358" grpId="1"/>
      <p:bldP spid="358" grpId="2"/>
      <p:bldP spid="359" grpId="0"/>
      <p:bldP spid="359" grpId="1"/>
      <p:bldP spid="359" grpId="2"/>
      <p:bldP spid="360" grpId="0" animBg="1"/>
      <p:bldP spid="362" grpId="0"/>
      <p:bldP spid="362" grpId="1"/>
      <p:bldP spid="362" grpId="2"/>
      <p:bldP spid="363" grpId="0"/>
      <p:bldP spid="363" grpId="1"/>
      <p:bldP spid="363" grpId="2"/>
      <p:bldP spid="364" grpId="0" animBg="1"/>
      <p:bldP spid="365" grpId="0"/>
      <p:bldP spid="365" grpId="1"/>
      <p:bldP spid="365" grpId="2"/>
      <p:bldP spid="366" grpId="0"/>
      <p:bldP spid="366" grpId="1"/>
      <p:bldP spid="366" grpId="2"/>
      <p:bldP spid="367" grpId="0" animBg="1"/>
      <p:bldP spid="368" grpId="0"/>
      <p:bldP spid="368" grpId="1"/>
      <p:bldP spid="368" grpId="2"/>
      <p:bldP spid="369" grpId="0"/>
      <p:bldP spid="369" grpId="1"/>
      <p:bldP spid="369" grpId="2"/>
      <p:bldP spid="370" grpId="0" animBg="1"/>
      <p:bldP spid="372" grpId="0"/>
      <p:bldP spid="372" grpId="1"/>
      <p:bldP spid="372" grpId="2"/>
      <p:bldP spid="373" grpId="0"/>
      <p:bldP spid="373" grpId="1"/>
      <p:bldP spid="373" grpId="2"/>
      <p:bldP spid="374" grpId="0" animBg="1"/>
      <p:bldP spid="375" grpId="0"/>
      <p:bldP spid="375" grpId="1"/>
      <p:bldP spid="375" grpId="2"/>
      <p:bldP spid="376" grpId="0"/>
      <p:bldP spid="376" grpId="1"/>
      <p:bldP spid="376" grpId="2"/>
      <p:bldP spid="377" grpId="0" animBg="1"/>
      <p:bldP spid="379" grpId="0" animBg="1"/>
      <p:bldP spid="2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34"/>
          <p:cNvSpPr/>
          <p:nvPr/>
        </p:nvSpPr>
        <p:spPr>
          <a:xfrm>
            <a:off x="925350" y="792024"/>
            <a:ext cx="7002189" cy="32127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3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1694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6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1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4"/>
          <p:cNvGrpSpPr/>
          <p:nvPr/>
        </p:nvGrpSpPr>
        <p:grpSpPr>
          <a:xfrm>
            <a:off x="44254" y="188184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7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5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3C6A91D-D29D-426F-AD0C-CBD61331C26B}"/>
              </a:ext>
            </a:extLst>
          </p:cNvPr>
          <p:cNvSpPr txBox="1"/>
          <p:nvPr/>
        </p:nvSpPr>
        <p:spPr>
          <a:xfrm>
            <a:off x="1816956" y="916109"/>
            <a:ext cx="526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</a:rPr>
              <a:t> ý: Khi </a:t>
            </a:r>
            <a:r>
              <a:rPr lang="en-US" sz="3600" dirty="0" err="1">
                <a:latin typeface="UTM Avo" panose="02040603050506020204" pitchFamily="18" charset="0"/>
              </a:rPr>
              <a:t>thực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hiện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phép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nhớ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thêm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nhớ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kết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liền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sau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-346229" y="414710"/>
            <a:ext cx="9234120" cy="4641653"/>
            <a:chOff x="1451343" y="1300536"/>
            <a:chExt cx="6309482" cy="2803160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539301" y="1300536"/>
              <a:ext cx="436040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530B57-C2A2-B0E5-3C97-ED6027F0FB5D}"/>
              </a:ext>
            </a:extLst>
          </p:cNvPr>
          <p:cNvGrpSpPr/>
          <p:nvPr/>
        </p:nvGrpSpPr>
        <p:grpSpPr>
          <a:xfrm>
            <a:off x="1509036" y="1650152"/>
            <a:ext cx="6178410" cy="2345571"/>
            <a:chOff x="2458629" y="1768598"/>
            <a:chExt cx="9676544" cy="234557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237B9F7-FB68-8E03-2333-10D9B4DB8E84}"/>
                </a:ext>
              </a:extLst>
            </p:cNvPr>
            <p:cNvSpPr txBox="1"/>
            <p:nvPr/>
          </p:nvSpPr>
          <p:spPr>
            <a:xfrm>
              <a:off x="2458629" y="1805845"/>
              <a:ext cx="95938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Magnesium" panose="02040603050506020204" pitchFamily="18" charset="0"/>
                </a:rPr>
                <a:t>Luyện</a:t>
              </a:r>
              <a:r>
                <a:rPr lang="en-US" sz="7200" b="1" dirty="0">
                  <a:latin typeface="UTM Magnesium" panose="02040603050506020204" pitchFamily="18" charset="0"/>
                </a:rPr>
                <a:t> </a:t>
              </a:r>
              <a:r>
                <a:rPr lang="en-US" sz="7200" b="1" dirty="0" err="1">
                  <a:latin typeface="UTM Magnesium" panose="02040603050506020204" pitchFamily="18" charset="0"/>
                </a:rPr>
                <a:t>tập</a:t>
              </a:r>
              <a:endParaRPr lang="en-US" sz="7200" b="1" dirty="0">
                <a:latin typeface="UTM Magnesium" panose="020406030505060202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A8F8AB4-5806-CF59-D48F-5290D5B1A9DB}"/>
                </a:ext>
              </a:extLst>
            </p:cNvPr>
            <p:cNvSpPr txBox="1"/>
            <p:nvPr/>
          </p:nvSpPr>
          <p:spPr>
            <a:xfrm>
              <a:off x="2541315" y="1768598"/>
              <a:ext cx="95938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C000"/>
                  </a:solidFill>
                  <a:latin typeface="UTM Magnesium" panose="02040603050506020204" pitchFamily="18" charset="0"/>
                </a:rPr>
                <a:t>Luyện</a:t>
              </a:r>
              <a:r>
                <a:rPr lang="en-US" sz="7200" b="1" dirty="0">
                  <a:solidFill>
                    <a:srgbClr val="FFC000"/>
                  </a:solidFill>
                  <a:latin typeface="UTM Magnesium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C000"/>
                  </a:solidFill>
                  <a:latin typeface="UTM Magnesium" panose="02040603050506020204" pitchFamily="18" charset="0"/>
                </a:rPr>
                <a:t>tập</a:t>
              </a:r>
              <a:endParaRPr lang="en-US" sz="7200" b="1" dirty="0">
                <a:solidFill>
                  <a:srgbClr val="FFC000"/>
                </a:solidFill>
                <a:latin typeface="UTM Magnesium" panose="02040603050506020204" pitchFamily="18" charset="0"/>
              </a:endParaRPr>
            </a:p>
          </p:txBody>
        </p:sp>
      </p:grpSp>
      <p:grpSp>
        <p:nvGrpSpPr>
          <p:cNvPr id="88" name="Google Shape;4707;p57">
            <a:extLst>
              <a:ext uri="{FF2B5EF4-FFF2-40B4-BE49-F238E27FC236}">
                <a16:creationId xmlns:a16="http://schemas.microsoft.com/office/drawing/2014/main" id="{2F49D112-C070-44AA-BEFC-6BD7BE6A5416}"/>
              </a:ext>
            </a:extLst>
          </p:cNvPr>
          <p:cNvGrpSpPr/>
          <p:nvPr/>
        </p:nvGrpSpPr>
        <p:grpSpPr>
          <a:xfrm>
            <a:off x="5931165" y="2735579"/>
            <a:ext cx="2392582" cy="2308323"/>
            <a:chOff x="4053875" y="238325"/>
            <a:chExt cx="1200550" cy="1668775"/>
          </a:xfrm>
        </p:grpSpPr>
        <p:sp>
          <p:nvSpPr>
            <p:cNvPr id="89" name="Google Shape;4708;p57">
              <a:extLst>
                <a:ext uri="{FF2B5EF4-FFF2-40B4-BE49-F238E27FC236}">
                  <a16:creationId xmlns:a16="http://schemas.microsoft.com/office/drawing/2014/main" id="{744966CB-5070-4CE6-959D-8E75ECFEC4AA}"/>
                </a:ext>
              </a:extLst>
            </p:cNvPr>
            <p:cNvSpPr/>
            <p:nvPr/>
          </p:nvSpPr>
          <p:spPr>
            <a:xfrm>
              <a:off x="4383475" y="445175"/>
              <a:ext cx="250525" cy="647400"/>
            </a:xfrm>
            <a:custGeom>
              <a:avLst/>
              <a:gdLst/>
              <a:ahLst/>
              <a:cxnLst/>
              <a:rect l="l" t="t" r="r" b="b"/>
              <a:pathLst>
                <a:path w="10021" h="25896" extrusionOk="0">
                  <a:moveTo>
                    <a:pt x="1" y="1"/>
                  </a:moveTo>
                  <a:lnTo>
                    <a:pt x="2452" y="14643"/>
                  </a:lnTo>
                  <a:lnTo>
                    <a:pt x="4158" y="25562"/>
                  </a:lnTo>
                  <a:cubicBezTo>
                    <a:pt x="4158" y="25562"/>
                    <a:pt x="5755" y="25896"/>
                    <a:pt x="7297" y="25896"/>
                  </a:cubicBezTo>
                  <a:cubicBezTo>
                    <a:pt x="8499" y="25896"/>
                    <a:pt x="9667" y="25693"/>
                    <a:pt x="10021" y="24973"/>
                  </a:cubicBezTo>
                  <a:cubicBezTo>
                    <a:pt x="7911" y="23639"/>
                    <a:pt x="7322" y="21871"/>
                    <a:pt x="6888" y="18552"/>
                  </a:cubicBezTo>
                  <a:lnTo>
                    <a:pt x="5802" y="18427"/>
                  </a:lnTo>
                  <a:lnTo>
                    <a:pt x="6795" y="17559"/>
                  </a:lnTo>
                  <a:cubicBezTo>
                    <a:pt x="6701" y="16907"/>
                    <a:pt x="6639" y="16194"/>
                    <a:pt x="6546" y="15418"/>
                  </a:cubicBezTo>
                  <a:cubicBezTo>
                    <a:pt x="6484" y="14736"/>
                    <a:pt x="6391" y="13991"/>
                    <a:pt x="6267" y="13185"/>
                  </a:cubicBezTo>
                  <a:lnTo>
                    <a:pt x="5150" y="13061"/>
                  </a:lnTo>
                  <a:lnTo>
                    <a:pt x="6143" y="12192"/>
                  </a:lnTo>
                  <a:cubicBezTo>
                    <a:pt x="5957" y="11044"/>
                    <a:pt x="5740" y="9835"/>
                    <a:pt x="5523" y="8656"/>
                  </a:cubicBezTo>
                  <a:lnTo>
                    <a:pt x="4437" y="8346"/>
                  </a:lnTo>
                  <a:lnTo>
                    <a:pt x="5368" y="7756"/>
                  </a:lnTo>
                  <a:cubicBezTo>
                    <a:pt x="5150" y="6639"/>
                    <a:pt x="4933" y="5585"/>
                    <a:pt x="4747" y="4623"/>
                  </a:cubicBezTo>
                  <a:lnTo>
                    <a:pt x="3568" y="4282"/>
                  </a:lnTo>
                  <a:lnTo>
                    <a:pt x="4561" y="3630"/>
                  </a:lnTo>
                  <a:cubicBezTo>
                    <a:pt x="4158" y="1800"/>
                    <a:pt x="3879" y="559"/>
                    <a:pt x="3879" y="55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09;p57">
              <a:extLst>
                <a:ext uri="{FF2B5EF4-FFF2-40B4-BE49-F238E27FC236}">
                  <a16:creationId xmlns:a16="http://schemas.microsoft.com/office/drawing/2014/main" id="{0A30E1D6-FE47-44E0-AF11-04662D1091A0}"/>
                </a:ext>
              </a:extLst>
            </p:cNvPr>
            <p:cNvSpPr/>
            <p:nvPr/>
          </p:nvSpPr>
          <p:spPr>
            <a:xfrm>
              <a:off x="4775900" y="1447475"/>
              <a:ext cx="129550" cy="402750"/>
            </a:xfrm>
            <a:custGeom>
              <a:avLst/>
              <a:gdLst/>
              <a:ahLst/>
              <a:cxnLst/>
              <a:rect l="l" t="t" r="r" b="b"/>
              <a:pathLst>
                <a:path w="5182" h="16110" extrusionOk="0">
                  <a:moveTo>
                    <a:pt x="4476" y="1"/>
                  </a:moveTo>
                  <a:cubicBezTo>
                    <a:pt x="3055" y="1"/>
                    <a:pt x="1" y="423"/>
                    <a:pt x="1" y="423"/>
                  </a:cubicBezTo>
                  <a:cubicBezTo>
                    <a:pt x="1" y="423"/>
                    <a:pt x="1180" y="13173"/>
                    <a:pt x="776" y="16089"/>
                  </a:cubicBezTo>
                  <a:cubicBezTo>
                    <a:pt x="962" y="16104"/>
                    <a:pt x="1170" y="16110"/>
                    <a:pt x="1376" y="16110"/>
                  </a:cubicBezTo>
                  <a:cubicBezTo>
                    <a:pt x="1996" y="16110"/>
                    <a:pt x="2606" y="16058"/>
                    <a:pt x="2606" y="16058"/>
                  </a:cubicBezTo>
                  <a:cubicBezTo>
                    <a:pt x="2606" y="16058"/>
                    <a:pt x="5181" y="7372"/>
                    <a:pt x="4902" y="19"/>
                  </a:cubicBezTo>
                  <a:cubicBezTo>
                    <a:pt x="4788" y="6"/>
                    <a:pt x="4643" y="1"/>
                    <a:pt x="4476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0;p57">
              <a:extLst>
                <a:ext uri="{FF2B5EF4-FFF2-40B4-BE49-F238E27FC236}">
                  <a16:creationId xmlns:a16="http://schemas.microsoft.com/office/drawing/2014/main" id="{64A236DE-D661-4AC9-BD20-624C2D7CBE3D}"/>
                </a:ext>
              </a:extLst>
            </p:cNvPr>
            <p:cNvSpPr/>
            <p:nvPr/>
          </p:nvSpPr>
          <p:spPr>
            <a:xfrm>
              <a:off x="4314450" y="1272675"/>
              <a:ext cx="145825" cy="566675"/>
            </a:xfrm>
            <a:custGeom>
              <a:avLst/>
              <a:gdLst/>
              <a:ahLst/>
              <a:cxnLst/>
              <a:rect l="l" t="t" r="r" b="b"/>
              <a:pathLst>
                <a:path w="5833" h="22667" extrusionOk="0">
                  <a:moveTo>
                    <a:pt x="1" y="1"/>
                  </a:moveTo>
                  <a:cubicBezTo>
                    <a:pt x="776" y="5429"/>
                    <a:pt x="2979" y="22584"/>
                    <a:pt x="2979" y="22584"/>
                  </a:cubicBezTo>
                  <a:cubicBezTo>
                    <a:pt x="2979" y="22584"/>
                    <a:pt x="3434" y="22667"/>
                    <a:pt x="3949" y="22667"/>
                  </a:cubicBezTo>
                  <a:cubicBezTo>
                    <a:pt x="4206" y="22667"/>
                    <a:pt x="4478" y="22646"/>
                    <a:pt x="4716" y="22584"/>
                  </a:cubicBezTo>
                  <a:cubicBezTo>
                    <a:pt x="5833" y="18489"/>
                    <a:pt x="5802" y="6050"/>
                    <a:pt x="5802" y="6050"/>
                  </a:cubicBezTo>
                  <a:cubicBezTo>
                    <a:pt x="5802" y="6050"/>
                    <a:pt x="3848" y="4033"/>
                    <a:pt x="1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1;p57">
              <a:extLst>
                <a:ext uri="{FF2B5EF4-FFF2-40B4-BE49-F238E27FC236}">
                  <a16:creationId xmlns:a16="http://schemas.microsoft.com/office/drawing/2014/main" id="{B643C32C-8A4B-4532-BD7E-D72062454DB9}"/>
                </a:ext>
              </a:extLst>
            </p:cNvPr>
            <p:cNvSpPr/>
            <p:nvPr/>
          </p:nvSpPr>
          <p:spPr>
            <a:xfrm>
              <a:off x="4914725" y="1185725"/>
              <a:ext cx="308700" cy="226100"/>
            </a:xfrm>
            <a:custGeom>
              <a:avLst/>
              <a:gdLst/>
              <a:ahLst/>
              <a:cxnLst/>
              <a:rect l="l" t="t" r="r" b="b"/>
              <a:pathLst>
                <a:path w="12348" h="9044" extrusionOk="0">
                  <a:moveTo>
                    <a:pt x="2155" y="1"/>
                  </a:moveTo>
                  <a:cubicBezTo>
                    <a:pt x="1925" y="1"/>
                    <a:pt x="1689" y="42"/>
                    <a:pt x="1459" y="128"/>
                  </a:cubicBezTo>
                  <a:cubicBezTo>
                    <a:pt x="497" y="501"/>
                    <a:pt x="1" y="1586"/>
                    <a:pt x="404" y="2579"/>
                  </a:cubicBezTo>
                  <a:lnTo>
                    <a:pt x="559" y="2982"/>
                  </a:lnTo>
                  <a:cubicBezTo>
                    <a:pt x="652" y="3230"/>
                    <a:pt x="714" y="3355"/>
                    <a:pt x="776" y="3510"/>
                  </a:cubicBezTo>
                  <a:cubicBezTo>
                    <a:pt x="869" y="3665"/>
                    <a:pt x="931" y="3820"/>
                    <a:pt x="1024" y="3975"/>
                  </a:cubicBezTo>
                  <a:cubicBezTo>
                    <a:pt x="1179" y="4254"/>
                    <a:pt x="1365" y="4564"/>
                    <a:pt x="1552" y="4844"/>
                  </a:cubicBezTo>
                  <a:cubicBezTo>
                    <a:pt x="1924" y="5402"/>
                    <a:pt x="2327" y="5929"/>
                    <a:pt x="2792" y="6426"/>
                  </a:cubicBezTo>
                  <a:cubicBezTo>
                    <a:pt x="3692" y="7418"/>
                    <a:pt x="4871" y="8256"/>
                    <a:pt x="6174" y="8690"/>
                  </a:cubicBezTo>
                  <a:cubicBezTo>
                    <a:pt x="6329" y="8752"/>
                    <a:pt x="6515" y="8783"/>
                    <a:pt x="6670" y="8845"/>
                  </a:cubicBezTo>
                  <a:lnTo>
                    <a:pt x="7166" y="8938"/>
                  </a:lnTo>
                  <a:cubicBezTo>
                    <a:pt x="7508" y="9031"/>
                    <a:pt x="7849" y="9031"/>
                    <a:pt x="8190" y="9031"/>
                  </a:cubicBezTo>
                  <a:cubicBezTo>
                    <a:pt x="8268" y="9039"/>
                    <a:pt x="8351" y="9043"/>
                    <a:pt x="8438" y="9043"/>
                  </a:cubicBezTo>
                  <a:cubicBezTo>
                    <a:pt x="8698" y="9043"/>
                    <a:pt x="8989" y="9008"/>
                    <a:pt x="9245" y="8938"/>
                  </a:cubicBezTo>
                  <a:cubicBezTo>
                    <a:pt x="9431" y="8907"/>
                    <a:pt x="9586" y="8876"/>
                    <a:pt x="9772" y="8783"/>
                  </a:cubicBezTo>
                  <a:cubicBezTo>
                    <a:pt x="9927" y="8721"/>
                    <a:pt x="10082" y="8659"/>
                    <a:pt x="10238" y="8566"/>
                  </a:cubicBezTo>
                  <a:cubicBezTo>
                    <a:pt x="10858" y="8194"/>
                    <a:pt x="11323" y="7698"/>
                    <a:pt x="11665" y="7139"/>
                  </a:cubicBezTo>
                  <a:cubicBezTo>
                    <a:pt x="12006" y="6581"/>
                    <a:pt x="12192" y="5991"/>
                    <a:pt x="12316" y="5371"/>
                  </a:cubicBezTo>
                  <a:cubicBezTo>
                    <a:pt x="12347" y="5278"/>
                    <a:pt x="12285" y="5154"/>
                    <a:pt x="12161" y="5092"/>
                  </a:cubicBezTo>
                  <a:cubicBezTo>
                    <a:pt x="12139" y="5086"/>
                    <a:pt x="12117" y="5084"/>
                    <a:pt x="12095" y="5084"/>
                  </a:cubicBezTo>
                  <a:cubicBezTo>
                    <a:pt x="11995" y="5084"/>
                    <a:pt x="11902" y="5139"/>
                    <a:pt x="11851" y="5216"/>
                  </a:cubicBezTo>
                  <a:lnTo>
                    <a:pt x="11851" y="5247"/>
                  </a:lnTo>
                  <a:cubicBezTo>
                    <a:pt x="11416" y="6240"/>
                    <a:pt x="10610" y="7139"/>
                    <a:pt x="9710" y="7387"/>
                  </a:cubicBezTo>
                  <a:cubicBezTo>
                    <a:pt x="9617" y="7449"/>
                    <a:pt x="9493" y="7449"/>
                    <a:pt x="9400" y="7480"/>
                  </a:cubicBezTo>
                  <a:lnTo>
                    <a:pt x="9059" y="7480"/>
                  </a:lnTo>
                  <a:cubicBezTo>
                    <a:pt x="8811" y="7480"/>
                    <a:pt x="8624" y="7449"/>
                    <a:pt x="8376" y="7387"/>
                  </a:cubicBezTo>
                  <a:cubicBezTo>
                    <a:pt x="8128" y="7294"/>
                    <a:pt x="7911" y="7263"/>
                    <a:pt x="7663" y="7139"/>
                  </a:cubicBezTo>
                  <a:lnTo>
                    <a:pt x="7353" y="6984"/>
                  </a:lnTo>
                  <a:lnTo>
                    <a:pt x="7042" y="6798"/>
                  </a:lnTo>
                  <a:cubicBezTo>
                    <a:pt x="6205" y="6271"/>
                    <a:pt x="5553" y="5557"/>
                    <a:pt x="5057" y="4688"/>
                  </a:cubicBezTo>
                  <a:cubicBezTo>
                    <a:pt x="4809" y="4254"/>
                    <a:pt x="4623" y="3789"/>
                    <a:pt x="4437" y="3324"/>
                  </a:cubicBezTo>
                  <a:cubicBezTo>
                    <a:pt x="4344" y="3075"/>
                    <a:pt x="4281" y="2827"/>
                    <a:pt x="4188" y="2610"/>
                  </a:cubicBezTo>
                  <a:cubicBezTo>
                    <a:pt x="4157" y="2486"/>
                    <a:pt x="4126" y="2362"/>
                    <a:pt x="4126" y="2238"/>
                  </a:cubicBezTo>
                  <a:cubicBezTo>
                    <a:pt x="4095" y="2145"/>
                    <a:pt x="4064" y="1990"/>
                    <a:pt x="4064" y="1959"/>
                  </a:cubicBezTo>
                  <a:cubicBezTo>
                    <a:pt x="4064" y="1710"/>
                    <a:pt x="4033" y="1431"/>
                    <a:pt x="3940" y="1214"/>
                  </a:cubicBezTo>
                  <a:cubicBezTo>
                    <a:pt x="3631" y="452"/>
                    <a:pt x="2919" y="1"/>
                    <a:pt x="2155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12;p57">
              <a:extLst>
                <a:ext uri="{FF2B5EF4-FFF2-40B4-BE49-F238E27FC236}">
                  <a16:creationId xmlns:a16="http://schemas.microsoft.com/office/drawing/2014/main" id="{9AFC84BE-450C-4C01-8973-4505831AD014}"/>
                </a:ext>
              </a:extLst>
            </p:cNvPr>
            <p:cNvSpPr/>
            <p:nvPr/>
          </p:nvSpPr>
          <p:spPr>
            <a:xfrm>
              <a:off x="5178400" y="1242400"/>
              <a:ext cx="76025" cy="95525"/>
            </a:xfrm>
            <a:custGeom>
              <a:avLst/>
              <a:gdLst/>
              <a:ahLst/>
              <a:cxnLst/>
              <a:rect l="l" t="t" r="r" b="b"/>
              <a:pathLst>
                <a:path w="3041" h="3821" extrusionOk="0">
                  <a:moveTo>
                    <a:pt x="2174" y="1"/>
                  </a:moveTo>
                  <a:cubicBezTo>
                    <a:pt x="2095" y="1"/>
                    <a:pt x="2012" y="41"/>
                    <a:pt x="1955" y="126"/>
                  </a:cubicBezTo>
                  <a:cubicBezTo>
                    <a:pt x="1614" y="684"/>
                    <a:pt x="994" y="1522"/>
                    <a:pt x="559" y="2173"/>
                  </a:cubicBezTo>
                  <a:cubicBezTo>
                    <a:pt x="1" y="3073"/>
                    <a:pt x="1180" y="3724"/>
                    <a:pt x="1180" y="3724"/>
                  </a:cubicBezTo>
                  <a:cubicBezTo>
                    <a:pt x="1180" y="3724"/>
                    <a:pt x="1474" y="3821"/>
                    <a:pt x="1819" y="3821"/>
                  </a:cubicBezTo>
                  <a:cubicBezTo>
                    <a:pt x="2233" y="3821"/>
                    <a:pt x="2719" y="3682"/>
                    <a:pt x="2855" y="3073"/>
                  </a:cubicBezTo>
                  <a:cubicBezTo>
                    <a:pt x="3041" y="2328"/>
                    <a:pt x="2669" y="932"/>
                    <a:pt x="2389" y="157"/>
                  </a:cubicBezTo>
                  <a:cubicBezTo>
                    <a:pt x="2356" y="56"/>
                    <a:pt x="2268" y="1"/>
                    <a:pt x="2174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13;p57">
              <a:extLst>
                <a:ext uri="{FF2B5EF4-FFF2-40B4-BE49-F238E27FC236}">
                  <a16:creationId xmlns:a16="http://schemas.microsoft.com/office/drawing/2014/main" id="{533FB78D-CC77-42E4-9B52-A25D09B4A59B}"/>
                </a:ext>
              </a:extLst>
            </p:cNvPr>
            <p:cNvSpPr/>
            <p:nvPr/>
          </p:nvSpPr>
          <p:spPr>
            <a:xfrm>
              <a:off x="4295075" y="508000"/>
              <a:ext cx="744525" cy="1342225"/>
            </a:xfrm>
            <a:custGeom>
              <a:avLst/>
              <a:gdLst/>
              <a:ahLst/>
              <a:cxnLst/>
              <a:rect l="l" t="t" r="r" b="b"/>
              <a:pathLst>
                <a:path w="29781" h="53689" extrusionOk="0">
                  <a:moveTo>
                    <a:pt x="4499" y="0"/>
                  </a:moveTo>
                  <a:cubicBezTo>
                    <a:pt x="4499" y="0"/>
                    <a:pt x="342" y="2265"/>
                    <a:pt x="1831" y="6267"/>
                  </a:cubicBezTo>
                  <a:cubicBezTo>
                    <a:pt x="3351" y="10269"/>
                    <a:pt x="745" y="21281"/>
                    <a:pt x="404" y="24756"/>
                  </a:cubicBezTo>
                  <a:cubicBezTo>
                    <a:pt x="0" y="34403"/>
                    <a:pt x="3971" y="38715"/>
                    <a:pt x="8562" y="40577"/>
                  </a:cubicBezTo>
                  <a:cubicBezTo>
                    <a:pt x="8873" y="40701"/>
                    <a:pt x="9090" y="40980"/>
                    <a:pt x="9121" y="41321"/>
                  </a:cubicBezTo>
                  <a:cubicBezTo>
                    <a:pt x="9431" y="45323"/>
                    <a:pt x="9896" y="51713"/>
                    <a:pt x="9617" y="53668"/>
                  </a:cubicBezTo>
                  <a:cubicBezTo>
                    <a:pt x="9803" y="53683"/>
                    <a:pt x="10013" y="53689"/>
                    <a:pt x="10222" y="53689"/>
                  </a:cubicBezTo>
                  <a:cubicBezTo>
                    <a:pt x="10850" y="53689"/>
                    <a:pt x="11478" y="53637"/>
                    <a:pt x="11478" y="53637"/>
                  </a:cubicBezTo>
                  <a:cubicBezTo>
                    <a:pt x="11478" y="53637"/>
                    <a:pt x="12998" y="48456"/>
                    <a:pt x="13557" y="42717"/>
                  </a:cubicBezTo>
                  <a:cubicBezTo>
                    <a:pt x="13616" y="42240"/>
                    <a:pt x="14020" y="41878"/>
                    <a:pt x="14492" y="41878"/>
                  </a:cubicBezTo>
                  <a:cubicBezTo>
                    <a:pt x="14511" y="41878"/>
                    <a:pt x="14530" y="41878"/>
                    <a:pt x="14549" y="41879"/>
                  </a:cubicBezTo>
                  <a:cubicBezTo>
                    <a:pt x="15179" y="41922"/>
                    <a:pt x="15845" y="41947"/>
                    <a:pt x="16532" y="41947"/>
                  </a:cubicBezTo>
                  <a:cubicBezTo>
                    <a:pt x="19332" y="41947"/>
                    <a:pt x="22488" y="41537"/>
                    <a:pt x="25004" y="40266"/>
                  </a:cubicBezTo>
                  <a:cubicBezTo>
                    <a:pt x="25717" y="45757"/>
                    <a:pt x="26400" y="53171"/>
                    <a:pt x="26400" y="53171"/>
                  </a:cubicBezTo>
                  <a:cubicBezTo>
                    <a:pt x="26400" y="53171"/>
                    <a:pt x="26841" y="53254"/>
                    <a:pt x="27346" y="53254"/>
                  </a:cubicBezTo>
                  <a:cubicBezTo>
                    <a:pt x="27599" y="53254"/>
                    <a:pt x="27868" y="53233"/>
                    <a:pt x="28106" y="53171"/>
                  </a:cubicBezTo>
                  <a:cubicBezTo>
                    <a:pt x="29254" y="49076"/>
                    <a:pt x="29626" y="34124"/>
                    <a:pt x="29626" y="34124"/>
                  </a:cubicBezTo>
                  <a:lnTo>
                    <a:pt x="29595" y="34124"/>
                  </a:lnTo>
                  <a:cubicBezTo>
                    <a:pt x="29750" y="33162"/>
                    <a:pt x="29781" y="32046"/>
                    <a:pt x="29626" y="30836"/>
                  </a:cubicBezTo>
                  <a:cubicBezTo>
                    <a:pt x="28677" y="23164"/>
                    <a:pt x="19550" y="22442"/>
                    <a:pt x="14157" y="22442"/>
                  </a:cubicBezTo>
                  <a:cubicBezTo>
                    <a:pt x="13553" y="22442"/>
                    <a:pt x="12996" y="22451"/>
                    <a:pt x="12502" y="22460"/>
                  </a:cubicBezTo>
                  <a:cubicBezTo>
                    <a:pt x="12052" y="22476"/>
                    <a:pt x="11657" y="22483"/>
                    <a:pt x="11327" y="22483"/>
                  </a:cubicBezTo>
                  <a:cubicBezTo>
                    <a:pt x="10998" y="22483"/>
                    <a:pt x="10734" y="22476"/>
                    <a:pt x="10548" y="22460"/>
                  </a:cubicBezTo>
                  <a:cubicBezTo>
                    <a:pt x="8097" y="22212"/>
                    <a:pt x="7942" y="19699"/>
                    <a:pt x="7415" y="12409"/>
                  </a:cubicBezTo>
                  <a:cubicBezTo>
                    <a:pt x="6918" y="5119"/>
                    <a:pt x="4499" y="0"/>
                    <a:pt x="4499" y="0"/>
                  </a:cubicBezTo>
                  <a:close/>
                </a:path>
              </a:pathLst>
            </a:custGeom>
            <a:solidFill>
              <a:srgbClr val="E6C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14;p57">
              <a:extLst>
                <a:ext uri="{FF2B5EF4-FFF2-40B4-BE49-F238E27FC236}">
                  <a16:creationId xmlns:a16="http://schemas.microsoft.com/office/drawing/2014/main" id="{143DD9CA-348D-4075-B62A-1DB35C4AF0AD}"/>
                </a:ext>
              </a:extLst>
            </p:cNvPr>
            <p:cNvSpPr/>
            <p:nvPr/>
          </p:nvSpPr>
          <p:spPr>
            <a:xfrm>
              <a:off x="4744100" y="1837275"/>
              <a:ext cx="107825" cy="69825"/>
            </a:xfrm>
            <a:custGeom>
              <a:avLst/>
              <a:gdLst/>
              <a:ahLst/>
              <a:cxnLst/>
              <a:rect l="l" t="t" r="r" b="b"/>
              <a:pathLst>
                <a:path w="4313" h="2793" extrusionOk="0">
                  <a:moveTo>
                    <a:pt x="2856" y="0"/>
                  </a:moveTo>
                  <a:cubicBezTo>
                    <a:pt x="1840" y="0"/>
                    <a:pt x="376" y="530"/>
                    <a:pt x="1" y="1675"/>
                  </a:cubicBezTo>
                  <a:cubicBezTo>
                    <a:pt x="404" y="1706"/>
                    <a:pt x="800" y="1714"/>
                    <a:pt x="1094" y="1714"/>
                  </a:cubicBezTo>
                  <a:cubicBezTo>
                    <a:pt x="1389" y="1714"/>
                    <a:pt x="1583" y="1706"/>
                    <a:pt x="1583" y="1706"/>
                  </a:cubicBezTo>
                  <a:lnTo>
                    <a:pt x="1583" y="1706"/>
                  </a:lnTo>
                  <a:lnTo>
                    <a:pt x="1025" y="2792"/>
                  </a:lnTo>
                  <a:cubicBezTo>
                    <a:pt x="1025" y="2792"/>
                    <a:pt x="4313" y="2730"/>
                    <a:pt x="3847" y="373"/>
                  </a:cubicBezTo>
                  <a:cubicBezTo>
                    <a:pt x="3745" y="128"/>
                    <a:pt x="3355" y="0"/>
                    <a:pt x="2856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15;p57">
              <a:extLst>
                <a:ext uri="{FF2B5EF4-FFF2-40B4-BE49-F238E27FC236}">
                  <a16:creationId xmlns:a16="http://schemas.microsoft.com/office/drawing/2014/main" id="{1830729F-0F08-4678-8E97-16BCEE2FF8C4}"/>
                </a:ext>
              </a:extLst>
            </p:cNvPr>
            <p:cNvSpPr/>
            <p:nvPr/>
          </p:nvSpPr>
          <p:spPr>
            <a:xfrm>
              <a:off x="4902325" y="1827950"/>
              <a:ext cx="107825" cy="69825"/>
            </a:xfrm>
            <a:custGeom>
              <a:avLst/>
              <a:gdLst/>
              <a:ahLst/>
              <a:cxnLst/>
              <a:rect l="l" t="t" r="r" b="b"/>
              <a:pathLst>
                <a:path w="4313" h="2793" extrusionOk="0">
                  <a:moveTo>
                    <a:pt x="2856" y="1"/>
                  </a:moveTo>
                  <a:cubicBezTo>
                    <a:pt x="1839" y="1"/>
                    <a:pt x="375" y="531"/>
                    <a:pt x="0" y="1676"/>
                  </a:cubicBezTo>
                  <a:cubicBezTo>
                    <a:pt x="403" y="1707"/>
                    <a:pt x="799" y="1715"/>
                    <a:pt x="1094" y="1715"/>
                  </a:cubicBezTo>
                  <a:cubicBezTo>
                    <a:pt x="1388" y="1715"/>
                    <a:pt x="1582" y="1707"/>
                    <a:pt x="1582" y="1707"/>
                  </a:cubicBezTo>
                  <a:lnTo>
                    <a:pt x="1582" y="1707"/>
                  </a:lnTo>
                  <a:lnTo>
                    <a:pt x="1024" y="2793"/>
                  </a:lnTo>
                  <a:cubicBezTo>
                    <a:pt x="1024" y="2793"/>
                    <a:pt x="4312" y="2731"/>
                    <a:pt x="3847" y="373"/>
                  </a:cubicBezTo>
                  <a:cubicBezTo>
                    <a:pt x="3745" y="128"/>
                    <a:pt x="3354" y="1"/>
                    <a:pt x="285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16;p57">
              <a:extLst>
                <a:ext uri="{FF2B5EF4-FFF2-40B4-BE49-F238E27FC236}">
                  <a16:creationId xmlns:a16="http://schemas.microsoft.com/office/drawing/2014/main" id="{08D51D9D-6622-4578-AEC8-CBB45FFBB3EC}"/>
                </a:ext>
              </a:extLst>
            </p:cNvPr>
            <p:cNvSpPr/>
            <p:nvPr/>
          </p:nvSpPr>
          <p:spPr>
            <a:xfrm>
              <a:off x="4485075" y="1837275"/>
              <a:ext cx="107050" cy="69825"/>
            </a:xfrm>
            <a:custGeom>
              <a:avLst/>
              <a:gdLst/>
              <a:ahLst/>
              <a:cxnLst/>
              <a:rect l="l" t="t" r="r" b="b"/>
              <a:pathLst>
                <a:path w="4282" h="2793" extrusionOk="0">
                  <a:moveTo>
                    <a:pt x="2856" y="0"/>
                  </a:moveTo>
                  <a:cubicBezTo>
                    <a:pt x="1840" y="0"/>
                    <a:pt x="375" y="530"/>
                    <a:pt x="1" y="1675"/>
                  </a:cubicBezTo>
                  <a:cubicBezTo>
                    <a:pt x="388" y="1706"/>
                    <a:pt x="784" y="1714"/>
                    <a:pt x="1083" y="1714"/>
                  </a:cubicBezTo>
                  <a:cubicBezTo>
                    <a:pt x="1381" y="1714"/>
                    <a:pt x="1583" y="1706"/>
                    <a:pt x="1583" y="1706"/>
                  </a:cubicBezTo>
                  <a:lnTo>
                    <a:pt x="1583" y="1706"/>
                  </a:lnTo>
                  <a:lnTo>
                    <a:pt x="993" y="2792"/>
                  </a:lnTo>
                  <a:cubicBezTo>
                    <a:pt x="993" y="2792"/>
                    <a:pt x="4282" y="2730"/>
                    <a:pt x="3847" y="373"/>
                  </a:cubicBezTo>
                  <a:cubicBezTo>
                    <a:pt x="3745" y="128"/>
                    <a:pt x="3355" y="0"/>
                    <a:pt x="2856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17;p57">
              <a:extLst>
                <a:ext uri="{FF2B5EF4-FFF2-40B4-BE49-F238E27FC236}">
                  <a16:creationId xmlns:a16="http://schemas.microsoft.com/office/drawing/2014/main" id="{D4BFF25A-995C-4FA1-8C73-B43D82249F7D}"/>
                </a:ext>
              </a:extLst>
            </p:cNvPr>
            <p:cNvSpPr/>
            <p:nvPr/>
          </p:nvSpPr>
          <p:spPr>
            <a:xfrm>
              <a:off x="4336950" y="1827950"/>
              <a:ext cx="107825" cy="69825"/>
            </a:xfrm>
            <a:custGeom>
              <a:avLst/>
              <a:gdLst/>
              <a:ahLst/>
              <a:cxnLst/>
              <a:rect l="l" t="t" r="r" b="b"/>
              <a:pathLst>
                <a:path w="4313" h="2793" extrusionOk="0">
                  <a:moveTo>
                    <a:pt x="2856" y="1"/>
                  </a:moveTo>
                  <a:cubicBezTo>
                    <a:pt x="1840" y="1"/>
                    <a:pt x="375" y="531"/>
                    <a:pt x="1" y="1676"/>
                  </a:cubicBezTo>
                  <a:cubicBezTo>
                    <a:pt x="388" y="1707"/>
                    <a:pt x="784" y="1715"/>
                    <a:pt x="1082" y="1715"/>
                  </a:cubicBezTo>
                  <a:cubicBezTo>
                    <a:pt x="1381" y="1715"/>
                    <a:pt x="1583" y="1707"/>
                    <a:pt x="1583" y="1707"/>
                  </a:cubicBezTo>
                  <a:lnTo>
                    <a:pt x="1583" y="1707"/>
                  </a:lnTo>
                  <a:lnTo>
                    <a:pt x="993" y="2793"/>
                  </a:lnTo>
                  <a:cubicBezTo>
                    <a:pt x="993" y="2793"/>
                    <a:pt x="4313" y="2731"/>
                    <a:pt x="3847" y="373"/>
                  </a:cubicBezTo>
                  <a:cubicBezTo>
                    <a:pt x="3745" y="128"/>
                    <a:pt x="3354" y="1"/>
                    <a:pt x="285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18;p57">
              <a:extLst>
                <a:ext uri="{FF2B5EF4-FFF2-40B4-BE49-F238E27FC236}">
                  <a16:creationId xmlns:a16="http://schemas.microsoft.com/office/drawing/2014/main" id="{D94F948B-1A0D-402A-A4A2-C1BB3BDE595A}"/>
                </a:ext>
              </a:extLst>
            </p:cNvPr>
            <p:cNvSpPr/>
            <p:nvPr/>
          </p:nvSpPr>
          <p:spPr>
            <a:xfrm>
              <a:off x="4373400" y="361875"/>
              <a:ext cx="125675" cy="83325"/>
            </a:xfrm>
            <a:custGeom>
              <a:avLst/>
              <a:gdLst/>
              <a:ahLst/>
              <a:cxnLst/>
              <a:rect l="l" t="t" r="r" b="b"/>
              <a:pathLst>
                <a:path w="5027" h="3333" extrusionOk="0">
                  <a:moveTo>
                    <a:pt x="4348" y="1"/>
                  </a:moveTo>
                  <a:cubicBezTo>
                    <a:pt x="4253" y="1"/>
                    <a:pt x="4155" y="25"/>
                    <a:pt x="4064" y="75"/>
                  </a:cubicBezTo>
                  <a:lnTo>
                    <a:pt x="373" y="2278"/>
                  </a:lnTo>
                  <a:cubicBezTo>
                    <a:pt x="94" y="2433"/>
                    <a:pt x="1" y="2774"/>
                    <a:pt x="156" y="3054"/>
                  </a:cubicBezTo>
                  <a:cubicBezTo>
                    <a:pt x="280" y="3240"/>
                    <a:pt x="466" y="3333"/>
                    <a:pt x="652" y="3333"/>
                  </a:cubicBezTo>
                  <a:cubicBezTo>
                    <a:pt x="776" y="3333"/>
                    <a:pt x="869" y="3302"/>
                    <a:pt x="962" y="3271"/>
                  </a:cubicBezTo>
                  <a:lnTo>
                    <a:pt x="4654" y="1068"/>
                  </a:lnTo>
                  <a:cubicBezTo>
                    <a:pt x="4933" y="913"/>
                    <a:pt x="5026" y="541"/>
                    <a:pt x="4840" y="293"/>
                  </a:cubicBezTo>
                  <a:cubicBezTo>
                    <a:pt x="4735" y="104"/>
                    <a:pt x="4546" y="1"/>
                    <a:pt x="4348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19;p57">
              <a:extLst>
                <a:ext uri="{FF2B5EF4-FFF2-40B4-BE49-F238E27FC236}">
                  <a16:creationId xmlns:a16="http://schemas.microsoft.com/office/drawing/2014/main" id="{85AC6434-2E90-4530-8ADB-8D1EEA155938}"/>
                </a:ext>
              </a:extLst>
            </p:cNvPr>
            <p:cNvSpPr/>
            <p:nvPr/>
          </p:nvSpPr>
          <p:spPr>
            <a:xfrm>
              <a:off x="4644075" y="1239025"/>
              <a:ext cx="221050" cy="141125"/>
            </a:xfrm>
            <a:custGeom>
              <a:avLst/>
              <a:gdLst/>
              <a:ahLst/>
              <a:cxnLst/>
              <a:rect l="l" t="t" r="r" b="b"/>
              <a:pathLst>
                <a:path w="8842" h="5645" extrusionOk="0">
                  <a:moveTo>
                    <a:pt x="5147" y="0"/>
                  </a:moveTo>
                  <a:cubicBezTo>
                    <a:pt x="5042" y="0"/>
                    <a:pt x="4940" y="4"/>
                    <a:pt x="4839" y="13"/>
                  </a:cubicBezTo>
                  <a:cubicBezTo>
                    <a:pt x="3102" y="199"/>
                    <a:pt x="0" y="2339"/>
                    <a:pt x="807" y="4418"/>
                  </a:cubicBezTo>
                  <a:cubicBezTo>
                    <a:pt x="1190" y="5321"/>
                    <a:pt x="2248" y="5644"/>
                    <a:pt x="3259" y="5644"/>
                  </a:cubicBezTo>
                  <a:cubicBezTo>
                    <a:pt x="3394" y="5644"/>
                    <a:pt x="3529" y="5639"/>
                    <a:pt x="3661" y="5628"/>
                  </a:cubicBezTo>
                  <a:cubicBezTo>
                    <a:pt x="4932" y="5504"/>
                    <a:pt x="6235" y="5379"/>
                    <a:pt x="7321" y="4604"/>
                  </a:cubicBezTo>
                  <a:cubicBezTo>
                    <a:pt x="7911" y="4170"/>
                    <a:pt x="8469" y="3549"/>
                    <a:pt x="8655" y="2867"/>
                  </a:cubicBezTo>
                  <a:cubicBezTo>
                    <a:pt x="8841" y="2277"/>
                    <a:pt x="8748" y="1657"/>
                    <a:pt x="8190" y="1129"/>
                  </a:cubicBezTo>
                  <a:cubicBezTo>
                    <a:pt x="7455" y="423"/>
                    <a:pt x="6207" y="0"/>
                    <a:pt x="514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20;p57">
              <a:extLst>
                <a:ext uri="{FF2B5EF4-FFF2-40B4-BE49-F238E27FC236}">
                  <a16:creationId xmlns:a16="http://schemas.microsoft.com/office/drawing/2014/main" id="{4748EBBA-8DF5-444B-8452-E0135CB7B14B}"/>
                </a:ext>
              </a:extLst>
            </p:cNvPr>
            <p:cNvSpPr/>
            <p:nvPr/>
          </p:nvSpPr>
          <p:spPr>
            <a:xfrm>
              <a:off x="4426150" y="1182325"/>
              <a:ext cx="191575" cy="169425"/>
            </a:xfrm>
            <a:custGeom>
              <a:avLst/>
              <a:gdLst/>
              <a:ahLst/>
              <a:cxnLst/>
              <a:rect l="l" t="t" r="r" b="b"/>
              <a:pathLst>
                <a:path w="7663" h="6777" extrusionOk="0">
                  <a:moveTo>
                    <a:pt x="4057" y="0"/>
                  </a:moveTo>
                  <a:cubicBezTo>
                    <a:pt x="2997" y="0"/>
                    <a:pt x="1934" y="765"/>
                    <a:pt x="931" y="1908"/>
                  </a:cubicBezTo>
                  <a:cubicBezTo>
                    <a:pt x="465" y="2405"/>
                    <a:pt x="62" y="3025"/>
                    <a:pt x="31" y="3708"/>
                  </a:cubicBezTo>
                  <a:cubicBezTo>
                    <a:pt x="0" y="4669"/>
                    <a:pt x="683" y="5507"/>
                    <a:pt x="1427" y="6127"/>
                  </a:cubicBezTo>
                  <a:cubicBezTo>
                    <a:pt x="1959" y="6585"/>
                    <a:pt x="2554" y="6776"/>
                    <a:pt x="3157" y="6776"/>
                  </a:cubicBezTo>
                  <a:cubicBezTo>
                    <a:pt x="4067" y="6776"/>
                    <a:pt x="4993" y="6340"/>
                    <a:pt x="5739" y="5724"/>
                  </a:cubicBezTo>
                  <a:cubicBezTo>
                    <a:pt x="7228" y="4421"/>
                    <a:pt x="7662" y="3180"/>
                    <a:pt x="6452" y="1505"/>
                  </a:cubicBezTo>
                  <a:cubicBezTo>
                    <a:pt x="5674" y="445"/>
                    <a:pt x="4866" y="0"/>
                    <a:pt x="405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21;p57">
              <a:extLst>
                <a:ext uri="{FF2B5EF4-FFF2-40B4-BE49-F238E27FC236}">
                  <a16:creationId xmlns:a16="http://schemas.microsoft.com/office/drawing/2014/main" id="{73EDD178-E956-4459-807F-8CDB80F533A3}"/>
                </a:ext>
              </a:extLst>
            </p:cNvPr>
            <p:cNvSpPr/>
            <p:nvPr/>
          </p:nvSpPr>
          <p:spPr>
            <a:xfrm>
              <a:off x="4583575" y="1069025"/>
              <a:ext cx="217950" cy="95800"/>
            </a:xfrm>
            <a:custGeom>
              <a:avLst/>
              <a:gdLst/>
              <a:ahLst/>
              <a:cxnLst/>
              <a:rect l="l" t="t" r="r" b="b"/>
              <a:pathLst>
                <a:path w="8718" h="3832" extrusionOk="0">
                  <a:moveTo>
                    <a:pt x="2463" y="1"/>
                  </a:moveTo>
                  <a:cubicBezTo>
                    <a:pt x="1516" y="1"/>
                    <a:pt x="694" y="19"/>
                    <a:pt x="62" y="19"/>
                  </a:cubicBezTo>
                  <a:cubicBezTo>
                    <a:pt x="0" y="453"/>
                    <a:pt x="62" y="950"/>
                    <a:pt x="249" y="1384"/>
                  </a:cubicBezTo>
                  <a:cubicBezTo>
                    <a:pt x="745" y="2656"/>
                    <a:pt x="1613" y="3493"/>
                    <a:pt x="2854" y="3742"/>
                  </a:cubicBezTo>
                  <a:cubicBezTo>
                    <a:pt x="3158" y="3802"/>
                    <a:pt x="3467" y="3831"/>
                    <a:pt x="3777" y="3831"/>
                  </a:cubicBezTo>
                  <a:cubicBezTo>
                    <a:pt x="5528" y="3831"/>
                    <a:pt x="7317" y="2905"/>
                    <a:pt x="8345" y="1508"/>
                  </a:cubicBezTo>
                  <a:cubicBezTo>
                    <a:pt x="8593" y="1136"/>
                    <a:pt x="8717" y="795"/>
                    <a:pt x="8717" y="453"/>
                  </a:cubicBezTo>
                  <a:cubicBezTo>
                    <a:pt x="6502" y="67"/>
                    <a:pt x="4260" y="1"/>
                    <a:pt x="246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22;p57">
              <a:extLst>
                <a:ext uri="{FF2B5EF4-FFF2-40B4-BE49-F238E27FC236}">
                  <a16:creationId xmlns:a16="http://schemas.microsoft.com/office/drawing/2014/main" id="{D7EB20FB-C44E-4C4F-BE16-7CC2641EC707}"/>
                </a:ext>
              </a:extLst>
            </p:cNvPr>
            <p:cNvSpPr/>
            <p:nvPr/>
          </p:nvSpPr>
          <p:spPr>
            <a:xfrm>
              <a:off x="4329975" y="791850"/>
              <a:ext cx="77575" cy="179550"/>
            </a:xfrm>
            <a:custGeom>
              <a:avLst/>
              <a:gdLst/>
              <a:ahLst/>
              <a:cxnLst/>
              <a:rect l="l" t="t" r="r" b="b"/>
              <a:pathLst>
                <a:path w="3103" h="7182" extrusionOk="0">
                  <a:moveTo>
                    <a:pt x="869" y="0"/>
                  </a:moveTo>
                  <a:cubicBezTo>
                    <a:pt x="745" y="2265"/>
                    <a:pt x="373" y="4840"/>
                    <a:pt x="0" y="7166"/>
                  </a:cubicBezTo>
                  <a:cubicBezTo>
                    <a:pt x="74" y="7177"/>
                    <a:pt x="147" y="7182"/>
                    <a:pt x="217" y="7182"/>
                  </a:cubicBezTo>
                  <a:cubicBezTo>
                    <a:pt x="1183" y="7182"/>
                    <a:pt x="1836" y="6230"/>
                    <a:pt x="2327" y="5305"/>
                  </a:cubicBezTo>
                  <a:cubicBezTo>
                    <a:pt x="2792" y="4405"/>
                    <a:pt x="3103" y="3165"/>
                    <a:pt x="2916" y="2110"/>
                  </a:cubicBezTo>
                  <a:cubicBezTo>
                    <a:pt x="2761" y="1272"/>
                    <a:pt x="2296" y="528"/>
                    <a:pt x="1427" y="124"/>
                  </a:cubicBezTo>
                  <a:cubicBezTo>
                    <a:pt x="1241" y="31"/>
                    <a:pt x="1055" y="0"/>
                    <a:pt x="86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23;p57">
              <a:extLst>
                <a:ext uri="{FF2B5EF4-FFF2-40B4-BE49-F238E27FC236}">
                  <a16:creationId xmlns:a16="http://schemas.microsoft.com/office/drawing/2014/main" id="{4226CC22-72C2-4474-8A10-999DE1BF7655}"/>
                </a:ext>
              </a:extLst>
            </p:cNvPr>
            <p:cNvSpPr/>
            <p:nvPr/>
          </p:nvSpPr>
          <p:spPr>
            <a:xfrm>
              <a:off x="4893775" y="1118350"/>
              <a:ext cx="139625" cy="152175"/>
            </a:xfrm>
            <a:custGeom>
              <a:avLst/>
              <a:gdLst/>
              <a:ahLst/>
              <a:cxnLst/>
              <a:rect l="l" t="t" r="r" b="b"/>
              <a:pathLst>
                <a:path w="5585" h="6087" extrusionOk="0">
                  <a:moveTo>
                    <a:pt x="1056" y="0"/>
                  </a:moveTo>
                  <a:cubicBezTo>
                    <a:pt x="435" y="497"/>
                    <a:pt x="280" y="1458"/>
                    <a:pt x="187" y="2203"/>
                  </a:cubicBezTo>
                  <a:cubicBezTo>
                    <a:pt x="1" y="4188"/>
                    <a:pt x="1552" y="5988"/>
                    <a:pt x="3506" y="6081"/>
                  </a:cubicBezTo>
                  <a:cubicBezTo>
                    <a:pt x="3595" y="6085"/>
                    <a:pt x="3684" y="6087"/>
                    <a:pt x="3774" y="6087"/>
                  </a:cubicBezTo>
                  <a:cubicBezTo>
                    <a:pt x="4379" y="6087"/>
                    <a:pt x="5014" y="5998"/>
                    <a:pt x="5554" y="5863"/>
                  </a:cubicBezTo>
                  <a:lnTo>
                    <a:pt x="5585" y="5863"/>
                  </a:lnTo>
                  <a:cubicBezTo>
                    <a:pt x="5026" y="2978"/>
                    <a:pt x="3289" y="1148"/>
                    <a:pt x="1056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24;p57">
              <a:extLst>
                <a:ext uri="{FF2B5EF4-FFF2-40B4-BE49-F238E27FC236}">
                  <a16:creationId xmlns:a16="http://schemas.microsoft.com/office/drawing/2014/main" id="{F6184C7E-B594-4D79-BD60-D1284A89C2CF}"/>
                </a:ext>
              </a:extLst>
            </p:cNvPr>
            <p:cNvSpPr/>
            <p:nvPr/>
          </p:nvSpPr>
          <p:spPr>
            <a:xfrm>
              <a:off x="4405975" y="614250"/>
              <a:ext cx="68275" cy="139625"/>
            </a:xfrm>
            <a:custGeom>
              <a:avLst/>
              <a:gdLst/>
              <a:ahLst/>
              <a:cxnLst/>
              <a:rect l="l" t="t" r="r" b="b"/>
              <a:pathLst>
                <a:path w="2731" h="5585" extrusionOk="0">
                  <a:moveTo>
                    <a:pt x="1552" y="0"/>
                  </a:moveTo>
                  <a:cubicBezTo>
                    <a:pt x="869" y="342"/>
                    <a:pt x="373" y="1055"/>
                    <a:pt x="249" y="1800"/>
                  </a:cubicBezTo>
                  <a:cubicBezTo>
                    <a:pt x="0" y="3134"/>
                    <a:pt x="1086" y="3475"/>
                    <a:pt x="1800" y="4312"/>
                  </a:cubicBezTo>
                  <a:cubicBezTo>
                    <a:pt x="2141" y="4716"/>
                    <a:pt x="2358" y="5243"/>
                    <a:pt x="2730" y="5584"/>
                  </a:cubicBezTo>
                  <a:cubicBezTo>
                    <a:pt x="2420" y="3444"/>
                    <a:pt x="1986" y="1551"/>
                    <a:pt x="155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25;p57">
              <a:extLst>
                <a:ext uri="{FF2B5EF4-FFF2-40B4-BE49-F238E27FC236}">
                  <a16:creationId xmlns:a16="http://schemas.microsoft.com/office/drawing/2014/main" id="{66F5BC5E-8165-4BE4-B90D-586169908344}"/>
                </a:ext>
              </a:extLst>
            </p:cNvPr>
            <p:cNvSpPr/>
            <p:nvPr/>
          </p:nvSpPr>
          <p:spPr>
            <a:xfrm>
              <a:off x="4415375" y="914375"/>
              <a:ext cx="96875" cy="164750"/>
            </a:xfrm>
            <a:custGeom>
              <a:avLst/>
              <a:gdLst/>
              <a:ahLst/>
              <a:cxnLst/>
              <a:rect l="l" t="t" r="r" b="b"/>
              <a:pathLst>
                <a:path w="3875" h="6590" extrusionOk="0">
                  <a:moveTo>
                    <a:pt x="2913" y="1"/>
                  </a:moveTo>
                  <a:lnTo>
                    <a:pt x="2851" y="32"/>
                  </a:lnTo>
                  <a:cubicBezTo>
                    <a:pt x="1610" y="900"/>
                    <a:pt x="927" y="2451"/>
                    <a:pt x="431" y="3847"/>
                  </a:cubicBezTo>
                  <a:lnTo>
                    <a:pt x="369" y="3971"/>
                  </a:lnTo>
                  <a:cubicBezTo>
                    <a:pt x="0" y="5021"/>
                    <a:pt x="539" y="6589"/>
                    <a:pt x="1796" y="6589"/>
                  </a:cubicBezTo>
                  <a:cubicBezTo>
                    <a:pt x="1914" y="6589"/>
                    <a:pt x="2038" y="6575"/>
                    <a:pt x="2168" y="6546"/>
                  </a:cubicBezTo>
                  <a:cubicBezTo>
                    <a:pt x="2913" y="6391"/>
                    <a:pt x="3471" y="5678"/>
                    <a:pt x="3874" y="4933"/>
                  </a:cubicBezTo>
                  <a:cubicBezTo>
                    <a:pt x="3378" y="3971"/>
                    <a:pt x="3130" y="2389"/>
                    <a:pt x="291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26;p57">
              <a:extLst>
                <a:ext uri="{FF2B5EF4-FFF2-40B4-BE49-F238E27FC236}">
                  <a16:creationId xmlns:a16="http://schemas.microsoft.com/office/drawing/2014/main" id="{33903E7C-F2E6-4E9E-AB13-96F71878F7A0}"/>
                </a:ext>
              </a:extLst>
            </p:cNvPr>
            <p:cNvSpPr/>
            <p:nvPr/>
          </p:nvSpPr>
          <p:spPr>
            <a:xfrm>
              <a:off x="4302825" y="1091200"/>
              <a:ext cx="103950" cy="184600"/>
            </a:xfrm>
            <a:custGeom>
              <a:avLst/>
              <a:gdLst/>
              <a:ahLst/>
              <a:cxnLst/>
              <a:rect l="l" t="t" r="r" b="b"/>
              <a:pathLst>
                <a:path w="4158" h="7384" extrusionOk="0">
                  <a:moveTo>
                    <a:pt x="280" y="1"/>
                  </a:moveTo>
                  <a:cubicBezTo>
                    <a:pt x="187" y="559"/>
                    <a:pt x="125" y="1024"/>
                    <a:pt x="94" y="1428"/>
                  </a:cubicBezTo>
                  <a:cubicBezTo>
                    <a:pt x="1" y="3692"/>
                    <a:pt x="156" y="5678"/>
                    <a:pt x="497" y="7384"/>
                  </a:cubicBezTo>
                  <a:cubicBezTo>
                    <a:pt x="869" y="7353"/>
                    <a:pt x="1241" y="7167"/>
                    <a:pt x="1645" y="6763"/>
                  </a:cubicBezTo>
                  <a:cubicBezTo>
                    <a:pt x="2358" y="6112"/>
                    <a:pt x="3444" y="5305"/>
                    <a:pt x="3754" y="4313"/>
                  </a:cubicBezTo>
                  <a:cubicBezTo>
                    <a:pt x="4157" y="3010"/>
                    <a:pt x="3165" y="1738"/>
                    <a:pt x="2172" y="1024"/>
                  </a:cubicBezTo>
                  <a:cubicBezTo>
                    <a:pt x="1738" y="745"/>
                    <a:pt x="1273" y="435"/>
                    <a:pt x="838" y="218"/>
                  </a:cubicBezTo>
                  <a:cubicBezTo>
                    <a:pt x="652" y="125"/>
                    <a:pt x="466" y="63"/>
                    <a:pt x="280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27;p57">
              <a:extLst>
                <a:ext uri="{FF2B5EF4-FFF2-40B4-BE49-F238E27FC236}">
                  <a16:creationId xmlns:a16="http://schemas.microsoft.com/office/drawing/2014/main" id="{E2663144-3B7B-42A3-B31E-F4285A6C8889}"/>
                </a:ext>
              </a:extLst>
            </p:cNvPr>
            <p:cNvSpPr/>
            <p:nvPr/>
          </p:nvSpPr>
          <p:spPr>
            <a:xfrm>
              <a:off x="4718525" y="1442450"/>
              <a:ext cx="192350" cy="114100"/>
            </a:xfrm>
            <a:custGeom>
              <a:avLst/>
              <a:gdLst/>
              <a:ahLst/>
              <a:cxnLst/>
              <a:rect l="l" t="t" r="r" b="b"/>
              <a:pathLst>
                <a:path w="7694" h="4564" extrusionOk="0">
                  <a:moveTo>
                    <a:pt x="3882" y="0"/>
                  </a:moveTo>
                  <a:cubicBezTo>
                    <a:pt x="3068" y="0"/>
                    <a:pt x="2219" y="199"/>
                    <a:pt x="1613" y="748"/>
                  </a:cubicBezTo>
                  <a:cubicBezTo>
                    <a:pt x="1241" y="1058"/>
                    <a:pt x="993" y="1492"/>
                    <a:pt x="745" y="1896"/>
                  </a:cubicBezTo>
                  <a:cubicBezTo>
                    <a:pt x="465" y="2392"/>
                    <a:pt x="186" y="2888"/>
                    <a:pt x="93" y="3416"/>
                  </a:cubicBezTo>
                  <a:cubicBezTo>
                    <a:pt x="0" y="3850"/>
                    <a:pt x="31" y="4222"/>
                    <a:pt x="93" y="4563"/>
                  </a:cubicBezTo>
                  <a:cubicBezTo>
                    <a:pt x="2606" y="4501"/>
                    <a:pt x="5367" y="4129"/>
                    <a:pt x="7662" y="3074"/>
                  </a:cubicBezTo>
                  <a:cubicBezTo>
                    <a:pt x="7693" y="2330"/>
                    <a:pt x="7352" y="1523"/>
                    <a:pt x="6794" y="996"/>
                  </a:cubicBezTo>
                  <a:cubicBezTo>
                    <a:pt x="6049" y="345"/>
                    <a:pt x="5057" y="34"/>
                    <a:pt x="4064" y="3"/>
                  </a:cubicBezTo>
                  <a:cubicBezTo>
                    <a:pt x="4004" y="1"/>
                    <a:pt x="3943" y="0"/>
                    <a:pt x="388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28;p57">
              <a:extLst>
                <a:ext uri="{FF2B5EF4-FFF2-40B4-BE49-F238E27FC236}">
                  <a16:creationId xmlns:a16="http://schemas.microsoft.com/office/drawing/2014/main" id="{B3FB2310-696B-4249-8394-17EC5314025D}"/>
                </a:ext>
              </a:extLst>
            </p:cNvPr>
            <p:cNvSpPr/>
            <p:nvPr/>
          </p:nvSpPr>
          <p:spPr>
            <a:xfrm>
              <a:off x="4372625" y="1393575"/>
              <a:ext cx="152025" cy="124975"/>
            </a:xfrm>
            <a:custGeom>
              <a:avLst/>
              <a:gdLst/>
              <a:ahLst/>
              <a:cxnLst/>
              <a:rect l="l" t="t" r="r" b="b"/>
              <a:pathLst>
                <a:path w="6081" h="4999" extrusionOk="0">
                  <a:moveTo>
                    <a:pt x="2598" y="0"/>
                  </a:moveTo>
                  <a:cubicBezTo>
                    <a:pt x="2539" y="0"/>
                    <a:pt x="2480" y="1"/>
                    <a:pt x="2420" y="4"/>
                  </a:cubicBezTo>
                  <a:cubicBezTo>
                    <a:pt x="1521" y="35"/>
                    <a:pt x="559" y="345"/>
                    <a:pt x="1" y="873"/>
                  </a:cubicBezTo>
                  <a:cubicBezTo>
                    <a:pt x="1397" y="2858"/>
                    <a:pt x="3196" y="4161"/>
                    <a:pt x="5119" y="4998"/>
                  </a:cubicBezTo>
                  <a:cubicBezTo>
                    <a:pt x="5212" y="4936"/>
                    <a:pt x="5305" y="4874"/>
                    <a:pt x="5398" y="4812"/>
                  </a:cubicBezTo>
                  <a:cubicBezTo>
                    <a:pt x="5864" y="4347"/>
                    <a:pt x="6081" y="3665"/>
                    <a:pt x="6019" y="3013"/>
                  </a:cubicBezTo>
                  <a:cubicBezTo>
                    <a:pt x="5895" y="2051"/>
                    <a:pt x="5026" y="1059"/>
                    <a:pt x="4282" y="469"/>
                  </a:cubicBezTo>
                  <a:cubicBezTo>
                    <a:pt x="3883" y="157"/>
                    <a:pt x="3251" y="0"/>
                    <a:pt x="2598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9;p57">
              <a:extLst>
                <a:ext uri="{FF2B5EF4-FFF2-40B4-BE49-F238E27FC236}">
                  <a16:creationId xmlns:a16="http://schemas.microsoft.com/office/drawing/2014/main" id="{8521232E-1B86-458F-80CB-B61691061391}"/>
                </a:ext>
              </a:extLst>
            </p:cNvPr>
            <p:cNvSpPr/>
            <p:nvPr/>
          </p:nvSpPr>
          <p:spPr>
            <a:xfrm>
              <a:off x="4588225" y="1589100"/>
              <a:ext cx="45000" cy="100075"/>
            </a:xfrm>
            <a:custGeom>
              <a:avLst/>
              <a:gdLst/>
              <a:ahLst/>
              <a:cxnLst/>
              <a:rect l="l" t="t" r="r" b="b"/>
              <a:pathLst>
                <a:path w="1800" h="4003" extrusionOk="0">
                  <a:moveTo>
                    <a:pt x="1800" y="0"/>
                  </a:moveTo>
                  <a:lnTo>
                    <a:pt x="1800" y="0"/>
                  </a:lnTo>
                  <a:cubicBezTo>
                    <a:pt x="1272" y="124"/>
                    <a:pt x="776" y="466"/>
                    <a:pt x="497" y="838"/>
                  </a:cubicBezTo>
                  <a:cubicBezTo>
                    <a:pt x="1" y="1582"/>
                    <a:pt x="1" y="3506"/>
                    <a:pt x="1210" y="4002"/>
                  </a:cubicBezTo>
                  <a:cubicBezTo>
                    <a:pt x="1427" y="2761"/>
                    <a:pt x="1645" y="1396"/>
                    <a:pt x="180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0;p57">
              <a:extLst>
                <a:ext uri="{FF2B5EF4-FFF2-40B4-BE49-F238E27FC236}">
                  <a16:creationId xmlns:a16="http://schemas.microsoft.com/office/drawing/2014/main" id="{BA099945-8142-48ED-A46B-BBF27B2B6E1B}"/>
                </a:ext>
              </a:extLst>
            </p:cNvPr>
            <p:cNvSpPr/>
            <p:nvPr/>
          </p:nvSpPr>
          <p:spPr>
            <a:xfrm>
              <a:off x="4974450" y="1423900"/>
              <a:ext cx="58950" cy="126450"/>
            </a:xfrm>
            <a:custGeom>
              <a:avLst/>
              <a:gdLst/>
              <a:ahLst/>
              <a:cxnLst/>
              <a:rect l="l" t="t" r="r" b="b"/>
              <a:pathLst>
                <a:path w="2358" h="5058" extrusionOk="0">
                  <a:moveTo>
                    <a:pt x="2358" y="1"/>
                  </a:moveTo>
                  <a:lnTo>
                    <a:pt x="2358" y="1"/>
                  </a:lnTo>
                  <a:cubicBezTo>
                    <a:pt x="1861" y="125"/>
                    <a:pt x="1334" y="435"/>
                    <a:pt x="1024" y="683"/>
                  </a:cubicBezTo>
                  <a:cubicBezTo>
                    <a:pt x="403" y="1180"/>
                    <a:pt x="0" y="1924"/>
                    <a:pt x="62" y="2700"/>
                  </a:cubicBezTo>
                  <a:cubicBezTo>
                    <a:pt x="124" y="3103"/>
                    <a:pt x="310" y="3475"/>
                    <a:pt x="497" y="3816"/>
                  </a:cubicBezTo>
                  <a:cubicBezTo>
                    <a:pt x="714" y="4189"/>
                    <a:pt x="962" y="4530"/>
                    <a:pt x="1303" y="4778"/>
                  </a:cubicBezTo>
                  <a:cubicBezTo>
                    <a:pt x="1551" y="4964"/>
                    <a:pt x="1830" y="5057"/>
                    <a:pt x="2141" y="5057"/>
                  </a:cubicBezTo>
                  <a:cubicBezTo>
                    <a:pt x="2234" y="3134"/>
                    <a:pt x="2296" y="1366"/>
                    <a:pt x="2358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31;p57">
              <a:extLst>
                <a:ext uri="{FF2B5EF4-FFF2-40B4-BE49-F238E27FC236}">
                  <a16:creationId xmlns:a16="http://schemas.microsoft.com/office/drawing/2014/main" id="{6534AEEE-33B8-4BD6-9773-EF0347C5CB52}"/>
                </a:ext>
              </a:extLst>
            </p:cNvPr>
            <p:cNvSpPr/>
            <p:nvPr/>
          </p:nvSpPr>
          <p:spPr>
            <a:xfrm>
              <a:off x="4533950" y="1700000"/>
              <a:ext cx="47325" cy="93875"/>
            </a:xfrm>
            <a:custGeom>
              <a:avLst/>
              <a:gdLst/>
              <a:ahLst/>
              <a:cxnLst/>
              <a:rect l="l" t="t" r="r" b="b"/>
              <a:pathLst>
                <a:path w="1893" h="3755" extrusionOk="0">
                  <a:moveTo>
                    <a:pt x="279" y="0"/>
                  </a:moveTo>
                  <a:cubicBezTo>
                    <a:pt x="217" y="0"/>
                    <a:pt x="93" y="0"/>
                    <a:pt x="0" y="31"/>
                  </a:cubicBezTo>
                  <a:cubicBezTo>
                    <a:pt x="93" y="1396"/>
                    <a:pt x="124" y="2699"/>
                    <a:pt x="155" y="3754"/>
                  </a:cubicBezTo>
                  <a:cubicBezTo>
                    <a:pt x="279" y="3692"/>
                    <a:pt x="434" y="3568"/>
                    <a:pt x="558" y="3475"/>
                  </a:cubicBezTo>
                  <a:cubicBezTo>
                    <a:pt x="776" y="3289"/>
                    <a:pt x="993" y="3072"/>
                    <a:pt x="1210" y="2885"/>
                  </a:cubicBezTo>
                  <a:cubicBezTo>
                    <a:pt x="1489" y="2637"/>
                    <a:pt x="1737" y="2389"/>
                    <a:pt x="1799" y="2048"/>
                  </a:cubicBezTo>
                  <a:cubicBezTo>
                    <a:pt x="1892" y="1614"/>
                    <a:pt x="1582" y="1210"/>
                    <a:pt x="1303" y="869"/>
                  </a:cubicBezTo>
                  <a:cubicBezTo>
                    <a:pt x="1024" y="497"/>
                    <a:pt x="776" y="31"/>
                    <a:pt x="27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32;p57">
              <a:extLst>
                <a:ext uri="{FF2B5EF4-FFF2-40B4-BE49-F238E27FC236}">
                  <a16:creationId xmlns:a16="http://schemas.microsoft.com/office/drawing/2014/main" id="{DEBDE12C-01AD-4FA0-A06C-B50629127748}"/>
                </a:ext>
              </a:extLst>
            </p:cNvPr>
            <p:cNvSpPr/>
            <p:nvPr/>
          </p:nvSpPr>
          <p:spPr>
            <a:xfrm>
              <a:off x="4933350" y="1624000"/>
              <a:ext cx="52750" cy="124425"/>
            </a:xfrm>
            <a:custGeom>
              <a:avLst/>
              <a:gdLst/>
              <a:ahLst/>
              <a:cxnLst/>
              <a:rect l="l" t="t" r="r" b="b"/>
              <a:pathLst>
                <a:path w="2110" h="4977" extrusionOk="0">
                  <a:moveTo>
                    <a:pt x="0" y="0"/>
                  </a:moveTo>
                  <a:cubicBezTo>
                    <a:pt x="186" y="1769"/>
                    <a:pt x="372" y="3506"/>
                    <a:pt x="496" y="4933"/>
                  </a:cubicBezTo>
                  <a:lnTo>
                    <a:pt x="589" y="4933"/>
                  </a:lnTo>
                  <a:cubicBezTo>
                    <a:pt x="659" y="4963"/>
                    <a:pt x="735" y="4977"/>
                    <a:pt x="812" y="4977"/>
                  </a:cubicBezTo>
                  <a:cubicBezTo>
                    <a:pt x="976" y="4977"/>
                    <a:pt x="1145" y="4914"/>
                    <a:pt x="1272" y="4809"/>
                  </a:cubicBezTo>
                  <a:cubicBezTo>
                    <a:pt x="1489" y="4592"/>
                    <a:pt x="1489" y="4219"/>
                    <a:pt x="1551" y="3878"/>
                  </a:cubicBezTo>
                  <a:cubicBezTo>
                    <a:pt x="1613" y="3382"/>
                    <a:pt x="1830" y="2885"/>
                    <a:pt x="1954" y="2389"/>
                  </a:cubicBezTo>
                  <a:cubicBezTo>
                    <a:pt x="2078" y="1862"/>
                    <a:pt x="2110" y="1303"/>
                    <a:pt x="1861" y="869"/>
                  </a:cubicBezTo>
                  <a:cubicBezTo>
                    <a:pt x="1613" y="435"/>
                    <a:pt x="1117" y="155"/>
                    <a:pt x="620" y="62"/>
                  </a:cubicBezTo>
                  <a:cubicBezTo>
                    <a:pt x="465" y="31"/>
                    <a:pt x="217" y="0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33;p57">
              <a:extLst>
                <a:ext uri="{FF2B5EF4-FFF2-40B4-BE49-F238E27FC236}">
                  <a16:creationId xmlns:a16="http://schemas.microsoft.com/office/drawing/2014/main" id="{B2041F78-ED64-4C81-B370-4C72F442AAFA}"/>
                </a:ext>
              </a:extLst>
            </p:cNvPr>
            <p:cNvSpPr/>
            <p:nvPr/>
          </p:nvSpPr>
          <p:spPr>
            <a:xfrm>
              <a:off x="4790650" y="1652700"/>
              <a:ext cx="45775" cy="112500"/>
            </a:xfrm>
            <a:custGeom>
              <a:avLst/>
              <a:gdLst/>
              <a:ahLst/>
              <a:cxnLst/>
              <a:rect l="l" t="t" r="r" b="b"/>
              <a:pathLst>
                <a:path w="1831" h="4500" extrusionOk="0">
                  <a:moveTo>
                    <a:pt x="0" y="0"/>
                  </a:moveTo>
                  <a:cubicBezTo>
                    <a:pt x="93" y="1551"/>
                    <a:pt x="186" y="3133"/>
                    <a:pt x="217" y="4498"/>
                  </a:cubicBezTo>
                  <a:cubicBezTo>
                    <a:pt x="233" y="4499"/>
                    <a:pt x="248" y="4499"/>
                    <a:pt x="264" y="4499"/>
                  </a:cubicBezTo>
                  <a:cubicBezTo>
                    <a:pt x="911" y="4499"/>
                    <a:pt x="1152" y="3864"/>
                    <a:pt x="1334" y="3288"/>
                  </a:cubicBezTo>
                  <a:cubicBezTo>
                    <a:pt x="1458" y="2978"/>
                    <a:pt x="1582" y="2668"/>
                    <a:pt x="1675" y="2358"/>
                  </a:cubicBezTo>
                  <a:cubicBezTo>
                    <a:pt x="1830" y="1737"/>
                    <a:pt x="1520" y="1055"/>
                    <a:pt x="1055" y="652"/>
                  </a:cubicBezTo>
                  <a:cubicBezTo>
                    <a:pt x="838" y="434"/>
                    <a:pt x="434" y="155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34;p57">
              <a:extLst>
                <a:ext uri="{FF2B5EF4-FFF2-40B4-BE49-F238E27FC236}">
                  <a16:creationId xmlns:a16="http://schemas.microsoft.com/office/drawing/2014/main" id="{189849A9-B0D3-4E9E-812C-2401A99CDCCA}"/>
                </a:ext>
              </a:extLst>
            </p:cNvPr>
            <p:cNvSpPr/>
            <p:nvPr/>
          </p:nvSpPr>
          <p:spPr>
            <a:xfrm>
              <a:off x="4822825" y="1556325"/>
              <a:ext cx="72525" cy="83200"/>
            </a:xfrm>
            <a:custGeom>
              <a:avLst/>
              <a:gdLst/>
              <a:ahLst/>
              <a:cxnLst/>
              <a:rect l="l" t="t" r="r" b="b"/>
              <a:pathLst>
                <a:path w="2901" h="3328" extrusionOk="0">
                  <a:moveTo>
                    <a:pt x="1941" y="0"/>
                  </a:moveTo>
                  <a:cubicBezTo>
                    <a:pt x="957" y="0"/>
                    <a:pt x="1" y="414"/>
                    <a:pt x="140" y="1435"/>
                  </a:cubicBezTo>
                  <a:cubicBezTo>
                    <a:pt x="171" y="1715"/>
                    <a:pt x="326" y="1932"/>
                    <a:pt x="512" y="2149"/>
                  </a:cubicBezTo>
                  <a:cubicBezTo>
                    <a:pt x="947" y="2645"/>
                    <a:pt x="1474" y="3111"/>
                    <a:pt x="2125" y="3266"/>
                  </a:cubicBezTo>
                  <a:cubicBezTo>
                    <a:pt x="2250" y="3297"/>
                    <a:pt x="2405" y="3297"/>
                    <a:pt x="2529" y="3328"/>
                  </a:cubicBezTo>
                  <a:cubicBezTo>
                    <a:pt x="2684" y="2304"/>
                    <a:pt x="2808" y="1218"/>
                    <a:pt x="2901" y="133"/>
                  </a:cubicBezTo>
                  <a:cubicBezTo>
                    <a:pt x="2605" y="47"/>
                    <a:pt x="2271" y="0"/>
                    <a:pt x="194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35;p57">
              <a:extLst>
                <a:ext uri="{FF2B5EF4-FFF2-40B4-BE49-F238E27FC236}">
                  <a16:creationId xmlns:a16="http://schemas.microsoft.com/office/drawing/2014/main" id="{B972B4E2-93D9-4CC6-A9BD-0955EE2BBDE1}"/>
                </a:ext>
              </a:extLst>
            </p:cNvPr>
            <p:cNvSpPr/>
            <p:nvPr/>
          </p:nvSpPr>
          <p:spPr>
            <a:xfrm>
              <a:off x="4366425" y="1662000"/>
              <a:ext cx="59750" cy="117900"/>
            </a:xfrm>
            <a:custGeom>
              <a:avLst/>
              <a:gdLst/>
              <a:ahLst/>
              <a:cxnLst/>
              <a:rect l="l" t="t" r="r" b="b"/>
              <a:pathLst>
                <a:path w="2390" h="4716" extrusionOk="0">
                  <a:moveTo>
                    <a:pt x="0" y="0"/>
                  </a:moveTo>
                  <a:cubicBezTo>
                    <a:pt x="249" y="1831"/>
                    <a:pt x="435" y="3475"/>
                    <a:pt x="621" y="4716"/>
                  </a:cubicBezTo>
                  <a:lnTo>
                    <a:pt x="714" y="4685"/>
                  </a:lnTo>
                  <a:cubicBezTo>
                    <a:pt x="1924" y="4436"/>
                    <a:pt x="2389" y="3289"/>
                    <a:pt x="2327" y="2172"/>
                  </a:cubicBezTo>
                  <a:cubicBezTo>
                    <a:pt x="2296" y="838"/>
                    <a:pt x="1800" y="62"/>
                    <a:pt x="404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36;p57">
              <a:extLst>
                <a:ext uri="{FF2B5EF4-FFF2-40B4-BE49-F238E27FC236}">
                  <a16:creationId xmlns:a16="http://schemas.microsoft.com/office/drawing/2014/main" id="{7884A444-CEDF-4372-8A62-746CA5B43022}"/>
                </a:ext>
              </a:extLst>
            </p:cNvPr>
            <p:cNvSpPr/>
            <p:nvPr/>
          </p:nvSpPr>
          <p:spPr>
            <a:xfrm>
              <a:off x="4338500" y="1450700"/>
              <a:ext cx="45775" cy="88000"/>
            </a:xfrm>
            <a:custGeom>
              <a:avLst/>
              <a:gdLst/>
              <a:ahLst/>
              <a:cxnLst/>
              <a:rect l="l" t="t" r="r" b="b"/>
              <a:pathLst>
                <a:path w="1831" h="3520" extrusionOk="0">
                  <a:moveTo>
                    <a:pt x="164" y="1"/>
                  </a:moveTo>
                  <a:cubicBezTo>
                    <a:pt x="111" y="1"/>
                    <a:pt x="63" y="15"/>
                    <a:pt x="1" y="15"/>
                  </a:cubicBezTo>
                  <a:cubicBezTo>
                    <a:pt x="156" y="1162"/>
                    <a:pt x="311" y="2341"/>
                    <a:pt x="466" y="3520"/>
                  </a:cubicBezTo>
                  <a:lnTo>
                    <a:pt x="497" y="3489"/>
                  </a:lnTo>
                  <a:cubicBezTo>
                    <a:pt x="714" y="3272"/>
                    <a:pt x="962" y="3086"/>
                    <a:pt x="1179" y="2869"/>
                  </a:cubicBezTo>
                  <a:cubicBezTo>
                    <a:pt x="1428" y="2651"/>
                    <a:pt x="1707" y="2403"/>
                    <a:pt x="1769" y="2062"/>
                  </a:cubicBezTo>
                  <a:cubicBezTo>
                    <a:pt x="1831" y="1628"/>
                    <a:pt x="1552" y="1224"/>
                    <a:pt x="1272" y="883"/>
                  </a:cubicBezTo>
                  <a:cubicBezTo>
                    <a:pt x="962" y="511"/>
                    <a:pt x="745" y="46"/>
                    <a:pt x="249" y="15"/>
                  </a:cubicBezTo>
                  <a:cubicBezTo>
                    <a:pt x="218" y="4"/>
                    <a:pt x="190" y="1"/>
                    <a:pt x="164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37;p57">
              <a:extLst>
                <a:ext uri="{FF2B5EF4-FFF2-40B4-BE49-F238E27FC236}">
                  <a16:creationId xmlns:a16="http://schemas.microsoft.com/office/drawing/2014/main" id="{01099445-17C0-42F1-B5DC-647F22C13774}"/>
                </a:ext>
              </a:extLst>
            </p:cNvPr>
            <p:cNvSpPr/>
            <p:nvPr/>
          </p:nvSpPr>
          <p:spPr>
            <a:xfrm>
              <a:off x="4405200" y="1517550"/>
              <a:ext cx="52750" cy="127400"/>
            </a:xfrm>
            <a:custGeom>
              <a:avLst/>
              <a:gdLst/>
              <a:ahLst/>
              <a:cxnLst/>
              <a:rect l="l" t="t" r="r" b="b"/>
              <a:pathLst>
                <a:path w="2110" h="5096" extrusionOk="0">
                  <a:moveTo>
                    <a:pt x="1796" y="0"/>
                  </a:moveTo>
                  <a:cubicBezTo>
                    <a:pt x="1505" y="0"/>
                    <a:pt x="1194" y="101"/>
                    <a:pt x="900" y="350"/>
                  </a:cubicBezTo>
                  <a:cubicBezTo>
                    <a:pt x="652" y="536"/>
                    <a:pt x="497" y="846"/>
                    <a:pt x="404" y="1187"/>
                  </a:cubicBezTo>
                  <a:cubicBezTo>
                    <a:pt x="125" y="1963"/>
                    <a:pt x="0" y="2831"/>
                    <a:pt x="249" y="3638"/>
                  </a:cubicBezTo>
                  <a:cubicBezTo>
                    <a:pt x="497" y="4538"/>
                    <a:pt x="1179" y="5034"/>
                    <a:pt x="1955" y="5096"/>
                  </a:cubicBezTo>
                  <a:cubicBezTo>
                    <a:pt x="2048" y="3328"/>
                    <a:pt x="2110" y="1528"/>
                    <a:pt x="2110" y="39"/>
                  </a:cubicBezTo>
                  <a:cubicBezTo>
                    <a:pt x="2009" y="14"/>
                    <a:pt x="1904" y="0"/>
                    <a:pt x="1796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38;p57">
              <a:extLst>
                <a:ext uri="{FF2B5EF4-FFF2-40B4-BE49-F238E27FC236}">
                  <a16:creationId xmlns:a16="http://schemas.microsoft.com/office/drawing/2014/main" id="{1953D288-E758-40D3-AE90-5120A8E2E2F4}"/>
                </a:ext>
              </a:extLst>
            </p:cNvPr>
            <p:cNvSpPr/>
            <p:nvPr/>
          </p:nvSpPr>
          <p:spPr>
            <a:xfrm>
              <a:off x="4350900" y="712750"/>
              <a:ext cx="1575" cy="38800"/>
            </a:xfrm>
            <a:custGeom>
              <a:avLst/>
              <a:gdLst/>
              <a:ahLst/>
              <a:cxnLst/>
              <a:rect l="l" t="t" r="r" b="b"/>
              <a:pathLst>
                <a:path w="63" h="1552" extrusionOk="0">
                  <a:moveTo>
                    <a:pt x="63" y="1551"/>
                  </a:moveTo>
                  <a:cubicBezTo>
                    <a:pt x="63" y="1117"/>
                    <a:pt x="63" y="683"/>
                    <a:pt x="32" y="279"/>
                  </a:cubicBezTo>
                  <a:cubicBezTo>
                    <a:pt x="63" y="683"/>
                    <a:pt x="63" y="1117"/>
                    <a:pt x="63" y="1551"/>
                  </a:cubicBezTo>
                  <a:lnTo>
                    <a:pt x="63" y="1551"/>
                  </a:lnTo>
                  <a:close/>
                  <a:moveTo>
                    <a:pt x="32" y="279"/>
                  </a:moveTo>
                  <a:cubicBezTo>
                    <a:pt x="32" y="279"/>
                    <a:pt x="32" y="248"/>
                    <a:pt x="32" y="248"/>
                  </a:cubicBezTo>
                  <a:cubicBezTo>
                    <a:pt x="32" y="248"/>
                    <a:pt x="32" y="279"/>
                    <a:pt x="32" y="279"/>
                  </a:cubicBezTo>
                  <a:close/>
                  <a:moveTo>
                    <a:pt x="32" y="248"/>
                  </a:move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close/>
                  <a:moveTo>
                    <a:pt x="32" y="248"/>
                  </a:moveTo>
                  <a:cubicBezTo>
                    <a:pt x="32" y="248"/>
                    <a:pt x="32" y="217"/>
                    <a:pt x="32" y="217"/>
                  </a:cubicBezTo>
                  <a:cubicBezTo>
                    <a:pt x="32" y="217"/>
                    <a:pt x="32" y="248"/>
                    <a:pt x="32" y="248"/>
                  </a:cubicBezTo>
                  <a:close/>
                  <a:moveTo>
                    <a:pt x="1" y="217"/>
                  </a:moveTo>
                  <a:lnTo>
                    <a:pt x="1" y="186"/>
                  </a:lnTo>
                  <a:lnTo>
                    <a:pt x="1" y="217"/>
                  </a:lnTo>
                  <a:close/>
                  <a:moveTo>
                    <a:pt x="1" y="186"/>
                  </a:moveTo>
                  <a:cubicBezTo>
                    <a:pt x="1" y="186"/>
                    <a:pt x="1" y="186"/>
                    <a:pt x="1" y="186"/>
                  </a:cubicBezTo>
                  <a:cubicBezTo>
                    <a:pt x="1" y="186"/>
                    <a:pt x="1" y="186"/>
                    <a:pt x="1" y="186"/>
                  </a:cubicBezTo>
                  <a:close/>
                  <a:moveTo>
                    <a:pt x="1" y="155"/>
                  </a:move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lose/>
                  <a:moveTo>
                    <a:pt x="1" y="155"/>
                  </a:move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lose/>
                  <a:moveTo>
                    <a:pt x="1" y="124"/>
                  </a:move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lose/>
                  <a:moveTo>
                    <a:pt x="1" y="124"/>
                  </a:move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62"/>
                  </a:moveTo>
                  <a:lnTo>
                    <a:pt x="1" y="62"/>
                  </a:lnTo>
                  <a:lnTo>
                    <a:pt x="1" y="62"/>
                  </a:lnTo>
                  <a:close/>
                  <a:moveTo>
                    <a:pt x="1" y="62"/>
                  </a:moveTo>
                  <a:lnTo>
                    <a:pt x="1" y="31"/>
                  </a:lnTo>
                  <a:lnTo>
                    <a:pt x="1" y="62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1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39;p57">
              <a:extLst>
                <a:ext uri="{FF2B5EF4-FFF2-40B4-BE49-F238E27FC236}">
                  <a16:creationId xmlns:a16="http://schemas.microsoft.com/office/drawing/2014/main" id="{42AABE73-49E7-4ACE-8CCC-B6344E76260C}"/>
                </a:ext>
              </a:extLst>
            </p:cNvPr>
            <p:cNvSpPr/>
            <p:nvPr/>
          </p:nvSpPr>
          <p:spPr>
            <a:xfrm>
              <a:off x="4350900" y="528950"/>
              <a:ext cx="93875" cy="222600"/>
            </a:xfrm>
            <a:custGeom>
              <a:avLst/>
              <a:gdLst/>
              <a:ahLst/>
              <a:cxnLst/>
              <a:rect l="l" t="t" r="r" b="b"/>
              <a:pathLst>
                <a:path w="3755" h="8904" extrusionOk="0">
                  <a:moveTo>
                    <a:pt x="2048" y="0"/>
                  </a:moveTo>
                  <a:cubicBezTo>
                    <a:pt x="1955" y="186"/>
                    <a:pt x="1862" y="341"/>
                    <a:pt x="1769" y="527"/>
                  </a:cubicBezTo>
                  <a:cubicBezTo>
                    <a:pt x="1397" y="1303"/>
                    <a:pt x="1118" y="2234"/>
                    <a:pt x="1211" y="3381"/>
                  </a:cubicBezTo>
                  <a:cubicBezTo>
                    <a:pt x="1211" y="3412"/>
                    <a:pt x="1211" y="3412"/>
                    <a:pt x="1211" y="3443"/>
                  </a:cubicBezTo>
                  <a:cubicBezTo>
                    <a:pt x="1242" y="4281"/>
                    <a:pt x="963" y="5987"/>
                    <a:pt x="1" y="7321"/>
                  </a:cubicBezTo>
                  <a:cubicBezTo>
                    <a:pt x="1" y="7321"/>
                    <a:pt x="1" y="7352"/>
                    <a:pt x="1" y="7352"/>
                  </a:cubicBezTo>
                  <a:cubicBezTo>
                    <a:pt x="1" y="7352"/>
                    <a:pt x="1" y="7352"/>
                    <a:pt x="1" y="7383"/>
                  </a:cubicBezTo>
                  <a:lnTo>
                    <a:pt x="1" y="7414"/>
                  </a:lnTo>
                  <a:cubicBezTo>
                    <a:pt x="1" y="7414"/>
                    <a:pt x="1" y="7445"/>
                    <a:pt x="1" y="7445"/>
                  </a:cubicBezTo>
                  <a:cubicBezTo>
                    <a:pt x="1" y="7445"/>
                    <a:pt x="1" y="7445"/>
                    <a:pt x="1" y="7476"/>
                  </a:cubicBezTo>
                  <a:cubicBezTo>
                    <a:pt x="1" y="7476"/>
                    <a:pt x="1" y="7476"/>
                    <a:pt x="1" y="7507"/>
                  </a:cubicBezTo>
                  <a:cubicBezTo>
                    <a:pt x="1" y="7507"/>
                    <a:pt x="1" y="7507"/>
                    <a:pt x="1" y="7538"/>
                  </a:cubicBezTo>
                  <a:lnTo>
                    <a:pt x="1" y="7569"/>
                  </a:lnTo>
                  <a:lnTo>
                    <a:pt x="32" y="7569"/>
                  </a:lnTo>
                  <a:cubicBezTo>
                    <a:pt x="32" y="7569"/>
                    <a:pt x="32" y="7600"/>
                    <a:pt x="32" y="7600"/>
                  </a:cubicBezTo>
                  <a:cubicBezTo>
                    <a:pt x="32" y="7600"/>
                    <a:pt x="32" y="7631"/>
                    <a:pt x="32" y="7631"/>
                  </a:cubicBezTo>
                  <a:cubicBezTo>
                    <a:pt x="63" y="8035"/>
                    <a:pt x="63" y="8469"/>
                    <a:pt x="63" y="8903"/>
                  </a:cubicBezTo>
                  <a:cubicBezTo>
                    <a:pt x="745" y="8407"/>
                    <a:pt x="1676" y="7414"/>
                    <a:pt x="2545" y="6204"/>
                  </a:cubicBezTo>
                  <a:cubicBezTo>
                    <a:pt x="2421" y="5925"/>
                    <a:pt x="2359" y="5615"/>
                    <a:pt x="2452" y="5212"/>
                  </a:cubicBezTo>
                  <a:cubicBezTo>
                    <a:pt x="2576" y="4467"/>
                    <a:pt x="3072" y="3754"/>
                    <a:pt x="3755" y="3412"/>
                  </a:cubicBezTo>
                  <a:cubicBezTo>
                    <a:pt x="3382" y="2078"/>
                    <a:pt x="2979" y="993"/>
                    <a:pt x="2700" y="248"/>
                  </a:cubicBezTo>
                  <a:cubicBezTo>
                    <a:pt x="2452" y="186"/>
                    <a:pt x="2234" y="124"/>
                    <a:pt x="2048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40;p57">
              <a:extLst>
                <a:ext uri="{FF2B5EF4-FFF2-40B4-BE49-F238E27FC236}">
                  <a16:creationId xmlns:a16="http://schemas.microsoft.com/office/drawing/2014/main" id="{147EB17A-7F1F-4334-B549-04AC97A26C9D}"/>
                </a:ext>
              </a:extLst>
            </p:cNvPr>
            <p:cNvSpPr/>
            <p:nvPr/>
          </p:nvSpPr>
          <p:spPr>
            <a:xfrm>
              <a:off x="4409850" y="614250"/>
              <a:ext cx="38025" cy="69825"/>
            </a:xfrm>
            <a:custGeom>
              <a:avLst/>
              <a:gdLst/>
              <a:ahLst/>
              <a:cxnLst/>
              <a:rect l="l" t="t" r="r" b="b"/>
              <a:pathLst>
                <a:path w="1521" h="2793" extrusionOk="0">
                  <a:moveTo>
                    <a:pt x="1397" y="0"/>
                  </a:moveTo>
                  <a:cubicBezTo>
                    <a:pt x="714" y="342"/>
                    <a:pt x="218" y="1055"/>
                    <a:pt x="94" y="1800"/>
                  </a:cubicBezTo>
                  <a:cubicBezTo>
                    <a:pt x="1" y="2203"/>
                    <a:pt x="63" y="2513"/>
                    <a:pt x="187" y="2792"/>
                  </a:cubicBezTo>
                  <a:cubicBezTo>
                    <a:pt x="683" y="2079"/>
                    <a:pt x="1148" y="1303"/>
                    <a:pt x="1521" y="466"/>
                  </a:cubicBezTo>
                  <a:cubicBezTo>
                    <a:pt x="1490" y="311"/>
                    <a:pt x="1459" y="156"/>
                    <a:pt x="1397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41;p57">
              <a:extLst>
                <a:ext uri="{FF2B5EF4-FFF2-40B4-BE49-F238E27FC236}">
                  <a16:creationId xmlns:a16="http://schemas.microsoft.com/office/drawing/2014/main" id="{2BDE4170-1211-41CF-B2C6-F547C2A8A954}"/>
                </a:ext>
              </a:extLst>
            </p:cNvPr>
            <p:cNvSpPr/>
            <p:nvPr/>
          </p:nvSpPr>
          <p:spPr>
            <a:xfrm>
              <a:off x="4389700" y="440350"/>
              <a:ext cx="183050" cy="98775"/>
            </a:xfrm>
            <a:custGeom>
              <a:avLst/>
              <a:gdLst/>
              <a:ahLst/>
              <a:cxnLst/>
              <a:rect l="l" t="t" r="r" b="b"/>
              <a:pathLst>
                <a:path w="7322" h="3951" extrusionOk="0">
                  <a:moveTo>
                    <a:pt x="2936" y="0"/>
                  </a:moveTo>
                  <a:cubicBezTo>
                    <a:pt x="2035" y="0"/>
                    <a:pt x="1165" y="294"/>
                    <a:pt x="558" y="1062"/>
                  </a:cubicBezTo>
                  <a:cubicBezTo>
                    <a:pt x="248" y="1435"/>
                    <a:pt x="62" y="1931"/>
                    <a:pt x="31" y="2551"/>
                  </a:cubicBezTo>
                  <a:cubicBezTo>
                    <a:pt x="0" y="2769"/>
                    <a:pt x="0" y="2986"/>
                    <a:pt x="93" y="3172"/>
                  </a:cubicBezTo>
                  <a:cubicBezTo>
                    <a:pt x="403" y="3823"/>
                    <a:pt x="1799" y="3947"/>
                    <a:pt x="2420" y="3947"/>
                  </a:cubicBezTo>
                  <a:cubicBezTo>
                    <a:pt x="2479" y="3950"/>
                    <a:pt x="2538" y="3951"/>
                    <a:pt x="2597" y="3951"/>
                  </a:cubicBezTo>
                  <a:cubicBezTo>
                    <a:pt x="3348" y="3951"/>
                    <a:pt x="4120" y="3772"/>
                    <a:pt x="4839" y="3513"/>
                  </a:cubicBezTo>
                  <a:cubicBezTo>
                    <a:pt x="5088" y="3420"/>
                    <a:pt x="7321" y="2520"/>
                    <a:pt x="7259" y="2179"/>
                  </a:cubicBezTo>
                  <a:cubicBezTo>
                    <a:pt x="7166" y="1186"/>
                    <a:pt x="5150" y="442"/>
                    <a:pt x="4374" y="225"/>
                  </a:cubicBezTo>
                  <a:cubicBezTo>
                    <a:pt x="3909" y="84"/>
                    <a:pt x="3418" y="0"/>
                    <a:pt x="2936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42;p57">
              <a:extLst>
                <a:ext uri="{FF2B5EF4-FFF2-40B4-BE49-F238E27FC236}">
                  <a16:creationId xmlns:a16="http://schemas.microsoft.com/office/drawing/2014/main" id="{B90C5EC8-F13A-4AC4-A029-0526DC5BDA38}"/>
                </a:ext>
              </a:extLst>
            </p:cNvPr>
            <p:cNvSpPr/>
            <p:nvPr/>
          </p:nvSpPr>
          <p:spPr>
            <a:xfrm>
              <a:off x="4399000" y="466625"/>
              <a:ext cx="128750" cy="51525"/>
            </a:xfrm>
            <a:custGeom>
              <a:avLst/>
              <a:gdLst/>
              <a:ahLst/>
              <a:cxnLst/>
              <a:rect l="l" t="t" r="r" b="b"/>
              <a:pathLst>
                <a:path w="5150" h="2061" extrusionOk="0">
                  <a:moveTo>
                    <a:pt x="2148" y="0"/>
                  </a:moveTo>
                  <a:cubicBezTo>
                    <a:pt x="1139" y="0"/>
                    <a:pt x="683" y="477"/>
                    <a:pt x="683" y="477"/>
                  </a:cubicBezTo>
                  <a:cubicBezTo>
                    <a:pt x="683" y="477"/>
                    <a:pt x="0" y="1283"/>
                    <a:pt x="342" y="1655"/>
                  </a:cubicBezTo>
                  <a:cubicBezTo>
                    <a:pt x="691" y="1950"/>
                    <a:pt x="1166" y="2061"/>
                    <a:pt x="1682" y="2061"/>
                  </a:cubicBezTo>
                  <a:cubicBezTo>
                    <a:pt x="3230" y="2061"/>
                    <a:pt x="5150" y="1066"/>
                    <a:pt x="5150" y="1066"/>
                  </a:cubicBezTo>
                  <a:cubicBezTo>
                    <a:pt x="5150" y="1066"/>
                    <a:pt x="4591" y="477"/>
                    <a:pt x="3009" y="104"/>
                  </a:cubicBezTo>
                  <a:cubicBezTo>
                    <a:pt x="2687" y="30"/>
                    <a:pt x="2400" y="0"/>
                    <a:pt x="2148" y="0"/>
                  </a:cubicBezTo>
                  <a:close/>
                </a:path>
              </a:pathLst>
            </a:custGeom>
            <a:solidFill>
              <a:srgbClr val="F8E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43;p57">
              <a:extLst>
                <a:ext uri="{FF2B5EF4-FFF2-40B4-BE49-F238E27FC236}">
                  <a16:creationId xmlns:a16="http://schemas.microsoft.com/office/drawing/2014/main" id="{0B17AC27-5E2E-4D9D-93B9-4F4572ADCAF8}"/>
                </a:ext>
              </a:extLst>
            </p:cNvPr>
            <p:cNvSpPr/>
            <p:nvPr/>
          </p:nvSpPr>
          <p:spPr>
            <a:xfrm>
              <a:off x="4140750" y="270800"/>
              <a:ext cx="138825" cy="162250"/>
            </a:xfrm>
            <a:custGeom>
              <a:avLst/>
              <a:gdLst/>
              <a:ahLst/>
              <a:cxnLst/>
              <a:rect l="l" t="t" r="r" b="b"/>
              <a:pathLst>
                <a:path w="5553" h="6490" extrusionOk="0">
                  <a:moveTo>
                    <a:pt x="818" y="0"/>
                  </a:moveTo>
                  <a:cubicBezTo>
                    <a:pt x="629" y="0"/>
                    <a:pt x="457" y="36"/>
                    <a:pt x="310" y="120"/>
                  </a:cubicBezTo>
                  <a:cubicBezTo>
                    <a:pt x="0" y="275"/>
                    <a:pt x="590" y="2602"/>
                    <a:pt x="683" y="2850"/>
                  </a:cubicBezTo>
                  <a:cubicBezTo>
                    <a:pt x="900" y="3656"/>
                    <a:pt x="1241" y="4432"/>
                    <a:pt x="1737" y="5083"/>
                  </a:cubicBezTo>
                  <a:cubicBezTo>
                    <a:pt x="2089" y="5552"/>
                    <a:pt x="2937" y="6490"/>
                    <a:pt x="3631" y="6490"/>
                  </a:cubicBezTo>
                  <a:cubicBezTo>
                    <a:pt x="3673" y="6490"/>
                    <a:pt x="3714" y="6486"/>
                    <a:pt x="3754" y="6479"/>
                  </a:cubicBezTo>
                  <a:cubicBezTo>
                    <a:pt x="3971" y="6448"/>
                    <a:pt x="4126" y="6324"/>
                    <a:pt x="4281" y="6169"/>
                  </a:cubicBezTo>
                  <a:cubicBezTo>
                    <a:pt x="4746" y="5766"/>
                    <a:pt x="5026" y="5332"/>
                    <a:pt x="5181" y="4835"/>
                  </a:cubicBezTo>
                  <a:cubicBezTo>
                    <a:pt x="5553" y="3408"/>
                    <a:pt x="4715" y="2136"/>
                    <a:pt x="3599" y="1268"/>
                  </a:cubicBezTo>
                  <a:cubicBezTo>
                    <a:pt x="3083" y="881"/>
                    <a:pt x="1751" y="0"/>
                    <a:pt x="818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44;p57">
              <a:extLst>
                <a:ext uri="{FF2B5EF4-FFF2-40B4-BE49-F238E27FC236}">
                  <a16:creationId xmlns:a16="http://schemas.microsoft.com/office/drawing/2014/main" id="{409A48E0-1D0A-4DC8-BF22-C001C3BDFAD6}"/>
                </a:ext>
              </a:extLst>
            </p:cNvPr>
            <p:cNvSpPr/>
            <p:nvPr/>
          </p:nvSpPr>
          <p:spPr>
            <a:xfrm>
              <a:off x="4174875" y="307900"/>
              <a:ext cx="83000" cy="105575"/>
            </a:xfrm>
            <a:custGeom>
              <a:avLst/>
              <a:gdLst/>
              <a:ahLst/>
              <a:cxnLst/>
              <a:rect l="l" t="t" r="r" b="b"/>
              <a:pathLst>
                <a:path w="3320" h="42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21" y="3786"/>
                    <a:pt x="2389" y="4220"/>
                  </a:cubicBezTo>
                  <a:cubicBezTo>
                    <a:pt x="2403" y="4222"/>
                    <a:pt x="2418" y="4223"/>
                    <a:pt x="2432" y="4223"/>
                  </a:cubicBezTo>
                  <a:cubicBezTo>
                    <a:pt x="2901" y="4223"/>
                    <a:pt x="3164" y="3258"/>
                    <a:pt x="3164" y="3258"/>
                  </a:cubicBezTo>
                  <a:cubicBezTo>
                    <a:pt x="3164" y="3258"/>
                    <a:pt x="3319" y="2234"/>
                    <a:pt x="2079" y="1149"/>
                  </a:cubicBezTo>
                  <a:cubicBezTo>
                    <a:pt x="838" y="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8E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45;p57">
              <a:extLst>
                <a:ext uri="{FF2B5EF4-FFF2-40B4-BE49-F238E27FC236}">
                  <a16:creationId xmlns:a16="http://schemas.microsoft.com/office/drawing/2014/main" id="{F036F12B-15CD-4A47-B6B5-92E96E39DBEE}"/>
                </a:ext>
              </a:extLst>
            </p:cNvPr>
            <p:cNvSpPr/>
            <p:nvPr/>
          </p:nvSpPr>
          <p:spPr>
            <a:xfrm>
              <a:off x="4053875" y="359950"/>
              <a:ext cx="381600" cy="400975"/>
            </a:xfrm>
            <a:custGeom>
              <a:avLst/>
              <a:gdLst/>
              <a:ahLst/>
              <a:cxnLst/>
              <a:rect l="l" t="t" r="r" b="b"/>
              <a:pathLst>
                <a:path w="15264" h="16039" extrusionOk="0">
                  <a:moveTo>
                    <a:pt x="9104" y="1"/>
                  </a:moveTo>
                  <a:cubicBezTo>
                    <a:pt x="8172" y="1"/>
                    <a:pt x="7319" y="361"/>
                    <a:pt x="6981" y="1517"/>
                  </a:cubicBezTo>
                  <a:cubicBezTo>
                    <a:pt x="6205" y="4061"/>
                    <a:pt x="5274" y="6605"/>
                    <a:pt x="3413" y="8063"/>
                  </a:cubicBezTo>
                  <a:cubicBezTo>
                    <a:pt x="2079" y="9087"/>
                    <a:pt x="1" y="13150"/>
                    <a:pt x="5150" y="15477"/>
                  </a:cubicBezTo>
                  <a:cubicBezTo>
                    <a:pt x="6236" y="15870"/>
                    <a:pt x="7182" y="16038"/>
                    <a:pt x="8004" y="16038"/>
                  </a:cubicBezTo>
                  <a:cubicBezTo>
                    <a:pt x="12186" y="16038"/>
                    <a:pt x="13170" y="11671"/>
                    <a:pt x="13092" y="10141"/>
                  </a:cubicBezTo>
                  <a:cubicBezTo>
                    <a:pt x="12875" y="7039"/>
                    <a:pt x="15263" y="5643"/>
                    <a:pt x="14953" y="3844"/>
                  </a:cubicBezTo>
                  <a:cubicBezTo>
                    <a:pt x="14674" y="2014"/>
                    <a:pt x="12409" y="990"/>
                    <a:pt x="12409" y="990"/>
                  </a:cubicBezTo>
                  <a:cubicBezTo>
                    <a:pt x="12409" y="990"/>
                    <a:pt x="10648" y="1"/>
                    <a:pt x="9104" y="1"/>
                  </a:cubicBezTo>
                  <a:close/>
                </a:path>
              </a:pathLst>
            </a:custGeom>
            <a:solidFill>
              <a:srgbClr val="E6C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46;p57">
              <a:extLst>
                <a:ext uri="{FF2B5EF4-FFF2-40B4-BE49-F238E27FC236}">
                  <a16:creationId xmlns:a16="http://schemas.microsoft.com/office/drawing/2014/main" id="{7E1BD829-91EA-4E1F-ABC0-B303F985D491}"/>
                </a:ext>
              </a:extLst>
            </p:cNvPr>
            <p:cNvSpPr/>
            <p:nvPr/>
          </p:nvSpPr>
          <p:spPr>
            <a:xfrm>
              <a:off x="4295850" y="270675"/>
              <a:ext cx="28725" cy="135750"/>
            </a:xfrm>
            <a:custGeom>
              <a:avLst/>
              <a:gdLst/>
              <a:ahLst/>
              <a:cxnLst/>
              <a:rect l="l" t="t" r="r" b="b"/>
              <a:pathLst>
                <a:path w="1149" h="5430" extrusionOk="0">
                  <a:moveTo>
                    <a:pt x="590" y="1"/>
                  </a:moveTo>
                  <a:cubicBezTo>
                    <a:pt x="280" y="1"/>
                    <a:pt x="0" y="249"/>
                    <a:pt x="0" y="559"/>
                  </a:cubicBezTo>
                  <a:lnTo>
                    <a:pt x="0" y="4871"/>
                  </a:lnTo>
                  <a:cubicBezTo>
                    <a:pt x="0" y="5181"/>
                    <a:pt x="280" y="5430"/>
                    <a:pt x="590" y="5430"/>
                  </a:cubicBezTo>
                  <a:cubicBezTo>
                    <a:pt x="900" y="5430"/>
                    <a:pt x="1148" y="5181"/>
                    <a:pt x="1148" y="4871"/>
                  </a:cubicBezTo>
                  <a:lnTo>
                    <a:pt x="1148" y="559"/>
                  </a:lnTo>
                  <a:cubicBezTo>
                    <a:pt x="1148" y="249"/>
                    <a:pt x="900" y="1"/>
                    <a:pt x="590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47;p57">
              <a:extLst>
                <a:ext uri="{FF2B5EF4-FFF2-40B4-BE49-F238E27FC236}">
                  <a16:creationId xmlns:a16="http://schemas.microsoft.com/office/drawing/2014/main" id="{EA7ED68E-BD27-40F9-ADE9-C85506A0E6C1}"/>
                </a:ext>
              </a:extLst>
            </p:cNvPr>
            <p:cNvSpPr/>
            <p:nvPr/>
          </p:nvSpPr>
          <p:spPr>
            <a:xfrm>
              <a:off x="4460250" y="324900"/>
              <a:ext cx="72150" cy="74975"/>
            </a:xfrm>
            <a:custGeom>
              <a:avLst/>
              <a:gdLst/>
              <a:ahLst/>
              <a:cxnLst/>
              <a:rect l="l" t="t" r="r" b="b"/>
              <a:pathLst>
                <a:path w="2886" h="2999" extrusionOk="0">
                  <a:moveTo>
                    <a:pt x="1096" y="0"/>
                  </a:moveTo>
                  <a:cubicBezTo>
                    <a:pt x="937" y="0"/>
                    <a:pt x="786" y="41"/>
                    <a:pt x="652" y="127"/>
                  </a:cubicBezTo>
                  <a:cubicBezTo>
                    <a:pt x="94" y="438"/>
                    <a:pt x="1" y="1306"/>
                    <a:pt x="435" y="2082"/>
                  </a:cubicBezTo>
                  <a:cubicBezTo>
                    <a:pt x="789" y="2647"/>
                    <a:pt x="1339" y="2998"/>
                    <a:pt x="1814" y="2998"/>
                  </a:cubicBezTo>
                  <a:cubicBezTo>
                    <a:pt x="1965" y="2998"/>
                    <a:pt x="2108" y="2963"/>
                    <a:pt x="2235" y="2888"/>
                  </a:cubicBezTo>
                  <a:cubicBezTo>
                    <a:pt x="2793" y="2578"/>
                    <a:pt x="2886" y="1679"/>
                    <a:pt x="2421" y="934"/>
                  </a:cubicBezTo>
                  <a:cubicBezTo>
                    <a:pt x="2096" y="355"/>
                    <a:pt x="1564" y="0"/>
                    <a:pt x="1096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48;p57">
              <a:extLst>
                <a:ext uri="{FF2B5EF4-FFF2-40B4-BE49-F238E27FC236}">
                  <a16:creationId xmlns:a16="http://schemas.microsoft.com/office/drawing/2014/main" id="{17D2B0D8-F5E2-48CB-996B-9FDF69AB0E0F}"/>
                </a:ext>
              </a:extLst>
            </p:cNvPr>
            <p:cNvSpPr/>
            <p:nvPr/>
          </p:nvSpPr>
          <p:spPr>
            <a:xfrm>
              <a:off x="4264825" y="238325"/>
              <a:ext cx="83775" cy="57775"/>
            </a:xfrm>
            <a:custGeom>
              <a:avLst/>
              <a:gdLst/>
              <a:ahLst/>
              <a:cxnLst/>
              <a:rect l="l" t="t" r="r" b="b"/>
              <a:pathLst>
                <a:path w="3351" h="2311" extrusionOk="0">
                  <a:moveTo>
                    <a:pt x="1833" y="1"/>
                  </a:moveTo>
                  <a:cubicBezTo>
                    <a:pt x="1731" y="1"/>
                    <a:pt x="1627" y="8"/>
                    <a:pt x="1521" y="23"/>
                  </a:cubicBezTo>
                  <a:cubicBezTo>
                    <a:pt x="621" y="147"/>
                    <a:pt x="1" y="768"/>
                    <a:pt x="94" y="1388"/>
                  </a:cubicBezTo>
                  <a:cubicBezTo>
                    <a:pt x="175" y="1933"/>
                    <a:pt x="783" y="2310"/>
                    <a:pt x="1539" y="2310"/>
                  </a:cubicBezTo>
                  <a:cubicBezTo>
                    <a:pt x="1644" y="2310"/>
                    <a:pt x="1752" y="2303"/>
                    <a:pt x="1862" y="2288"/>
                  </a:cubicBezTo>
                  <a:cubicBezTo>
                    <a:pt x="2730" y="2164"/>
                    <a:pt x="3351" y="1543"/>
                    <a:pt x="3258" y="923"/>
                  </a:cubicBezTo>
                  <a:cubicBezTo>
                    <a:pt x="3176" y="378"/>
                    <a:pt x="2568" y="1"/>
                    <a:pt x="1833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49;p57">
              <a:extLst>
                <a:ext uri="{FF2B5EF4-FFF2-40B4-BE49-F238E27FC236}">
                  <a16:creationId xmlns:a16="http://schemas.microsoft.com/office/drawing/2014/main" id="{D4ED1534-0931-48FC-9B96-F0ADE03D88F1}"/>
                </a:ext>
              </a:extLst>
            </p:cNvPr>
            <p:cNvSpPr/>
            <p:nvPr/>
          </p:nvSpPr>
          <p:spPr>
            <a:xfrm>
              <a:off x="4064750" y="569175"/>
              <a:ext cx="299375" cy="191575"/>
            </a:xfrm>
            <a:custGeom>
              <a:avLst/>
              <a:gdLst/>
              <a:ahLst/>
              <a:cxnLst/>
              <a:rect l="l" t="t" r="r" b="b"/>
              <a:pathLst>
                <a:path w="11975" h="7663" extrusionOk="0">
                  <a:moveTo>
                    <a:pt x="2930" y="1"/>
                  </a:moveTo>
                  <a:cubicBezTo>
                    <a:pt x="2817" y="1"/>
                    <a:pt x="2709" y="2"/>
                    <a:pt x="2606" y="4"/>
                  </a:cubicBezTo>
                  <a:cubicBezTo>
                    <a:pt x="1303" y="1338"/>
                    <a:pt x="0" y="4968"/>
                    <a:pt x="4715" y="7108"/>
                  </a:cubicBezTo>
                  <a:cubicBezTo>
                    <a:pt x="5801" y="7496"/>
                    <a:pt x="6741" y="7663"/>
                    <a:pt x="7555" y="7663"/>
                  </a:cubicBezTo>
                  <a:cubicBezTo>
                    <a:pt x="9997" y="7663"/>
                    <a:pt x="11300" y="6162"/>
                    <a:pt x="11974" y="4626"/>
                  </a:cubicBezTo>
                  <a:cubicBezTo>
                    <a:pt x="11075" y="3386"/>
                    <a:pt x="9648" y="1772"/>
                    <a:pt x="7973" y="966"/>
                  </a:cubicBezTo>
                  <a:cubicBezTo>
                    <a:pt x="6310" y="192"/>
                    <a:pt x="4302" y="1"/>
                    <a:pt x="2930" y="1"/>
                  </a:cubicBezTo>
                  <a:close/>
                </a:path>
              </a:pathLst>
            </a:custGeom>
            <a:solidFill>
              <a:srgbClr val="E2A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50;p57">
              <a:extLst>
                <a:ext uri="{FF2B5EF4-FFF2-40B4-BE49-F238E27FC236}">
                  <a16:creationId xmlns:a16="http://schemas.microsoft.com/office/drawing/2014/main" id="{CC9054B8-6B44-4ADB-9109-20AB00345282}"/>
                </a:ext>
              </a:extLst>
            </p:cNvPr>
            <p:cNvSpPr/>
            <p:nvPr/>
          </p:nvSpPr>
          <p:spPr>
            <a:xfrm>
              <a:off x="4265500" y="320175"/>
              <a:ext cx="200225" cy="148300"/>
            </a:xfrm>
            <a:custGeom>
              <a:avLst/>
              <a:gdLst/>
              <a:ahLst/>
              <a:cxnLst/>
              <a:rect l="l" t="t" r="r" b="b"/>
              <a:pathLst>
                <a:path w="8009" h="5932" extrusionOk="0">
                  <a:moveTo>
                    <a:pt x="2618" y="0"/>
                  </a:moveTo>
                  <a:cubicBezTo>
                    <a:pt x="1557" y="0"/>
                    <a:pt x="1307" y="875"/>
                    <a:pt x="1307" y="875"/>
                  </a:cubicBezTo>
                  <a:cubicBezTo>
                    <a:pt x="1229" y="863"/>
                    <a:pt x="1156" y="858"/>
                    <a:pt x="1086" y="858"/>
                  </a:cubicBezTo>
                  <a:cubicBezTo>
                    <a:pt x="57" y="858"/>
                    <a:pt x="1" y="2087"/>
                    <a:pt x="408" y="2581"/>
                  </a:cubicBezTo>
                  <a:cubicBezTo>
                    <a:pt x="292" y="3626"/>
                    <a:pt x="1452" y="3856"/>
                    <a:pt x="1856" y="3856"/>
                  </a:cubicBezTo>
                  <a:cubicBezTo>
                    <a:pt x="1884" y="3856"/>
                    <a:pt x="1908" y="3855"/>
                    <a:pt x="1928" y="3853"/>
                  </a:cubicBezTo>
                  <a:cubicBezTo>
                    <a:pt x="2166" y="4864"/>
                    <a:pt x="2986" y="5102"/>
                    <a:pt x="3677" y="5102"/>
                  </a:cubicBezTo>
                  <a:cubicBezTo>
                    <a:pt x="4067" y="5102"/>
                    <a:pt x="4416" y="5026"/>
                    <a:pt x="4596" y="4970"/>
                  </a:cubicBezTo>
                  <a:cubicBezTo>
                    <a:pt x="4813" y="5694"/>
                    <a:pt x="5273" y="5931"/>
                    <a:pt x="5706" y="5931"/>
                  </a:cubicBezTo>
                  <a:cubicBezTo>
                    <a:pt x="6200" y="5931"/>
                    <a:pt x="6658" y="5621"/>
                    <a:pt x="6674" y="5373"/>
                  </a:cubicBezTo>
                  <a:cubicBezTo>
                    <a:pt x="7295" y="5373"/>
                    <a:pt x="8008" y="4939"/>
                    <a:pt x="7636" y="4008"/>
                  </a:cubicBezTo>
                  <a:cubicBezTo>
                    <a:pt x="7315" y="3244"/>
                    <a:pt x="6583" y="3165"/>
                    <a:pt x="6296" y="3165"/>
                  </a:cubicBezTo>
                  <a:cubicBezTo>
                    <a:pt x="6222" y="3165"/>
                    <a:pt x="6178" y="3170"/>
                    <a:pt x="6178" y="3170"/>
                  </a:cubicBezTo>
                  <a:cubicBezTo>
                    <a:pt x="6178" y="3170"/>
                    <a:pt x="6891" y="2302"/>
                    <a:pt x="6116" y="1588"/>
                  </a:cubicBezTo>
                  <a:cubicBezTo>
                    <a:pt x="5752" y="1253"/>
                    <a:pt x="5347" y="1165"/>
                    <a:pt x="5019" y="1165"/>
                  </a:cubicBezTo>
                  <a:cubicBezTo>
                    <a:pt x="4649" y="1165"/>
                    <a:pt x="4379" y="1278"/>
                    <a:pt x="4379" y="1278"/>
                  </a:cubicBezTo>
                  <a:cubicBezTo>
                    <a:pt x="4379" y="1278"/>
                    <a:pt x="4410" y="285"/>
                    <a:pt x="3014" y="37"/>
                  </a:cubicBezTo>
                  <a:cubicBezTo>
                    <a:pt x="2870" y="12"/>
                    <a:pt x="2739" y="0"/>
                    <a:pt x="261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51;p57">
              <a:extLst>
                <a:ext uri="{FF2B5EF4-FFF2-40B4-BE49-F238E27FC236}">
                  <a16:creationId xmlns:a16="http://schemas.microsoft.com/office/drawing/2014/main" id="{8058A3AD-AA6E-408F-BA00-B6065278F6E9}"/>
                </a:ext>
              </a:extLst>
            </p:cNvPr>
            <p:cNvSpPr/>
            <p:nvPr/>
          </p:nvSpPr>
          <p:spPr>
            <a:xfrm>
              <a:off x="4164000" y="604175"/>
              <a:ext cx="31825" cy="32600"/>
            </a:xfrm>
            <a:custGeom>
              <a:avLst/>
              <a:gdLst/>
              <a:ahLst/>
              <a:cxnLst/>
              <a:rect l="l" t="t" r="r" b="b"/>
              <a:pathLst>
                <a:path w="1273" h="1304" extrusionOk="0">
                  <a:moveTo>
                    <a:pt x="621" y="0"/>
                  </a:moveTo>
                  <a:cubicBezTo>
                    <a:pt x="280" y="0"/>
                    <a:pt x="1" y="310"/>
                    <a:pt x="1" y="652"/>
                  </a:cubicBezTo>
                  <a:cubicBezTo>
                    <a:pt x="1" y="1024"/>
                    <a:pt x="280" y="1303"/>
                    <a:pt x="621" y="1303"/>
                  </a:cubicBezTo>
                  <a:cubicBezTo>
                    <a:pt x="993" y="1303"/>
                    <a:pt x="1273" y="1024"/>
                    <a:pt x="1273" y="652"/>
                  </a:cubicBezTo>
                  <a:cubicBezTo>
                    <a:pt x="1273" y="310"/>
                    <a:pt x="993" y="0"/>
                    <a:pt x="62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52;p57">
              <a:extLst>
                <a:ext uri="{FF2B5EF4-FFF2-40B4-BE49-F238E27FC236}">
                  <a16:creationId xmlns:a16="http://schemas.microsoft.com/office/drawing/2014/main" id="{A21B4D88-6957-440D-B787-FF2F9E43C57B}"/>
                </a:ext>
              </a:extLst>
            </p:cNvPr>
            <p:cNvSpPr/>
            <p:nvPr/>
          </p:nvSpPr>
          <p:spPr>
            <a:xfrm>
              <a:off x="4262500" y="641400"/>
              <a:ext cx="32600" cy="31825"/>
            </a:xfrm>
            <a:custGeom>
              <a:avLst/>
              <a:gdLst/>
              <a:ahLst/>
              <a:cxnLst/>
              <a:rect l="l" t="t" r="r" b="b"/>
              <a:pathLst>
                <a:path w="1304" h="1273" extrusionOk="0">
                  <a:moveTo>
                    <a:pt x="652" y="0"/>
                  </a:moveTo>
                  <a:cubicBezTo>
                    <a:pt x="311" y="0"/>
                    <a:pt x="1" y="279"/>
                    <a:pt x="1" y="652"/>
                  </a:cubicBezTo>
                  <a:cubicBezTo>
                    <a:pt x="1" y="993"/>
                    <a:pt x="311" y="1272"/>
                    <a:pt x="652" y="1272"/>
                  </a:cubicBezTo>
                  <a:cubicBezTo>
                    <a:pt x="1024" y="1272"/>
                    <a:pt x="1303" y="993"/>
                    <a:pt x="1303" y="652"/>
                  </a:cubicBezTo>
                  <a:cubicBezTo>
                    <a:pt x="1303" y="279"/>
                    <a:pt x="1024" y="0"/>
                    <a:pt x="652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53;p57">
              <a:extLst>
                <a:ext uri="{FF2B5EF4-FFF2-40B4-BE49-F238E27FC236}">
                  <a16:creationId xmlns:a16="http://schemas.microsoft.com/office/drawing/2014/main" id="{BC2121ED-94ED-4BD5-A747-8C628B337DC0}"/>
                </a:ext>
              </a:extLst>
            </p:cNvPr>
            <p:cNvSpPr/>
            <p:nvPr/>
          </p:nvSpPr>
          <p:spPr>
            <a:xfrm>
              <a:off x="4320675" y="490150"/>
              <a:ext cx="74475" cy="66300"/>
            </a:xfrm>
            <a:custGeom>
              <a:avLst/>
              <a:gdLst/>
              <a:ahLst/>
              <a:cxnLst/>
              <a:rect l="l" t="t" r="r" b="b"/>
              <a:pathLst>
                <a:path w="2979" h="2652" extrusionOk="0">
                  <a:moveTo>
                    <a:pt x="1500" y="1"/>
                  </a:moveTo>
                  <a:cubicBezTo>
                    <a:pt x="1125" y="1"/>
                    <a:pt x="754" y="158"/>
                    <a:pt x="496" y="466"/>
                  </a:cubicBezTo>
                  <a:cubicBezTo>
                    <a:pt x="0" y="1025"/>
                    <a:pt x="62" y="1862"/>
                    <a:pt x="621" y="2328"/>
                  </a:cubicBezTo>
                  <a:cubicBezTo>
                    <a:pt x="867" y="2547"/>
                    <a:pt x="1168" y="2651"/>
                    <a:pt x="1470" y="2651"/>
                  </a:cubicBezTo>
                  <a:cubicBezTo>
                    <a:pt x="1852" y="2651"/>
                    <a:pt x="2236" y="2484"/>
                    <a:pt x="2513" y="2172"/>
                  </a:cubicBezTo>
                  <a:cubicBezTo>
                    <a:pt x="2978" y="1614"/>
                    <a:pt x="2916" y="777"/>
                    <a:pt x="2358" y="311"/>
                  </a:cubicBezTo>
                  <a:cubicBezTo>
                    <a:pt x="2108" y="103"/>
                    <a:pt x="1803" y="1"/>
                    <a:pt x="150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54;p57">
              <a:extLst>
                <a:ext uri="{FF2B5EF4-FFF2-40B4-BE49-F238E27FC236}">
                  <a16:creationId xmlns:a16="http://schemas.microsoft.com/office/drawing/2014/main" id="{5451B721-A7D1-41F4-B27D-AD65AFB816AE}"/>
                </a:ext>
              </a:extLst>
            </p:cNvPr>
            <p:cNvSpPr/>
            <p:nvPr/>
          </p:nvSpPr>
          <p:spPr>
            <a:xfrm>
              <a:off x="4364100" y="507575"/>
              <a:ext cx="25625" cy="23100"/>
            </a:xfrm>
            <a:custGeom>
              <a:avLst/>
              <a:gdLst/>
              <a:ahLst/>
              <a:cxnLst/>
              <a:rect l="l" t="t" r="r" b="b"/>
              <a:pathLst>
                <a:path w="1025" h="924" extrusionOk="0">
                  <a:moveTo>
                    <a:pt x="500" y="1"/>
                  </a:moveTo>
                  <a:cubicBezTo>
                    <a:pt x="369" y="1"/>
                    <a:pt x="239" y="55"/>
                    <a:pt x="155" y="173"/>
                  </a:cubicBezTo>
                  <a:cubicBezTo>
                    <a:pt x="0" y="359"/>
                    <a:pt x="0" y="638"/>
                    <a:pt x="217" y="824"/>
                  </a:cubicBezTo>
                  <a:cubicBezTo>
                    <a:pt x="298" y="891"/>
                    <a:pt x="396" y="923"/>
                    <a:pt x="493" y="923"/>
                  </a:cubicBezTo>
                  <a:cubicBezTo>
                    <a:pt x="622" y="923"/>
                    <a:pt x="750" y="868"/>
                    <a:pt x="838" y="762"/>
                  </a:cubicBezTo>
                  <a:cubicBezTo>
                    <a:pt x="1024" y="576"/>
                    <a:pt x="993" y="266"/>
                    <a:pt x="807" y="111"/>
                  </a:cubicBezTo>
                  <a:cubicBezTo>
                    <a:pt x="722" y="39"/>
                    <a:pt x="61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55;p57">
              <a:extLst>
                <a:ext uri="{FF2B5EF4-FFF2-40B4-BE49-F238E27FC236}">
                  <a16:creationId xmlns:a16="http://schemas.microsoft.com/office/drawing/2014/main" id="{D4FC468D-FE0D-4DDC-8E7B-806915FEA756}"/>
                </a:ext>
              </a:extLst>
            </p:cNvPr>
            <p:cNvSpPr/>
            <p:nvPr/>
          </p:nvSpPr>
          <p:spPr>
            <a:xfrm>
              <a:off x="4205100" y="441300"/>
              <a:ext cx="74475" cy="65950"/>
            </a:xfrm>
            <a:custGeom>
              <a:avLst/>
              <a:gdLst/>
              <a:ahLst/>
              <a:cxnLst/>
              <a:rect l="l" t="t" r="r" b="b"/>
              <a:pathLst>
                <a:path w="2979" h="2638" extrusionOk="0">
                  <a:moveTo>
                    <a:pt x="1500" y="0"/>
                  </a:moveTo>
                  <a:cubicBezTo>
                    <a:pt x="1126" y="0"/>
                    <a:pt x="755" y="157"/>
                    <a:pt x="497" y="466"/>
                  </a:cubicBezTo>
                  <a:cubicBezTo>
                    <a:pt x="1" y="1024"/>
                    <a:pt x="94" y="1862"/>
                    <a:pt x="652" y="2327"/>
                  </a:cubicBezTo>
                  <a:cubicBezTo>
                    <a:pt x="902" y="2535"/>
                    <a:pt x="1201" y="2638"/>
                    <a:pt x="1500" y="2638"/>
                  </a:cubicBezTo>
                  <a:cubicBezTo>
                    <a:pt x="1870" y="2638"/>
                    <a:pt x="2239" y="2481"/>
                    <a:pt x="2514" y="2172"/>
                  </a:cubicBezTo>
                  <a:cubicBezTo>
                    <a:pt x="2979" y="1614"/>
                    <a:pt x="2917" y="776"/>
                    <a:pt x="2359" y="311"/>
                  </a:cubicBezTo>
                  <a:cubicBezTo>
                    <a:pt x="2109" y="103"/>
                    <a:pt x="1803" y="0"/>
                    <a:pt x="15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56;p57">
              <a:extLst>
                <a:ext uri="{FF2B5EF4-FFF2-40B4-BE49-F238E27FC236}">
                  <a16:creationId xmlns:a16="http://schemas.microsoft.com/office/drawing/2014/main" id="{9350FEDC-7D69-4259-AF7E-B478C0AC5C25}"/>
                </a:ext>
              </a:extLst>
            </p:cNvPr>
            <p:cNvSpPr/>
            <p:nvPr/>
          </p:nvSpPr>
          <p:spPr>
            <a:xfrm>
              <a:off x="4248550" y="458725"/>
              <a:ext cx="25600" cy="23075"/>
            </a:xfrm>
            <a:custGeom>
              <a:avLst/>
              <a:gdLst/>
              <a:ahLst/>
              <a:cxnLst/>
              <a:rect l="l" t="t" r="r" b="b"/>
              <a:pathLst>
                <a:path w="1024" h="923" extrusionOk="0">
                  <a:moveTo>
                    <a:pt x="500" y="1"/>
                  </a:moveTo>
                  <a:cubicBezTo>
                    <a:pt x="369" y="1"/>
                    <a:pt x="239" y="55"/>
                    <a:pt x="155" y="172"/>
                  </a:cubicBezTo>
                  <a:cubicBezTo>
                    <a:pt x="0" y="358"/>
                    <a:pt x="0" y="638"/>
                    <a:pt x="217" y="824"/>
                  </a:cubicBezTo>
                  <a:cubicBezTo>
                    <a:pt x="298" y="891"/>
                    <a:pt x="396" y="923"/>
                    <a:pt x="496" y="923"/>
                  </a:cubicBezTo>
                  <a:cubicBezTo>
                    <a:pt x="627" y="923"/>
                    <a:pt x="763" y="867"/>
                    <a:pt x="869" y="762"/>
                  </a:cubicBezTo>
                  <a:cubicBezTo>
                    <a:pt x="1024" y="576"/>
                    <a:pt x="993" y="265"/>
                    <a:pt x="807" y="110"/>
                  </a:cubicBezTo>
                  <a:cubicBezTo>
                    <a:pt x="721" y="39"/>
                    <a:pt x="61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57;p57">
              <a:extLst>
                <a:ext uri="{FF2B5EF4-FFF2-40B4-BE49-F238E27FC236}">
                  <a16:creationId xmlns:a16="http://schemas.microsoft.com/office/drawing/2014/main" id="{72415DB8-19F0-4E6E-B8D6-3F58AD7FF6BE}"/>
                </a:ext>
              </a:extLst>
            </p:cNvPr>
            <p:cNvSpPr/>
            <p:nvPr/>
          </p:nvSpPr>
          <p:spPr>
            <a:xfrm>
              <a:off x="4506025" y="1468125"/>
              <a:ext cx="525825" cy="165200"/>
            </a:xfrm>
            <a:custGeom>
              <a:avLst/>
              <a:gdLst/>
              <a:ahLst/>
              <a:cxnLst/>
              <a:rect l="l" t="t" r="r" b="b"/>
              <a:pathLst>
                <a:path w="21033" h="6608" extrusionOk="0">
                  <a:moveTo>
                    <a:pt x="17124" y="6608"/>
                  </a:moveTo>
                  <a:cubicBezTo>
                    <a:pt x="16969" y="5026"/>
                    <a:pt x="16752" y="3350"/>
                    <a:pt x="16566" y="1861"/>
                  </a:cubicBezTo>
                  <a:cubicBezTo>
                    <a:pt x="16286" y="1985"/>
                    <a:pt x="15976" y="2141"/>
                    <a:pt x="15666" y="2265"/>
                  </a:cubicBezTo>
                  <a:lnTo>
                    <a:pt x="15666" y="2265"/>
                  </a:lnTo>
                  <a:cubicBezTo>
                    <a:pt x="15976" y="2141"/>
                    <a:pt x="16286" y="1985"/>
                    <a:pt x="16566" y="1861"/>
                  </a:cubicBezTo>
                  <a:cubicBezTo>
                    <a:pt x="16752" y="3350"/>
                    <a:pt x="16969" y="5026"/>
                    <a:pt x="17124" y="6608"/>
                  </a:cubicBezTo>
                  <a:lnTo>
                    <a:pt x="17124" y="6608"/>
                  </a:lnTo>
                  <a:close/>
                  <a:moveTo>
                    <a:pt x="5026" y="5305"/>
                  </a:moveTo>
                  <a:cubicBezTo>
                    <a:pt x="5057" y="4995"/>
                    <a:pt x="5088" y="4653"/>
                    <a:pt x="5119" y="4312"/>
                  </a:cubicBezTo>
                  <a:cubicBezTo>
                    <a:pt x="5088" y="4653"/>
                    <a:pt x="5057" y="4995"/>
                    <a:pt x="5026" y="5305"/>
                  </a:cubicBezTo>
                  <a:close/>
                  <a:moveTo>
                    <a:pt x="745" y="3536"/>
                  </a:moveTo>
                  <a:lnTo>
                    <a:pt x="745" y="3536"/>
                  </a:lnTo>
                  <a:lnTo>
                    <a:pt x="745" y="3536"/>
                  </a:lnTo>
                  <a:cubicBezTo>
                    <a:pt x="714" y="3319"/>
                    <a:pt x="714" y="3133"/>
                    <a:pt x="683" y="2916"/>
                  </a:cubicBezTo>
                  <a:cubicBezTo>
                    <a:pt x="652" y="2575"/>
                    <a:pt x="435" y="2296"/>
                    <a:pt x="124" y="2172"/>
                  </a:cubicBezTo>
                  <a:cubicBezTo>
                    <a:pt x="93" y="2172"/>
                    <a:pt x="62" y="2141"/>
                    <a:pt x="31" y="2141"/>
                  </a:cubicBezTo>
                  <a:cubicBezTo>
                    <a:pt x="62" y="2141"/>
                    <a:pt x="93" y="2172"/>
                    <a:pt x="124" y="2172"/>
                  </a:cubicBezTo>
                  <a:cubicBezTo>
                    <a:pt x="435" y="2296"/>
                    <a:pt x="652" y="2575"/>
                    <a:pt x="683" y="2916"/>
                  </a:cubicBezTo>
                  <a:cubicBezTo>
                    <a:pt x="714" y="3133"/>
                    <a:pt x="714" y="3319"/>
                    <a:pt x="745" y="3536"/>
                  </a:cubicBezTo>
                  <a:moveTo>
                    <a:pt x="31" y="2141"/>
                  </a:moveTo>
                  <a:cubicBezTo>
                    <a:pt x="31" y="2141"/>
                    <a:pt x="31" y="2141"/>
                    <a:pt x="31" y="2141"/>
                  </a:cubicBezTo>
                  <a:cubicBezTo>
                    <a:pt x="31" y="2141"/>
                    <a:pt x="31" y="2141"/>
                    <a:pt x="31" y="2141"/>
                  </a:cubicBezTo>
                  <a:close/>
                  <a:moveTo>
                    <a:pt x="31" y="2141"/>
                  </a:moveTo>
                  <a:cubicBezTo>
                    <a:pt x="31" y="2141"/>
                    <a:pt x="31" y="2141"/>
                    <a:pt x="31" y="2141"/>
                  </a:cubicBezTo>
                  <a:cubicBezTo>
                    <a:pt x="31" y="2141"/>
                    <a:pt x="31" y="2141"/>
                    <a:pt x="31" y="2141"/>
                  </a:cubicBezTo>
                  <a:close/>
                  <a:moveTo>
                    <a:pt x="0" y="2141"/>
                  </a:moveTo>
                  <a:cubicBezTo>
                    <a:pt x="0" y="2141"/>
                    <a:pt x="0" y="2141"/>
                    <a:pt x="0" y="2110"/>
                  </a:cubicBezTo>
                  <a:cubicBezTo>
                    <a:pt x="0" y="2110"/>
                    <a:pt x="0" y="2141"/>
                    <a:pt x="0" y="2141"/>
                  </a:cubicBezTo>
                  <a:close/>
                  <a:moveTo>
                    <a:pt x="0" y="2110"/>
                  </a:moveTo>
                  <a:cubicBezTo>
                    <a:pt x="0" y="2110"/>
                    <a:pt x="0" y="2110"/>
                    <a:pt x="0" y="2110"/>
                  </a:cubicBezTo>
                  <a:cubicBezTo>
                    <a:pt x="0" y="2110"/>
                    <a:pt x="0" y="2110"/>
                    <a:pt x="0" y="2110"/>
                  </a:cubicBezTo>
                  <a:close/>
                  <a:moveTo>
                    <a:pt x="21002" y="558"/>
                  </a:moveTo>
                  <a:cubicBezTo>
                    <a:pt x="21002" y="372"/>
                    <a:pt x="21002" y="186"/>
                    <a:pt x="21033" y="0"/>
                  </a:cubicBezTo>
                  <a:cubicBezTo>
                    <a:pt x="21002" y="186"/>
                    <a:pt x="21002" y="372"/>
                    <a:pt x="21002" y="558"/>
                  </a:cubicBezTo>
                  <a:lnTo>
                    <a:pt x="21002" y="558"/>
                  </a:lnTo>
                  <a:close/>
                </a:path>
              </a:pathLst>
            </a:custGeom>
            <a:solidFill>
              <a:srgbClr val="F7D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58;p57">
              <a:extLst>
                <a:ext uri="{FF2B5EF4-FFF2-40B4-BE49-F238E27FC236}">
                  <a16:creationId xmlns:a16="http://schemas.microsoft.com/office/drawing/2014/main" id="{0DD259C8-44E3-436E-8C50-F0D5756DE1D6}"/>
                </a:ext>
              </a:extLst>
            </p:cNvPr>
            <p:cNvSpPr/>
            <p:nvPr/>
          </p:nvSpPr>
          <p:spPr>
            <a:xfrm>
              <a:off x="5034925" y="1357200"/>
              <a:ext cx="800" cy="3925"/>
            </a:xfrm>
            <a:custGeom>
              <a:avLst/>
              <a:gdLst/>
              <a:ahLst/>
              <a:cxnLst/>
              <a:rect l="l" t="t" r="r" b="b"/>
              <a:pathLst>
                <a:path w="32" h="157" extrusionOk="0">
                  <a:moveTo>
                    <a:pt x="1" y="156"/>
                  </a:moveTo>
                  <a:cubicBezTo>
                    <a:pt x="32" y="94"/>
                    <a:pt x="32" y="63"/>
                    <a:pt x="32" y="1"/>
                  </a:cubicBezTo>
                  <a:cubicBezTo>
                    <a:pt x="32" y="63"/>
                    <a:pt x="32" y="94"/>
                    <a:pt x="1" y="156"/>
                  </a:cubicBezTo>
                  <a:lnTo>
                    <a:pt x="1" y="156"/>
                  </a:lnTo>
                  <a:close/>
                  <a:moveTo>
                    <a:pt x="32" y="156"/>
                  </a:moveTo>
                  <a:lnTo>
                    <a:pt x="32" y="156"/>
                  </a:lnTo>
                  <a:lnTo>
                    <a:pt x="32" y="156"/>
                  </a:lnTo>
                  <a:close/>
                  <a:moveTo>
                    <a:pt x="32" y="156"/>
                  </a:moveTo>
                  <a:lnTo>
                    <a:pt x="32" y="156"/>
                  </a:lnTo>
                  <a:lnTo>
                    <a:pt x="32" y="156"/>
                  </a:lnTo>
                  <a:lnTo>
                    <a:pt x="32" y="156"/>
                  </a:ln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59;p57">
              <a:extLst>
                <a:ext uri="{FF2B5EF4-FFF2-40B4-BE49-F238E27FC236}">
                  <a16:creationId xmlns:a16="http://schemas.microsoft.com/office/drawing/2014/main" id="{80CF631F-8D55-4682-B8C4-0314671137EA}"/>
                </a:ext>
              </a:extLst>
            </p:cNvPr>
            <p:cNvSpPr/>
            <p:nvPr/>
          </p:nvSpPr>
          <p:spPr>
            <a:xfrm>
              <a:off x="4352450" y="1291300"/>
              <a:ext cx="686375" cy="385450"/>
            </a:xfrm>
            <a:custGeom>
              <a:avLst/>
              <a:gdLst/>
              <a:ahLst/>
              <a:cxnLst/>
              <a:rect l="l" t="t" r="r" b="b"/>
              <a:pathLst>
                <a:path w="27455" h="15418" extrusionOk="0">
                  <a:moveTo>
                    <a:pt x="1" y="3630"/>
                  </a:moveTo>
                  <a:lnTo>
                    <a:pt x="1" y="3630"/>
                  </a:lnTo>
                  <a:cubicBezTo>
                    <a:pt x="249" y="4126"/>
                    <a:pt x="528" y="4560"/>
                    <a:pt x="808" y="4964"/>
                  </a:cubicBezTo>
                  <a:cubicBezTo>
                    <a:pt x="994" y="4808"/>
                    <a:pt x="1211" y="4653"/>
                    <a:pt x="1428" y="4529"/>
                  </a:cubicBezTo>
                  <a:cubicBezTo>
                    <a:pt x="590" y="4064"/>
                    <a:pt x="94" y="3723"/>
                    <a:pt x="1" y="3630"/>
                  </a:cubicBezTo>
                  <a:close/>
                  <a:moveTo>
                    <a:pt x="27176" y="6639"/>
                  </a:moveTo>
                  <a:cubicBezTo>
                    <a:pt x="27176" y="6834"/>
                    <a:pt x="27163" y="7041"/>
                    <a:pt x="27154" y="7253"/>
                  </a:cubicBezTo>
                  <a:lnTo>
                    <a:pt x="27154" y="7253"/>
                  </a:lnTo>
                  <a:cubicBezTo>
                    <a:pt x="27159" y="7193"/>
                    <a:pt x="27166" y="7133"/>
                    <a:pt x="27176" y="7073"/>
                  </a:cubicBezTo>
                  <a:cubicBezTo>
                    <a:pt x="27176" y="6949"/>
                    <a:pt x="27176" y="6794"/>
                    <a:pt x="27176" y="6639"/>
                  </a:cubicBezTo>
                  <a:close/>
                  <a:moveTo>
                    <a:pt x="27154" y="7253"/>
                  </a:moveTo>
                  <a:lnTo>
                    <a:pt x="27154" y="7253"/>
                  </a:lnTo>
                  <a:cubicBezTo>
                    <a:pt x="27145" y="7379"/>
                    <a:pt x="27145" y="7505"/>
                    <a:pt x="27145" y="7631"/>
                  </a:cubicBezTo>
                  <a:cubicBezTo>
                    <a:pt x="27145" y="7505"/>
                    <a:pt x="27149" y="7378"/>
                    <a:pt x="27154" y="7253"/>
                  </a:cubicBezTo>
                  <a:close/>
                  <a:moveTo>
                    <a:pt x="4592" y="8438"/>
                  </a:moveTo>
                  <a:lnTo>
                    <a:pt x="4592" y="8438"/>
                  </a:lnTo>
                  <a:cubicBezTo>
                    <a:pt x="5005" y="8674"/>
                    <a:pt x="5417" y="8881"/>
                    <a:pt x="5856" y="9061"/>
                  </a:cubicBezTo>
                  <a:lnTo>
                    <a:pt x="5856" y="9061"/>
                  </a:lnTo>
                  <a:cubicBezTo>
                    <a:pt x="5425" y="8874"/>
                    <a:pt x="4998" y="8666"/>
                    <a:pt x="4592" y="8438"/>
                  </a:cubicBezTo>
                  <a:close/>
                  <a:moveTo>
                    <a:pt x="22305" y="9120"/>
                  </a:moveTo>
                  <a:lnTo>
                    <a:pt x="22305" y="9120"/>
                  </a:lnTo>
                  <a:cubicBezTo>
                    <a:pt x="22292" y="9126"/>
                    <a:pt x="22278" y="9132"/>
                    <a:pt x="22265" y="9139"/>
                  </a:cubicBezTo>
                  <a:lnTo>
                    <a:pt x="22265" y="9139"/>
                  </a:lnTo>
                  <a:cubicBezTo>
                    <a:pt x="22278" y="9133"/>
                    <a:pt x="22292" y="9127"/>
                    <a:pt x="22305" y="9120"/>
                  </a:cubicBezTo>
                  <a:cubicBezTo>
                    <a:pt x="22305" y="9120"/>
                    <a:pt x="22305" y="9120"/>
                    <a:pt x="22305" y="9120"/>
                  </a:cubicBezTo>
                  <a:close/>
                  <a:moveTo>
                    <a:pt x="22265" y="9139"/>
                  </a:moveTo>
                  <a:cubicBezTo>
                    <a:pt x="20755" y="9810"/>
                    <a:pt x="19095" y="10208"/>
                    <a:pt x="17404" y="10423"/>
                  </a:cubicBezTo>
                  <a:cubicBezTo>
                    <a:pt x="18924" y="10237"/>
                    <a:pt x="20444" y="9896"/>
                    <a:pt x="21809" y="9338"/>
                  </a:cubicBezTo>
                  <a:cubicBezTo>
                    <a:pt x="21962" y="9276"/>
                    <a:pt x="22115" y="9208"/>
                    <a:pt x="22265" y="9139"/>
                  </a:cubicBezTo>
                  <a:close/>
                  <a:moveTo>
                    <a:pt x="11231" y="11912"/>
                  </a:moveTo>
                  <a:lnTo>
                    <a:pt x="11231" y="11912"/>
                  </a:lnTo>
                  <a:cubicBezTo>
                    <a:pt x="11225" y="11914"/>
                    <a:pt x="11219" y="11915"/>
                    <a:pt x="11213" y="11917"/>
                  </a:cubicBezTo>
                  <a:lnTo>
                    <a:pt x="11213" y="11917"/>
                  </a:lnTo>
                  <a:cubicBezTo>
                    <a:pt x="11198" y="12075"/>
                    <a:pt x="11183" y="12230"/>
                    <a:pt x="11169" y="12378"/>
                  </a:cubicBezTo>
                  <a:cubicBezTo>
                    <a:pt x="11161" y="12447"/>
                    <a:pt x="11152" y="12516"/>
                    <a:pt x="11144" y="12585"/>
                  </a:cubicBezTo>
                  <a:lnTo>
                    <a:pt x="11144" y="12585"/>
                  </a:lnTo>
                  <a:cubicBezTo>
                    <a:pt x="11173" y="12362"/>
                    <a:pt x="11202" y="12138"/>
                    <a:pt x="11231" y="11912"/>
                  </a:cubicBezTo>
                  <a:close/>
                  <a:moveTo>
                    <a:pt x="6733" y="6670"/>
                  </a:moveTo>
                  <a:lnTo>
                    <a:pt x="6733" y="6670"/>
                  </a:lnTo>
                  <a:cubicBezTo>
                    <a:pt x="6764" y="6825"/>
                    <a:pt x="6795" y="6980"/>
                    <a:pt x="6826" y="7104"/>
                  </a:cubicBezTo>
                  <a:cubicBezTo>
                    <a:pt x="6888" y="7756"/>
                    <a:pt x="6671" y="8438"/>
                    <a:pt x="6205" y="8903"/>
                  </a:cubicBezTo>
                  <a:cubicBezTo>
                    <a:pt x="6112" y="8965"/>
                    <a:pt x="6019" y="9027"/>
                    <a:pt x="5926" y="9089"/>
                  </a:cubicBezTo>
                  <a:cubicBezTo>
                    <a:pt x="5903" y="9080"/>
                    <a:pt x="5879" y="9071"/>
                    <a:pt x="5856" y="9061"/>
                  </a:cubicBezTo>
                  <a:lnTo>
                    <a:pt x="5856" y="9061"/>
                  </a:lnTo>
                  <a:cubicBezTo>
                    <a:pt x="5951" y="9103"/>
                    <a:pt x="6047" y="9143"/>
                    <a:pt x="6143" y="9183"/>
                  </a:cubicBezTo>
                  <a:cubicBezTo>
                    <a:pt x="6143" y="9183"/>
                    <a:pt x="6143" y="9214"/>
                    <a:pt x="6143" y="9214"/>
                  </a:cubicBezTo>
                  <a:lnTo>
                    <a:pt x="6174" y="9214"/>
                  </a:lnTo>
                  <a:cubicBezTo>
                    <a:pt x="6205" y="9214"/>
                    <a:pt x="6236" y="9245"/>
                    <a:pt x="6267" y="9245"/>
                  </a:cubicBezTo>
                  <a:cubicBezTo>
                    <a:pt x="6578" y="9369"/>
                    <a:pt x="6795" y="9648"/>
                    <a:pt x="6826" y="9989"/>
                  </a:cubicBezTo>
                  <a:cubicBezTo>
                    <a:pt x="6857" y="10206"/>
                    <a:pt x="6857" y="10392"/>
                    <a:pt x="6888" y="10609"/>
                  </a:cubicBezTo>
                  <a:cubicBezTo>
                    <a:pt x="8284" y="10951"/>
                    <a:pt x="9214" y="12005"/>
                    <a:pt x="9804" y="13029"/>
                  </a:cubicBezTo>
                  <a:cubicBezTo>
                    <a:pt x="9835" y="12936"/>
                    <a:pt x="9897" y="12843"/>
                    <a:pt x="9928" y="12750"/>
                  </a:cubicBezTo>
                  <a:cubicBezTo>
                    <a:pt x="10204" y="12382"/>
                    <a:pt x="10692" y="12044"/>
                    <a:pt x="11213" y="11917"/>
                  </a:cubicBezTo>
                  <a:lnTo>
                    <a:pt x="11213" y="11917"/>
                  </a:lnTo>
                  <a:cubicBezTo>
                    <a:pt x="11229" y="11742"/>
                    <a:pt x="11246" y="11564"/>
                    <a:pt x="11262" y="11385"/>
                  </a:cubicBezTo>
                  <a:cubicBezTo>
                    <a:pt x="11324" y="10889"/>
                    <a:pt x="11727" y="10547"/>
                    <a:pt x="12192" y="10547"/>
                  </a:cubicBezTo>
                  <a:lnTo>
                    <a:pt x="12254" y="10547"/>
                  </a:lnTo>
                  <a:cubicBezTo>
                    <a:pt x="12875" y="10578"/>
                    <a:pt x="13557" y="10609"/>
                    <a:pt x="14209" y="10609"/>
                  </a:cubicBezTo>
                  <a:lnTo>
                    <a:pt x="14736" y="10609"/>
                  </a:lnTo>
                  <a:cubicBezTo>
                    <a:pt x="14674" y="10268"/>
                    <a:pt x="14643" y="9896"/>
                    <a:pt x="14736" y="9462"/>
                  </a:cubicBezTo>
                  <a:cubicBezTo>
                    <a:pt x="14829" y="8934"/>
                    <a:pt x="15108" y="8438"/>
                    <a:pt x="15388" y="7942"/>
                  </a:cubicBezTo>
                  <a:cubicBezTo>
                    <a:pt x="15481" y="7787"/>
                    <a:pt x="15574" y="7631"/>
                    <a:pt x="15667" y="7476"/>
                  </a:cubicBezTo>
                  <a:lnTo>
                    <a:pt x="15667" y="7476"/>
                  </a:lnTo>
                  <a:cubicBezTo>
                    <a:pt x="14922" y="7538"/>
                    <a:pt x="14209" y="7569"/>
                    <a:pt x="13526" y="7569"/>
                  </a:cubicBezTo>
                  <a:cubicBezTo>
                    <a:pt x="10921" y="7569"/>
                    <a:pt x="8656" y="7197"/>
                    <a:pt x="6733" y="6670"/>
                  </a:cubicBezTo>
                  <a:close/>
                  <a:moveTo>
                    <a:pt x="27300" y="0"/>
                  </a:moveTo>
                  <a:cubicBezTo>
                    <a:pt x="27300" y="0"/>
                    <a:pt x="25066" y="4188"/>
                    <a:pt x="20196" y="6329"/>
                  </a:cubicBezTo>
                  <a:cubicBezTo>
                    <a:pt x="20630" y="6484"/>
                    <a:pt x="21065" y="6732"/>
                    <a:pt x="21437" y="7042"/>
                  </a:cubicBezTo>
                  <a:cubicBezTo>
                    <a:pt x="21995" y="7569"/>
                    <a:pt x="22336" y="8375"/>
                    <a:pt x="22305" y="9120"/>
                  </a:cubicBezTo>
                  <a:lnTo>
                    <a:pt x="22305" y="9120"/>
                  </a:lnTo>
                  <a:cubicBezTo>
                    <a:pt x="22444" y="9055"/>
                    <a:pt x="22580" y="8992"/>
                    <a:pt x="22709" y="8934"/>
                  </a:cubicBezTo>
                  <a:cubicBezTo>
                    <a:pt x="22895" y="10423"/>
                    <a:pt x="23112" y="12099"/>
                    <a:pt x="23267" y="13681"/>
                  </a:cubicBezTo>
                  <a:cubicBezTo>
                    <a:pt x="23267" y="13557"/>
                    <a:pt x="23236" y="13432"/>
                    <a:pt x="23236" y="13308"/>
                  </a:cubicBezTo>
                  <a:lnTo>
                    <a:pt x="23422" y="13308"/>
                  </a:lnTo>
                  <a:cubicBezTo>
                    <a:pt x="23887" y="12316"/>
                    <a:pt x="24818" y="10268"/>
                    <a:pt x="25563" y="9431"/>
                  </a:cubicBezTo>
                  <a:cubicBezTo>
                    <a:pt x="25501" y="9338"/>
                    <a:pt x="25439" y="9214"/>
                    <a:pt x="25377" y="9120"/>
                  </a:cubicBezTo>
                  <a:cubicBezTo>
                    <a:pt x="25190" y="8779"/>
                    <a:pt x="25004" y="8407"/>
                    <a:pt x="24942" y="8004"/>
                  </a:cubicBezTo>
                  <a:cubicBezTo>
                    <a:pt x="24880" y="7228"/>
                    <a:pt x="25283" y="6484"/>
                    <a:pt x="25904" y="5987"/>
                  </a:cubicBezTo>
                  <a:cubicBezTo>
                    <a:pt x="26214" y="5739"/>
                    <a:pt x="26741" y="5429"/>
                    <a:pt x="27238" y="5305"/>
                  </a:cubicBezTo>
                  <a:cubicBezTo>
                    <a:pt x="27238" y="5429"/>
                    <a:pt x="27238" y="5553"/>
                    <a:pt x="27238" y="5646"/>
                  </a:cubicBezTo>
                  <a:cubicBezTo>
                    <a:pt x="27300" y="3971"/>
                    <a:pt x="27331" y="2854"/>
                    <a:pt x="27331" y="2792"/>
                  </a:cubicBezTo>
                  <a:lnTo>
                    <a:pt x="27300" y="2792"/>
                  </a:lnTo>
                  <a:cubicBezTo>
                    <a:pt x="27331" y="2730"/>
                    <a:pt x="27331" y="2699"/>
                    <a:pt x="27331" y="2637"/>
                  </a:cubicBezTo>
                  <a:cubicBezTo>
                    <a:pt x="27424" y="1955"/>
                    <a:pt x="27455" y="1272"/>
                    <a:pt x="27424" y="496"/>
                  </a:cubicBezTo>
                  <a:lnTo>
                    <a:pt x="27300" y="0"/>
                  </a:lnTo>
                  <a:close/>
                  <a:moveTo>
                    <a:pt x="11144" y="12585"/>
                  </a:moveTo>
                  <a:lnTo>
                    <a:pt x="11144" y="12585"/>
                  </a:lnTo>
                  <a:cubicBezTo>
                    <a:pt x="11064" y="13201"/>
                    <a:pt x="10982" y="13808"/>
                    <a:pt x="10894" y="14400"/>
                  </a:cubicBezTo>
                  <a:lnTo>
                    <a:pt x="10894" y="14400"/>
                  </a:lnTo>
                  <a:cubicBezTo>
                    <a:pt x="10983" y="13811"/>
                    <a:pt x="11069" y="13204"/>
                    <a:pt x="11144" y="12585"/>
                  </a:cubicBezTo>
                  <a:close/>
                  <a:moveTo>
                    <a:pt x="10894" y="14400"/>
                  </a:moveTo>
                  <a:cubicBezTo>
                    <a:pt x="10842" y="14746"/>
                    <a:pt x="10788" y="15086"/>
                    <a:pt x="10734" y="15418"/>
                  </a:cubicBezTo>
                  <a:cubicBezTo>
                    <a:pt x="10790" y="15084"/>
                    <a:pt x="10843" y="14744"/>
                    <a:pt x="10894" y="14400"/>
                  </a:cubicBezTo>
                  <a:close/>
                </a:path>
              </a:pathLst>
            </a:custGeom>
            <a:solidFill>
              <a:srgbClr val="E2A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60;p57">
              <a:extLst>
                <a:ext uri="{FF2B5EF4-FFF2-40B4-BE49-F238E27FC236}">
                  <a16:creationId xmlns:a16="http://schemas.microsoft.com/office/drawing/2014/main" id="{AB6F77B2-3C9C-4212-A3A8-DC0FA5E59391}"/>
                </a:ext>
              </a:extLst>
            </p:cNvPr>
            <p:cNvSpPr/>
            <p:nvPr/>
          </p:nvSpPr>
          <p:spPr>
            <a:xfrm>
              <a:off x="4718525" y="1449500"/>
              <a:ext cx="192350" cy="107050"/>
            </a:xfrm>
            <a:custGeom>
              <a:avLst/>
              <a:gdLst/>
              <a:ahLst/>
              <a:cxnLst/>
              <a:rect l="l" t="t" r="r" b="b"/>
              <a:pathLst>
                <a:path w="7694" h="4282" extrusionOk="0">
                  <a:moveTo>
                    <a:pt x="5553" y="1"/>
                  </a:moveTo>
                  <a:cubicBezTo>
                    <a:pt x="4219" y="559"/>
                    <a:pt x="2730" y="993"/>
                    <a:pt x="1024" y="1148"/>
                  </a:cubicBezTo>
                  <a:cubicBezTo>
                    <a:pt x="931" y="1303"/>
                    <a:pt x="838" y="1459"/>
                    <a:pt x="745" y="1614"/>
                  </a:cubicBezTo>
                  <a:cubicBezTo>
                    <a:pt x="465" y="2110"/>
                    <a:pt x="186" y="2606"/>
                    <a:pt x="93" y="3134"/>
                  </a:cubicBezTo>
                  <a:cubicBezTo>
                    <a:pt x="0" y="3568"/>
                    <a:pt x="31" y="3940"/>
                    <a:pt x="93" y="4281"/>
                  </a:cubicBezTo>
                  <a:cubicBezTo>
                    <a:pt x="962" y="4250"/>
                    <a:pt x="1861" y="4188"/>
                    <a:pt x="2761" y="4095"/>
                  </a:cubicBezTo>
                  <a:cubicBezTo>
                    <a:pt x="4467" y="3878"/>
                    <a:pt x="6142" y="3475"/>
                    <a:pt x="7662" y="2792"/>
                  </a:cubicBezTo>
                  <a:cubicBezTo>
                    <a:pt x="7693" y="2048"/>
                    <a:pt x="7352" y="1241"/>
                    <a:pt x="6794" y="714"/>
                  </a:cubicBezTo>
                  <a:cubicBezTo>
                    <a:pt x="6422" y="404"/>
                    <a:pt x="5987" y="156"/>
                    <a:pt x="5553" y="1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61;p57">
              <a:extLst>
                <a:ext uri="{FF2B5EF4-FFF2-40B4-BE49-F238E27FC236}">
                  <a16:creationId xmlns:a16="http://schemas.microsoft.com/office/drawing/2014/main" id="{797307AE-C8A5-41D8-9125-5A70B63B51B3}"/>
                </a:ext>
              </a:extLst>
            </p:cNvPr>
            <p:cNvSpPr/>
            <p:nvPr/>
          </p:nvSpPr>
          <p:spPr>
            <a:xfrm>
              <a:off x="4372625" y="1404525"/>
              <a:ext cx="152025" cy="114025"/>
            </a:xfrm>
            <a:custGeom>
              <a:avLst/>
              <a:gdLst/>
              <a:ahLst/>
              <a:cxnLst/>
              <a:rect l="l" t="t" r="r" b="b"/>
              <a:pathLst>
                <a:path w="6081" h="4561" extrusionOk="0">
                  <a:moveTo>
                    <a:pt x="621" y="0"/>
                  </a:moveTo>
                  <a:cubicBezTo>
                    <a:pt x="404" y="124"/>
                    <a:pt x="187" y="279"/>
                    <a:pt x="1" y="435"/>
                  </a:cubicBezTo>
                  <a:cubicBezTo>
                    <a:pt x="1055" y="1955"/>
                    <a:pt x="2358" y="3071"/>
                    <a:pt x="3785" y="3909"/>
                  </a:cubicBezTo>
                  <a:cubicBezTo>
                    <a:pt x="4219" y="4157"/>
                    <a:pt x="4654" y="4374"/>
                    <a:pt x="5119" y="4560"/>
                  </a:cubicBezTo>
                  <a:cubicBezTo>
                    <a:pt x="5212" y="4498"/>
                    <a:pt x="5305" y="4436"/>
                    <a:pt x="5398" y="4374"/>
                  </a:cubicBezTo>
                  <a:cubicBezTo>
                    <a:pt x="5864" y="3909"/>
                    <a:pt x="6081" y="3227"/>
                    <a:pt x="6019" y="2575"/>
                  </a:cubicBezTo>
                  <a:cubicBezTo>
                    <a:pt x="5988" y="2451"/>
                    <a:pt x="5957" y="2296"/>
                    <a:pt x="5926" y="2141"/>
                  </a:cubicBezTo>
                  <a:cubicBezTo>
                    <a:pt x="3568" y="1489"/>
                    <a:pt x="1769" y="652"/>
                    <a:pt x="621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62;p57">
              <a:extLst>
                <a:ext uri="{FF2B5EF4-FFF2-40B4-BE49-F238E27FC236}">
                  <a16:creationId xmlns:a16="http://schemas.microsoft.com/office/drawing/2014/main" id="{6BB3F39B-E0E4-4AE0-84C9-CA7327955360}"/>
                </a:ext>
              </a:extLst>
            </p:cNvPr>
            <p:cNvSpPr/>
            <p:nvPr/>
          </p:nvSpPr>
          <p:spPr>
            <a:xfrm>
              <a:off x="4597525" y="1589100"/>
              <a:ext cx="35700" cy="87650"/>
            </a:xfrm>
            <a:custGeom>
              <a:avLst/>
              <a:gdLst/>
              <a:ahLst/>
              <a:cxnLst/>
              <a:rect l="l" t="t" r="r" b="b"/>
              <a:pathLst>
                <a:path w="1428" h="3506" extrusionOk="0">
                  <a:moveTo>
                    <a:pt x="1428" y="0"/>
                  </a:moveTo>
                  <a:lnTo>
                    <a:pt x="1428" y="0"/>
                  </a:lnTo>
                  <a:cubicBezTo>
                    <a:pt x="900" y="124"/>
                    <a:pt x="404" y="466"/>
                    <a:pt x="125" y="838"/>
                  </a:cubicBezTo>
                  <a:cubicBezTo>
                    <a:pt x="94" y="931"/>
                    <a:pt x="32" y="1024"/>
                    <a:pt x="1" y="1117"/>
                  </a:cubicBezTo>
                  <a:cubicBezTo>
                    <a:pt x="683" y="2327"/>
                    <a:pt x="931" y="3506"/>
                    <a:pt x="931" y="3506"/>
                  </a:cubicBezTo>
                  <a:cubicBezTo>
                    <a:pt x="1118" y="2389"/>
                    <a:pt x="1273" y="1210"/>
                    <a:pt x="1428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63;p57">
              <a:extLst>
                <a:ext uri="{FF2B5EF4-FFF2-40B4-BE49-F238E27FC236}">
                  <a16:creationId xmlns:a16="http://schemas.microsoft.com/office/drawing/2014/main" id="{0E3D6718-88EF-487F-A8FC-887803D1C615}"/>
                </a:ext>
              </a:extLst>
            </p:cNvPr>
            <p:cNvSpPr/>
            <p:nvPr/>
          </p:nvSpPr>
          <p:spPr>
            <a:xfrm>
              <a:off x="4974450" y="1423900"/>
              <a:ext cx="58950" cy="103175"/>
            </a:xfrm>
            <a:custGeom>
              <a:avLst/>
              <a:gdLst/>
              <a:ahLst/>
              <a:cxnLst/>
              <a:rect l="l" t="t" r="r" b="b"/>
              <a:pathLst>
                <a:path w="2358" h="4127" extrusionOk="0">
                  <a:moveTo>
                    <a:pt x="2358" y="1"/>
                  </a:moveTo>
                  <a:cubicBezTo>
                    <a:pt x="1861" y="125"/>
                    <a:pt x="1334" y="435"/>
                    <a:pt x="1024" y="683"/>
                  </a:cubicBezTo>
                  <a:cubicBezTo>
                    <a:pt x="403" y="1180"/>
                    <a:pt x="0" y="1924"/>
                    <a:pt x="62" y="2700"/>
                  </a:cubicBezTo>
                  <a:cubicBezTo>
                    <a:pt x="124" y="3103"/>
                    <a:pt x="310" y="3475"/>
                    <a:pt x="497" y="3816"/>
                  </a:cubicBezTo>
                  <a:cubicBezTo>
                    <a:pt x="559" y="3910"/>
                    <a:pt x="621" y="4034"/>
                    <a:pt x="683" y="4127"/>
                  </a:cubicBezTo>
                  <a:cubicBezTo>
                    <a:pt x="1334" y="3692"/>
                    <a:pt x="1861" y="3041"/>
                    <a:pt x="2265" y="2327"/>
                  </a:cubicBezTo>
                  <a:cubicBezTo>
                    <a:pt x="2265" y="1986"/>
                    <a:pt x="2296" y="1645"/>
                    <a:pt x="2296" y="1335"/>
                  </a:cubicBezTo>
                  <a:cubicBezTo>
                    <a:pt x="2327" y="994"/>
                    <a:pt x="2327" y="652"/>
                    <a:pt x="2358" y="342"/>
                  </a:cubicBezTo>
                  <a:cubicBezTo>
                    <a:pt x="2358" y="249"/>
                    <a:pt x="2358" y="125"/>
                    <a:pt x="2358" y="1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4;p57">
              <a:extLst>
                <a:ext uri="{FF2B5EF4-FFF2-40B4-BE49-F238E27FC236}">
                  <a16:creationId xmlns:a16="http://schemas.microsoft.com/office/drawing/2014/main" id="{E78DBA2E-3AD9-49AE-861A-3AB4EA7A7948}"/>
                </a:ext>
              </a:extLst>
            </p:cNvPr>
            <p:cNvSpPr/>
            <p:nvPr/>
          </p:nvSpPr>
          <p:spPr>
            <a:xfrm>
              <a:off x="4933350" y="1624000"/>
              <a:ext cx="4675" cy="9325"/>
            </a:xfrm>
            <a:custGeom>
              <a:avLst/>
              <a:gdLst/>
              <a:ahLst/>
              <a:cxnLst/>
              <a:rect l="l" t="t" r="r" b="b"/>
              <a:pathLst>
                <a:path w="187" h="373" extrusionOk="0">
                  <a:moveTo>
                    <a:pt x="0" y="0"/>
                  </a:moveTo>
                  <a:cubicBezTo>
                    <a:pt x="0" y="124"/>
                    <a:pt x="31" y="249"/>
                    <a:pt x="31" y="373"/>
                  </a:cubicBezTo>
                  <a:cubicBezTo>
                    <a:pt x="93" y="280"/>
                    <a:pt x="124" y="155"/>
                    <a:pt x="186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5;p57">
              <a:extLst>
                <a:ext uri="{FF2B5EF4-FFF2-40B4-BE49-F238E27FC236}">
                  <a16:creationId xmlns:a16="http://schemas.microsoft.com/office/drawing/2014/main" id="{DCA1D719-004E-42EC-ACD6-73857D7C8912}"/>
                </a:ext>
              </a:extLst>
            </p:cNvPr>
            <p:cNvSpPr/>
            <p:nvPr/>
          </p:nvSpPr>
          <p:spPr>
            <a:xfrm>
              <a:off x="4456375" y="420375"/>
              <a:ext cx="3125" cy="20175"/>
            </a:xfrm>
            <a:custGeom>
              <a:avLst/>
              <a:gdLst/>
              <a:ahLst/>
              <a:cxnLst/>
              <a:rect l="l" t="t" r="r" b="b"/>
              <a:pathLst>
                <a:path w="125" h="807" extrusionOk="0">
                  <a:moveTo>
                    <a:pt x="32" y="807"/>
                  </a:moveTo>
                  <a:cubicBezTo>
                    <a:pt x="125" y="589"/>
                    <a:pt x="125" y="341"/>
                    <a:pt x="1" y="31"/>
                  </a:cubicBezTo>
                  <a:cubicBezTo>
                    <a:pt x="125" y="341"/>
                    <a:pt x="125" y="589"/>
                    <a:pt x="32" y="807"/>
                  </a:cubicBezTo>
                  <a:lnTo>
                    <a:pt x="32" y="807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F9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6;p57">
              <a:extLst>
                <a:ext uri="{FF2B5EF4-FFF2-40B4-BE49-F238E27FC236}">
                  <a16:creationId xmlns:a16="http://schemas.microsoft.com/office/drawing/2014/main" id="{5BAB4D58-6E16-4146-B0EB-0D7C91C3D0B9}"/>
                </a:ext>
              </a:extLst>
            </p:cNvPr>
            <p:cNvSpPr/>
            <p:nvPr/>
          </p:nvSpPr>
          <p:spPr>
            <a:xfrm>
              <a:off x="4428475" y="440525"/>
              <a:ext cx="28700" cy="20200"/>
            </a:xfrm>
            <a:custGeom>
              <a:avLst/>
              <a:gdLst/>
              <a:ahLst/>
              <a:cxnLst/>
              <a:rect l="l" t="t" r="r" b="b"/>
              <a:pathLst>
                <a:path w="1148" h="808" extrusionOk="0">
                  <a:moveTo>
                    <a:pt x="0" y="807"/>
                  </a:moveTo>
                  <a:lnTo>
                    <a:pt x="0" y="807"/>
                  </a:lnTo>
                  <a:cubicBezTo>
                    <a:pt x="93" y="745"/>
                    <a:pt x="155" y="652"/>
                    <a:pt x="155" y="559"/>
                  </a:cubicBezTo>
                  <a:lnTo>
                    <a:pt x="155" y="559"/>
                  </a:lnTo>
                  <a:cubicBezTo>
                    <a:pt x="155" y="652"/>
                    <a:pt x="93" y="745"/>
                    <a:pt x="0" y="807"/>
                  </a:cubicBezTo>
                  <a:close/>
                  <a:moveTo>
                    <a:pt x="776" y="404"/>
                  </a:moveTo>
                  <a:cubicBezTo>
                    <a:pt x="776" y="404"/>
                    <a:pt x="776" y="404"/>
                    <a:pt x="776" y="404"/>
                  </a:cubicBezTo>
                  <a:cubicBezTo>
                    <a:pt x="776" y="404"/>
                    <a:pt x="776" y="404"/>
                    <a:pt x="776" y="404"/>
                  </a:cubicBezTo>
                  <a:close/>
                  <a:moveTo>
                    <a:pt x="776" y="404"/>
                  </a:moveTo>
                  <a:cubicBezTo>
                    <a:pt x="931" y="311"/>
                    <a:pt x="1086" y="187"/>
                    <a:pt x="1148" y="1"/>
                  </a:cubicBezTo>
                  <a:lnTo>
                    <a:pt x="1148" y="1"/>
                  </a:lnTo>
                  <a:cubicBezTo>
                    <a:pt x="1086" y="187"/>
                    <a:pt x="931" y="311"/>
                    <a:pt x="776" y="404"/>
                  </a:cubicBezTo>
                  <a:close/>
                </a:path>
              </a:pathLst>
            </a:custGeom>
            <a:solidFill>
              <a:srgbClr val="A4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67;p57">
              <a:extLst>
                <a:ext uri="{FF2B5EF4-FFF2-40B4-BE49-F238E27FC236}">
                  <a16:creationId xmlns:a16="http://schemas.microsoft.com/office/drawing/2014/main" id="{D8F741BD-958F-4F97-BAEF-8157F2571BB2}"/>
                </a:ext>
              </a:extLst>
            </p:cNvPr>
            <p:cNvSpPr/>
            <p:nvPr/>
          </p:nvSpPr>
          <p:spPr>
            <a:xfrm>
              <a:off x="4270250" y="373050"/>
              <a:ext cx="158250" cy="91550"/>
            </a:xfrm>
            <a:custGeom>
              <a:avLst/>
              <a:gdLst/>
              <a:ahLst/>
              <a:cxnLst/>
              <a:rect l="l" t="t" r="r" b="b"/>
              <a:pathLst>
                <a:path w="6330" h="3662" extrusionOk="0">
                  <a:moveTo>
                    <a:pt x="6143" y="3661"/>
                  </a:moveTo>
                  <a:cubicBezTo>
                    <a:pt x="6205" y="3599"/>
                    <a:pt x="6267" y="3568"/>
                    <a:pt x="6329" y="3506"/>
                  </a:cubicBezTo>
                  <a:lnTo>
                    <a:pt x="6329" y="3506"/>
                  </a:lnTo>
                  <a:cubicBezTo>
                    <a:pt x="6267" y="3568"/>
                    <a:pt x="6205" y="3599"/>
                    <a:pt x="6143" y="3661"/>
                  </a:cubicBezTo>
                  <a:close/>
                  <a:moveTo>
                    <a:pt x="3506" y="2979"/>
                  </a:moveTo>
                  <a:lnTo>
                    <a:pt x="3475" y="2979"/>
                  </a:lnTo>
                  <a:lnTo>
                    <a:pt x="3506" y="2979"/>
                  </a:lnTo>
                  <a:lnTo>
                    <a:pt x="3506" y="2979"/>
                  </a:lnTo>
                  <a:close/>
                  <a:moveTo>
                    <a:pt x="3506" y="2979"/>
                  </a:moveTo>
                  <a:cubicBezTo>
                    <a:pt x="3878" y="2979"/>
                    <a:pt x="4189" y="2917"/>
                    <a:pt x="4375" y="2886"/>
                  </a:cubicBezTo>
                  <a:cubicBezTo>
                    <a:pt x="4189" y="2917"/>
                    <a:pt x="3878" y="2979"/>
                    <a:pt x="3506" y="2979"/>
                  </a:cubicBezTo>
                  <a:close/>
                  <a:moveTo>
                    <a:pt x="4406" y="2855"/>
                  </a:moveTo>
                  <a:cubicBezTo>
                    <a:pt x="4406" y="2855"/>
                    <a:pt x="4406" y="2855"/>
                    <a:pt x="4406" y="2855"/>
                  </a:cubicBezTo>
                  <a:lnTo>
                    <a:pt x="4406" y="2855"/>
                  </a:lnTo>
                  <a:lnTo>
                    <a:pt x="4406" y="2855"/>
                  </a:lnTo>
                  <a:cubicBezTo>
                    <a:pt x="4406" y="2855"/>
                    <a:pt x="4406" y="2855"/>
                    <a:pt x="4406" y="2855"/>
                  </a:cubicBezTo>
                  <a:close/>
                  <a:moveTo>
                    <a:pt x="1769" y="1769"/>
                  </a:moveTo>
                  <a:cubicBezTo>
                    <a:pt x="1769" y="1769"/>
                    <a:pt x="1769" y="1769"/>
                    <a:pt x="1769" y="1769"/>
                  </a:cubicBezTo>
                  <a:cubicBezTo>
                    <a:pt x="1769" y="1769"/>
                    <a:pt x="1769" y="1769"/>
                    <a:pt x="1769" y="1769"/>
                  </a:cubicBezTo>
                  <a:close/>
                  <a:moveTo>
                    <a:pt x="1769" y="1738"/>
                  </a:moveTo>
                  <a:cubicBezTo>
                    <a:pt x="1769" y="1738"/>
                    <a:pt x="1769" y="1738"/>
                    <a:pt x="1738" y="1738"/>
                  </a:cubicBezTo>
                  <a:lnTo>
                    <a:pt x="1738" y="1738"/>
                  </a:lnTo>
                  <a:lnTo>
                    <a:pt x="1738" y="1738"/>
                  </a:lnTo>
                  <a:cubicBezTo>
                    <a:pt x="1769" y="1738"/>
                    <a:pt x="1769" y="1738"/>
                    <a:pt x="1769" y="1738"/>
                  </a:cubicBezTo>
                  <a:close/>
                  <a:moveTo>
                    <a:pt x="1676" y="1738"/>
                  </a:moveTo>
                  <a:lnTo>
                    <a:pt x="1676" y="1738"/>
                  </a:lnTo>
                  <a:lnTo>
                    <a:pt x="1676" y="1738"/>
                  </a:lnTo>
                  <a:lnTo>
                    <a:pt x="1676" y="1738"/>
                  </a:lnTo>
                  <a:close/>
                  <a:moveTo>
                    <a:pt x="1676" y="1738"/>
                  </a:moveTo>
                  <a:cubicBezTo>
                    <a:pt x="1707" y="1738"/>
                    <a:pt x="1738" y="1738"/>
                    <a:pt x="1738" y="1738"/>
                  </a:cubicBezTo>
                  <a:cubicBezTo>
                    <a:pt x="1738" y="1738"/>
                    <a:pt x="1707" y="1738"/>
                    <a:pt x="1676" y="1738"/>
                  </a:cubicBezTo>
                  <a:close/>
                  <a:moveTo>
                    <a:pt x="1614" y="1738"/>
                  </a:moveTo>
                  <a:cubicBezTo>
                    <a:pt x="1614" y="1738"/>
                    <a:pt x="1614" y="1738"/>
                    <a:pt x="1583" y="1738"/>
                  </a:cubicBezTo>
                  <a:cubicBezTo>
                    <a:pt x="1614" y="1738"/>
                    <a:pt x="1614" y="1738"/>
                    <a:pt x="1614" y="1738"/>
                  </a:cubicBezTo>
                  <a:close/>
                  <a:moveTo>
                    <a:pt x="1521" y="1707"/>
                  </a:moveTo>
                  <a:cubicBezTo>
                    <a:pt x="1521" y="1707"/>
                    <a:pt x="1490" y="1707"/>
                    <a:pt x="1490" y="1707"/>
                  </a:cubicBezTo>
                  <a:cubicBezTo>
                    <a:pt x="1490" y="1707"/>
                    <a:pt x="1521" y="1707"/>
                    <a:pt x="1521" y="1707"/>
                  </a:cubicBezTo>
                  <a:close/>
                  <a:moveTo>
                    <a:pt x="218" y="528"/>
                  </a:moveTo>
                  <a:lnTo>
                    <a:pt x="218" y="528"/>
                  </a:lnTo>
                  <a:lnTo>
                    <a:pt x="218" y="528"/>
                  </a:lnTo>
                  <a:close/>
                  <a:moveTo>
                    <a:pt x="218" y="497"/>
                  </a:moveTo>
                  <a:cubicBezTo>
                    <a:pt x="218" y="497"/>
                    <a:pt x="218" y="466"/>
                    <a:pt x="218" y="466"/>
                  </a:cubicBezTo>
                  <a:cubicBezTo>
                    <a:pt x="218" y="466"/>
                    <a:pt x="218" y="497"/>
                    <a:pt x="218" y="497"/>
                  </a:cubicBezTo>
                  <a:close/>
                  <a:moveTo>
                    <a:pt x="218" y="466"/>
                  </a:moveTo>
                  <a:cubicBezTo>
                    <a:pt x="125" y="342"/>
                    <a:pt x="63" y="187"/>
                    <a:pt x="1" y="1"/>
                  </a:cubicBezTo>
                  <a:cubicBezTo>
                    <a:pt x="63" y="187"/>
                    <a:pt x="125" y="342"/>
                    <a:pt x="218" y="466"/>
                  </a:cubicBezTo>
                  <a:lnTo>
                    <a:pt x="218" y="466"/>
                  </a:lnTo>
                  <a:close/>
                </a:path>
              </a:pathLst>
            </a:custGeom>
            <a:solidFill>
              <a:srgbClr val="A4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68;p57">
              <a:extLst>
                <a:ext uri="{FF2B5EF4-FFF2-40B4-BE49-F238E27FC236}">
                  <a16:creationId xmlns:a16="http://schemas.microsoft.com/office/drawing/2014/main" id="{08E4AC19-06FA-4BD0-99DE-2DCCB58B6AEF}"/>
                </a:ext>
              </a:extLst>
            </p:cNvPr>
            <p:cNvSpPr/>
            <p:nvPr/>
          </p:nvSpPr>
          <p:spPr>
            <a:xfrm>
              <a:off x="4267925" y="342025"/>
              <a:ext cx="191575" cy="126450"/>
            </a:xfrm>
            <a:custGeom>
              <a:avLst/>
              <a:gdLst/>
              <a:ahLst/>
              <a:cxnLst/>
              <a:rect l="l" t="t" r="r" b="b"/>
              <a:pathLst>
                <a:path w="7663" h="5058" extrusionOk="0">
                  <a:moveTo>
                    <a:pt x="993" y="1"/>
                  </a:moveTo>
                  <a:cubicBezTo>
                    <a:pt x="218" y="1"/>
                    <a:pt x="1" y="683"/>
                    <a:pt x="94" y="1242"/>
                  </a:cubicBezTo>
                  <a:cubicBezTo>
                    <a:pt x="156" y="1428"/>
                    <a:pt x="218" y="1583"/>
                    <a:pt x="311" y="1707"/>
                  </a:cubicBezTo>
                  <a:cubicBezTo>
                    <a:pt x="311" y="1707"/>
                    <a:pt x="311" y="1738"/>
                    <a:pt x="311" y="1738"/>
                  </a:cubicBezTo>
                  <a:cubicBezTo>
                    <a:pt x="311" y="1738"/>
                    <a:pt x="311" y="1738"/>
                    <a:pt x="311" y="1769"/>
                  </a:cubicBezTo>
                  <a:cubicBezTo>
                    <a:pt x="249" y="2638"/>
                    <a:pt x="1117" y="2917"/>
                    <a:pt x="1583" y="2948"/>
                  </a:cubicBezTo>
                  <a:lnTo>
                    <a:pt x="1614" y="2948"/>
                  </a:lnTo>
                  <a:cubicBezTo>
                    <a:pt x="1645" y="2979"/>
                    <a:pt x="1645" y="2979"/>
                    <a:pt x="1676" y="2979"/>
                  </a:cubicBezTo>
                  <a:lnTo>
                    <a:pt x="1862" y="2979"/>
                  </a:lnTo>
                  <a:cubicBezTo>
                    <a:pt x="1862" y="2979"/>
                    <a:pt x="1862" y="2979"/>
                    <a:pt x="1862" y="3010"/>
                  </a:cubicBezTo>
                  <a:cubicBezTo>
                    <a:pt x="2079" y="4003"/>
                    <a:pt x="2886" y="4220"/>
                    <a:pt x="3568" y="4220"/>
                  </a:cubicBezTo>
                  <a:lnTo>
                    <a:pt x="3599" y="4220"/>
                  </a:lnTo>
                  <a:cubicBezTo>
                    <a:pt x="3971" y="4220"/>
                    <a:pt x="4282" y="4158"/>
                    <a:pt x="4468" y="4127"/>
                  </a:cubicBezTo>
                  <a:cubicBezTo>
                    <a:pt x="4499" y="4127"/>
                    <a:pt x="4499" y="4096"/>
                    <a:pt x="4499" y="4096"/>
                  </a:cubicBezTo>
                  <a:cubicBezTo>
                    <a:pt x="4716" y="4809"/>
                    <a:pt x="5181" y="5057"/>
                    <a:pt x="5616" y="5057"/>
                  </a:cubicBezTo>
                  <a:cubicBezTo>
                    <a:pt x="5833" y="5057"/>
                    <a:pt x="6050" y="4995"/>
                    <a:pt x="6236" y="4902"/>
                  </a:cubicBezTo>
                  <a:cubicBezTo>
                    <a:pt x="6298" y="4840"/>
                    <a:pt x="6360" y="4809"/>
                    <a:pt x="6422" y="4747"/>
                  </a:cubicBezTo>
                  <a:cubicBezTo>
                    <a:pt x="6515" y="4685"/>
                    <a:pt x="6577" y="4592"/>
                    <a:pt x="6577" y="4499"/>
                  </a:cubicBezTo>
                  <a:cubicBezTo>
                    <a:pt x="6794" y="4499"/>
                    <a:pt x="7012" y="4468"/>
                    <a:pt x="7198" y="4344"/>
                  </a:cubicBezTo>
                  <a:cubicBezTo>
                    <a:pt x="7353" y="4251"/>
                    <a:pt x="7508" y="4127"/>
                    <a:pt x="7570" y="3941"/>
                  </a:cubicBezTo>
                  <a:cubicBezTo>
                    <a:pt x="7663" y="3723"/>
                    <a:pt x="7663" y="3475"/>
                    <a:pt x="7539" y="3165"/>
                  </a:cubicBezTo>
                  <a:cubicBezTo>
                    <a:pt x="7539" y="3165"/>
                    <a:pt x="7539" y="3165"/>
                    <a:pt x="7539" y="3134"/>
                  </a:cubicBezTo>
                  <a:cubicBezTo>
                    <a:pt x="7477" y="3041"/>
                    <a:pt x="7446" y="2948"/>
                    <a:pt x="7384" y="2886"/>
                  </a:cubicBezTo>
                  <a:lnTo>
                    <a:pt x="7384" y="2886"/>
                  </a:lnTo>
                  <a:cubicBezTo>
                    <a:pt x="7415" y="3568"/>
                    <a:pt x="7012" y="3661"/>
                    <a:pt x="6732" y="3661"/>
                  </a:cubicBezTo>
                  <a:cubicBezTo>
                    <a:pt x="6546" y="3661"/>
                    <a:pt x="6422" y="3630"/>
                    <a:pt x="6422" y="3630"/>
                  </a:cubicBezTo>
                  <a:cubicBezTo>
                    <a:pt x="6422" y="3630"/>
                    <a:pt x="6391" y="4003"/>
                    <a:pt x="5864" y="4003"/>
                  </a:cubicBezTo>
                  <a:cubicBezTo>
                    <a:pt x="5802" y="4003"/>
                    <a:pt x="5709" y="3972"/>
                    <a:pt x="5616" y="3972"/>
                  </a:cubicBezTo>
                  <a:cubicBezTo>
                    <a:pt x="4809" y="3817"/>
                    <a:pt x="4871" y="3134"/>
                    <a:pt x="4871" y="3134"/>
                  </a:cubicBezTo>
                  <a:lnTo>
                    <a:pt x="4871" y="3134"/>
                  </a:lnTo>
                  <a:cubicBezTo>
                    <a:pt x="4871" y="3134"/>
                    <a:pt x="4654" y="3444"/>
                    <a:pt x="4002" y="3444"/>
                  </a:cubicBezTo>
                  <a:cubicBezTo>
                    <a:pt x="3816" y="3444"/>
                    <a:pt x="3630" y="3413"/>
                    <a:pt x="3413" y="3351"/>
                  </a:cubicBezTo>
                  <a:cubicBezTo>
                    <a:pt x="2296" y="3103"/>
                    <a:pt x="2234" y="2265"/>
                    <a:pt x="2234" y="2265"/>
                  </a:cubicBezTo>
                  <a:lnTo>
                    <a:pt x="2141" y="2265"/>
                  </a:lnTo>
                  <a:cubicBezTo>
                    <a:pt x="1428" y="2265"/>
                    <a:pt x="962" y="1769"/>
                    <a:pt x="1148" y="1273"/>
                  </a:cubicBezTo>
                  <a:cubicBezTo>
                    <a:pt x="466" y="1056"/>
                    <a:pt x="838" y="280"/>
                    <a:pt x="993" y="1"/>
                  </a:cubicBezTo>
                  <a:close/>
                </a:path>
              </a:pathLst>
            </a:custGeom>
            <a:solidFill>
              <a:srgbClr val="422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69;p57">
              <a:extLst>
                <a:ext uri="{FF2B5EF4-FFF2-40B4-BE49-F238E27FC236}">
                  <a16:creationId xmlns:a16="http://schemas.microsoft.com/office/drawing/2014/main" id="{77360BDD-6E23-4832-A119-203C56D64D59}"/>
                </a:ext>
              </a:extLst>
            </p:cNvPr>
            <p:cNvSpPr/>
            <p:nvPr/>
          </p:nvSpPr>
          <p:spPr>
            <a:xfrm>
              <a:off x="4255525" y="711975"/>
              <a:ext cx="95400" cy="48875"/>
            </a:xfrm>
            <a:custGeom>
              <a:avLst/>
              <a:gdLst/>
              <a:ahLst/>
              <a:cxnLst/>
              <a:rect l="l" t="t" r="r" b="b"/>
              <a:pathLst>
                <a:path w="3816" h="1955" extrusionOk="0">
                  <a:moveTo>
                    <a:pt x="0" y="1954"/>
                  </a:moveTo>
                  <a:lnTo>
                    <a:pt x="0" y="1954"/>
                  </a:lnTo>
                  <a:cubicBezTo>
                    <a:pt x="1831" y="1923"/>
                    <a:pt x="3040" y="1086"/>
                    <a:pt x="3816" y="0"/>
                  </a:cubicBezTo>
                  <a:lnTo>
                    <a:pt x="3816" y="0"/>
                  </a:lnTo>
                  <a:cubicBezTo>
                    <a:pt x="3040" y="1086"/>
                    <a:pt x="1831" y="1923"/>
                    <a:pt x="0" y="1954"/>
                  </a:cubicBezTo>
                  <a:close/>
                </a:path>
              </a:pathLst>
            </a:custGeom>
            <a:solidFill>
              <a:srgbClr val="F7D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0;p57">
              <a:extLst>
                <a:ext uri="{FF2B5EF4-FFF2-40B4-BE49-F238E27FC236}">
                  <a16:creationId xmlns:a16="http://schemas.microsoft.com/office/drawing/2014/main" id="{54589520-9C73-4DD2-AEC9-74F96F7B05A6}"/>
                </a:ext>
              </a:extLst>
            </p:cNvPr>
            <p:cNvSpPr/>
            <p:nvPr/>
          </p:nvSpPr>
          <p:spPr>
            <a:xfrm>
              <a:off x="4350900" y="71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1;p57">
              <a:extLst>
                <a:ext uri="{FF2B5EF4-FFF2-40B4-BE49-F238E27FC236}">
                  <a16:creationId xmlns:a16="http://schemas.microsoft.com/office/drawing/2014/main" id="{20A9F831-D619-46A8-9423-E06EB126F891}"/>
                </a:ext>
              </a:extLst>
            </p:cNvPr>
            <p:cNvSpPr/>
            <p:nvPr/>
          </p:nvSpPr>
          <p:spPr>
            <a:xfrm>
              <a:off x="4350900" y="528950"/>
              <a:ext cx="51225" cy="183050"/>
            </a:xfrm>
            <a:custGeom>
              <a:avLst/>
              <a:gdLst/>
              <a:ahLst/>
              <a:cxnLst/>
              <a:rect l="l" t="t" r="r" b="b"/>
              <a:pathLst>
                <a:path w="2049" h="7322" extrusionOk="0">
                  <a:moveTo>
                    <a:pt x="1" y="7321"/>
                  </a:moveTo>
                  <a:lnTo>
                    <a:pt x="1" y="7321"/>
                  </a:lnTo>
                  <a:cubicBezTo>
                    <a:pt x="963" y="5987"/>
                    <a:pt x="1242" y="4281"/>
                    <a:pt x="1211" y="3443"/>
                  </a:cubicBezTo>
                  <a:cubicBezTo>
                    <a:pt x="1242" y="4281"/>
                    <a:pt x="963" y="5987"/>
                    <a:pt x="1" y="7321"/>
                  </a:cubicBezTo>
                  <a:close/>
                  <a:moveTo>
                    <a:pt x="1769" y="527"/>
                  </a:moveTo>
                  <a:cubicBezTo>
                    <a:pt x="1862" y="341"/>
                    <a:pt x="1955" y="186"/>
                    <a:pt x="2048" y="0"/>
                  </a:cubicBezTo>
                  <a:lnTo>
                    <a:pt x="2048" y="0"/>
                  </a:lnTo>
                  <a:cubicBezTo>
                    <a:pt x="1955" y="186"/>
                    <a:pt x="1862" y="341"/>
                    <a:pt x="1769" y="527"/>
                  </a:cubicBezTo>
                  <a:close/>
                </a:path>
              </a:pathLst>
            </a:custGeom>
            <a:solidFill>
              <a:srgbClr val="E08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2;p57">
              <a:extLst>
                <a:ext uri="{FF2B5EF4-FFF2-40B4-BE49-F238E27FC236}">
                  <a16:creationId xmlns:a16="http://schemas.microsoft.com/office/drawing/2014/main" id="{AF9E642E-6652-4308-9321-DA377329FD71}"/>
                </a:ext>
              </a:extLst>
            </p:cNvPr>
            <p:cNvSpPr/>
            <p:nvPr/>
          </p:nvSpPr>
          <p:spPr>
            <a:xfrm>
              <a:off x="4402100" y="520400"/>
              <a:ext cx="4675" cy="8575"/>
            </a:xfrm>
            <a:custGeom>
              <a:avLst/>
              <a:gdLst/>
              <a:ahLst/>
              <a:cxnLst/>
              <a:rect l="l" t="t" r="r" b="b"/>
              <a:pathLst>
                <a:path w="187" h="343" extrusionOk="0">
                  <a:moveTo>
                    <a:pt x="0" y="342"/>
                  </a:moveTo>
                  <a:lnTo>
                    <a:pt x="0" y="342"/>
                  </a:lnTo>
                  <a:cubicBezTo>
                    <a:pt x="62" y="218"/>
                    <a:pt x="124" y="125"/>
                    <a:pt x="186" y="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24" y="125"/>
                    <a:pt x="62" y="218"/>
                    <a:pt x="0" y="342"/>
                  </a:cubicBezTo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3;p57">
              <a:extLst>
                <a:ext uri="{FF2B5EF4-FFF2-40B4-BE49-F238E27FC236}">
                  <a16:creationId xmlns:a16="http://schemas.microsoft.com/office/drawing/2014/main" id="{6913A84B-A29C-42DB-B799-ED9958460F13}"/>
                </a:ext>
              </a:extLst>
            </p:cNvPr>
            <p:cNvSpPr/>
            <p:nvPr/>
          </p:nvSpPr>
          <p:spPr>
            <a:xfrm>
              <a:off x="4255525" y="520400"/>
              <a:ext cx="151250" cy="240450"/>
            </a:xfrm>
            <a:custGeom>
              <a:avLst/>
              <a:gdLst/>
              <a:ahLst/>
              <a:cxnLst/>
              <a:rect l="l" t="t" r="r" b="b"/>
              <a:pathLst>
                <a:path w="6050" h="9618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5305" y="1087"/>
                    <a:pt x="4033" y="2420"/>
                    <a:pt x="4095" y="3351"/>
                  </a:cubicBezTo>
                  <a:cubicBezTo>
                    <a:pt x="4157" y="4065"/>
                    <a:pt x="4157" y="5088"/>
                    <a:pt x="3909" y="6019"/>
                  </a:cubicBezTo>
                  <a:cubicBezTo>
                    <a:pt x="4064" y="6205"/>
                    <a:pt x="4219" y="6391"/>
                    <a:pt x="4343" y="6577"/>
                  </a:cubicBezTo>
                  <a:cubicBezTo>
                    <a:pt x="3736" y="7930"/>
                    <a:pt x="2662" y="9258"/>
                    <a:pt x="750" y="9556"/>
                  </a:cubicBezTo>
                  <a:lnTo>
                    <a:pt x="750" y="9556"/>
                  </a:lnTo>
                  <a:cubicBezTo>
                    <a:pt x="2169" y="9341"/>
                    <a:pt x="3152" y="8593"/>
                    <a:pt x="3816" y="7663"/>
                  </a:cubicBezTo>
                  <a:cubicBezTo>
                    <a:pt x="4778" y="6329"/>
                    <a:pt x="5057" y="4623"/>
                    <a:pt x="5026" y="3785"/>
                  </a:cubicBezTo>
                  <a:cubicBezTo>
                    <a:pt x="5026" y="3754"/>
                    <a:pt x="5026" y="3754"/>
                    <a:pt x="5026" y="3723"/>
                  </a:cubicBezTo>
                  <a:cubicBezTo>
                    <a:pt x="4933" y="2576"/>
                    <a:pt x="5212" y="1645"/>
                    <a:pt x="5584" y="869"/>
                  </a:cubicBezTo>
                  <a:cubicBezTo>
                    <a:pt x="5677" y="683"/>
                    <a:pt x="5770" y="528"/>
                    <a:pt x="5863" y="342"/>
                  </a:cubicBezTo>
                  <a:cubicBezTo>
                    <a:pt x="5925" y="218"/>
                    <a:pt x="5987" y="125"/>
                    <a:pt x="6049" y="1"/>
                  </a:cubicBezTo>
                  <a:close/>
                  <a:moveTo>
                    <a:pt x="750" y="9556"/>
                  </a:moveTo>
                  <a:cubicBezTo>
                    <a:pt x="512" y="9592"/>
                    <a:pt x="263" y="9613"/>
                    <a:pt x="0" y="9617"/>
                  </a:cubicBezTo>
                  <a:cubicBezTo>
                    <a:pt x="264" y="9614"/>
                    <a:pt x="513" y="9593"/>
                    <a:pt x="750" y="9556"/>
                  </a:cubicBezTo>
                  <a:close/>
                </a:path>
              </a:pathLst>
            </a:custGeom>
            <a:solidFill>
              <a:srgbClr val="E2A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4;p57">
              <a:extLst>
                <a:ext uri="{FF2B5EF4-FFF2-40B4-BE49-F238E27FC236}">
                  <a16:creationId xmlns:a16="http://schemas.microsoft.com/office/drawing/2014/main" id="{832956AB-A978-43F8-8337-E2C3017A0858}"/>
                </a:ext>
              </a:extLst>
            </p:cNvPr>
            <p:cNvSpPr/>
            <p:nvPr/>
          </p:nvSpPr>
          <p:spPr>
            <a:xfrm>
              <a:off x="4116700" y="670850"/>
              <a:ext cx="247425" cy="90000"/>
            </a:xfrm>
            <a:custGeom>
              <a:avLst/>
              <a:gdLst/>
              <a:ahLst/>
              <a:cxnLst/>
              <a:rect l="l" t="t" r="r" b="b"/>
              <a:pathLst>
                <a:path w="9897" h="3600" extrusionOk="0">
                  <a:moveTo>
                    <a:pt x="9462" y="1"/>
                  </a:moveTo>
                  <a:cubicBezTo>
                    <a:pt x="9307" y="683"/>
                    <a:pt x="8997" y="1304"/>
                    <a:pt x="8531" y="1645"/>
                  </a:cubicBezTo>
                  <a:cubicBezTo>
                    <a:pt x="7104" y="2607"/>
                    <a:pt x="5770" y="2948"/>
                    <a:pt x="4623" y="2948"/>
                  </a:cubicBezTo>
                  <a:cubicBezTo>
                    <a:pt x="1831" y="2948"/>
                    <a:pt x="1" y="1025"/>
                    <a:pt x="0" y="1025"/>
                  </a:cubicBezTo>
                  <a:lnTo>
                    <a:pt x="0" y="1025"/>
                  </a:lnTo>
                  <a:cubicBezTo>
                    <a:pt x="32" y="1087"/>
                    <a:pt x="63" y="1118"/>
                    <a:pt x="94" y="1149"/>
                  </a:cubicBezTo>
                  <a:cubicBezTo>
                    <a:pt x="621" y="1831"/>
                    <a:pt x="1396" y="2452"/>
                    <a:pt x="2575" y="3010"/>
                  </a:cubicBezTo>
                  <a:lnTo>
                    <a:pt x="2637" y="3010"/>
                  </a:lnTo>
                  <a:cubicBezTo>
                    <a:pt x="2637" y="3010"/>
                    <a:pt x="2637" y="3010"/>
                    <a:pt x="2637" y="3041"/>
                  </a:cubicBezTo>
                  <a:lnTo>
                    <a:pt x="2668" y="3041"/>
                  </a:lnTo>
                  <a:cubicBezTo>
                    <a:pt x="3754" y="3413"/>
                    <a:pt x="4685" y="3599"/>
                    <a:pt x="5522" y="3599"/>
                  </a:cubicBezTo>
                  <a:lnTo>
                    <a:pt x="5553" y="3599"/>
                  </a:lnTo>
                  <a:cubicBezTo>
                    <a:pt x="7942" y="3568"/>
                    <a:pt x="9214" y="2079"/>
                    <a:pt x="9896" y="559"/>
                  </a:cubicBezTo>
                  <a:cubicBezTo>
                    <a:pt x="9772" y="373"/>
                    <a:pt x="9617" y="187"/>
                    <a:pt x="9462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5;p57">
              <a:extLst>
                <a:ext uri="{FF2B5EF4-FFF2-40B4-BE49-F238E27FC236}">
                  <a16:creationId xmlns:a16="http://schemas.microsoft.com/office/drawing/2014/main" id="{561D4E34-F081-4C17-84D6-23CA232C1AFD}"/>
                </a:ext>
              </a:extLst>
            </p:cNvPr>
            <p:cNvSpPr/>
            <p:nvPr/>
          </p:nvSpPr>
          <p:spPr>
            <a:xfrm>
              <a:off x="4417600" y="497925"/>
              <a:ext cx="800" cy="2350"/>
            </a:xfrm>
            <a:custGeom>
              <a:avLst/>
              <a:gdLst/>
              <a:ahLst/>
              <a:cxnLst/>
              <a:rect l="l" t="t" r="r" b="b"/>
              <a:pathLst>
                <a:path w="32" h="94" extrusionOk="0">
                  <a:moveTo>
                    <a:pt x="1" y="93"/>
                  </a:moveTo>
                  <a:lnTo>
                    <a:pt x="32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6;p57">
              <a:extLst>
                <a:ext uri="{FF2B5EF4-FFF2-40B4-BE49-F238E27FC236}">
                  <a16:creationId xmlns:a16="http://schemas.microsoft.com/office/drawing/2014/main" id="{BF848D31-527D-4185-9D9F-1AB29FC8D8A0}"/>
                </a:ext>
              </a:extLst>
            </p:cNvPr>
            <p:cNvSpPr/>
            <p:nvPr/>
          </p:nvSpPr>
          <p:spPr>
            <a:xfrm>
              <a:off x="4188200" y="688450"/>
              <a:ext cx="127825" cy="57850"/>
            </a:xfrm>
            <a:custGeom>
              <a:avLst/>
              <a:gdLst/>
              <a:ahLst/>
              <a:cxnLst/>
              <a:rect l="l" t="t" r="r" b="b"/>
              <a:pathLst>
                <a:path w="5113" h="2314" extrusionOk="0">
                  <a:moveTo>
                    <a:pt x="4067" y="0"/>
                  </a:moveTo>
                  <a:cubicBezTo>
                    <a:pt x="3827" y="0"/>
                    <a:pt x="3577" y="138"/>
                    <a:pt x="3376" y="228"/>
                  </a:cubicBezTo>
                  <a:cubicBezTo>
                    <a:pt x="3035" y="352"/>
                    <a:pt x="2693" y="445"/>
                    <a:pt x="2321" y="445"/>
                  </a:cubicBezTo>
                  <a:cubicBezTo>
                    <a:pt x="2011" y="445"/>
                    <a:pt x="1670" y="414"/>
                    <a:pt x="1390" y="259"/>
                  </a:cubicBezTo>
                  <a:cubicBezTo>
                    <a:pt x="1254" y="197"/>
                    <a:pt x="1115" y="168"/>
                    <a:pt x="981" y="168"/>
                  </a:cubicBezTo>
                  <a:cubicBezTo>
                    <a:pt x="447" y="168"/>
                    <a:pt x="1" y="625"/>
                    <a:pt x="150" y="1220"/>
                  </a:cubicBezTo>
                  <a:cubicBezTo>
                    <a:pt x="367" y="2027"/>
                    <a:pt x="1328" y="2306"/>
                    <a:pt x="2042" y="2306"/>
                  </a:cubicBezTo>
                  <a:cubicBezTo>
                    <a:pt x="2146" y="2311"/>
                    <a:pt x="2251" y="2313"/>
                    <a:pt x="2357" y="2313"/>
                  </a:cubicBezTo>
                  <a:cubicBezTo>
                    <a:pt x="2978" y="2313"/>
                    <a:pt x="3621" y="2225"/>
                    <a:pt x="4151" y="1934"/>
                  </a:cubicBezTo>
                  <a:cubicBezTo>
                    <a:pt x="4741" y="1562"/>
                    <a:pt x="5113" y="476"/>
                    <a:pt x="4337" y="73"/>
                  </a:cubicBezTo>
                  <a:cubicBezTo>
                    <a:pt x="4251" y="21"/>
                    <a:pt x="4160" y="0"/>
                    <a:pt x="4067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77;p57">
              <a:extLst>
                <a:ext uri="{FF2B5EF4-FFF2-40B4-BE49-F238E27FC236}">
                  <a16:creationId xmlns:a16="http://schemas.microsoft.com/office/drawing/2014/main" id="{B0376598-1849-4CA5-800A-44159F9D84D6}"/>
                </a:ext>
              </a:extLst>
            </p:cNvPr>
            <p:cNvSpPr/>
            <p:nvPr/>
          </p:nvSpPr>
          <p:spPr>
            <a:xfrm>
              <a:off x="4230700" y="706425"/>
              <a:ext cx="77575" cy="39875"/>
            </a:xfrm>
            <a:custGeom>
              <a:avLst/>
              <a:gdLst/>
              <a:ahLst/>
              <a:cxnLst/>
              <a:rect l="l" t="t" r="r" b="b"/>
              <a:pathLst>
                <a:path w="3103" h="1595" extrusionOk="0">
                  <a:moveTo>
                    <a:pt x="2872" y="1"/>
                  </a:moveTo>
                  <a:cubicBezTo>
                    <a:pt x="2092" y="1"/>
                    <a:pt x="567" y="196"/>
                    <a:pt x="1" y="1556"/>
                  </a:cubicBezTo>
                  <a:cubicBezTo>
                    <a:pt x="125" y="1587"/>
                    <a:pt x="249" y="1587"/>
                    <a:pt x="342" y="1587"/>
                  </a:cubicBezTo>
                  <a:cubicBezTo>
                    <a:pt x="446" y="1592"/>
                    <a:pt x="551" y="1594"/>
                    <a:pt x="657" y="1594"/>
                  </a:cubicBezTo>
                  <a:cubicBezTo>
                    <a:pt x="1278" y="1594"/>
                    <a:pt x="1921" y="1506"/>
                    <a:pt x="2451" y="1215"/>
                  </a:cubicBezTo>
                  <a:cubicBezTo>
                    <a:pt x="2824" y="967"/>
                    <a:pt x="3103" y="470"/>
                    <a:pt x="3072" y="5"/>
                  </a:cubicBezTo>
                  <a:cubicBezTo>
                    <a:pt x="3013" y="2"/>
                    <a:pt x="2945" y="1"/>
                    <a:pt x="2872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8">
            <a:hlinkClick r:id="rId3" action="ppaction://hlinksldjump"/>
          </p:cNvPr>
          <p:cNvSpPr/>
          <p:nvPr/>
        </p:nvSpPr>
        <p:spPr>
          <a:xfrm>
            <a:off x="747047" y="313981"/>
            <a:ext cx="7778142" cy="445365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grpSp>
        <p:nvGrpSpPr>
          <p:cNvPr id="975" name="Google Shape;975;p28"/>
          <p:cNvGrpSpPr/>
          <p:nvPr/>
        </p:nvGrpSpPr>
        <p:grpSpPr>
          <a:xfrm>
            <a:off x="7040370" y="1660594"/>
            <a:ext cx="2148090" cy="3315461"/>
            <a:chOff x="6972117" y="1156683"/>
            <a:chExt cx="2148090" cy="3315461"/>
          </a:xfrm>
        </p:grpSpPr>
        <p:grpSp>
          <p:nvGrpSpPr>
            <p:cNvPr id="976" name="Google Shape;976;p28"/>
            <p:cNvGrpSpPr/>
            <p:nvPr/>
          </p:nvGrpSpPr>
          <p:grpSpPr>
            <a:xfrm rot="-4993068">
              <a:off x="6902486" y="1537064"/>
              <a:ext cx="1482911" cy="1176757"/>
              <a:chOff x="8757948" y="1920174"/>
              <a:chExt cx="1090443" cy="865316"/>
            </a:xfrm>
          </p:grpSpPr>
          <p:sp>
            <p:nvSpPr>
              <p:cNvPr id="977" name="Google Shape;977;p28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28"/>
            <p:cNvGrpSpPr/>
            <p:nvPr/>
          </p:nvGrpSpPr>
          <p:grpSpPr>
            <a:xfrm rot="5400000">
              <a:off x="8080652" y="2467654"/>
              <a:ext cx="1179616" cy="899496"/>
              <a:chOff x="5913226" y="4077344"/>
              <a:chExt cx="914289" cy="694967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 rot="1306680">
              <a:off x="8050728" y="1222214"/>
              <a:ext cx="579647" cy="1176850"/>
              <a:chOff x="6358918" y="3044707"/>
              <a:chExt cx="579665" cy="1176886"/>
            </a:xfrm>
          </p:grpSpPr>
          <p:sp>
            <p:nvSpPr>
              <p:cNvPr id="1008" name="Google Shape;1008;p28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7197757" y="2219658"/>
              <a:ext cx="1463624" cy="2252486"/>
              <a:chOff x="2080150" y="238650"/>
              <a:chExt cx="3386450" cy="5211675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2080150" y="4111200"/>
                <a:ext cx="3386450" cy="1339125"/>
              </a:xfrm>
              <a:custGeom>
                <a:avLst/>
                <a:gdLst/>
                <a:ahLst/>
                <a:cxnLst/>
                <a:rect l="l" t="t" r="r" b="b"/>
                <a:pathLst>
                  <a:path w="135458" h="53565" extrusionOk="0">
                    <a:moveTo>
                      <a:pt x="30567" y="1"/>
                    </a:moveTo>
                    <a:cubicBezTo>
                      <a:pt x="30370" y="1"/>
                      <a:pt x="30171" y="14"/>
                      <a:pt x="29972" y="42"/>
                    </a:cubicBezTo>
                    <a:cubicBezTo>
                      <a:pt x="29972" y="42"/>
                      <a:pt x="29218" y="209"/>
                      <a:pt x="27962" y="377"/>
                    </a:cubicBezTo>
                    <a:cubicBezTo>
                      <a:pt x="27627" y="377"/>
                      <a:pt x="27209" y="460"/>
                      <a:pt x="26790" y="544"/>
                    </a:cubicBezTo>
                    <a:cubicBezTo>
                      <a:pt x="26372" y="628"/>
                      <a:pt x="25869" y="712"/>
                      <a:pt x="25367" y="795"/>
                    </a:cubicBezTo>
                    <a:cubicBezTo>
                      <a:pt x="24781" y="879"/>
                      <a:pt x="24279" y="1047"/>
                      <a:pt x="23609" y="1130"/>
                    </a:cubicBezTo>
                    <a:cubicBezTo>
                      <a:pt x="23023" y="1298"/>
                      <a:pt x="22437" y="1465"/>
                      <a:pt x="21767" y="1633"/>
                    </a:cubicBezTo>
                    <a:cubicBezTo>
                      <a:pt x="19172" y="2386"/>
                      <a:pt x="15907" y="3391"/>
                      <a:pt x="12474" y="5400"/>
                    </a:cubicBezTo>
                    <a:cubicBezTo>
                      <a:pt x="11637" y="5902"/>
                      <a:pt x="10716" y="6405"/>
                      <a:pt x="9879" y="7074"/>
                    </a:cubicBezTo>
                    <a:cubicBezTo>
                      <a:pt x="9460" y="7409"/>
                      <a:pt x="8958" y="7744"/>
                      <a:pt x="8539" y="8079"/>
                    </a:cubicBezTo>
                    <a:cubicBezTo>
                      <a:pt x="8121" y="8414"/>
                      <a:pt x="7702" y="8832"/>
                      <a:pt x="7284" y="9167"/>
                    </a:cubicBezTo>
                    <a:cubicBezTo>
                      <a:pt x="5609" y="10758"/>
                      <a:pt x="3935" y="12684"/>
                      <a:pt x="2763" y="14944"/>
                    </a:cubicBezTo>
                    <a:cubicBezTo>
                      <a:pt x="1507" y="17204"/>
                      <a:pt x="586" y="19800"/>
                      <a:pt x="251" y="22562"/>
                    </a:cubicBezTo>
                    <a:cubicBezTo>
                      <a:pt x="167" y="23232"/>
                      <a:pt x="84" y="23902"/>
                      <a:pt x="84" y="24572"/>
                    </a:cubicBezTo>
                    <a:lnTo>
                      <a:pt x="0" y="25074"/>
                    </a:lnTo>
                    <a:lnTo>
                      <a:pt x="0" y="25158"/>
                    </a:lnTo>
                    <a:cubicBezTo>
                      <a:pt x="0" y="25215"/>
                      <a:pt x="0" y="25628"/>
                      <a:pt x="0" y="25628"/>
                    </a:cubicBezTo>
                    <a:lnTo>
                      <a:pt x="0" y="25660"/>
                    </a:lnTo>
                    <a:lnTo>
                      <a:pt x="0" y="25911"/>
                    </a:lnTo>
                    <a:lnTo>
                      <a:pt x="84" y="26748"/>
                    </a:lnTo>
                    <a:lnTo>
                      <a:pt x="167" y="27669"/>
                    </a:lnTo>
                    <a:lnTo>
                      <a:pt x="419" y="28925"/>
                    </a:lnTo>
                    <a:lnTo>
                      <a:pt x="670" y="30181"/>
                    </a:lnTo>
                    <a:cubicBezTo>
                      <a:pt x="753" y="30432"/>
                      <a:pt x="753" y="30600"/>
                      <a:pt x="837" y="30851"/>
                    </a:cubicBezTo>
                    <a:lnTo>
                      <a:pt x="1088" y="31353"/>
                    </a:lnTo>
                    <a:cubicBezTo>
                      <a:pt x="1340" y="32023"/>
                      <a:pt x="1674" y="32776"/>
                      <a:pt x="2009" y="33446"/>
                    </a:cubicBezTo>
                    <a:cubicBezTo>
                      <a:pt x="2428" y="34116"/>
                      <a:pt x="2846" y="34702"/>
                      <a:pt x="3181" y="35372"/>
                    </a:cubicBezTo>
                    <a:cubicBezTo>
                      <a:pt x="3600" y="36041"/>
                      <a:pt x="4102" y="36544"/>
                      <a:pt x="4605" y="37130"/>
                    </a:cubicBezTo>
                    <a:cubicBezTo>
                      <a:pt x="5107" y="37716"/>
                      <a:pt x="5525" y="38302"/>
                      <a:pt x="6112" y="38804"/>
                    </a:cubicBezTo>
                    <a:cubicBezTo>
                      <a:pt x="6614" y="39223"/>
                      <a:pt x="7200" y="39725"/>
                      <a:pt x="7702" y="40227"/>
                    </a:cubicBezTo>
                    <a:cubicBezTo>
                      <a:pt x="8288" y="40730"/>
                      <a:pt x="8874" y="41148"/>
                      <a:pt x="9460" y="41567"/>
                    </a:cubicBezTo>
                    <a:cubicBezTo>
                      <a:pt x="10632" y="42488"/>
                      <a:pt x="11888" y="43157"/>
                      <a:pt x="13144" y="43911"/>
                    </a:cubicBezTo>
                    <a:cubicBezTo>
                      <a:pt x="18167" y="46757"/>
                      <a:pt x="23776" y="48515"/>
                      <a:pt x="29469" y="49520"/>
                    </a:cubicBezTo>
                    <a:cubicBezTo>
                      <a:pt x="34614" y="50504"/>
                      <a:pt x="39895" y="50872"/>
                      <a:pt x="45190" y="50872"/>
                    </a:cubicBezTo>
                    <a:cubicBezTo>
                      <a:pt x="45754" y="50872"/>
                      <a:pt x="46319" y="50868"/>
                      <a:pt x="46883" y="50860"/>
                    </a:cubicBezTo>
                    <a:lnTo>
                      <a:pt x="51236" y="50776"/>
                    </a:lnTo>
                    <a:cubicBezTo>
                      <a:pt x="52659" y="50692"/>
                      <a:pt x="53999" y="50608"/>
                      <a:pt x="55506" y="50441"/>
                    </a:cubicBezTo>
                    <a:cubicBezTo>
                      <a:pt x="58436" y="50190"/>
                      <a:pt x="61199" y="49855"/>
                      <a:pt x="63962" y="49436"/>
                    </a:cubicBezTo>
                    <a:cubicBezTo>
                      <a:pt x="69571" y="48683"/>
                      <a:pt x="75012" y="47595"/>
                      <a:pt x="80203" y="46674"/>
                    </a:cubicBezTo>
                    <a:cubicBezTo>
                      <a:pt x="85394" y="45753"/>
                      <a:pt x="90417" y="44916"/>
                      <a:pt x="95189" y="44413"/>
                    </a:cubicBezTo>
                    <a:cubicBezTo>
                      <a:pt x="98521" y="44069"/>
                      <a:pt x="101695" y="43842"/>
                      <a:pt x="104684" y="43842"/>
                    </a:cubicBezTo>
                    <a:cubicBezTo>
                      <a:pt x="106051" y="43842"/>
                      <a:pt x="107380" y="43890"/>
                      <a:pt x="108668" y="43995"/>
                    </a:cubicBezTo>
                    <a:cubicBezTo>
                      <a:pt x="112854" y="44246"/>
                      <a:pt x="116621" y="44916"/>
                      <a:pt x="119802" y="45920"/>
                    </a:cubicBezTo>
                    <a:cubicBezTo>
                      <a:pt x="123067" y="46925"/>
                      <a:pt x="125746" y="48181"/>
                      <a:pt x="127923" y="49269"/>
                    </a:cubicBezTo>
                    <a:cubicBezTo>
                      <a:pt x="129011" y="49855"/>
                      <a:pt x="129932" y="50357"/>
                      <a:pt x="130686" y="50943"/>
                    </a:cubicBezTo>
                    <a:cubicBezTo>
                      <a:pt x="131523" y="51446"/>
                      <a:pt x="132193" y="51864"/>
                      <a:pt x="132695" y="52283"/>
                    </a:cubicBezTo>
                    <a:cubicBezTo>
                      <a:pt x="133783" y="53036"/>
                      <a:pt x="134369" y="53455"/>
                      <a:pt x="134369" y="53455"/>
                    </a:cubicBezTo>
                    <a:cubicBezTo>
                      <a:pt x="134474" y="53524"/>
                      <a:pt x="134606" y="53565"/>
                      <a:pt x="134738" y="53565"/>
                    </a:cubicBezTo>
                    <a:cubicBezTo>
                      <a:pt x="134924" y="53565"/>
                      <a:pt x="135109" y="53484"/>
                      <a:pt x="135207" y="53287"/>
                    </a:cubicBezTo>
                    <a:cubicBezTo>
                      <a:pt x="135458" y="53036"/>
                      <a:pt x="135374" y="52618"/>
                      <a:pt x="135123" y="52450"/>
                    </a:cubicBezTo>
                    <a:cubicBezTo>
                      <a:pt x="135123" y="52450"/>
                      <a:pt x="134537" y="52032"/>
                      <a:pt x="133532" y="51195"/>
                    </a:cubicBezTo>
                    <a:cubicBezTo>
                      <a:pt x="133030" y="50776"/>
                      <a:pt x="132360" y="50274"/>
                      <a:pt x="131523" y="49688"/>
                    </a:cubicBezTo>
                    <a:cubicBezTo>
                      <a:pt x="130770" y="49102"/>
                      <a:pt x="129765" y="48515"/>
                      <a:pt x="128677" y="47929"/>
                    </a:cubicBezTo>
                    <a:cubicBezTo>
                      <a:pt x="126500" y="46590"/>
                      <a:pt x="123821" y="45167"/>
                      <a:pt x="120472" y="44078"/>
                    </a:cubicBezTo>
                    <a:cubicBezTo>
                      <a:pt x="117123" y="42906"/>
                      <a:pt x="113188" y="41985"/>
                      <a:pt x="108919" y="41483"/>
                    </a:cubicBezTo>
                    <a:cubicBezTo>
                      <a:pt x="106619" y="41218"/>
                      <a:pt x="104226" y="41116"/>
                      <a:pt x="101752" y="41116"/>
                    </a:cubicBezTo>
                    <a:cubicBezTo>
                      <a:pt x="99542" y="41116"/>
                      <a:pt x="97268" y="41197"/>
                      <a:pt x="94938" y="41316"/>
                    </a:cubicBezTo>
                    <a:cubicBezTo>
                      <a:pt x="90082" y="41650"/>
                      <a:pt x="84891" y="42237"/>
                      <a:pt x="79617" y="42990"/>
                    </a:cubicBezTo>
                    <a:cubicBezTo>
                      <a:pt x="74343" y="43660"/>
                      <a:pt x="68985" y="44497"/>
                      <a:pt x="63459" y="44999"/>
                    </a:cubicBezTo>
                    <a:cubicBezTo>
                      <a:pt x="60696" y="45334"/>
                      <a:pt x="57934" y="45502"/>
                      <a:pt x="55171" y="45669"/>
                    </a:cubicBezTo>
                    <a:cubicBezTo>
                      <a:pt x="53832" y="45753"/>
                      <a:pt x="52408" y="45753"/>
                      <a:pt x="50985" y="45753"/>
                    </a:cubicBezTo>
                    <a:lnTo>
                      <a:pt x="46883" y="45669"/>
                    </a:lnTo>
                    <a:cubicBezTo>
                      <a:pt x="41357" y="45502"/>
                      <a:pt x="35916" y="44916"/>
                      <a:pt x="30725" y="43743"/>
                    </a:cubicBezTo>
                    <a:cubicBezTo>
                      <a:pt x="25534" y="42571"/>
                      <a:pt x="20595" y="40730"/>
                      <a:pt x="16409" y="38218"/>
                    </a:cubicBezTo>
                    <a:cubicBezTo>
                      <a:pt x="15404" y="37548"/>
                      <a:pt x="14400" y="36878"/>
                      <a:pt x="13563" y="36125"/>
                    </a:cubicBezTo>
                    <a:cubicBezTo>
                      <a:pt x="13144" y="35790"/>
                      <a:pt x="12642" y="35455"/>
                      <a:pt x="12223" y="35037"/>
                    </a:cubicBezTo>
                    <a:lnTo>
                      <a:pt x="11051" y="33865"/>
                    </a:lnTo>
                    <a:cubicBezTo>
                      <a:pt x="9628" y="32274"/>
                      <a:pt x="8456" y="30600"/>
                      <a:pt x="7953" y="28925"/>
                    </a:cubicBezTo>
                    <a:lnTo>
                      <a:pt x="7786" y="28590"/>
                    </a:lnTo>
                    <a:cubicBezTo>
                      <a:pt x="7786" y="28507"/>
                      <a:pt x="7786" y="28423"/>
                      <a:pt x="7786" y="28339"/>
                    </a:cubicBezTo>
                    <a:cubicBezTo>
                      <a:pt x="7786" y="28172"/>
                      <a:pt x="7702" y="28004"/>
                      <a:pt x="7702" y="27837"/>
                    </a:cubicBezTo>
                    <a:cubicBezTo>
                      <a:pt x="7618" y="27669"/>
                      <a:pt x="7618" y="27502"/>
                      <a:pt x="7535" y="27334"/>
                    </a:cubicBezTo>
                    <a:lnTo>
                      <a:pt x="7535" y="26497"/>
                    </a:lnTo>
                    <a:lnTo>
                      <a:pt x="7535" y="25583"/>
                    </a:lnTo>
                    <a:cubicBezTo>
                      <a:pt x="7535" y="25583"/>
                      <a:pt x="7535" y="25193"/>
                      <a:pt x="7535" y="25158"/>
                    </a:cubicBezTo>
                    <a:cubicBezTo>
                      <a:pt x="7618" y="24655"/>
                      <a:pt x="7702" y="24237"/>
                      <a:pt x="7786" y="23734"/>
                    </a:cubicBezTo>
                    <a:cubicBezTo>
                      <a:pt x="8121" y="21893"/>
                      <a:pt x="8791" y="20302"/>
                      <a:pt x="9628" y="18879"/>
                    </a:cubicBezTo>
                    <a:cubicBezTo>
                      <a:pt x="11302" y="16032"/>
                      <a:pt x="13981" y="14107"/>
                      <a:pt x="16493" y="12767"/>
                    </a:cubicBezTo>
                    <a:cubicBezTo>
                      <a:pt x="19088" y="11344"/>
                      <a:pt x="21683" y="10674"/>
                      <a:pt x="23860" y="10172"/>
                    </a:cubicBezTo>
                    <a:cubicBezTo>
                      <a:pt x="24446" y="10004"/>
                      <a:pt x="24948" y="9921"/>
                      <a:pt x="25451" y="9837"/>
                    </a:cubicBezTo>
                    <a:cubicBezTo>
                      <a:pt x="25869" y="9753"/>
                      <a:pt x="26372" y="9670"/>
                      <a:pt x="26790" y="9586"/>
                    </a:cubicBezTo>
                    <a:cubicBezTo>
                      <a:pt x="27209" y="9586"/>
                      <a:pt x="27544" y="9502"/>
                      <a:pt x="27879" y="9418"/>
                    </a:cubicBezTo>
                    <a:cubicBezTo>
                      <a:pt x="28297" y="9418"/>
                      <a:pt x="28716" y="9335"/>
                      <a:pt x="29051" y="9335"/>
                    </a:cubicBezTo>
                    <a:cubicBezTo>
                      <a:pt x="30306" y="9167"/>
                      <a:pt x="31060" y="9167"/>
                      <a:pt x="31060" y="9167"/>
                    </a:cubicBezTo>
                    <a:cubicBezTo>
                      <a:pt x="31060" y="9167"/>
                      <a:pt x="31144" y="9084"/>
                      <a:pt x="31227" y="9084"/>
                    </a:cubicBezTo>
                    <a:cubicBezTo>
                      <a:pt x="33739" y="8749"/>
                      <a:pt x="35497" y="6405"/>
                      <a:pt x="35078" y="3977"/>
                    </a:cubicBezTo>
                    <a:cubicBezTo>
                      <a:pt x="34771" y="1671"/>
                      <a:pt x="32771" y="1"/>
                      <a:pt x="3056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378650" y="4341600"/>
                <a:ext cx="1010075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3" h="21360" extrusionOk="0">
                    <a:moveTo>
                      <a:pt x="29625" y="1"/>
                    </a:moveTo>
                    <a:cubicBezTo>
                      <a:pt x="27729" y="1"/>
                      <a:pt x="25632" y="467"/>
                      <a:pt x="23390" y="1626"/>
                    </a:cubicBezTo>
                    <a:cubicBezTo>
                      <a:pt x="23390" y="1626"/>
                      <a:pt x="534" y="15691"/>
                      <a:pt x="199" y="18956"/>
                    </a:cubicBezTo>
                    <a:cubicBezTo>
                      <a:pt x="0" y="20507"/>
                      <a:pt x="2391" y="21359"/>
                      <a:pt x="6168" y="21359"/>
                    </a:cubicBezTo>
                    <a:cubicBezTo>
                      <a:pt x="10339" y="21359"/>
                      <a:pt x="16202" y="20320"/>
                      <a:pt x="22134" y="18035"/>
                    </a:cubicBezTo>
                    <a:cubicBezTo>
                      <a:pt x="33436" y="13681"/>
                      <a:pt x="39296" y="9579"/>
                      <a:pt x="39882" y="7402"/>
                    </a:cubicBezTo>
                    <a:cubicBezTo>
                      <a:pt x="40403" y="5646"/>
                      <a:pt x="36225" y="1"/>
                      <a:pt x="29625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183125" y="4341600"/>
                <a:ext cx="1010100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4" h="21360" extrusionOk="0">
                    <a:moveTo>
                      <a:pt x="10778" y="1"/>
                    </a:moveTo>
                    <a:cubicBezTo>
                      <a:pt x="4179" y="1"/>
                      <a:pt x="1" y="5646"/>
                      <a:pt x="521" y="7402"/>
                    </a:cubicBezTo>
                    <a:cubicBezTo>
                      <a:pt x="1107" y="9579"/>
                      <a:pt x="6968" y="13681"/>
                      <a:pt x="18270" y="18035"/>
                    </a:cubicBezTo>
                    <a:cubicBezTo>
                      <a:pt x="24202" y="20320"/>
                      <a:pt x="30064" y="21359"/>
                      <a:pt x="34236" y="21359"/>
                    </a:cubicBezTo>
                    <a:cubicBezTo>
                      <a:pt x="38012" y="21359"/>
                      <a:pt x="40403" y="20507"/>
                      <a:pt x="40204" y="18956"/>
                    </a:cubicBezTo>
                    <a:cubicBezTo>
                      <a:pt x="39869" y="15691"/>
                      <a:pt x="17014" y="1626"/>
                      <a:pt x="17014" y="1626"/>
                    </a:cubicBezTo>
                    <a:cubicBezTo>
                      <a:pt x="14771" y="467"/>
                      <a:pt x="12675" y="1"/>
                      <a:pt x="10778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2358500" y="2000400"/>
                <a:ext cx="2854850" cy="2603700"/>
              </a:xfrm>
              <a:custGeom>
                <a:avLst/>
                <a:gdLst/>
                <a:ahLst/>
                <a:cxnLst/>
                <a:rect l="l" t="t" r="r" b="b"/>
                <a:pathLst>
                  <a:path w="114194" h="104148" extrusionOk="0">
                    <a:moveTo>
                      <a:pt x="57097" y="1"/>
                    </a:moveTo>
                    <a:cubicBezTo>
                      <a:pt x="25619" y="1"/>
                      <a:pt x="1" y="33824"/>
                      <a:pt x="1" y="61116"/>
                    </a:cubicBezTo>
                    <a:cubicBezTo>
                      <a:pt x="1" y="88492"/>
                      <a:pt x="25619" y="104148"/>
                      <a:pt x="57097" y="104148"/>
                    </a:cubicBezTo>
                    <a:cubicBezTo>
                      <a:pt x="88576" y="104148"/>
                      <a:pt x="114194" y="88492"/>
                      <a:pt x="114194" y="61116"/>
                    </a:cubicBezTo>
                    <a:cubicBezTo>
                      <a:pt x="114194" y="33824"/>
                      <a:pt x="88576" y="1"/>
                      <a:pt x="57097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2955000" y="2000400"/>
                <a:ext cx="1712100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23359" extrusionOk="0">
                    <a:moveTo>
                      <a:pt x="33237" y="1"/>
                    </a:moveTo>
                    <a:cubicBezTo>
                      <a:pt x="20847" y="1"/>
                      <a:pt x="9377" y="5275"/>
                      <a:pt x="1" y="13312"/>
                    </a:cubicBezTo>
                    <a:cubicBezTo>
                      <a:pt x="1508" y="14401"/>
                      <a:pt x="3182" y="15405"/>
                      <a:pt x="5024" y="16410"/>
                    </a:cubicBezTo>
                    <a:cubicBezTo>
                      <a:pt x="13247" y="20766"/>
                      <a:pt x="22284" y="22714"/>
                      <a:pt x="30961" y="22714"/>
                    </a:cubicBezTo>
                    <a:cubicBezTo>
                      <a:pt x="35624" y="22714"/>
                      <a:pt x="40183" y="22152"/>
                      <a:pt x="44456" y="21098"/>
                    </a:cubicBezTo>
                    <a:cubicBezTo>
                      <a:pt x="47051" y="22521"/>
                      <a:pt x="50065" y="23359"/>
                      <a:pt x="53246" y="23359"/>
                    </a:cubicBezTo>
                    <a:cubicBezTo>
                      <a:pt x="59609" y="23359"/>
                      <a:pt x="65218" y="20094"/>
                      <a:pt x="68483" y="15070"/>
                    </a:cubicBezTo>
                    <a:cubicBezTo>
                      <a:pt x="58772" y="6029"/>
                      <a:pt x="46549" y="1"/>
                      <a:pt x="3323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42900" y="2636675"/>
                <a:ext cx="1486050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59442" h="59944" extrusionOk="0">
                    <a:moveTo>
                      <a:pt x="29721" y="1"/>
                    </a:moveTo>
                    <a:cubicBezTo>
                      <a:pt x="13312" y="1"/>
                      <a:pt x="1" y="19424"/>
                      <a:pt x="1" y="35163"/>
                    </a:cubicBezTo>
                    <a:cubicBezTo>
                      <a:pt x="1" y="50902"/>
                      <a:pt x="13312" y="59944"/>
                      <a:pt x="29721" y="59944"/>
                    </a:cubicBezTo>
                    <a:cubicBezTo>
                      <a:pt x="46130" y="59944"/>
                      <a:pt x="59442" y="50902"/>
                      <a:pt x="59442" y="35163"/>
                    </a:cubicBezTo>
                    <a:cubicBezTo>
                      <a:pt x="59442" y="19424"/>
                      <a:pt x="46130" y="1"/>
                      <a:pt x="29721" y="1"/>
                    </a:cubicBez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241750" y="2868850"/>
                <a:ext cx="1170000" cy="909925"/>
              </a:xfrm>
              <a:custGeom>
                <a:avLst/>
                <a:gdLst/>
                <a:ahLst/>
                <a:cxnLst/>
                <a:rect l="l" t="t" r="r" b="b"/>
                <a:pathLst>
                  <a:path w="46800" h="36397" extrusionOk="0">
                    <a:moveTo>
                      <a:pt x="10750" y="1"/>
                    </a:moveTo>
                    <a:cubicBezTo>
                      <a:pt x="9497" y="1"/>
                      <a:pt x="8549" y="28"/>
                      <a:pt x="8037" y="90"/>
                    </a:cubicBezTo>
                    <a:cubicBezTo>
                      <a:pt x="4605" y="509"/>
                      <a:pt x="1842" y="3188"/>
                      <a:pt x="1089" y="7960"/>
                    </a:cubicBezTo>
                    <a:cubicBezTo>
                      <a:pt x="419" y="12732"/>
                      <a:pt x="0" y="23280"/>
                      <a:pt x="754" y="27718"/>
                    </a:cubicBezTo>
                    <a:cubicBezTo>
                      <a:pt x="1423" y="32071"/>
                      <a:pt x="3349" y="32490"/>
                      <a:pt x="6028" y="33494"/>
                    </a:cubicBezTo>
                    <a:cubicBezTo>
                      <a:pt x="8707" y="34499"/>
                      <a:pt x="14065" y="36090"/>
                      <a:pt x="18921" y="36341"/>
                    </a:cubicBezTo>
                    <a:cubicBezTo>
                      <a:pt x="19408" y="36376"/>
                      <a:pt x="19879" y="36397"/>
                      <a:pt x="20339" y="36397"/>
                    </a:cubicBezTo>
                    <a:cubicBezTo>
                      <a:pt x="23123" y="36397"/>
                      <a:pt x="25543" y="35650"/>
                      <a:pt x="29135" y="32992"/>
                    </a:cubicBezTo>
                    <a:cubicBezTo>
                      <a:pt x="33320" y="29894"/>
                      <a:pt x="44790" y="23280"/>
                      <a:pt x="45795" y="21188"/>
                    </a:cubicBezTo>
                    <a:cubicBezTo>
                      <a:pt x="46799" y="19178"/>
                      <a:pt x="44874" y="8546"/>
                      <a:pt x="42781" y="3690"/>
                    </a:cubicBezTo>
                    <a:cubicBezTo>
                      <a:pt x="42278" y="2518"/>
                      <a:pt x="41023" y="1262"/>
                      <a:pt x="37758" y="1095"/>
                    </a:cubicBezTo>
                    <a:cubicBezTo>
                      <a:pt x="34980" y="881"/>
                      <a:pt x="17897" y="1"/>
                      <a:pt x="10750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3645700" y="2923900"/>
                <a:ext cx="766050" cy="840275"/>
              </a:xfrm>
              <a:custGeom>
                <a:avLst/>
                <a:gdLst/>
                <a:ahLst/>
                <a:cxnLst/>
                <a:rect l="l" t="t" r="r" b="b"/>
                <a:pathLst>
                  <a:path w="30642" h="33611" extrusionOk="0">
                    <a:moveTo>
                      <a:pt x="23834" y="0"/>
                    </a:moveTo>
                    <a:cubicBezTo>
                      <a:pt x="22706" y="0"/>
                      <a:pt x="21112" y="277"/>
                      <a:pt x="18837" y="986"/>
                    </a:cubicBezTo>
                    <a:cubicBezTo>
                      <a:pt x="13814" y="2493"/>
                      <a:pt x="4437" y="5842"/>
                      <a:pt x="2763" y="6762"/>
                    </a:cubicBezTo>
                    <a:cubicBezTo>
                      <a:pt x="1005" y="7683"/>
                      <a:pt x="0" y="9944"/>
                      <a:pt x="335" y="14381"/>
                    </a:cubicBezTo>
                    <a:cubicBezTo>
                      <a:pt x="670" y="18818"/>
                      <a:pt x="1256" y="26018"/>
                      <a:pt x="1507" y="28446"/>
                    </a:cubicBezTo>
                    <a:cubicBezTo>
                      <a:pt x="1711" y="30420"/>
                      <a:pt x="3409" y="33611"/>
                      <a:pt x="6736" y="33611"/>
                    </a:cubicBezTo>
                    <a:cubicBezTo>
                      <a:pt x="7502" y="33611"/>
                      <a:pt x="8353" y="33442"/>
                      <a:pt x="9293" y="33050"/>
                    </a:cubicBezTo>
                    <a:cubicBezTo>
                      <a:pt x="14316" y="30957"/>
                      <a:pt x="28548" y="20995"/>
                      <a:pt x="29302" y="20158"/>
                    </a:cubicBezTo>
                    <a:cubicBezTo>
                      <a:pt x="30055" y="19404"/>
                      <a:pt x="30641" y="18483"/>
                      <a:pt x="30223" y="14967"/>
                    </a:cubicBezTo>
                    <a:cubicBezTo>
                      <a:pt x="29720" y="11534"/>
                      <a:pt x="28213" y="3497"/>
                      <a:pt x="26288" y="986"/>
                    </a:cubicBezTo>
                    <a:cubicBezTo>
                      <a:pt x="25917" y="429"/>
                      <a:pt x="25236" y="0"/>
                      <a:pt x="23834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808950" y="3158350"/>
                <a:ext cx="1193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5453" extrusionOk="0">
                    <a:moveTo>
                      <a:pt x="3093" y="1"/>
                    </a:moveTo>
                    <a:cubicBezTo>
                      <a:pt x="2254" y="1"/>
                      <a:pt x="1274" y="765"/>
                      <a:pt x="670" y="1905"/>
                    </a:cubicBezTo>
                    <a:cubicBezTo>
                      <a:pt x="0" y="3329"/>
                      <a:pt x="168" y="4835"/>
                      <a:pt x="1088" y="5338"/>
                    </a:cubicBezTo>
                    <a:cubicBezTo>
                      <a:pt x="1260" y="5416"/>
                      <a:pt x="1446" y="5453"/>
                      <a:pt x="1639" y="5453"/>
                    </a:cubicBezTo>
                    <a:cubicBezTo>
                      <a:pt x="2484" y="5453"/>
                      <a:pt x="3473" y="4738"/>
                      <a:pt x="4019" y="3580"/>
                    </a:cubicBezTo>
                    <a:cubicBezTo>
                      <a:pt x="4772" y="2073"/>
                      <a:pt x="4605" y="566"/>
                      <a:pt x="3684" y="147"/>
                    </a:cubicBezTo>
                    <a:cubicBezTo>
                      <a:pt x="3501" y="47"/>
                      <a:pt x="3302" y="1"/>
                      <a:pt x="309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4072650" y="3038800"/>
                <a:ext cx="20932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07" extrusionOk="0">
                    <a:moveTo>
                      <a:pt x="5488" y="0"/>
                    </a:moveTo>
                    <a:cubicBezTo>
                      <a:pt x="3983" y="0"/>
                      <a:pt x="2267" y="1317"/>
                      <a:pt x="1257" y="3339"/>
                    </a:cubicBezTo>
                    <a:cubicBezTo>
                      <a:pt x="1" y="5850"/>
                      <a:pt x="336" y="8529"/>
                      <a:pt x="1926" y="9366"/>
                    </a:cubicBezTo>
                    <a:cubicBezTo>
                      <a:pt x="2253" y="9530"/>
                      <a:pt x="2602" y="9607"/>
                      <a:pt x="2961" y="9607"/>
                    </a:cubicBezTo>
                    <a:cubicBezTo>
                      <a:pt x="4444" y="9607"/>
                      <a:pt x="6106" y="8290"/>
                      <a:pt x="7117" y="6269"/>
                    </a:cubicBezTo>
                    <a:cubicBezTo>
                      <a:pt x="8373" y="3673"/>
                      <a:pt x="8122" y="994"/>
                      <a:pt x="6531" y="241"/>
                    </a:cubicBezTo>
                    <a:cubicBezTo>
                      <a:pt x="6204" y="78"/>
                      <a:pt x="5852" y="0"/>
                      <a:pt x="5488" y="0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319175" y="3364000"/>
                <a:ext cx="20932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28" extrusionOk="0">
                    <a:moveTo>
                      <a:pt x="2886" y="1"/>
                    </a:moveTo>
                    <a:cubicBezTo>
                      <a:pt x="2548" y="1"/>
                      <a:pt x="2224" y="69"/>
                      <a:pt x="1926" y="209"/>
                    </a:cubicBezTo>
                    <a:cubicBezTo>
                      <a:pt x="252" y="1047"/>
                      <a:pt x="1" y="3726"/>
                      <a:pt x="1257" y="6237"/>
                    </a:cubicBezTo>
                    <a:cubicBezTo>
                      <a:pt x="2278" y="8347"/>
                      <a:pt x="4018" y="9627"/>
                      <a:pt x="5488" y="9627"/>
                    </a:cubicBezTo>
                    <a:cubicBezTo>
                      <a:pt x="5826" y="9627"/>
                      <a:pt x="6150" y="9559"/>
                      <a:pt x="6447" y="9419"/>
                    </a:cubicBezTo>
                    <a:cubicBezTo>
                      <a:pt x="8038" y="8581"/>
                      <a:pt x="8373" y="5902"/>
                      <a:pt x="7117" y="3391"/>
                    </a:cubicBezTo>
                    <a:cubicBezTo>
                      <a:pt x="6096" y="1281"/>
                      <a:pt x="4356" y="1"/>
                      <a:pt x="2886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478250" y="3274775"/>
                <a:ext cx="8792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957" extrusionOk="0">
                    <a:moveTo>
                      <a:pt x="1203" y="0"/>
                    </a:moveTo>
                    <a:cubicBezTo>
                      <a:pt x="1049" y="0"/>
                      <a:pt x="899" y="31"/>
                      <a:pt x="754" y="95"/>
                    </a:cubicBezTo>
                    <a:cubicBezTo>
                      <a:pt x="84" y="430"/>
                      <a:pt x="0" y="1518"/>
                      <a:pt x="503" y="2606"/>
                    </a:cubicBezTo>
                    <a:cubicBezTo>
                      <a:pt x="909" y="3418"/>
                      <a:pt x="1643" y="3957"/>
                      <a:pt x="2263" y="3957"/>
                    </a:cubicBezTo>
                    <a:cubicBezTo>
                      <a:pt x="2410" y="3957"/>
                      <a:pt x="2551" y="3926"/>
                      <a:pt x="2680" y="3862"/>
                    </a:cubicBezTo>
                    <a:cubicBezTo>
                      <a:pt x="3349" y="3527"/>
                      <a:pt x="3517" y="2439"/>
                      <a:pt x="3014" y="1351"/>
                    </a:cubicBezTo>
                    <a:cubicBezTo>
                      <a:pt x="2541" y="539"/>
                      <a:pt x="1848" y="0"/>
                      <a:pt x="1203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323375" y="3253825"/>
                <a:ext cx="1109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247" extrusionOk="0">
                    <a:moveTo>
                      <a:pt x="2977" y="1"/>
                    </a:moveTo>
                    <a:cubicBezTo>
                      <a:pt x="2517" y="1"/>
                      <a:pt x="1993" y="147"/>
                      <a:pt x="1507" y="430"/>
                    </a:cubicBezTo>
                    <a:cubicBezTo>
                      <a:pt x="503" y="1100"/>
                      <a:pt x="0" y="2105"/>
                      <a:pt x="419" y="2775"/>
                    </a:cubicBezTo>
                    <a:cubicBezTo>
                      <a:pt x="635" y="3077"/>
                      <a:pt x="1030" y="3246"/>
                      <a:pt x="1500" y="3246"/>
                    </a:cubicBezTo>
                    <a:cubicBezTo>
                      <a:pt x="1940" y="3246"/>
                      <a:pt x="2445" y="3098"/>
                      <a:pt x="2930" y="2775"/>
                    </a:cubicBezTo>
                    <a:cubicBezTo>
                      <a:pt x="3935" y="2189"/>
                      <a:pt x="4437" y="1100"/>
                      <a:pt x="4103" y="514"/>
                    </a:cubicBezTo>
                    <a:cubicBezTo>
                      <a:pt x="3886" y="168"/>
                      <a:pt x="3469" y="1"/>
                      <a:pt x="2977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4267300" y="3311925"/>
                <a:ext cx="1172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38" extrusionOk="0">
                    <a:moveTo>
                      <a:pt x="3058" y="1"/>
                    </a:moveTo>
                    <a:cubicBezTo>
                      <a:pt x="2233" y="1"/>
                      <a:pt x="1299" y="715"/>
                      <a:pt x="754" y="1874"/>
                    </a:cubicBezTo>
                    <a:cubicBezTo>
                      <a:pt x="1" y="3213"/>
                      <a:pt x="168" y="4720"/>
                      <a:pt x="1089" y="5223"/>
                    </a:cubicBezTo>
                    <a:cubicBezTo>
                      <a:pt x="1260" y="5300"/>
                      <a:pt x="1443" y="5338"/>
                      <a:pt x="1632" y="5338"/>
                    </a:cubicBezTo>
                    <a:cubicBezTo>
                      <a:pt x="2457" y="5338"/>
                      <a:pt x="3390" y="4623"/>
                      <a:pt x="3935" y="3465"/>
                    </a:cubicBezTo>
                    <a:cubicBezTo>
                      <a:pt x="4689" y="2041"/>
                      <a:pt x="4522" y="534"/>
                      <a:pt x="3601" y="116"/>
                    </a:cubicBezTo>
                    <a:cubicBezTo>
                      <a:pt x="3429" y="38"/>
                      <a:pt x="3246" y="1"/>
                      <a:pt x="3058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765000" y="3588975"/>
                <a:ext cx="1088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825" extrusionOk="0">
                    <a:moveTo>
                      <a:pt x="1643" y="1"/>
                    </a:moveTo>
                    <a:cubicBezTo>
                      <a:pt x="1005" y="1"/>
                      <a:pt x="502" y="224"/>
                      <a:pt x="335" y="671"/>
                    </a:cubicBezTo>
                    <a:cubicBezTo>
                      <a:pt x="0" y="1340"/>
                      <a:pt x="670" y="2178"/>
                      <a:pt x="1674" y="2596"/>
                    </a:cubicBezTo>
                    <a:cubicBezTo>
                      <a:pt x="2074" y="2750"/>
                      <a:pt x="2461" y="2825"/>
                      <a:pt x="2805" y="2825"/>
                    </a:cubicBezTo>
                    <a:cubicBezTo>
                      <a:pt x="3398" y="2825"/>
                      <a:pt x="3860" y="2602"/>
                      <a:pt x="4019" y="2178"/>
                    </a:cubicBezTo>
                    <a:cubicBezTo>
                      <a:pt x="4353" y="1508"/>
                      <a:pt x="3684" y="587"/>
                      <a:pt x="2679" y="168"/>
                    </a:cubicBezTo>
                    <a:cubicBezTo>
                      <a:pt x="2316" y="57"/>
                      <a:pt x="1963" y="1"/>
                      <a:pt x="164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926150" y="3400350"/>
                <a:ext cx="87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041" extrusionOk="0">
                    <a:moveTo>
                      <a:pt x="2267" y="1"/>
                    </a:moveTo>
                    <a:cubicBezTo>
                      <a:pt x="1646" y="1"/>
                      <a:pt x="910" y="553"/>
                      <a:pt x="503" y="1434"/>
                    </a:cubicBezTo>
                    <a:cubicBezTo>
                      <a:pt x="0" y="2439"/>
                      <a:pt x="84" y="3611"/>
                      <a:pt x="754" y="3946"/>
                    </a:cubicBezTo>
                    <a:cubicBezTo>
                      <a:pt x="881" y="4010"/>
                      <a:pt x="1021" y="4040"/>
                      <a:pt x="1166" y="4040"/>
                    </a:cubicBezTo>
                    <a:cubicBezTo>
                      <a:pt x="1787" y="4040"/>
                      <a:pt x="2524" y="3488"/>
                      <a:pt x="2931" y="2607"/>
                    </a:cubicBezTo>
                    <a:cubicBezTo>
                      <a:pt x="3517" y="1602"/>
                      <a:pt x="3349" y="430"/>
                      <a:pt x="2679" y="95"/>
                    </a:cubicBezTo>
                    <a:cubicBezTo>
                      <a:pt x="2552" y="31"/>
                      <a:pt x="2413" y="1"/>
                      <a:pt x="2267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482650" y="238650"/>
                <a:ext cx="939125" cy="953125"/>
              </a:xfrm>
              <a:custGeom>
                <a:avLst/>
                <a:gdLst/>
                <a:ahLst/>
                <a:cxnLst/>
                <a:rect l="l" t="t" r="r" b="b"/>
                <a:pathLst>
                  <a:path w="37565" h="38125" extrusionOk="0">
                    <a:moveTo>
                      <a:pt x="18778" y="0"/>
                    </a:moveTo>
                    <a:cubicBezTo>
                      <a:pt x="10561" y="0"/>
                      <a:pt x="3575" y="4796"/>
                      <a:pt x="1900" y="14044"/>
                    </a:cubicBezTo>
                    <a:cubicBezTo>
                      <a:pt x="1" y="24962"/>
                      <a:pt x="7598" y="38124"/>
                      <a:pt x="21653" y="38124"/>
                    </a:cubicBezTo>
                    <a:cubicBezTo>
                      <a:pt x="22470" y="38124"/>
                      <a:pt x="23309" y="38080"/>
                      <a:pt x="24169" y="37988"/>
                    </a:cubicBezTo>
                    <a:cubicBezTo>
                      <a:pt x="24169" y="37988"/>
                      <a:pt x="33294" y="31123"/>
                      <a:pt x="35555" y="24090"/>
                    </a:cubicBezTo>
                    <a:cubicBezTo>
                      <a:pt x="37564" y="19318"/>
                      <a:pt x="35806" y="3914"/>
                      <a:pt x="25090" y="900"/>
                    </a:cubicBezTo>
                    <a:cubicBezTo>
                      <a:pt x="22951" y="298"/>
                      <a:pt x="20826" y="0"/>
                      <a:pt x="18778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2490350" y="639950"/>
                <a:ext cx="2285575" cy="1842200"/>
              </a:xfrm>
              <a:custGeom>
                <a:avLst/>
                <a:gdLst/>
                <a:ahLst/>
                <a:cxnLst/>
                <a:rect l="l" t="t" r="r" b="b"/>
                <a:pathLst>
                  <a:path w="91423" h="73688" extrusionOk="0">
                    <a:moveTo>
                      <a:pt x="50849" y="1"/>
                    </a:moveTo>
                    <a:cubicBezTo>
                      <a:pt x="50783" y="1"/>
                      <a:pt x="50717" y="1"/>
                      <a:pt x="50651" y="1"/>
                    </a:cubicBezTo>
                    <a:cubicBezTo>
                      <a:pt x="40019" y="85"/>
                      <a:pt x="30893" y="3266"/>
                      <a:pt x="23275" y="11973"/>
                    </a:cubicBezTo>
                    <a:cubicBezTo>
                      <a:pt x="15573" y="20596"/>
                      <a:pt x="17080" y="31480"/>
                      <a:pt x="10633" y="36335"/>
                    </a:cubicBezTo>
                    <a:cubicBezTo>
                      <a:pt x="4187" y="41275"/>
                      <a:pt x="1173" y="39433"/>
                      <a:pt x="587" y="42531"/>
                    </a:cubicBezTo>
                    <a:cubicBezTo>
                      <a:pt x="1" y="45712"/>
                      <a:pt x="3182" y="59023"/>
                      <a:pt x="18922" y="67395"/>
                    </a:cubicBezTo>
                    <a:cubicBezTo>
                      <a:pt x="27209" y="71747"/>
                      <a:pt x="36265" y="73687"/>
                      <a:pt x="44948" y="73687"/>
                    </a:cubicBezTo>
                    <a:cubicBezTo>
                      <a:pt x="55474" y="73687"/>
                      <a:pt x="65450" y="70835"/>
                      <a:pt x="72837" y="65972"/>
                    </a:cubicBezTo>
                    <a:cubicBezTo>
                      <a:pt x="86316" y="57098"/>
                      <a:pt x="91422" y="40438"/>
                      <a:pt x="87823" y="26708"/>
                    </a:cubicBezTo>
                    <a:cubicBezTo>
                      <a:pt x="84400" y="13770"/>
                      <a:pt x="72574" y="1"/>
                      <a:pt x="50849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712675" y="1581800"/>
                <a:ext cx="914650" cy="916775"/>
              </a:xfrm>
              <a:custGeom>
                <a:avLst/>
                <a:gdLst/>
                <a:ahLst/>
                <a:cxnLst/>
                <a:rect l="l" t="t" r="r" b="b"/>
                <a:pathLst>
                  <a:path w="36586" h="36671" extrusionOk="0">
                    <a:moveTo>
                      <a:pt x="18335" y="1"/>
                    </a:moveTo>
                    <a:cubicBezTo>
                      <a:pt x="8205" y="1"/>
                      <a:pt x="0" y="8205"/>
                      <a:pt x="0" y="18336"/>
                    </a:cubicBezTo>
                    <a:cubicBezTo>
                      <a:pt x="0" y="28466"/>
                      <a:pt x="8205" y="36670"/>
                      <a:pt x="18335" y="36670"/>
                    </a:cubicBezTo>
                    <a:cubicBezTo>
                      <a:pt x="28381" y="36670"/>
                      <a:pt x="36585" y="28466"/>
                      <a:pt x="36585" y="18336"/>
                    </a:cubicBezTo>
                    <a:cubicBezTo>
                      <a:pt x="36585" y="8205"/>
                      <a:pt x="28381" y="1"/>
                      <a:pt x="18335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4152200" y="709025"/>
                <a:ext cx="560925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31229" extrusionOk="0">
                    <a:moveTo>
                      <a:pt x="0" y="1"/>
                    </a:moveTo>
                    <a:cubicBezTo>
                      <a:pt x="168" y="1926"/>
                      <a:pt x="586" y="7033"/>
                      <a:pt x="3433" y="11387"/>
                    </a:cubicBezTo>
                    <a:lnTo>
                      <a:pt x="18418" y="28382"/>
                    </a:lnTo>
                    <a:cubicBezTo>
                      <a:pt x="18418" y="28382"/>
                      <a:pt x="20093" y="30391"/>
                      <a:pt x="22437" y="31228"/>
                    </a:cubicBezTo>
                    <a:cubicBezTo>
                      <a:pt x="22269" y="29052"/>
                      <a:pt x="21935" y="25954"/>
                      <a:pt x="21349" y="23945"/>
                    </a:cubicBezTo>
                    <a:cubicBezTo>
                      <a:pt x="19004" y="14819"/>
                      <a:pt x="11888" y="4857"/>
                      <a:pt x="0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2496650" y="1655475"/>
                <a:ext cx="3076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12307" h="9949" extrusionOk="0">
                    <a:moveTo>
                      <a:pt x="4831" y="0"/>
                    </a:moveTo>
                    <a:cubicBezTo>
                      <a:pt x="3056" y="0"/>
                      <a:pt x="1456" y="235"/>
                      <a:pt x="837" y="738"/>
                    </a:cubicBezTo>
                    <a:cubicBezTo>
                      <a:pt x="251" y="1156"/>
                      <a:pt x="0" y="2998"/>
                      <a:pt x="251" y="4505"/>
                    </a:cubicBezTo>
                    <a:cubicBezTo>
                      <a:pt x="417" y="5996"/>
                      <a:pt x="2223" y="9948"/>
                      <a:pt x="3802" y="9948"/>
                    </a:cubicBezTo>
                    <a:cubicBezTo>
                      <a:pt x="3818" y="9948"/>
                      <a:pt x="3835" y="9948"/>
                      <a:pt x="3851" y="9947"/>
                    </a:cubicBezTo>
                    <a:cubicBezTo>
                      <a:pt x="6195" y="9947"/>
                      <a:pt x="9879" y="7184"/>
                      <a:pt x="10967" y="5677"/>
                    </a:cubicBezTo>
                    <a:cubicBezTo>
                      <a:pt x="12139" y="4086"/>
                      <a:pt x="12307" y="1910"/>
                      <a:pt x="10465" y="905"/>
                    </a:cubicBezTo>
                    <a:cubicBezTo>
                      <a:pt x="9203" y="319"/>
                      <a:pt x="6899" y="0"/>
                      <a:pt x="4831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4177300" y="248350"/>
                <a:ext cx="1172900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46916" h="47624" extrusionOk="0">
                    <a:moveTo>
                      <a:pt x="23423" y="0"/>
                    </a:moveTo>
                    <a:cubicBezTo>
                      <a:pt x="20797" y="0"/>
                      <a:pt x="18068" y="392"/>
                      <a:pt x="15321" y="1182"/>
                    </a:cubicBezTo>
                    <a:cubicBezTo>
                      <a:pt x="2010" y="5116"/>
                      <a:pt x="1" y="24288"/>
                      <a:pt x="2596" y="30316"/>
                    </a:cubicBezTo>
                    <a:cubicBezTo>
                      <a:pt x="5442" y="39023"/>
                      <a:pt x="16912" y="47479"/>
                      <a:pt x="16912" y="47479"/>
                    </a:cubicBezTo>
                    <a:cubicBezTo>
                      <a:pt x="17904" y="47576"/>
                      <a:pt x="18873" y="47623"/>
                      <a:pt x="19818" y="47623"/>
                    </a:cubicBezTo>
                    <a:cubicBezTo>
                      <a:pt x="37537" y="47623"/>
                      <a:pt x="46915" y="31010"/>
                      <a:pt x="44372" y="17340"/>
                    </a:cubicBezTo>
                    <a:cubicBezTo>
                      <a:pt x="42242" y="5892"/>
                      <a:pt x="33605" y="0"/>
                      <a:pt x="23423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4501725" y="647100"/>
                <a:ext cx="585325" cy="568250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2730" extrusionOk="0">
                    <a:moveTo>
                      <a:pt x="9290" y="0"/>
                    </a:moveTo>
                    <a:cubicBezTo>
                      <a:pt x="5995" y="0"/>
                      <a:pt x="3042" y="1467"/>
                      <a:pt x="2009" y="4487"/>
                    </a:cubicBezTo>
                    <a:cubicBezTo>
                      <a:pt x="0" y="10431"/>
                      <a:pt x="335" y="20226"/>
                      <a:pt x="2763" y="21733"/>
                    </a:cubicBezTo>
                    <a:cubicBezTo>
                      <a:pt x="3845" y="22422"/>
                      <a:pt x="5069" y="22730"/>
                      <a:pt x="6355" y="22730"/>
                    </a:cubicBezTo>
                    <a:cubicBezTo>
                      <a:pt x="13824" y="22730"/>
                      <a:pt x="23413" y="12363"/>
                      <a:pt x="19842" y="6078"/>
                    </a:cubicBezTo>
                    <a:cubicBezTo>
                      <a:pt x="17613" y="2075"/>
                      <a:pt x="13210" y="0"/>
                      <a:pt x="9290" y="0"/>
                    </a:cubicBezTo>
                    <a:close/>
                  </a:path>
                </a:pathLst>
              </a:custGeom>
              <a:solidFill>
                <a:srgbClr val="E3C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252650" y="1673325"/>
                <a:ext cx="6090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24363" h="4315" extrusionOk="0">
                    <a:moveTo>
                      <a:pt x="19747" y="1"/>
                    </a:moveTo>
                    <a:cubicBezTo>
                      <a:pt x="18770" y="1"/>
                      <a:pt x="17728" y="123"/>
                      <a:pt x="16577" y="191"/>
                    </a:cubicBezTo>
                    <a:cubicBezTo>
                      <a:pt x="15907" y="275"/>
                      <a:pt x="15154" y="275"/>
                      <a:pt x="14484" y="358"/>
                    </a:cubicBezTo>
                    <a:cubicBezTo>
                      <a:pt x="13731" y="442"/>
                      <a:pt x="12977" y="526"/>
                      <a:pt x="12224" y="610"/>
                    </a:cubicBezTo>
                    <a:cubicBezTo>
                      <a:pt x="10717" y="777"/>
                      <a:pt x="9293" y="1112"/>
                      <a:pt x="7870" y="1279"/>
                    </a:cubicBezTo>
                    <a:cubicBezTo>
                      <a:pt x="7200" y="1447"/>
                      <a:pt x="6531" y="1614"/>
                      <a:pt x="5945" y="1698"/>
                    </a:cubicBezTo>
                    <a:cubicBezTo>
                      <a:pt x="5275" y="1865"/>
                      <a:pt x="4689" y="1949"/>
                      <a:pt x="4187" y="2117"/>
                    </a:cubicBezTo>
                    <a:cubicBezTo>
                      <a:pt x="3098" y="2368"/>
                      <a:pt x="2177" y="2619"/>
                      <a:pt x="1508" y="2786"/>
                    </a:cubicBezTo>
                    <a:cubicBezTo>
                      <a:pt x="922" y="2954"/>
                      <a:pt x="503" y="3121"/>
                      <a:pt x="503" y="3121"/>
                    </a:cubicBezTo>
                    <a:cubicBezTo>
                      <a:pt x="168" y="3205"/>
                      <a:pt x="1" y="3540"/>
                      <a:pt x="84" y="3875"/>
                    </a:cubicBezTo>
                    <a:cubicBezTo>
                      <a:pt x="223" y="4152"/>
                      <a:pt x="477" y="4315"/>
                      <a:pt x="750" y="4315"/>
                    </a:cubicBezTo>
                    <a:cubicBezTo>
                      <a:pt x="807" y="4315"/>
                      <a:pt x="864" y="4308"/>
                      <a:pt x="922" y="4293"/>
                    </a:cubicBezTo>
                    <a:cubicBezTo>
                      <a:pt x="922" y="4293"/>
                      <a:pt x="1256" y="4126"/>
                      <a:pt x="1926" y="3958"/>
                    </a:cubicBezTo>
                    <a:cubicBezTo>
                      <a:pt x="2512" y="3791"/>
                      <a:pt x="3349" y="3540"/>
                      <a:pt x="4438" y="3205"/>
                    </a:cubicBezTo>
                    <a:cubicBezTo>
                      <a:pt x="4940" y="3038"/>
                      <a:pt x="5526" y="2870"/>
                      <a:pt x="6196" y="2786"/>
                    </a:cubicBezTo>
                    <a:cubicBezTo>
                      <a:pt x="6782" y="2619"/>
                      <a:pt x="7452" y="2451"/>
                      <a:pt x="8121" y="2284"/>
                    </a:cubicBezTo>
                    <a:cubicBezTo>
                      <a:pt x="9461" y="2033"/>
                      <a:pt x="10884" y="1614"/>
                      <a:pt x="12391" y="1447"/>
                    </a:cubicBezTo>
                    <a:cubicBezTo>
                      <a:pt x="13061" y="1363"/>
                      <a:pt x="13814" y="1196"/>
                      <a:pt x="14568" y="1112"/>
                    </a:cubicBezTo>
                    <a:cubicBezTo>
                      <a:pt x="15238" y="945"/>
                      <a:pt x="15991" y="945"/>
                      <a:pt x="16661" y="861"/>
                    </a:cubicBezTo>
                    <a:cubicBezTo>
                      <a:pt x="18000" y="777"/>
                      <a:pt x="19340" y="526"/>
                      <a:pt x="20428" y="526"/>
                    </a:cubicBezTo>
                    <a:cubicBezTo>
                      <a:pt x="22605" y="442"/>
                      <a:pt x="24112" y="442"/>
                      <a:pt x="24112" y="442"/>
                    </a:cubicBezTo>
                    <a:cubicBezTo>
                      <a:pt x="24279" y="358"/>
                      <a:pt x="24363" y="275"/>
                      <a:pt x="24363" y="191"/>
                    </a:cubicBezTo>
                    <a:cubicBezTo>
                      <a:pt x="24363" y="107"/>
                      <a:pt x="24279" y="24"/>
                      <a:pt x="24112" y="24"/>
                    </a:cubicBezTo>
                    <a:lnTo>
                      <a:pt x="20428" y="24"/>
                    </a:lnTo>
                    <a:cubicBezTo>
                      <a:pt x="20204" y="8"/>
                      <a:pt x="19977" y="1"/>
                      <a:pt x="197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256850" y="1837150"/>
                <a:ext cx="57767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2464" extrusionOk="0">
                    <a:moveTo>
                      <a:pt x="4186" y="1"/>
                    </a:moveTo>
                    <a:cubicBezTo>
                      <a:pt x="2009" y="1"/>
                      <a:pt x="670" y="84"/>
                      <a:pt x="670" y="84"/>
                    </a:cubicBezTo>
                    <a:lnTo>
                      <a:pt x="586" y="84"/>
                    </a:lnTo>
                    <a:cubicBezTo>
                      <a:pt x="251" y="84"/>
                      <a:pt x="0" y="419"/>
                      <a:pt x="0" y="754"/>
                    </a:cubicBezTo>
                    <a:cubicBezTo>
                      <a:pt x="84" y="1089"/>
                      <a:pt x="335" y="1340"/>
                      <a:pt x="754" y="1340"/>
                    </a:cubicBezTo>
                    <a:cubicBezTo>
                      <a:pt x="754" y="1340"/>
                      <a:pt x="2093" y="1257"/>
                      <a:pt x="4186" y="1173"/>
                    </a:cubicBezTo>
                    <a:cubicBezTo>
                      <a:pt x="5191" y="1089"/>
                      <a:pt x="6446" y="1089"/>
                      <a:pt x="7702" y="1005"/>
                    </a:cubicBezTo>
                    <a:cubicBezTo>
                      <a:pt x="9042" y="1005"/>
                      <a:pt x="10465" y="1089"/>
                      <a:pt x="11804" y="1089"/>
                    </a:cubicBezTo>
                    <a:cubicBezTo>
                      <a:pt x="12474" y="1089"/>
                      <a:pt x="13228" y="1173"/>
                      <a:pt x="13897" y="1173"/>
                    </a:cubicBezTo>
                    <a:cubicBezTo>
                      <a:pt x="14567" y="1173"/>
                      <a:pt x="15237" y="1257"/>
                      <a:pt x="15907" y="1257"/>
                    </a:cubicBezTo>
                    <a:cubicBezTo>
                      <a:pt x="17163" y="1424"/>
                      <a:pt x="18335" y="1591"/>
                      <a:pt x="19423" y="1675"/>
                    </a:cubicBezTo>
                    <a:cubicBezTo>
                      <a:pt x="19925" y="1759"/>
                      <a:pt x="20344" y="1926"/>
                      <a:pt x="20762" y="2010"/>
                    </a:cubicBezTo>
                    <a:cubicBezTo>
                      <a:pt x="21181" y="2094"/>
                      <a:pt x="21600" y="2177"/>
                      <a:pt x="21851" y="2261"/>
                    </a:cubicBezTo>
                    <a:cubicBezTo>
                      <a:pt x="22437" y="2345"/>
                      <a:pt x="22772" y="2429"/>
                      <a:pt x="22772" y="2429"/>
                    </a:cubicBezTo>
                    <a:lnTo>
                      <a:pt x="22855" y="2429"/>
                    </a:lnTo>
                    <a:cubicBezTo>
                      <a:pt x="22880" y="2453"/>
                      <a:pt x="22904" y="2463"/>
                      <a:pt x="22927" y="2463"/>
                    </a:cubicBezTo>
                    <a:cubicBezTo>
                      <a:pt x="22981" y="2463"/>
                      <a:pt x="23023" y="2404"/>
                      <a:pt x="23023" y="2345"/>
                    </a:cubicBezTo>
                    <a:cubicBezTo>
                      <a:pt x="23107" y="2177"/>
                      <a:pt x="23023" y="2094"/>
                      <a:pt x="22939" y="2094"/>
                    </a:cubicBezTo>
                    <a:cubicBezTo>
                      <a:pt x="22939" y="2094"/>
                      <a:pt x="22604" y="2010"/>
                      <a:pt x="22018" y="1843"/>
                    </a:cubicBezTo>
                    <a:cubicBezTo>
                      <a:pt x="21683" y="1759"/>
                      <a:pt x="21348" y="1675"/>
                      <a:pt x="20930" y="1508"/>
                    </a:cubicBezTo>
                    <a:cubicBezTo>
                      <a:pt x="20511" y="1424"/>
                      <a:pt x="20009" y="1257"/>
                      <a:pt x="19507" y="1173"/>
                    </a:cubicBezTo>
                    <a:cubicBezTo>
                      <a:pt x="18502" y="1005"/>
                      <a:pt x="17246" y="838"/>
                      <a:pt x="15990" y="587"/>
                    </a:cubicBezTo>
                    <a:cubicBezTo>
                      <a:pt x="15321" y="587"/>
                      <a:pt x="14651" y="503"/>
                      <a:pt x="13897" y="419"/>
                    </a:cubicBezTo>
                    <a:cubicBezTo>
                      <a:pt x="13228" y="336"/>
                      <a:pt x="12558" y="252"/>
                      <a:pt x="11888" y="252"/>
                    </a:cubicBezTo>
                    <a:cubicBezTo>
                      <a:pt x="10465" y="168"/>
                      <a:pt x="9042" y="84"/>
                      <a:pt x="7702" y="84"/>
                    </a:cubicBezTo>
                    <a:cubicBezTo>
                      <a:pt x="6446" y="1"/>
                      <a:pt x="5191" y="1"/>
                      <a:pt x="4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4254750" y="1926750"/>
                <a:ext cx="3537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7112" extrusionOk="0">
                    <a:moveTo>
                      <a:pt x="706" y="0"/>
                    </a:moveTo>
                    <a:cubicBezTo>
                      <a:pt x="419" y="0"/>
                      <a:pt x="157" y="228"/>
                      <a:pt x="84" y="519"/>
                    </a:cubicBezTo>
                    <a:cubicBezTo>
                      <a:pt x="0" y="854"/>
                      <a:pt x="252" y="1189"/>
                      <a:pt x="586" y="1272"/>
                    </a:cubicBezTo>
                    <a:cubicBezTo>
                      <a:pt x="586" y="1272"/>
                      <a:pt x="754" y="1356"/>
                      <a:pt x="1172" y="1440"/>
                    </a:cubicBezTo>
                    <a:cubicBezTo>
                      <a:pt x="1507" y="1524"/>
                      <a:pt x="2093" y="1691"/>
                      <a:pt x="2763" y="1858"/>
                    </a:cubicBezTo>
                    <a:cubicBezTo>
                      <a:pt x="4019" y="2277"/>
                      <a:pt x="5777" y="2947"/>
                      <a:pt x="7368" y="3617"/>
                    </a:cubicBezTo>
                    <a:cubicBezTo>
                      <a:pt x="7786" y="3868"/>
                      <a:pt x="8205" y="4035"/>
                      <a:pt x="8623" y="4203"/>
                    </a:cubicBezTo>
                    <a:cubicBezTo>
                      <a:pt x="9042" y="4370"/>
                      <a:pt x="9461" y="4621"/>
                      <a:pt x="9796" y="4789"/>
                    </a:cubicBezTo>
                    <a:cubicBezTo>
                      <a:pt x="10549" y="5207"/>
                      <a:pt x="11302" y="5542"/>
                      <a:pt x="11888" y="5877"/>
                    </a:cubicBezTo>
                    <a:cubicBezTo>
                      <a:pt x="13061" y="6631"/>
                      <a:pt x="13814" y="7049"/>
                      <a:pt x="13814" y="7049"/>
                    </a:cubicBezTo>
                    <a:cubicBezTo>
                      <a:pt x="13898" y="7091"/>
                      <a:pt x="13961" y="7112"/>
                      <a:pt x="14013" y="7112"/>
                    </a:cubicBezTo>
                    <a:cubicBezTo>
                      <a:pt x="14065" y="7112"/>
                      <a:pt x="14107" y="7091"/>
                      <a:pt x="14149" y="7049"/>
                    </a:cubicBezTo>
                    <a:cubicBezTo>
                      <a:pt x="14149" y="6882"/>
                      <a:pt x="14149" y="6798"/>
                      <a:pt x="14065" y="6714"/>
                    </a:cubicBezTo>
                    <a:cubicBezTo>
                      <a:pt x="14065" y="6714"/>
                      <a:pt x="13312" y="6212"/>
                      <a:pt x="12140" y="5458"/>
                    </a:cubicBezTo>
                    <a:cubicBezTo>
                      <a:pt x="11637" y="5040"/>
                      <a:pt x="10884" y="4621"/>
                      <a:pt x="10130" y="4203"/>
                    </a:cubicBezTo>
                    <a:cubicBezTo>
                      <a:pt x="9796" y="3951"/>
                      <a:pt x="9377" y="3700"/>
                      <a:pt x="8958" y="3533"/>
                    </a:cubicBezTo>
                    <a:cubicBezTo>
                      <a:pt x="8540" y="3365"/>
                      <a:pt x="8205" y="3114"/>
                      <a:pt x="7786" y="2863"/>
                    </a:cubicBezTo>
                    <a:cubicBezTo>
                      <a:pt x="6112" y="2026"/>
                      <a:pt x="4437" y="1356"/>
                      <a:pt x="3098" y="854"/>
                    </a:cubicBezTo>
                    <a:cubicBezTo>
                      <a:pt x="2428" y="603"/>
                      <a:pt x="1926" y="352"/>
                      <a:pt x="1507" y="268"/>
                    </a:cubicBezTo>
                    <a:cubicBezTo>
                      <a:pt x="1089" y="100"/>
                      <a:pt x="921" y="17"/>
                      <a:pt x="921" y="17"/>
                    </a:cubicBezTo>
                    <a:lnTo>
                      <a:pt x="838" y="17"/>
                    </a:lnTo>
                    <a:cubicBezTo>
                      <a:pt x="794" y="6"/>
                      <a:pt x="74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346400" y="639975"/>
                <a:ext cx="493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7952" extrusionOk="0">
                    <a:moveTo>
                      <a:pt x="16409" y="0"/>
                    </a:moveTo>
                    <a:cubicBezTo>
                      <a:pt x="11553" y="0"/>
                      <a:pt x="7033" y="754"/>
                      <a:pt x="2763" y="2261"/>
                    </a:cubicBezTo>
                    <a:cubicBezTo>
                      <a:pt x="3265" y="2595"/>
                      <a:pt x="3935" y="2679"/>
                      <a:pt x="4521" y="2679"/>
                    </a:cubicBezTo>
                    <a:cubicBezTo>
                      <a:pt x="1256" y="3600"/>
                      <a:pt x="0" y="5777"/>
                      <a:pt x="1758" y="7284"/>
                    </a:cubicBezTo>
                    <a:cubicBezTo>
                      <a:pt x="2254" y="7712"/>
                      <a:pt x="3247" y="7952"/>
                      <a:pt x="4554" y="7952"/>
                    </a:cubicBezTo>
                    <a:cubicBezTo>
                      <a:pt x="8104" y="7952"/>
                      <a:pt x="13974" y="6180"/>
                      <a:pt x="18502" y="1591"/>
                    </a:cubicBezTo>
                    <a:cubicBezTo>
                      <a:pt x="18502" y="1591"/>
                      <a:pt x="19172" y="670"/>
                      <a:pt x="19758" y="84"/>
                    </a:cubicBezTo>
                    <a:cubicBezTo>
                      <a:pt x="18670" y="84"/>
                      <a:pt x="17498" y="0"/>
                      <a:pt x="16409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331750" y="457375"/>
                <a:ext cx="519075" cy="323625"/>
              </a:xfrm>
              <a:custGeom>
                <a:avLst/>
                <a:gdLst/>
                <a:ahLst/>
                <a:cxnLst/>
                <a:rect l="l" t="t" r="r" b="b"/>
                <a:pathLst>
                  <a:path w="20763" h="12945" extrusionOk="0">
                    <a:moveTo>
                      <a:pt x="7808" y="0"/>
                    </a:moveTo>
                    <a:cubicBezTo>
                      <a:pt x="6036" y="0"/>
                      <a:pt x="5885" y="1017"/>
                      <a:pt x="5944" y="1611"/>
                    </a:cubicBezTo>
                    <a:cubicBezTo>
                      <a:pt x="6112" y="2532"/>
                      <a:pt x="8288" y="3872"/>
                      <a:pt x="8288" y="3872"/>
                    </a:cubicBezTo>
                    <a:cubicBezTo>
                      <a:pt x="8288" y="3872"/>
                      <a:pt x="7053" y="3683"/>
                      <a:pt x="5714" y="3683"/>
                    </a:cubicBezTo>
                    <a:cubicBezTo>
                      <a:pt x="4374" y="3683"/>
                      <a:pt x="2930" y="3872"/>
                      <a:pt x="2512" y="4625"/>
                    </a:cubicBezTo>
                    <a:cubicBezTo>
                      <a:pt x="1675" y="6216"/>
                      <a:pt x="3349" y="7723"/>
                      <a:pt x="4940" y="7806"/>
                    </a:cubicBezTo>
                    <a:cubicBezTo>
                      <a:pt x="1507" y="8309"/>
                      <a:pt x="0" y="10318"/>
                      <a:pt x="1591" y="12076"/>
                    </a:cubicBezTo>
                    <a:cubicBezTo>
                      <a:pt x="2093" y="12631"/>
                      <a:pt x="3496" y="12944"/>
                      <a:pt x="5400" y="12944"/>
                    </a:cubicBezTo>
                    <a:cubicBezTo>
                      <a:pt x="9527" y="12944"/>
                      <a:pt x="16007" y="11473"/>
                      <a:pt x="20763" y="7806"/>
                    </a:cubicBezTo>
                    <a:cubicBezTo>
                      <a:pt x="20763" y="7806"/>
                      <a:pt x="15572" y="2114"/>
                      <a:pt x="10884" y="607"/>
                    </a:cubicBezTo>
                    <a:cubicBezTo>
                      <a:pt x="9524" y="170"/>
                      <a:pt x="8531" y="0"/>
                      <a:pt x="780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116175" y="1399725"/>
                <a:ext cx="2532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4572" extrusionOk="0">
                    <a:moveTo>
                      <a:pt x="5107" y="0"/>
                    </a:moveTo>
                    <a:cubicBezTo>
                      <a:pt x="4186" y="84"/>
                      <a:pt x="3349" y="252"/>
                      <a:pt x="2595" y="670"/>
                    </a:cubicBezTo>
                    <a:cubicBezTo>
                      <a:pt x="2260" y="838"/>
                      <a:pt x="1926" y="1005"/>
                      <a:pt x="1591" y="1256"/>
                    </a:cubicBezTo>
                    <a:cubicBezTo>
                      <a:pt x="1256" y="1507"/>
                      <a:pt x="1005" y="1758"/>
                      <a:pt x="837" y="2010"/>
                    </a:cubicBezTo>
                    <a:cubicBezTo>
                      <a:pt x="586" y="2261"/>
                      <a:pt x="419" y="2512"/>
                      <a:pt x="335" y="2763"/>
                    </a:cubicBezTo>
                    <a:cubicBezTo>
                      <a:pt x="167" y="3014"/>
                      <a:pt x="84" y="3265"/>
                      <a:pt x="84" y="3433"/>
                    </a:cubicBezTo>
                    <a:cubicBezTo>
                      <a:pt x="0" y="3684"/>
                      <a:pt x="0" y="3851"/>
                      <a:pt x="0" y="3935"/>
                    </a:cubicBezTo>
                    <a:cubicBezTo>
                      <a:pt x="0" y="4019"/>
                      <a:pt x="0" y="4019"/>
                      <a:pt x="0" y="4019"/>
                    </a:cubicBezTo>
                    <a:cubicBezTo>
                      <a:pt x="0" y="4186"/>
                      <a:pt x="84" y="4354"/>
                      <a:pt x="167" y="4521"/>
                    </a:cubicBezTo>
                    <a:cubicBezTo>
                      <a:pt x="259" y="4552"/>
                      <a:pt x="363" y="4571"/>
                      <a:pt x="465" y="4571"/>
                    </a:cubicBezTo>
                    <a:cubicBezTo>
                      <a:pt x="641" y="4571"/>
                      <a:pt x="815" y="4513"/>
                      <a:pt x="921" y="4354"/>
                    </a:cubicBezTo>
                    <a:cubicBezTo>
                      <a:pt x="921" y="4354"/>
                      <a:pt x="921" y="4270"/>
                      <a:pt x="1005" y="4270"/>
                    </a:cubicBezTo>
                    <a:cubicBezTo>
                      <a:pt x="1005" y="4186"/>
                      <a:pt x="1005" y="4186"/>
                      <a:pt x="1088" y="4103"/>
                    </a:cubicBezTo>
                    <a:cubicBezTo>
                      <a:pt x="1088" y="4019"/>
                      <a:pt x="1172" y="4019"/>
                      <a:pt x="1172" y="4019"/>
                    </a:cubicBezTo>
                    <a:cubicBezTo>
                      <a:pt x="1256" y="3935"/>
                      <a:pt x="1423" y="3768"/>
                      <a:pt x="1507" y="3684"/>
                    </a:cubicBezTo>
                    <a:cubicBezTo>
                      <a:pt x="1674" y="3517"/>
                      <a:pt x="1842" y="3433"/>
                      <a:pt x="2009" y="3265"/>
                    </a:cubicBezTo>
                    <a:cubicBezTo>
                      <a:pt x="2428" y="3098"/>
                      <a:pt x="2930" y="2847"/>
                      <a:pt x="3433" y="2679"/>
                    </a:cubicBezTo>
                    <a:cubicBezTo>
                      <a:pt x="3684" y="2596"/>
                      <a:pt x="4019" y="2512"/>
                      <a:pt x="4270" y="2512"/>
                    </a:cubicBezTo>
                    <a:cubicBezTo>
                      <a:pt x="4605" y="2428"/>
                      <a:pt x="4856" y="2428"/>
                      <a:pt x="5191" y="2428"/>
                    </a:cubicBezTo>
                    <a:lnTo>
                      <a:pt x="6028" y="2428"/>
                    </a:lnTo>
                    <a:cubicBezTo>
                      <a:pt x="6363" y="2512"/>
                      <a:pt x="6614" y="2512"/>
                      <a:pt x="6865" y="2596"/>
                    </a:cubicBezTo>
                    <a:cubicBezTo>
                      <a:pt x="7367" y="2763"/>
                      <a:pt x="7786" y="2931"/>
                      <a:pt x="8121" y="3182"/>
                    </a:cubicBezTo>
                    <a:cubicBezTo>
                      <a:pt x="8456" y="3517"/>
                      <a:pt x="8707" y="3768"/>
                      <a:pt x="8958" y="4019"/>
                    </a:cubicBezTo>
                    <a:cubicBezTo>
                      <a:pt x="9125" y="4270"/>
                      <a:pt x="9209" y="4354"/>
                      <a:pt x="9209" y="4354"/>
                    </a:cubicBezTo>
                    <a:lnTo>
                      <a:pt x="9293" y="4354"/>
                    </a:lnTo>
                    <a:cubicBezTo>
                      <a:pt x="9377" y="4521"/>
                      <a:pt x="9460" y="4521"/>
                      <a:pt x="9628" y="4521"/>
                    </a:cubicBezTo>
                    <a:cubicBezTo>
                      <a:pt x="9963" y="4521"/>
                      <a:pt x="10130" y="4270"/>
                      <a:pt x="10130" y="4019"/>
                    </a:cubicBezTo>
                    <a:cubicBezTo>
                      <a:pt x="10130" y="4019"/>
                      <a:pt x="10130" y="3851"/>
                      <a:pt x="10046" y="3433"/>
                    </a:cubicBezTo>
                    <a:cubicBezTo>
                      <a:pt x="10046" y="3098"/>
                      <a:pt x="9879" y="2596"/>
                      <a:pt x="9460" y="2010"/>
                    </a:cubicBezTo>
                    <a:cubicBezTo>
                      <a:pt x="9125" y="1424"/>
                      <a:pt x="8456" y="838"/>
                      <a:pt x="7619" y="503"/>
                    </a:cubicBezTo>
                    <a:cubicBezTo>
                      <a:pt x="7284" y="335"/>
                      <a:pt x="6865" y="168"/>
                      <a:pt x="6363" y="84"/>
                    </a:cubicBezTo>
                    <a:cubicBezTo>
                      <a:pt x="6195" y="84"/>
                      <a:pt x="5860" y="0"/>
                      <a:pt x="5693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915675" y="1399725"/>
                <a:ext cx="255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4572" extrusionOk="0">
                    <a:moveTo>
                      <a:pt x="4438" y="0"/>
                    </a:moveTo>
                    <a:cubicBezTo>
                      <a:pt x="4271" y="0"/>
                      <a:pt x="4019" y="84"/>
                      <a:pt x="3768" y="84"/>
                    </a:cubicBezTo>
                    <a:cubicBezTo>
                      <a:pt x="3350" y="168"/>
                      <a:pt x="2931" y="335"/>
                      <a:pt x="2512" y="503"/>
                    </a:cubicBezTo>
                    <a:cubicBezTo>
                      <a:pt x="1675" y="838"/>
                      <a:pt x="1089" y="1424"/>
                      <a:pt x="671" y="2010"/>
                    </a:cubicBezTo>
                    <a:cubicBezTo>
                      <a:pt x="336" y="2596"/>
                      <a:pt x="168" y="3098"/>
                      <a:pt x="85" y="3433"/>
                    </a:cubicBezTo>
                    <a:cubicBezTo>
                      <a:pt x="1" y="3851"/>
                      <a:pt x="1" y="4019"/>
                      <a:pt x="1" y="4019"/>
                    </a:cubicBezTo>
                    <a:cubicBezTo>
                      <a:pt x="1" y="4270"/>
                      <a:pt x="252" y="4521"/>
                      <a:pt x="503" y="4521"/>
                    </a:cubicBezTo>
                    <a:cubicBezTo>
                      <a:pt x="671" y="4521"/>
                      <a:pt x="838" y="4521"/>
                      <a:pt x="922" y="4354"/>
                    </a:cubicBezTo>
                    <a:cubicBezTo>
                      <a:pt x="922" y="4354"/>
                      <a:pt x="1005" y="4270"/>
                      <a:pt x="1257" y="4019"/>
                    </a:cubicBezTo>
                    <a:cubicBezTo>
                      <a:pt x="1424" y="3768"/>
                      <a:pt x="1675" y="3517"/>
                      <a:pt x="2010" y="3182"/>
                    </a:cubicBezTo>
                    <a:cubicBezTo>
                      <a:pt x="2429" y="2931"/>
                      <a:pt x="2847" y="2763"/>
                      <a:pt x="3350" y="2596"/>
                    </a:cubicBezTo>
                    <a:cubicBezTo>
                      <a:pt x="3517" y="2512"/>
                      <a:pt x="3852" y="2512"/>
                      <a:pt x="4103" y="2428"/>
                    </a:cubicBezTo>
                    <a:lnTo>
                      <a:pt x="5024" y="2428"/>
                    </a:lnTo>
                    <a:cubicBezTo>
                      <a:pt x="5275" y="2428"/>
                      <a:pt x="5610" y="2428"/>
                      <a:pt x="5861" y="2512"/>
                    </a:cubicBezTo>
                    <a:cubicBezTo>
                      <a:pt x="6196" y="2512"/>
                      <a:pt x="6447" y="2596"/>
                      <a:pt x="6698" y="2679"/>
                    </a:cubicBezTo>
                    <a:cubicBezTo>
                      <a:pt x="7284" y="2847"/>
                      <a:pt x="7703" y="3098"/>
                      <a:pt x="8122" y="3265"/>
                    </a:cubicBezTo>
                    <a:cubicBezTo>
                      <a:pt x="8289" y="3433"/>
                      <a:pt x="8456" y="3517"/>
                      <a:pt x="8624" y="3684"/>
                    </a:cubicBezTo>
                    <a:cubicBezTo>
                      <a:pt x="8791" y="3768"/>
                      <a:pt x="8875" y="3935"/>
                      <a:pt x="8959" y="4019"/>
                    </a:cubicBezTo>
                    <a:cubicBezTo>
                      <a:pt x="8959" y="4019"/>
                      <a:pt x="9043" y="4019"/>
                      <a:pt x="9043" y="4103"/>
                    </a:cubicBezTo>
                    <a:cubicBezTo>
                      <a:pt x="9126" y="4186"/>
                      <a:pt x="9126" y="4186"/>
                      <a:pt x="9210" y="4270"/>
                    </a:cubicBezTo>
                    <a:cubicBezTo>
                      <a:pt x="9210" y="4270"/>
                      <a:pt x="9210" y="4354"/>
                      <a:pt x="9210" y="4354"/>
                    </a:cubicBezTo>
                    <a:cubicBezTo>
                      <a:pt x="9316" y="4513"/>
                      <a:pt x="9490" y="4571"/>
                      <a:pt x="9666" y="4571"/>
                    </a:cubicBezTo>
                    <a:cubicBezTo>
                      <a:pt x="9768" y="4571"/>
                      <a:pt x="9871" y="4552"/>
                      <a:pt x="9963" y="4521"/>
                    </a:cubicBezTo>
                    <a:cubicBezTo>
                      <a:pt x="10131" y="4354"/>
                      <a:pt x="10215" y="4186"/>
                      <a:pt x="10215" y="4019"/>
                    </a:cubicBezTo>
                    <a:cubicBezTo>
                      <a:pt x="10215" y="4019"/>
                      <a:pt x="10131" y="4019"/>
                      <a:pt x="10131" y="3935"/>
                    </a:cubicBezTo>
                    <a:cubicBezTo>
                      <a:pt x="10131" y="3851"/>
                      <a:pt x="10131" y="3684"/>
                      <a:pt x="10131" y="3433"/>
                    </a:cubicBezTo>
                    <a:cubicBezTo>
                      <a:pt x="10047" y="3265"/>
                      <a:pt x="9963" y="3014"/>
                      <a:pt x="9796" y="2763"/>
                    </a:cubicBezTo>
                    <a:cubicBezTo>
                      <a:pt x="9712" y="2512"/>
                      <a:pt x="9545" y="2261"/>
                      <a:pt x="9377" y="2010"/>
                    </a:cubicBezTo>
                    <a:cubicBezTo>
                      <a:pt x="9126" y="1758"/>
                      <a:pt x="8875" y="1507"/>
                      <a:pt x="8540" y="1256"/>
                    </a:cubicBezTo>
                    <a:cubicBezTo>
                      <a:pt x="8289" y="1005"/>
                      <a:pt x="7954" y="838"/>
                      <a:pt x="7536" y="670"/>
                    </a:cubicBezTo>
                    <a:cubicBezTo>
                      <a:pt x="6782" y="252"/>
                      <a:pt x="5945" y="84"/>
                      <a:pt x="5108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505450" y="2036000"/>
                <a:ext cx="389325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15573" h="8711" extrusionOk="0">
                    <a:moveTo>
                      <a:pt x="14735" y="0"/>
                    </a:moveTo>
                    <a:cubicBezTo>
                      <a:pt x="14735" y="0"/>
                      <a:pt x="14652" y="84"/>
                      <a:pt x="14401" y="84"/>
                    </a:cubicBezTo>
                    <a:cubicBezTo>
                      <a:pt x="14317" y="168"/>
                      <a:pt x="14066" y="251"/>
                      <a:pt x="13898" y="335"/>
                    </a:cubicBezTo>
                    <a:cubicBezTo>
                      <a:pt x="13647" y="419"/>
                      <a:pt x="13480" y="586"/>
                      <a:pt x="13312" y="754"/>
                    </a:cubicBezTo>
                    <a:cubicBezTo>
                      <a:pt x="12894" y="1088"/>
                      <a:pt x="12475" y="1507"/>
                      <a:pt x="12140" y="2093"/>
                    </a:cubicBezTo>
                    <a:cubicBezTo>
                      <a:pt x="11973" y="2428"/>
                      <a:pt x="11889" y="2679"/>
                      <a:pt x="11805" y="3014"/>
                    </a:cubicBezTo>
                    <a:cubicBezTo>
                      <a:pt x="11470" y="3014"/>
                      <a:pt x="11052" y="3014"/>
                      <a:pt x="10549" y="3098"/>
                    </a:cubicBezTo>
                    <a:lnTo>
                      <a:pt x="9461" y="3098"/>
                    </a:lnTo>
                    <a:cubicBezTo>
                      <a:pt x="9126" y="3098"/>
                      <a:pt x="8708" y="3181"/>
                      <a:pt x="8289" y="3265"/>
                    </a:cubicBezTo>
                    <a:cubicBezTo>
                      <a:pt x="7954" y="3349"/>
                      <a:pt x="7536" y="3433"/>
                      <a:pt x="7117" y="3433"/>
                    </a:cubicBezTo>
                    <a:cubicBezTo>
                      <a:pt x="6698" y="3516"/>
                      <a:pt x="6280" y="3684"/>
                      <a:pt x="5861" y="3851"/>
                    </a:cubicBezTo>
                    <a:cubicBezTo>
                      <a:pt x="5443" y="3935"/>
                      <a:pt x="5024" y="4102"/>
                      <a:pt x="4605" y="4270"/>
                    </a:cubicBezTo>
                    <a:cubicBezTo>
                      <a:pt x="4271" y="4437"/>
                      <a:pt x="3852" y="4605"/>
                      <a:pt x="3517" y="4856"/>
                    </a:cubicBezTo>
                    <a:cubicBezTo>
                      <a:pt x="3182" y="5023"/>
                      <a:pt x="2764" y="5191"/>
                      <a:pt x="2512" y="5442"/>
                    </a:cubicBezTo>
                    <a:cubicBezTo>
                      <a:pt x="2178" y="5693"/>
                      <a:pt x="1926" y="5860"/>
                      <a:pt x="1675" y="6028"/>
                    </a:cubicBezTo>
                    <a:cubicBezTo>
                      <a:pt x="1173" y="6530"/>
                      <a:pt x="754" y="6865"/>
                      <a:pt x="503" y="7284"/>
                    </a:cubicBezTo>
                    <a:cubicBezTo>
                      <a:pt x="252" y="7535"/>
                      <a:pt x="168" y="7702"/>
                      <a:pt x="168" y="7702"/>
                    </a:cubicBezTo>
                    <a:lnTo>
                      <a:pt x="168" y="7786"/>
                    </a:lnTo>
                    <a:cubicBezTo>
                      <a:pt x="1" y="8121"/>
                      <a:pt x="85" y="8456"/>
                      <a:pt x="336" y="8623"/>
                    </a:cubicBezTo>
                    <a:cubicBezTo>
                      <a:pt x="454" y="8683"/>
                      <a:pt x="573" y="8710"/>
                      <a:pt x="688" y="8710"/>
                    </a:cubicBezTo>
                    <a:cubicBezTo>
                      <a:pt x="897" y="8710"/>
                      <a:pt x="1094" y="8618"/>
                      <a:pt x="1257" y="8456"/>
                    </a:cubicBezTo>
                    <a:cubicBezTo>
                      <a:pt x="1257" y="8456"/>
                      <a:pt x="1340" y="8288"/>
                      <a:pt x="1592" y="8037"/>
                    </a:cubicBezTo>
                    <a:cubicBezTo>
                      <a:pt x="1759" y="7870"/>
                      <a:pt x="2094" y="7535"/>
                      <a:pt x="2512" y="7200"/>
                    </a:cubicBezTo>
                    <a:cubicBezTo>
                      <a:pt x="2764" y="7033"/>
                      <a:pt x="3015" y="6865"/>
                      <a:pt x="3350" y="6698"/>
                    </a:cubicBezTo>
                    <a:cubicBezTo>
                      <a:pt x="3601" y="6530"/>
                      <a:pt x="3936" y="6446"/>
                      <a:pt x="4271" y="6279"/>
                    </a:cubicBezTo>
                    <a:cubicBezTo>
                      <a:pt x="4605" y="6195"/>
                      <a:pt x="4940" y="6028"/>
                      <a:pt x="5275" y="5860"/>
                    </a:cubicBezTo>
                    <a:cubicBezTo>
                      <a:pt x="5610" y="5777"/>
                      <a:pt x="5945" y="5693"/>
                      <a:pt x="6364" y="5609"/>
                    </a:cubicBezTo>
                    <a:cubicBezTo>
                      <a:pt x="6698" y="5526"/>
                      <a:pt x="7033" y="5442"/>
                      <a:pt x="7452" y="5442"/>
                    </a:cubicBezTo>
                    <a:cubicBezTo>
                      <a:pt x="7870" y="5358"/>
                      <a:pt x="8205" y="5358"/>
                      <a:pt x="8540" y="5358"/>
                    </a:cubicBezTo>
                    <a:cubicBezTo>
                      <a:pt x="8875" y="5274"/>
                      <a:pt x="9294" y="5274"/>
                      <a:pt x="9545" y="5274"/>
                    </a:cubicBezTo>
                    <a:cubicBezTo>
                      <a:pt x="9880" y="5274"/>
                      <a:pt x="10215" y="5358"/>
                      <a:pt x="10549" y="5358"/>
                    </a:cubicBezTo>
                    <a:cubicBezTo>
                      <a:pt x="10968" y="5358"/>
                      <a:pt x="11387" y="5442"/>
                      <a:pt x="11722" y="5442"/>
                    </a:cubicBezTo>
                    <a:cubicBezTo>
                      <a:pt x="11805" y="5693"/>
                      <a:pt x="11805" y="5860"/>
                      <a:pt x="11889" y="6028"/>
                    </a:cubicBezTo>
                    <a:cubicBezTo>
                      <a:pt x="12140" y="6698"/>
                      <a:pt x="12475" y="7200"/>
                      <a:pt x="12810" y="7535"/>
                    </a:cubicBezTo>
                    <a:cubicBezTo>
                      <a:pt x="13145" y="7953"/>
                      <a:pt x="13396" y="8205"/>
                      <a:pt x="13647" y="8288"/>
                    </a:cubicBezTo>
                    <a:cubicBezTo>
                      <a:pt x="13898" y="8456"/>
                      <a:pt x="14066" y="8539"/>
                      <a:pt x="14066" y="8539"/>
                    </a:cubicBezTo>
                    <a:cubicBezTo>
                      <a:pt x="14149" y="8581"/>
                      <a:pt x="14233" y="8602"/>
                      <a:pt x="14317" y="8602"/>
                    </a:cubicBezTo>
                    <a:cubicBezTo>
                      <a:pt x="14401" y="8602"/>
                      <a:pt x="14484" y="8581"/>
                      <a:pt x="14568" y="8539"/>
                    </a:cubicBezTo>
                    <a:cubicBezTo>
                      <a:pt x="14903" y="8456"/>
                      <a:pt x="15070" y="8037"/>
                      <a:pt x="14987" y="7702"/>
                    </a:cubicBezTo>
                    <a:lnTo>
                      <a:pt x="14903" y="7619"/>
                    </a:lnTo>
                    <a:cubicBezTo>
                      <a:pt x="14903" y="7619"/>
                      <a:pt x="14903" y="7535"/>
                      <a:pt x="14735" y="7284"/>
                    </a:cubicBezTo>
                    <a:cubicBezTo>
                      <a:pt x="14652" y="7116"/>
                      <a:pt x="14568" y="6865"/>
                      <a:pt x="14401" y="6530"/>
                    </a:cubicBezTo>
                    <a:cubicBezTo>
                      <a:pt x="14149" y="5860"/>
                      <a:pt x="13898" y="5023"/>
                      <a:pt x="13982" y="4186"/>
                    </a:cubicBezTo>
                    <a:cubicBezTo>
                      <a:pt x="13982" y="3767"/>
                      <a:pt x="14066" y="3349"/>
                      <a:pt x="14149" y="3014"/>
                    </a:cubicBezTo>
                    <a:cubicBezTo>
                      <a:pt x="14233" y="2763"/>
                      <a:pt x="14317" y="2595"/>
                      <a:pt x="14317" y="2428"/>
                    </a:cubicBezTo>
                    <a:cubicBezTo>
                      <a:pt x="14401" y="2344"/>
                      <a:pt x="14484" y="2177"/>
                      <a:pt x="14568" y="2009"/>
                    </a:cubicBezTo>
                    <a:cubicBezTo>
                      <a:pt x="14652" y="1926"/>
                      <a:pt x="14735" y="1758"/>
                      <a:pt x="14819" y="1674"/>
                    </a:cubicBezTo>
                    <a:cubicBezTo>
                      <a:pt x="14903" y="1591"/>
                      <a:pt x="14903" y="1507"/>
                      <a:pt x="15070" y="1423"/>
                    </a:cubicBezTo>
                    <a:cubicBezTo>
                      <a:pt x="15238" y="1256"/>
                      <a:pt x="15321" y="1172"/>
                      <a:pt x="15321" y="1172"/>
                    </a:cubicBezTo>
                    <a:cubicBezTo>
                      <a:pt x="15489" y="1005"/>
                      <a:pt x="15573" y="754"/>
                      <a:pt x="15573" y="586"/>
                    </a:cubicBezTo>
                    <a:cubicBezTo>
                      <a:pt x="15489" y="168"/>
                      <a:pt x="15154" y="0"/>
                      <a:pt x="14735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2492450" y="2785300"/>
                <a:ext cx="891650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8153" extrusionOk="0">
                    <a:moveTo>
                      <a:pt x="10200" y="0"/>
                    </a:moveTo>
                    <a:cubicBezTo>
                      <a:pt x="6903" y="0"/>
                      <a:pt x="4159" y="1303"/>
                      <a:pt x="2763" y="3934"/>
                    </a:cubicBezTo>
                    <a:cubicBezTo>
                      <a:pt x="1" y="9293"/>
                      <a:pt x="6363" y="16158"/>
                      <a:pt x="10884" y="20092"/>
                    </a:cubicBezTo>
                    <a:cubicBezTo>
                      <a:pt x="16802" y="25206"/>
                      <a:pt x="27819" y="28153"/>
                      <a:pt x="32032" y="28153"/>
                    </a:cubicBezTo>
                    <a:cubicBezTo>
                      <a:pt x="32647" y="28153"/>
                      <a:pt x="33117" y="28090"/>
                      <a:pt x="33405" y="27962"/>
                    </a:cubicBezTo>
                    <a:cubicBezTo>
                      <a:pt x="35665" y="26957"/>
                      <a:pt x="29470" y="10548"/>
                      <a:pt x="22019" y="4688"/>
                    </a:cubicBezTo>
                    <a:cubicBezTo>
                      <a:pt x="18117" y="1575"/>
                      <a:pt x="13824" y="0"/>
                      <a:pt x="1020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4185675" y="2785300"/>
                <a:ext cx="893725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749" h="28153" extrusionOk="0">
                    <a:moveTo>
                      <a:pt x="25550" y="0"/>
                    </a:moveTo>
                    <a:cubicBezTo>
                      <a:pt x="21925" y="0"/>
                      <a:pt x="17633" y="1575"/>
                      <a:pt x="13731" y="4688"/>
                    </a:cubicBezTo>
                    <a:cubicBezTo>
                      <a:pt x="6280" y="10548"/>
                      <a:pt x="1" y="26957"/>
                      <a:pt x="2345" y="27962"/>
                    </a:cubicBezTo>
                    <a:cubicBezTo>
                      <a:pt x="2633" y="28090"/>
                      <a:pt x="3103" y="28153"/>
                      <a:pt x="3717" y="28153"/>
                    </a:cubicBezTo>
                    <a:cubicBezTo>
                      <a:pt x="7930" y="28153"/>
                      <a:pt x="18948" y="25206"/>
                      <a:pt x="24865" y="20092"/>
                    </a:cubicBezTo>
                    <a:cubicBezTo>
                      <a:pt x="29386" y="16158"/>
                      <a:pt x="35749" y="9293"/>
                      <a:pt x="32986" y="3934"/>
                    </a:cubicBezTo>
                    <a:cubicBezTo>
                      <a:pt x="31590" y="1303"/>
                      <a:pt x="28846" y="0"/>
                      <a:pt x="2555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28"/>
            <p:cNvGrpSpPr/>
            <p:nvPr/>
          </p:nvGrpSpPr>
          <p:grpSpPr>
            <a:xfrm>
              <a:off x="8057444" y="3639852"/>
              <a:ext cx="378392" cy="536492"/>
              <a:chOff x="80379" y="4370393"/>
              <a:chExt cx="545279" cy="773107"/>
            </a:xfrm>
          </p:grpSpPr>
          <p:sp>
            <p:nvSpPr>
              <p:cNvPr id="1052" name="Google Shape;1052;p28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1" name="Google Shape;1061;p28"/>
          <p:cNvGrpSpPr/>
          <p:nvPr/>
        </p:nvGrpSpPr>
        <p:grpSpPr>
          <a:xfrm>
            <a:off x="1164" y="1420214"/>
            <a:ext cx="1791087" cy="3437871"/>
            <a:chOff x="-7446" y="1038262"/>
            <a:chExt cx="1791087" cy="3437871"/>
          </a:xfrm>
        </p:grpSpPr>
        <p:grpSp>
          <p:nvGrpSpPr>
            <p:cNvPr id="1062" name="Google Shape;1062;p28"/>
            <p:cNvGrpSpPr/>
            <p:nvPr/>
          </p:nvGrpSpPr>
          <p:grpSpPr>
            <a:xfrm>
              <a:off x="-7446" y="1038262"/>
              <a:ext cx="1791087" cy="3437871"/>
              <a:chOff x="-7446" y="1038262"/>
              <a:chExt cx="1791087" cy="3437871"/>
            </a:xfrm>
          </p:grpSpPr>
          <p:grpSp>
            <p:nvGrpSpPr>
              <p:cNvPr id="1063" name="Google Shape;1063;p2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1064" name="Google Shape;1064;p2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7" name="Google Shape;1067;p2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78316" y="1465016"/>
                <a:ext cx="1265458" cy="1080212"/>
              </a:xfrm>
              <a:custGeom>
                <a:avLst/>
                <a:gdLst/>
                <a:ahLst/>
                <a:cxnLst/>
                <a:rect l="l" t="t" r="r" b="b"/>
                <a:pathLst>
                  <a:path w="36875" h="31477" extrusionOk="0">
                    <a:moveTo>
                      <a:pt x="31851" y="0"/>
                    </a:moveTo>
                    <a:cubicBezTo>
                      <a:pt x="31796" y="0"/>
                      <a:pt x="31740" y="1"/>
                      <a:pt x="31682" y="3"/>
                    </a:cubicBezTo>
                    <a:cubicBezTo>
                      <a:pt x="27414" y="208"/>
                      <a:pt x="22598" y="5572"/>
                      <a:pt x="18900" y="8357"/>
                    </a:cubicBezTo>
                    <a:cubicBezTo>
                      <a:pt x="18749" y="6204"/>
                      <a:pt x="20363" y="255"/>
                      <a:pt x="18301" y="255"/>
                    </a:cubicBezTo>
                    <a:cubicBezTo>
                      <a:pt x="17871" y="255"/>
                      <a:pt x="17281" y="514"/>
                      <a:pt x="16480" y="1121"/>
                    </a:cubicBezTo>
                    <a:cubicBezTo>
                      <a:pt x="13513" y="3358"/>
                      <a:pt x="12783" y="10023"/>
                      <a:pt x="9998" y="12055"/>
                    </a:cubicBezTo>
                    <a:cubicBezTo>
                      <a:pt x="9998" y="10936"/>
                      <a:pt x="10546" y="6120"/>
                      <a:pt x="9268" y="5572"/>
                    </a:cubicBezTo>
                    <a:cubicBezTo>
                      <a:pt x="9087" y="5482"/>
                      <a:pt x="8908" y="5440"/>
                      <a:pt x="8730" y="5440"/>
                    </a:cubicBezTo>
                    <a:cubicBezTo>
                      <a:pt x="6713" y="5440"/>
                      <a:pt x="4970" y="10874"/>
                      <a:pt x="4634" y="12237"/>
                    </a:cubicBezTo>
                    <a:cubicBezTo>
                      <a:pt x="3150" y="17053"/>
                      <a:pt x="1667" y="25590"/>
                      <a:pt x="1" y="31319"/>
                    </a:cubicBezTo>
                    <a:cubicBezTo>
                      <a:pt x="1667" y="31045"/>
                      <a:pt x="3613" y="30954"/>
                      <a:pt x="5581" y="30954"/>
                    </a:cubicBezTo>
                    <a:cubicBezTo>
                      <a:pt x="7550" y="30954"/>
                      <a:pt x="9542" y="31045"/>
                      <a:pt x="11299" y="31137"/>
                    </a:cubicBezTo>
                    <a:cubicBezTo>
                      <a:pt x="12365" y="31242"/>
                      <a:pt x="14609" y="31476"/>
                      <a:pt x="16636" y="31476"/>
                    </a:cubicBezTo>
                    <a:cubicBezTo>
                      <a:pt x="18124" y="31476"/>
                      <a:pt x="19496" y="31350"/>
                      <a:pt x="20201" y="30954"/>
                    </a:cubicBezTo>
                    <a:cubicBezTo>
                      <a:pt x="23533" y="28923"/>
                      <a:pt x="18717" y="27256"/>
                      <a:pt x="17599" y="25407"/>
                    </a:cubicBezTo>
                    <a:cubicBezTo>
                      <a:pt x="21867" y="24837"/>
                      <a:pt x="24264" y="24654"/>
                      <a:pt x="27414" y="23353"/>
                    </a:cubicBezTo>
                    <a:cubicBezTo>
                      <a:pt x="34284" y="20957"/>
                      <a:pt x="24629" y="19473"/>
                      <a:pt x="21867" y="18354"/>
                    </a:cubicBezTo>
                    <a:cubicBezTo>
                      <a:pt x="26318" y="16688"/>
                      <a:pt x="32618" y="15387"/>
                      <a:pt x="34079" y="11872"/>
                    </a:cubicBezTo>
                    <a:cubicBezTo>
                      <a:pt x="34881" y="10206"/>
                      <a:pt x="33985" y="9698"/>
                      <a:pt x="32474" y="9698"/>
                    </a:cubicBezTo>
                    <a:cubicBezTo>
                      <a:pt x="30115" y="9698"/>
                      <a:pt x="26255" y="10936"/>
                      <a:pt x="25017" y="10936"/>
                    </a:cubicBezTo>
                    <a:cubicBezTo>
                      <a:pt x="29036" y="8204"/>
                      <a:pt x="36875" y="0"/>
                      <a:pt x="31851" y="0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48734" y="1606065"/>
                <a:ext cx="1031412" cy="952276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27749" extrusionOk="0">
                    <a:moveTo>
                      <a:pt x="29567" y="1"/>
                    </a:moveTo>
                    <a:cubicBezTo>
                      <a:pt x="29486" y="1"/>
                      <a:pt x="29401" y="35"/>
                      <a:pt x="29326" y="116"/>
                    </a:cubicBezTo>
                    <a:cubicBezTo>
                      <a:pt x="20310" y="9839"/>
                      <a:pt x="9627" y="17805"/>
                      <a:pt x="246" y="27164"/>
                    </a:cubicBezTo>
                    <a:cubicBezTo>
                      <a:pt x="1" y="27409"/>
                      <a:pt x="226" y="27748"/>
                      <a:pt x="489" y="27748"/>
                    </a:cubicBezTo>
                    <a:cubicBezTo>
                      <a:pt x="568" y="27748"/>
                      <a:pt x="651" y="27717"/>
                      <a:pt x="726" y="27643"/>
                    </a:cubicBezTo>
                    <a:cubicBezTo>
                      <a:pt x="10107" y="18307"/>
                      <a:pt x="20812" y="10319"/>
                      <a:pt x="29828" y="595"/>
                    </a:cubicBezTo>
                    <a:cubicBezTo>
                      <a:pt x="30054" y="351"/>
                      <a:pt x="29829" y="1"/>
                      <a:pt x="2956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977558" y="245049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1045131" y="266192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1176535" y="346802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1118881" y="319084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1202686" y="303966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1356706" y="306225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1295585" y="287984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1448336" y="285702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399604" y="272531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1513369" y="294556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1538421" y="28946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1563508" y="294086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1173412" y="295809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1193763" y="290325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7464" y="295809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508667" y="278891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542368" y="280929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1513369" y="318054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1534509" y="313431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1055117" y="317193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059819" y="312179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 flipH="1">
              <a:off x="360809" y="2463956"/>
              <a:ext cx="1326567" cy="2008192"/>
              <a:chOff x="4073425" y="351950"/>
              <a:chExt cx="1608350" cy="22548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940800" y="2303450"/>
                <a:ext cx="2942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944" extrusionOk="0">
                    <a:moveTo>
                      <a:pt x="400" y="0"/>
                    </a:moveTo>
                    <a:cubicBezTo>
                      <a:pt x="267" y="0"/>
                      <a:pt x="134" y="45"/>
                      <a:pt x="1" y="45"/>
                    </a:cubicBezTo>
                    <a:cubicBezTo>
                      <a:pt x="223" y="2307"/>
                      <a:pt x="489" y="4526"/>
                      <a:pt x="755" y="6744"/>
                    </a:cubicBezTo>
                    <a:cubicBezTo>
                      <a:pt x="755" y="6877"/>
                      <a:pt x="866" y="6944"/>
                      <a:pt x="971" y="6944"/>
                    </a:cubicBezTo>
                    <a:cubicBezTo>
                      <a:pt x="1077" y="6944"/>
                      <a:pt x="1177" y="6877"/>
                      <a:pt x="1154" y="6744"/>
                    </a:cubicBezTo>
                    <a:cubicBezTo>
                      <a:pt x="888" y="4481"/>
                      <a:pt x="666" y="2263"/>
                      <a:pt x="400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36925" y="2270725"/>
                <a:ext cx="139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354" extrusionOk="0">
                    <a:moveTo>
                      <a:pt x="189" y="0"/>
                    </a:moveTo>
                    <a:cubicBezTo>
                      <a:pt x="89" y="0"/>
                      <a:pt x="1" y="67"/>
                      <a:pt x="23" y="200"/>
                    </a:cubicBezTo>
                    <a:cubicBezTo>
                      <a:pt x="67" y="599"/>
                      <a:pt x="112" y="999"/>
                      <a:pt x="156" y="1354"/>
                    </a:cubicBezTo>
                    <a:cubicBezTo>
                      <a:pt x="289" y="1354"/>
                      <a:pt x="422" y="1309"/>
                      <a:pt x="555" y="1309"/>
                    </a:cubicBezTo>
                    <a:cubicBezTo>
                      <a:pt x="511" y="910"/>
                      <a:pt x="466" y="555"/>
                      <a:pt x="422" y="200"/>
                    </a:cubicBezTo>
                    <a:cubicBezTo>
                      <a:pt x="400" y="67"/>
                      <a:pt x="289" y="0"/>
                      <a:pt x="189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24325" y="2469725"/>
                <a:ext cx="1516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676" extrusionOk="0">
                    <a:moveTo>
                      <a:pt x="5765" y="1"/>
                    </a:moveTo>
                    <a:cubicBezTo>
                      <a:pt x="5752" y="1"/>
                      <a:pt x="5739" y="2"/>
                      <a:pt x="5725" y="4"/>
                    </a:cubicBezTo>
                    <a:cubicBezTo>
                      <a:pt x="3506" y="492"/>
                      <a:pt x="1599" y="1646"/>
                      <a:pt x="134" y="3332"/>
                    </a:cubicBezTo>
                    <a:cubicBezTo>
                      <a:pt x="1" y="3466"/>
                      <a:pt x="119" y="3675"/>
                      <a:pt x="261" y="3675"/>
                    </a:cubicBezTo>
                    <a:cubicBezTo>
                      <a:pt x="308" y="3675"/>
                      <a:pt x="357" y="3653"/>
                      <a:pt x="401" y="3598"/>
                    </a:cubicBezTo>
                    <a:cubicBezTo>
                      <a:pt x="1865" y="1957"/>
                      <a:pt x="3684" y="892"/>
                      <a:pt x="5813" y="404"/>
                    </a:cubicBezTo>
                    <a:cubicBezTo>
                      <a:pt x="6066" y="362"/>
                      <a:pt x="5999" y="1"/>
                      <a:pt x="5765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914200" y="2467275"/>
                <a:ext cx="61125" cy="1395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582" extrusionOk="0">
                    <a:moveTo>
                      <a:pt x="2132" y="0"/>
                    </a:moveTo>
                    <a:cubicBezTo>
                      <a:pt x="2085" y="0"/>
                      <a:pt x="2037" y="17"/>
                      <a:pt x="1997" y="58"/>
                    </a:cubicBezTo>
                    <a:cubicBezTo>
                      <a:pt x="666" y="1522"/>
                      <a:pt x="0" y="3386"/>
                      <a:pt x="133" y="5382"/>
                    </a:cubicBezTo>
                    <a:cubicBezTo>
                      <a:pt x="133" y="5515"/>
                      <a:pt x="244" y="5582"/>
                      <a:pt x="355" y="5582"/>
                    </a:cubicBezTo>
                    <a:cubicBezTo>
                      <a:pt x="466" y="5582"/>
                      <a:pt x="577" y="5515"/>
                      <a:pt x="577" y="5382"/>
                    </a:cubicBezTo>
                    <a:cubicBezTo>
                      <a:pt x="444" y="3519"/>
                      <a:pt x="1021" y="1744"/>
                      <a:pt x="2307" y="369"/>
                    </a:cubicBezTo>
                    <a:cubicBezTo>
                      <a:pt x="2444" y="198"/>
                      <a:pt x="2291" y="0"/>
                      <a:pt x="2132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967425" y="2470375"/>
                <a:ext cx="959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117" extrusionOk="0">
                    <a:moveTo>
                      <a:pt x="206" y="1"/>
                    </a:moveTo>
                    <a:cubicBezTo>
                      <a:pt x="101" y="1"/>
                      <a:pt x="1" y="67"/>
                      <a:pt x="1" y="200"/>
                    </a:cubicBezTo>
                    <a:cubicBezTo>
                      <a:pt x="134" y="2152"/>
                      <a:pt x="1554" y="3794"/>
                      <a:pt x="3506" y="4105"/>
                    </a:cubicBezTo>
                    <a:cubicBezTo>
                      <a:pt x="3530" y="4113"/>
                      <a:pt x="3553" y="4116"/>
                      <a:pt x="3574" y="4116"/>
                    </a:cubicBezTo>
                    <a:cubicBezTo>
                      <a:pt x="3785" y="4116"/>
                      <a:pt x="3837" y="3746"/>
                      <a:pt x="3595" y="3705"/>
                    </a:cubicBezTo>
                    <a:cubicBezTo>
                      <a:pt x="1864" y="3395"/>
                      <a:pt x="533" y="1975"/>
                      <a:pt x="444" y="200"/>
                    </a:cubicBezTo>
                    <a:cubicBezTo>
                      <a:pt x="422" y="67"/>
                      <a:pt x="311" y="1"/>
                      <a:pt x="20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644650" y="2291250"/>
                <a:ext cx="17775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994" extrusionOk="0">
                    <a:moveTo>
                      <a:pt x="311" y="0"/>
                    </a:moveTo>
                    <a:cubicBezTo>
                      <a:pt x="223" y="2263"/>
                      <a:pt x="134" y="4526"/>
                      <a:pt x="1" y="6744"/>
                    </a:cubicBezTo>
                    <a:cubicBezTo>
                      <a:pt x="1" y="6899"/>
                      <a:pt x="136" y="6994"/>
                      <a:pt x="257" y="6994"/>
                    </a:cubicBezTo>
                    <a:cubicBezTo>
                      <a:pt x="345" y="6994"/>
                      <a:pt x="426" y="6944"/>
                      <a:pt x="444" y="6833"/>
                    </a:cubicBezTo>
                    <a:cubicBezTo>
                      <a:pt x="533" y="4570"/>
                      <a:pt x="622" y="2352"/>
                      <a:pt x="711" y="133"/>
                    </a:cubicBezTo>
                    <a:cubicBezTo>
                      <a:pt x="578" y="89"/>
                      <a:pt x="444" y="45"/>
                      <a:pt x="311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4652425" y="2258375"/>
                <a:ext cx="12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449" extrusionOk="0">
                    <a:moveTo>
                      <a:pt x="213" y="1"/>
                    </a:moveTo>
                    <a:cubicBezTo>
                      <a:pt x="123" y="1"/>
                      <a:pt x="45" y="50"/>
                      <a:pt x="45" y="162"/>
                    </a:cubicBezTo>
                    <a:cubicBezTo>
                      <a:pt x="45" y="561"/>
                      <a:pt x="0" y="916"/>
                      <a:pt x="0" y="1315"/>
                    </a:cubicBezTo>
                    <a:cubicBezTo>
                      <a:pt x="133" y="1360"/>
                      <a:pt x="267" y="1404"/>
                      <a:pt x="400" y="1448"/>
                    </a:cubicBezTo>
                    <a:cubicBezTo>
                      <a:pt x="444" y="1049"/>
                      <a:pt x="444" y="650"/>
                      <a:pt x="488" y="250"/>
                    </a:cubicBezTo>
                    <a:cubicBezTo>
                      <a:pt x="488" y="96"/>
                      <a:pt x="339" y="1"/>
                      <a:pt x="213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498200" y="2458725"/>
                <a:ext cx="163125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0" extrusionOk="0">
                    <a:moveTo>
                      <a:pt x="6214" y="1"/>
                    </a:moveTo>
                    <a:cubicBezTo>
                      <a:pt x="3951" y="178"/>
                      <a:pt x="1910" y="977"/>
                      <a:pt x="180" y="2397"/>
                    </a:cubicBezTo>
                    <a:cubicBezTo>
                      <a:pt x="0" y="2540"/>
                      <a:pt x="111" y="2800"/>
                      <a:pt x="277" y="2800"/>
                    </a:cubicBezTo>
                    <a:cubicBezTo>
                      <a:pt x="317" y="2800"/>
                      <a:pt x="359" y="2785"/>
                      <a:pt x="401" y="2752"/>
                    </a:cubicBezTo>
                    <a:cubicBezTo>
                      <a:pt x="2087" y="1376"/>
                      <a:pt x="4084" y="577"/>
                      <a:pt x="6258" y="444"/>
                    </a:cubicBezTo>
                    <a:cubicBezTo>
                      <a:pt x="6524" y="400"/>
                      <a:pt x="6480" y="1"/>
                      <a:pt x="62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4583650" y="2456400"/>
                <a:ext cx="777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269" extrusionOk="0">
                    <a:moveTo>
                      <a:pt x="2814" y="1"/>
                    </a:moveTo>
                    <a:cubicBezTo>
                      <a:pt x="2778" y="1"/>
                      <a:pt x="2741" y="15"/>
                      <a:pt x="2707" y="49"/>
                    </a:cubicBezTo>
                    <a:cubicBezTo>
                      <a:pt x="1110" y="1292"/>
                      <a:pt x="178" y="3022"/>
                      <a:pt x="0" y="5019"/>
                    </a:cubicBezTo>
                    <a:cubicBezTo>
                      <a:pt x="0" y="5173"/>
                      <a:pt x="135" y="5268"/>
                      <a:pt x="248" y="5268"/>
                    </a:cubicBezTo>
                    <a:cubicBezTo>
                      <a:pt x="330" y="5268"/>
                      <a:pt x="400" y="5219"/>
                      <a:pt x="400" y="5107"/>
                    </a:cubicBezTo>
                    <a:cubicBezTo>
                      <a:pt x="577" y="3199"/>
                      <a:pt x="1465" y="1558"/>
                      <a:pt x="2929" y="404"/>
                    </a:cubicBezTo>
                    <a:cubicBezTo>
                      <a:pt x="3108" y="261"/>
                      <a:pt x="2968" y="1"/>
                      <a:pt x="28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4649100" y="2460450"/>
                <a:ext cx="84775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04" extrusionOk="0">
                    <a:moveTo>
                      <a:pt x="336" y="1"/>
                    </a:moveTo>
                    <a:cubicBezTo>
                      <a:pt x="242" y="1"/>
                      <a:pt x="153" y="60"/>
                      <a:pt x="133" y="198"/>
                    </a:cubicBezTo>
                    <a:cubicBezTo>
                      <a:pt x="0" y="2106"/>
                      <a:pt x="1154" y="3925"/>
                      <a:pt x="2973" y="4590"/>
                    </a:cubicBezTo>
                    <a:cubicBezTo>
                      <a:pt x="2999" y="4599"/>
                      <a:pt x="3025" y="4603"/>
                      <a:pt x="3049" y="4603"/>
                    </a:cubicBezTo>
                    <a:cubicBezTo>
                      <a:pt x="3270" y="4603"/>
                      <a:pt x="3390" y="4271"/>
                      <a:pt x="3150" y="4191"/>
                    </a:cubicBezTo>
                    <a:cubicBezTo>
                      <a:pt x="1509" y="3614"/>
                      <a:pt x="400" y="2017"/>
                      <a:pt x="577" y="242"/>
                    </a:cubicBezTo>
                    <a:cubicBezTo>
                      <a:pt x="577" y="94"/>
                      <a:pt x="453" y="1"/>
                      <a:pt x="33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4073425" y="509475"/>
                <a:ext cx="1388725" cy="180587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72235" extrusionOk="0">
                    <a:moveTo>
                      <a:pt x="27909" y="0"/>
                    </a:moveTo>
                    <a:cubicBezTo>
                      <a:pt x="26529" y="0"/>
                      <a:pt x="25078" y="109"/>
                      <a:pt x="23560" y="327"/>
                    </a:cubicBezTo>
                    <a:cubicBezTo>
                      <a:pt x="7853" y="2590"/>
                      <a:pt x="1110" y="6494"/>
                      <a:pt x="533" y="26726"/>
                    </a:cubicBezTo>
                    <a:cubicBezTo>
                      <a:pt x="0" y="46913"/>
                      <a:pt x="5058" y="65459"/>
                      <a:pt x="22450" y="71049"/>
                    </a:cubicBezTo>
                    <a:cubicBezTo>
                      <a:pt x="25016" y="71880"/>
                      <a:pt x="27545" y="72235"/>
                      <a:pt x="29992" y="72235"/>
                    </a:cubicBezTo>
                    <a:cubicBezTo>
                      <a:pt x="44134" y="72235"/>
                      <a:pt x="55548" y="60402"/>
                      <a:pt x="55549" y="60401"/>
                    </a:cubicBezTo>
                    <a:lnTo>
                      <a:pt x="55549" y="60401"/>
                    </a:lnTo>
                    <a:cubicBezTo>
                      <a:pt x="54951" y="60678"/>
                      <a:pt x="54383" y="60811"/>
                      <a:pt x="53845" y="60811"/>
                    </a:cubicBezTo>
                    <a:cubicBezTo>
                      <a:pt x="47839" y="60811"/>
                      <a:pt x="45568" y="44236"/>
                      <a:pt x="46586" y="26726"/>
                    </a:cubicBezTo>
                    <a:cubicBezTo>
                      <a:pt x="47589" y="9487"/>
                      <a:pt x="40839" y="0"/>
                      <a:pt x="27909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5217500" y="1235275"/>
                <a:ext cx="464275" cy="948775"/>
              </a:xfrm>
              <a:custGeom>
                <a:avLst/>
                <a:gdLst/>
                <a:ahLst/>
                <a:cxnLst/>
                <a:rect l="l" t="t" r="r" b="b"/>
                <a:pathLst>
                  <a:path w="18571" h="37951" extrusionOk="0">
                    <a:moveTo>
                      <a:pt x="690" y="1"/>
                    </a:moveTo>
                    <a:lnTo>
                      <a:pt x="690" y="1"/>
                    </a:lnTo>
                    <a:cubicBezTo>
                      <a:pt x="1" y="16632"/>
                      <a:pt x="2352" y="31780"/>
                      <a:pt x="8084" y="31780"/>
                    </a:cubicBezTo>
                    <a:cubicBezTo>
                      <a:pt x="8621" y="31780"/>
                      <a:pt x="9189" y="31647"/>
                      <a:pt x="9786" y="31369"/>
                    </a:cubicBezTo>
                    <a:lnTo>
                      <a:pt x="9786" y="31369"/>
                    </a:lnTo>
                    <a:cubicBezTo>
                      <a:pt x="9786" y="31369"/>
                      <a:pt x="7345" y="33942"/>
                      <a:pt x="3264" y="36649"/>
                    </a:cubicBezTo>
                    <a:cubicBezTo>
                      <a:pt x="6567" y="37575"/>
                      <a:pt x="9772" y="37950"/>
                      <a:pt x="12640" y="37950"/>
                    </a:cubicBezTo>
                    <a:cubicBezTo>
                      <a:pt x="14855" y="37950"/>
                      <a:pt x="16869" y="37726"/>
                      <a:pt x="18571" y="37359"/>
                    </a:cubicBezTo>
                    <a:cubicBezTo>
                      <a:pt x="18571" y="37359"/>
                      <a:pt x="11782" y="30570"/>
                      <a:pt x="9919" y="20676"/>
                    </a:cubicBezTo>
                    <a:cubicBezTo>
                      <a:pt x="8677" y="14065"/>
                      <a:pt x="6369" y="4171"/>
                      <a:pt x="690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4554800" y="1184500"/>
                <a:ext cx="907350" cy="967000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38680" extrusionOk="0">
                    <a:moveTo>
                      <a:pt x="21194" y="0"/>
                    </a:moveTo>
                    <a:cubicBezTo>
                      <a:pt x="19643" y="0"/>
                      <a:pt x="17937" y="330"/>
                      <a:pt x="16062" y="1056"/>
                    </a:cubicBezTo>
                    <a:cubicBezTo>
                      <a:pt x="16062" y="1056"/>
                      <a:pt x="1" y="8510"/>
                      <a:pt x="9851" y="23950"/>
                    </a:cubicBezTo>
                    <a:cubicBezTo>
                      <a:pt x="15263" y="32380"/>
                      <a:pt x="22717" y="36772"/>
                      <a:pt x="29772" y="38680"/>
                    </a:cubicBezTo>
                    <a:cubicBezTo>
                      <a:pt x="33853" y="35973"/>
                      <a:pt x="36294" y="33400"/>
                      <a:pt x="36294" y="33400"/>
                    </a:cubicBezTo>
                    <a:lnTo>
                      <a:pt x="36294" y="33400"/>
                    </a:lnTo>
                    <a:cubicBezTo>
                      <a:pt x="35697" y="33678"/>
                      <a:pt x="35129" y="33811"/>
                      <a:pt x="34592" y="33811"/>
                    </a:cubicBezTo>
                    <a:cubicBezTo>
                      <a:pt x="28860" y="33811"/>
                      <a:pt x="26509" y="18663"/>
                      <a:pt x="27198" y="2032"/>
                    </a:cubicBezTo>
                    <a:cubicBezTo>
                      <a:pt x="25518" y="751"/>
                      <a:pt x="23532" y="0"/>
                      <a:pt x="2119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950800" y="1785450"/>
                <a:ext cx="1453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12" extrusionOk="0">
                    <a:moveTo>
                      <a:pt x="4836" y="0"/>
                    </a:moveTo>
                    <a:lnTo>
                      <a:pt x="4836" y="0"/>
                    </a:lnTo>
                    <a:cubicBezTo>
                      <a:pt x="4969" y="932"/>
                      <a:pt x="5014" y="1775"/>
                      <a:pt x="5014" y="2662"/>
                    </a:cubicBezTo>
                    <a:cubicBezTo>
                      <a:pt x="4969" y="3062"/>
                      <a:pt x="4969" y="3550"/>
                      <a:pt x="4881" y="3816"/>
                    </a:cubicBezTo>
                    <a:cubicBezTo>
                      <a:pt x="4748" y="4127"/>
                      <a:pt x="4570" y="4260"/>
                      <a:pt x="4260" y="4304"/>
                    </a:cubicBezTo>
                    <a:cubicBezTo>
                      <a:pt x="4198" y="4317"/>
                      <a:pt x="4135" y="4323"/>
                      <a:pt x="4072" y="4323"/>
                    </a:cubicBezTo>
                    <a:cubicBezTo>
                      <a:pt x="3497" y="4323"/>
                      <a:pt x="2854" y="3812"/>
                      <a:pt x="2174" y="3372"/>
                    </a:cubicBezTo>
                    <a:cubicBezTo>
                      <a:pt x="1464" y="2884"/>
                      <a:pt x="754" y="2352"/>
                      <a:pt x="0" y="1819"/>
                    </a:cubicBezTo>
                    <a:lnTo>
                      <a:pt x="0" y="1819"/>
                    </a:lnTo>
                    <a:cubicBezTo>
                      <a:pt x="488" y="2574"/>
                      <a:pt x="1065" y="3284"/>
                      <a:pt x="1731" y="3905"/>
                    </a:cubicBezTo>
                    <a:cubicBezTo>
                      <a:pt x="2086" y="4215"/>
                      <a:pt x="2440" y="4526"/>
                      <a:pt x="2840" y="4792"/>
                    </a:cubicBezTo>
                    <a:cubicBezTo>
                      <a:pt x="3178" y="5018"/>
                      <a:pt x="3612" y="5211"/>
                      <a:pt x="4114" y="5211"/>
                    </a:cubicBezTo>
                    <a:cubicBezTo>
                      <a:pt x="4205" y="5211"/>
                      <a:pt x="4298" y="5205"/>
                      <a:pt x="4393" y="5191"/>
                    </a:cubicBezTo>
                    <a:cubicBezTo>
                      <a:pt x="4659" y="5147"/>
                      <a:pt x="4969" y="5058"/>
                      <a:pt x="5191" y="4836"/>
                    </a:cubicBezTo>
                    <a:cubicBezTo>
                      <a:pt x="5457" y="4659"/>
                      <a:pt x="5635" y="4348"/>
                      <a:pt x="5679" y="4082"/>
                    </a:cubicBezTo>
                    <a:cubicBezTo>
                      <a:pt x="5812" y="3505"/>
                      <a:pt x="5768" y="3062"/>
                      <a:pt x="5724" y="2618"/>
                    </a:cubicBezTo>
                    <a:cubicBezTo>
                      <a:pt x="5591" y="1686"/>
                      <a:pt x="5324" y="799"/>
                      <a:pt x="4836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258050" y="1742175"/>
                <a:ext cx="1665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2" y="1110"/>
                      <a:pt x="399" y="2175"/>
                      <a:pt x="666" y="3151"/>
                    </a:cubicBezTo>
                    <a:cubicBezTo>
                      <a:pt x="666" y="2752"/>
                      <a:pt x="666" y="2441"/>
                      <a:pt x="621" y="2086"/>
                    </a:cubicBezTo>
                    <a:cubicBezTo>
                      <a:pt x="532" y="1376"/>
                      <a:pt x="355" y="667"/>
                      <a:pt x="0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131600" y="1729975"/>
                <a:ext cx="1431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5198" extrusionOk="0">
                    <a:moveTo>
                      <a:pt x="4792" y="1"/>
                    </a:moveTo>
                    <a:lnTo>
                      <a:pt x="4792" y="1"/>
                    </a:lnTo>
                    <a:cubicBezTo>
                      <a:pt x="4925" y="888"/>
                      <a:pt x="5014" y="1776"/>
                      <a:pt x="4969" y="2619"/>
                    </a:cubicBezTo>
                    <a:cubicBezTo>
                      <a:pt x="4925" y="3018"/>
                      <a:pt x="4925" y="3506"/>
                      <a:pt x="4836" y="3817"/>
                    </a:cubicBezTo>
                    <a:cubicBezTo>
                      <a:pt x="4748" y="4127"/>
                      <a:pt x="4526" y="4216"/>
                      <a:pt x="4215" y="4305"/>
                    </a:cubicBezTo>
                    <a:cubicBezTo>
                      <a:pt x="4172" y="4311"/>
                      <a:pt x="4128" y="4314"/>
                      <a:pt x="4085" y="4314"/>
                    </a:cubicBezTo>
                    <a:cubicBezTo>
                      <a:pt x="3495" y="4314"/>
                      <a:pt x="2835" y="3783"/>
                      <a:pt x="2174" y="3329"/>
                    </a:cubicBezTo>
                    <a:cubicBezTo>
                      <a:pt x="1420" y="2840"/>
                      <a:pt x="710" y="2308"/>
                      <a:pt x="0" y="1776"/>
                    </a:cubicBezTo>
                    <a:lnTo>
                      <a:pt x="0" y="1776"/>
                    </a:lnTo>
                    <a:cubicBezTo>
                      <a:pt x="444" y="2574"/>
                      <a:pt x="1065" y="3240"/>
                      <a:pt x="1730" y="3861"/>
                    </a:cubicBezTo>
                    <a:cubicBezTo>
                      <a:pt x="2041" y="4216"/>
                      <a:pt x="2396" y="4482"/>
                      <a:pt x="2795" y="4748"/>
                    </a:cubicBezTo>
                    <a:cubicBezTo>
                      <a:pt x="3160" y="4992"/>
                      <a:pt x="3673" y="5198"/>
                      <a:pt x="4199" y="5198"/>
                    </a:cubicBezTo>
                    <a:cubicBezTo>
                      <a:pt x="4248" y="5198"/>
                      <a:pt x="4298" y="5196"/>
                      <a:pt x="4348" y="5192"/>
                    </a:cubicBezTo>
                    <a:cubicBezTo>
                      <a:pt x="4614" y="5148"/>
                      <a:pt x="4925" y="5015"/>
                      <a:pt x="5191" y="4837"/>
                    </a:cubicBezTo>
                    <a:cubicBezTo>
                      <a:pt x="5413" y="4615"/>
                      <a:pt x="5590" y="4305"/>
                      <a:pt x="5635" y="4038"/>
                    </a:cubicBezTo>
                    <a:cubicBezTo>
                      <a:pt x="5679" y="3905"/>
                      <a:pt x="5679" y="3772"/>
                      <a:pt x="5724" y="3639"/>
                    </a:cubicBezTo>
                    <a:cubicBezTo>
                      <a:pt x="5457" y="2663"/>
                      <a:pt x="5280" y="1598"/>
                      <a:pt x="5058" y="489"/>
                    </a:cubicBezTo>
                    <a:cubicBezTo>
                      <a:pt x="4969" y="312"/>
                      <a:pt x="4881" y="134"/>
                      <a:pt x="4792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5317925" y="1899700"/>
                <a:ext cx="1431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197" extrusionOk="0">
                    <a:moveTo>
                      <a:pt x="4748" y="0"/>
                    </a:moveTo>
                    <a:lnTo>
                      <a:pt x="4748" y="0"/>
                    </a:lnTo>
                    <a:cubicBezTo>
                      <a:pt x="4881" y="888"/>
                      <a:pt x="4970" y="1775"/>
                      <a:pt x="4926" y="2618"/>
                    </a:cubicBezTo>
                    <a:cubicBezTo>
                      <a:pt x="4926" y="3017"/>
                      <a:pt x="4926" y="3505"/>
                      <a:pt x="4793" y="3816"/>
                    </a:cubicBezTo>
                    <a:cubicBezTo>
                      <a:pt x="4704" y="4126"/>
                      <a:pt x="4526" y="4260"/>
                      <a:pt x="4172" y="4304"/>
                    </a:cubicBezTo>
                    <a:cubicBezTo>
                      <a:pt x="4131" y="4310"/>
                      <a:pt x="4091" y="4313"/>
                      <a:pt x="4049" y="4313"/>
                    </a:cubicBezTo>
                    <a:cubicBezTo>
                      <a:pt x="3490" y="4313"/>
                      <a:pt x="2791" y="3782"/>
                      <a:pt x="2131" y="3328"/>
                    </a:cubicBezTo>
                    <a:cubicBezTo>
                      <a:pt x="1421" y="2840"/>
                      <a:pt x="711" y="2352"/>
                      <a:pt x="1" y="1819"/>
                    </a:cubicBezTo>
                    <a:lnTo>
                      <a:pt x="1" y="1819"/>
                    </a:lnTo>
                    <a:lnTo>
                      <a:pt x="45" y="1952"/>
                    </a:lnTo>
                    <a:cubicBezTo>
                      <a:pt x="489" y="2662"/>
                      <a:pt x="1066" y="3328"/>
                      <a:pt x="1687" y="3905"/>
                    </a:cubicBezTo>
                    <a:cubicBezTo>
                      <a:pt x="1997" y="4215"/>
                      <a:pt x="2352" y="4481"/>
                      <a:pt x="2752" y="4748"/>
                    </a:cubicBezTo>
                    <a:cubicBezTo>
                      <a:pt x="3117" y="4991"/>
                      <a:pt x="3629" y="5197"/>
                      <a:pt x="4155" y="5197"/>
                    </a:cubicBezTo>
                    <a:cubicBezTo>
                      <a:pt x="4205" y="5197"/>
                      <a:pt x="4255" y="5195"/>
                      <a:pt x="4305" y="5191"/>
                    </a:cubicBezTo>
                    <a:cubicBezTo>
                      <a:pt x="4571" y="5147"/>
                      <a:pt x="4881" y="5014"/>
                      <a:pt x="5148" y="4836"/>
                    </a:cubicBezTo>
                    <a:cubicBezTo>
                      <a:pt x="5369" y="4615"/>
                      <a:pt x="5547" y="4304"/>
                      <a:pt x="5591" y="4038"/>
                    </a:cubicBezTo>
                    <a:cubicBezTo>
                      <a:pt x="5724" y="3505"/>
                      <a:pt x="5680" y="3062"/>
                      <a:pt x="5636" y="2574"/>
                    </a:cubicBezTo>
                    <a:cubicBezTo>
                      <a:pt x="5547" y="1686"/>
                      <a:pt x="5236" y="755"/>
                      <a:pt x="4748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316825" y="1944050"/>
                <a:ext cx="2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9" extrusionOk="0">
                    <a:moveTo>
                      <a:pt x="1" y="1"/>
                    </a:moveTo>
                    <a:lnTo>
                      <a:pt x="89" y="178"/>
                    </a:lnTo>
                    <a:lnTo>
                      <a:pt x="89" y="178"/>
                    </a:lnTo>
                    <a:lnTo>
                      <a:pt x="45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85775" y="1652350"/>
                <a:ext cx="14422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09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69" y="3062"/>
                      <a:pt x="4969" y="3505"/>
                      <a:pt x="4836" y="3816"/>
                    </a:cubicBezTo>
                    <a:cubicBezTo>
                      <a:pt x="4748" y="4126"/>
                      <a:pt x="4570" y="4260"/>
                      <a:pt x="4215" y="4304"/>
                    </a:cubicBezTo>
                    <a:cubicBezTo>
                      <a:pt x="4175" y="4310"/>
                      <a:pt x="4134" y="4313"/>
                      <a:pt x="4093" y="4313"/>
                    </a:cubicBezTo>
                    <a:cubicBezTo>
                      <a:pt x="3534" y="4313"/>
                      <a:pt x="2835" y="3782"/>
                      <a:pt x="2174" y="3328"/>
                    </a:cubicBezTo>
                    <a:cubicBezTo>
                      <a:pt x="1464" y="2840"/>
                      <a:pt x="755" y="2307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3"/>
                      <a:pt x="1731" y="3905"/>
                    </a:cubicBezTo>
                    <a:cubicBezTo>
                      <a:pt x="2041" y="4215"/>
                      <a:pt x="2396" y="4481"/>
                      <a:pt x="2795" y="4792"/>
                    </a:cubicBezTo>
                    <a:cubicBezTo>
                      <a:pt x="3141" y="4984"/>
                      <a:pt x="3619" y="5209"/>
                      <a:pt x="4115" y="5209"/>
                    </a:cubicBezTo>
                    <a:cubicBezTo>
                      <a:pt x="4192" y="5209"/>
                      <a:pt x="4270" y="5203"/>
                      <a:pt x="4348" y="5191"/>
                    </a:cubicBezTo>
                    <a:cubicBezTo>
                      <a:pt x="4659" y="5147"/>
                      <a:pt x="4925" y="5058"/>
                      <a:pt x="5191" y="4836"/>
                    </a:cubicBezTo>
                    <a:cubicBezTo>
                      <a:pt x="5413" y="4614"/>
                      <a:pt x="5591" y="4348"/>
                      <a:pt x="5679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1" y="1686"/>
                      <a:pt x="5280" y="754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946350" y="1574700"/>
                <a:ext cx="1442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12" extrusionOk="0">
                    <a:moveTo>
                      <a:pt x="4792" y="0"/>
                    </a:moveTo>
                    <a:cubicBezTo>
                      <a:pt x="4926" y="932"/>
                      <a:pt x="5014" y="1775"/>
                      <a:pt x="4970" y="2663"/>
                    </a:cubicBezTo>
                    <a:cubicBezTo>
                      <a:pt x="4926" y="3062"/>
                      <a:pt x="4926" y="3550"/>
                      <a:pt x="4837" y="3816"/>
                    </a:cubicBezTo>
                    <a:cubicBezTo>
                      <a:pt x="4748" y="4127"/>
                      <a:pt x="4526" y="4260"/>
                      <a:pt x="4216" y="4304"/>
                    </a:cubicBezTo>
                    <a:cubicBezTo>
                      <a:pt x="4154" y="4317"/>
                      <a:pt x="4091" y="4324"/>
                      <a:pt x="4028" y="4324"/>
                    </a:cubicBezTo>
                    <a:cubicBezTo>
                      <a:pt x="3453" y="4324"/>
                      <a:pt x="2810" y="3812"/>
                      <a:pt x="2130" y="3372"/>
                    </a:cubicBezTo>
                    <a:cubicBezTo>
                      <a:pt x="1421" y="2884"/>
                      <a:pt x="711" y="2352"/>
                      <a:pt x="1" y="1820"/>
                    </a:cubicBezTo>
                    <a:lnTo>
                      <a:pt x="1" y="1820"/>
                    </a:lnTo>
                    <a:cubicBezTo>
                      <a:pt x="444" y="2574"/>
                      <a:pt x="1066" y="3284"/>
                      <a:pt x="1731" y="3905"/>
                    </a:cubicBezTo>
                    <a:cubicBezTo>
                      <a:pt x="2042" y="4215"/>
                      <a:pt x="2397" y="4526"/>
                      <a:pt x="2796" y="4792"/>
                    </a:cubicBezTo>
                    <a:cubicBezTo>
                      <a:pt x="3134" y="5018"/>
                      <a:pt x="3568" y="5211"/>
                      <a:pt x="4070" y="5211"/>
                    </a:cubicBezTo>
                    <a:cubicBezTo>
                      <a:pt x="4161" y="5211"/>
                      <a:pt x="4254" y="5205"/>
                      <a:pt x="4349" y="5191"/>
                    </a:cubicBezTo>
                    <a:cubicBezTo>
                      <a:pt x="4615" y="5147"/>
                      <a:pt x="4926" y="5058"/>
                      <a:pt x="5147" y="4837"/>
                    </a:cubicBezTo>
                    <a:cubicBezTo>
                      <a:pt x="5414" y="4659"/>
                      <a:pt x="5591" y="4348"/>
                      <a:pt x="5635" y="4082"/>
                    </a:cubicBezTo>
                    <a:cubicBezTo>
                      <a:pt x="5769" y="3505"/>
                      <a:pt x="5724" y="3062"/>
                      <a:pt x="5680" y="2618"/>
                    </a:cubicBezTo>
                    <a:cubicBezTo>
                      <a:pt x="5547" y="1686"/>
                      <a:pt x="5281" y="799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234750" y="1389450"/>
                <a:ext cx="255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5104" extrusionOk="0">
                    <a:moveTo>
                      <a:pt x="45" y="1"/>
                    </a:moveTo>
                    <a:cubicBezTo>
                      <a:pt x="178" y="933"/>
                      <a:pt x="267" y="1776"/>
                      <a:pt x="222" y="2619"/>
                    </a:cubicBezTo>
                    <a:cubicBezTo>
                      <a:pt x="222" y="3062"/>
                      <a:pt x="178" y="3506"/>
                      <a:pt x="89" y="3817"/>
                    </a:cubicBezTo>
                    <a:cubicBezTo>
                      <a:pt x="45" y="3905"/>
                      <a:pt x="45" y="3994"/>
                      <a:pt x="0" y="4038"/>
                    </a:cubicBezTo>
                    <a:cubicBezTo>
                      <a:pt x="0" y="4393"/>
                      <a:pt x="0" y="4748"/>
                      <a:pt x="45" y="5103"/>
                    </a:cubicBezTo>
                    <a:cubicBezTo>
                      <a:pt x="178" y="5015"/>
                      <a:pt x="311" y="4970"/>
                      <a:pt x="444" y="4837"/>
                    </a:cubicBezTo>
                    <a:cubicBezTo>
                      <a:pt x="666" y="4660"/>
                      <a:pt x="843" y="4349"/>
                      <a:pt x="888" y="4083"/>
                    </a:cubicBezTo>
                    <a:cubicBezTo>
                      <a:pt x="1021" y="3506"/>
                      <a:pt x="976" y="3062"/>
                      <a:pt x="932" y="2619"/>
                    </a:cubicBezTo>
                    <a:cubicBezTo>
                      <a:pt x="843" y="1687"/>
                      <a:pt x="533" y="800"/>
                      <a:pt x="45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116075" y="1434950"/>
                <a:ext cx="119800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754"/>
                      <a:pt x="1065" y="1464"/>
                      <a:pt x="1730" y="2085"/>
                    </a:cubicBezTo>
                    <a:cubicBezTo>
                      <a:pt x="2041" y="2396"/>
                      <a:pt x="2396" y="2662"/>
                      <a:pt x="2795" y="2973"/>
                    </a:cubicBezTo>
                    <a:cubicBezTo>
                      <a:pt x="3133" y="3198"/>
                      <a:pt x="3599" y="3392"/>
                      <a:pt x="4084" y="3392"/>
                    </a:cubicBezTo>
                    <a:cubicBezTo>
                      <a:pt x="4172" y="3392"/>
                      <a:pt x="4260" y="3386"/>
                      <a:pt x="4348" y="3372"/>
                    </a:cubicBezTo>
                    <a:cubicBezTo>
                      <a:pt x="4481" y="3372"/>
                      <a:pt x="4614" y="3328"/>
                      <a:pt x="4792" y="3283"/>
                    </a:cubicBezTo>
                    <a:cubicBezTo>
                      <a:pt x="4747" y="2928"/>
                      <a:pt x="4747" y="2573"/>
                      <a:pt x="4747" y="2218"/>
                    </a:cubicBezTo>
                    <a:cubicBezTo>
                      <a:pt x="4614" y="2396"/>
                      <a:pt x="4481" y="2440"/>
                      <a:pt x="4215" y="2485"/>
                    </a:cubicBezTo>
                    <a:cubicBezTo>
                      <a:pt x="4161" y="2497"/>
                      <a:pt x="4105" y="2503"/>
                      <a:pt x="4048" y="2503"/>
                    </a:cubicBezTo>
                    <a:cubicBezTo>
                      <a:pt x="3497" y="2503"/>
                      <a:pt x="2817" y="1955"/>
                      <a:pt x="2174" y="1553"/>
                    </a:cubicBezTo>
                    <a:cubicBezTo>
                      <a:pt x="1420" y="1065"/>
                      <a:pt x="710" y="532"/>
                      <a:pt x="0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5131600" y="1915225"/>
                <a:ext cx="1442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5198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25" y="3017"/>
                      <a:pt x="4925" y="3505"/>
                      <a:pt x="4836" y="3816"/>
                    </a:cubicBezTo>
                    <a:cubicBezTo>
                      <a:pt x="4748" y="4127"/>
                      <a:pt x="4526" y="4260"/>
                      <a:pt x="4215" y="4304"/>
                    </a:cubicBezTo>
                    <a:cubicBezTo>
                      <a:pt x="4172" y="4310"/>
                      <a:pt x="4128" y="4313"/>
                      <a:pt x="4085" y="4313"/>
                    </a:cubicBezTo>
                    <a:cubicBezTo>
                      <a:pt x="3495" y="4313"/>
                      <a:pt x="2835" y="3782"/>
                      <a:pt x="2174" y="3328"/>
                    </a:cubicBezTo>
                    <a:cubicBezTo>
                      <a:pt x="1420" y="2840"/>
                      <a:pt x="710" y="2308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4"/>
                      <a:pt x="1730" y="3905"/>
                    </a:cubicBezTo>
                    <a:cubicBezTo>
                      <a:pt x="2041" y="4215"/>
                      <a:pt x="2396" y="4482"/>
                      <a:pt x="2795" y="4748"/>
                    </a:cubicBezTo>
                    <a:cubicBezTo>
                      <a:pt x="3160" y="4991"/>
                      <a:pt x="3673" y="5197"/>
                      <a:pt x="4199" y="5197"/>
                    </a:cubicBezTo>
                    <a:cubicBezTo>
                      <a:pt x="4248" y="5197"/>
                      <a:pt x="4298" y="5195"/>
                      <a:pt x="4348" y="5191"/>
                    </a:cubicBezTo>
                    <a:cubicBezTo>
                      <a:pt x="4614" y="5147"/>
                      <a:pt x="4925" y="5014"/>
                      <a:pt x="5191" y="4837"/>
                    </a:cubicBezTo>
                    <a:cubicBezTo>
                      <a:pt x="5413" y="4615"/>
                      <a:pt x="5590" y="4304"/>
                      <a:pt x="5635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0" y="1642"/>
                      <a:pt x="5280" y="755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4267525" y="1809850"/>
                <a:ext cx="865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73" y="1642"/>
                    </a:cubicBezTo>
                    <a:cubicBezTo>
                      <a:pt x="2929" y="1864"/>
                      <a:pt x="2885" y="2174"/>
                      <a:pt x="2796" y="2352"/>
                    </a:cubicBezTo>
                    <a:cubicBezTo>
                      <a:pt x="2707" y="2529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420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54"/>
                      <a:pt x="533" y="1642"/>
                      <a:pt x="844" y="2086"/>
                    </a:cubicBezTo>
                    <a:cubicBezTo>
                      <a:pt x="1021" y="2308"/>
                      <a:pt x="1199" y="2529"/>
                      <a:pt x="1420" y="2707"/>
                    </a:cubicBezTo>
                    <a:cubicBezTo>
                      <a:pt x="1642" y="2929"/>
                      <a:pt x="1953" y="3106"/>
                      <a:pt x="2352" y="3151"/>
                    </a:cubicBezTo>
                    <a:cubicBezTo>
                      <a:pt x="2530" y="3151"/>
                      <a:pt x="2707" y="3106"/>
                      <a:pt x="2885" y="3017"/>
                    </a:cubicBezTo>
                    <a:cubicBezTo>
                      <a:pt x="3062" y="2884"/>
                      <a:pt x="3195" y="2751"/>
                      <a:pt x="3240" y="2574"/>
                    </a:cubicBezTo>
                    <a:cubicBezTo>
                      <a:pt x="3373" y="2219"/>
                      <a:pt x="3417" y="1953"/>
                      <a:pt x="3417" y="1686"/>
                    </a:cubicBezTo>
                    <a:cubicBezTo>
                      <a:pt x="3461" y="1110"/>
                      <a:pt x="3373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4384000" y="1793200"/>
                <a:ext cx="854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2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29" y="1643"/>
                    </a:cubicBezTo>
                    <a:cubicBezTo>
                      <a:pt x="2884" y="1864"/>
                      <a:pt x="2840" y="2175"/>
                      <a:pt x="2751" y="2352"/>
                    </a:cubicBezTo>
                    <a:cubicBezTo>
                      <a:pt x="2662" y="2530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5"/>
                      <a:pt x="1154" y="1776"/>
                    </a:cubicBezTo>
                    <a:cubicBezTo>
                      <a:pt x="755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3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2" y="3107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7"/>
                      <a:pt x="2840" y="3018"/>
                    </a:cubicBezTo>
                    <a:cubicBezTo>
                      <a:pt x="3017" y="2885"/>
                      <a:pt x="3150" y="2752"/>
                      <a:pt x="3239" y="2574"/>
                    </a:cubicBezTo>
                    <a:cubicBezTo>
                      <a:pt x="3328" y="2264"/>
                      <a:pt x="3372" y="1953"/>
                      <a:pt x="3372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4480500" y="1915225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29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6"/>
                      <a:pt x="2840" y="3017"/>
                    </a:cubicBezTo>
                    <a:cubicBezTo>
                      <a:pt x="3017" y="2929"/>
                      <a:pt x="3150" y="2751"/>
                      <a:pt x="3239" y="2574"/>
                    </a:cubicBezTo>
                    <a:cubicBezTo>
                      <a:pt x="3328" y="2263"/>
                      <a:pt x="3372" y="1997"/>
                      <a:pt x="3372" y="1686"/>
                    </a:cubicBezTo>
                    <a:cubicBezTo>
                      <a:pt x="3417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4480500" y="20971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29" y="1598"/>
                    </a:cubicBezTo>
                    <a:cubicBezTo>
                      <a:pt x="2884" y="1864"/>
                      <a:pt x="2840" y="2130"/>
                      <a:pt x="2751" y="2308"/>
                    </a:cubicBezTo>
                    <a:cubicBezTo>
                      <a:pt x="2662" y="2485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30"/>
                      <a:pt x="1154" y="1775"/>
                    </a:cubicBezTo>
                    <a:cubicBezTo>
                      <a:pt x="755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10"/>
                      <a:pt x="488" y="1598"/>
                      <a:pt x="843" y="2042"/>
                    </a:cubicBezTo>
                    <a:cubicBezTo>
                      <a:pt x="1021" y="2264"/>
                      <a:pt x="1198" y="2485"/>
                      <a:pt x="1420" y="2707"/>
                    </a:cubicBezTo>
                    <a:cubicBezTo>
                      <a:pt x="1642" y="2885"/>
                      <a:pt x="1952" y="3107"/>
                      <a:pt x="2307" y="3107"/>
                    </a:cubicBezTo>
                    <a:lnTo>
                      <a:pt x="2352" y="3107"/>
                    </a:lnTo>
                    <a:cubicBezTo>
                      <a:pt x="2485" y="3107"/>
                      <a:pt x="2707" y="3062"/>
                      <a:pt x="2840" y="2973"/>
                    </a:cubicBezTo>
                    <a:cubicBezTo>
                      <a:pt x="3017" y="2885"/>
                      <a:pt x="3150" y="2707"/>
                      <a:pt x="3239" y="2530"/>
                    </a:cubicBezTo>
                    <a:cubicBezTo>
                      <a:pt x="3328" y="2219"/>
                      <a:pt x="3372" y="1953"/>
                      <a:pt x="3372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4542600" y="1682300"/>
                <a:ext cx="854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06" extrusionOk="0">
                    <a:moveTo>
                      <a:pt x="3107" y="0"/>
                    </a:moveTo>
                    <a:cubicBezTo>
                      <a:pt x="3107" y="577"/>
                      <a:pt x="3062" y="1109"/>
                      <a:pt x="2929" y="1642"/>
                    </a:cubicBezTo>
                    <a:cubicBezTo>
                      <a:pt x="2885" y="1864"/>
                      <a:pt x="2840" y="2174"/>
                      <a:pt x="2752" y="2352"/>
                    </a:cubicBezTo>
                    <a:cubicBezTo>
                      <a:pt x="2663" y="2529"/>
                      <a:pt x="2530" y="2573"/>
                      <a:pt x="2352" y="2573"/>
                    </a:cubicBezTo>
                    <a:lnTo>
                      <a:pt x="2308" y="2573"/>
                    </a:lnTo>
                    <a:cubicBezTo>
                      <a:pt x="1953" y="2573"/>
                      <a:pt x="1554" y="2130"/>
                      <a:pt x="1154" y="1775"/>
                    </a:cubicBezTo>
                    <a:cubicBezTo>
                      <a:pt x="755" y="1420"/>
                      <a:pt x="400" y="1021"/>
                      <a:pt x="1" y="621"/>
                    </a:cubicBezTo>
                    <a:lnTo>
                      <a:pt x="1" y="621"/>
                    </a:lnTo>
                    <a:cubicBezTo>
                      <a:pt x="178" y="1154"/>
                      <a:pt x="489" y="1642"/>
                      <a:pt x="844" y="2085"/>
                    </a:cubicBezTo>
                    <a:cubicBezTo>
                      <a:pt x="1021" y="2307"/>
                      <a:pt x="1199" y="2529"/>
                      <a:pt x="1421" y="2707"/>
                    </a:cubicBezTo>
                    <a:cubicBezTo>
                      <a:pt x="1642" y="2928"/>
                      <a:pt x="1953" y="3106"/>
                      <a:pt x="2308" y="3106"/>
                    </a:cubicBezTo>
                    <a:lnTo>
                      <a:pt x="2352" y="3106"/>
                    </a:lnTo>
                    <a:cubicBezTo>
                      <a:pt x="2485" y="3106"/>
                      <a:pt x="2707" y="3106"/>
                      <a:pt x="2840" y="2973"/>
                    </a:cubicBezTo>
                    <a:cubicBezTo>
                      <a:pt x="3018" y="2884"/>
                      <a:pt x="3151" y="2707"/>
                      <a:pt x="3240" y="2573"/>
                    </a:cubicBezTo>
                    <a:cubicBezTo>
                      <a:pt x="3328" y="2219"/>
                      <a:pt x="3373" y="1952"/>
                      <a:pt x="3373" y="1686"/>
                    </a:cubicBezTo>
                    <a:cubicBezTo>
                      <a:pt x="3417" y="1109"/>
                      <a:pt x="3328" y="533"/>
                      <a:pt x="3107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4285275" y="168117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3" y="2485"/>
                      <a:pt x="2574" y="2530"/>
                      <a:pt x="2352" y="2530"/>
                    </a:cubicBezTo>
                    <a:cubicBezTo>
                      <a:pt x="1953" y="2530"/>
                      <a:pt x="1553" y="2130"/>
                      <a:pt x="1199" y="1775"/>
                    </a:cubicBezTo>
                    <a:cubicBezTo>
                      <a:pt x="799" y="1376"/>
                      <a:pt x="400" y="977"/>
                      <a:pt x="1" y="578"/>
                    </a:cubicBezTo>
                    <a:lnTo>
                      <a:pt x="1" y="578"/>
                    </a:lnTo>
                    <a:cubicBezTo>
                      <a:pt x="222" y="1110"/>
                      <a:pt x="533" y="1598"/>
                      <a:pt x="844" y="2042"/>
                    </a:cubicBezTo>
                    <a:cubicBezTo>
                      <a:pt x="1021" y="2264"/>
                      <a:pt x="1199" y="2485"/>
                      <a:pt x="1420" y="2707"/>
                    </a:cubicBezTo>
                    <a:cubicBezTo>
                      <a:pt x="1642" y="2885"/>
                      <a:pt x="1953" y="3107"/>
                      <a:pt x="2352" y="3107"/>
                    </a:cubicBezTo>
                    <a:cubicBezTo>
                      <a:pt x="2530" y="3107"/>
                      <a:pt x="2707" y="3062"/>
                      <a:pt x="2884" y="2973"/>
                    </a:cubicBezTo>
                    <a:cubicBezTo>
                      <a:pt x="3062" y="2885"/>
                      <a:pt x="3195" y="2707"/>
                      <a:pt x="3239" y="2530"/>
                    </a:cubicBezTo>
                    <a:cubicBezTo>
                      <a:pt x="3373" y="2219"/>
                      <a:pt x="3373" y="1953"/>
                      <a:pt x="3417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4407300" y="1583575"/>
                <a:ext cx="865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151" extrusionOk="0">
                    <a:moveTo>
                      <a:pt x="3106" y="0"/>
                    </a:moveTo>
                    <a:cubicBezTo>
                      <a:pt x="3106" y="577"/>
                      <a:pt x="3106" y="1110"/>
                      <a:pt x="2973" y="1642"/>
                    </a:cubicBezTo>
                    <a:cubicBezTo>
                      <a:pt x="2928" y="1908"/>
                      <a:pt x="2884" y="2174"/>
                      <a:pt x="2795" y="2352"/>
                    </a:cubicBezTo>
                    <a:cubicBezTo>
                      <a:pt x="2706" y="2529"/>
                      <a:pt x="2573" y="2574"/>
                      <a:pt x="2396" y="2574"/>
                    </a:cubicBezTo>
                    <a:lnTo>
                      <a:pt x="2352" y="2574"/>
                    </a:lnTo>
                    <a:cubicBezTo>
                      <a:pt x="1952" y="2574"/>
                      <a:pt x="1597" y="2174"/>
                      <a:pt x="1198" y="1819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532" y="1642"/>
                      <a:pt x="887" y="2086"/>
                    </a:cubicBezTo>
                    <a:cubicBezTo>
                      <a:pt x="1020" y="2308"/>
                      <a:pt x="1198" y="2529"/>
                      <a:pt x="1420" y="2751"/>
                    </a:cubicBezTo>
                    <a:cubicBezTo>
                      <a:pt x="1642" y="2929"/>
                      <a:pt x="1952" y="3150"/>
                      <a:pt x="2352" y="3150"/>
                    </a:cubicBezTo>
                    <a:cubicBezTo>
                      <a:pt x="2529" y="3150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416" y="1997"/>
                      <a:pt x="3416" y="1686"/>
                    </a:cubicBezTo>
                    <a:cubicBezTo>
                      <a:pt x="3461" y="1110"/>
                      <a:pt x="3372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4543725" y="1459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09"/>
                      <a:pt x="2973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3"/>
                      <a:pt x="2352" y="2573"/>
                    </a:cubicBezTo>
                    <a:lnTo>
                      <a:pt x="2307" y="2573"/>
                    </a:lnTo>
                    <a:cubicBezTo>
                      <a:pt x="1952" y="2573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1"/>
                    </a:cubicBezTo>
                    <a:lnTo>
                      <a:pt x="0" y="621"/>
                    </a:lnTo>
                    <a:cubicBezTo>
                      <a:pt x="178" y="1154"/>
                      <a:pt x="488" y="1642"/>
                      <a:pt x="843" y="2085"/>
                    </a:cubicBezTo>
                    <a:cubicBezTo>
                      <a:pt x="1021" y="2307"/>
                      <a:pt x="1198" y="2529"/>
                      <a:pt x="1420" y="2751"/>
                    </a:cubicBezTo>
                    <a:cubicBezTo>
                      <a:pt x="1642" y="2928"/>
                      <a:pt x="1952" y="3106"/>
                      <a:pt x="2307" y="3150"/>
                    </a:cubicBezTo>
                    <a:lnTo>
                      <a:pt x="2352" y="3150"/>
                    </a:lnTo>
                    <a:cubicBezTo>
                      <a:pt x="2529" y="3150"/>
                      <a:pt x="2707" y="3106"/>
                      <a:pt x="2840" y="3017"/>
                    </a:cubicBezTo>
                    <a:cubicBezTo>
                      <a:pt x="3017" y="2884"/>
                      <a:pt x="3150" y="2751"/>
                      <a:pt x="3239" y="2573"/>
                    </a:cubicBezTo>
                    <a:cubicBezTo>
                      <a:pt x="3372" y="2263"/>
                      <a:pt x="3372" y="1997"/>
                      <a:pt x="3372" y="1686"/>
                    </a:cubicBezTo>
                    <a:cubicBezTo>
                      <a:pt x="3417" y="1109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4622475" y="17987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73" y="1642"/>
                    </a:cubicBezTo>
                    <a:cubicBezTo>
                      <a:pt x="2929" y="1864"/>
                      <a:pt x="2884" y="2175"/>
                      <a:pt x="2751" y="2352"/>
                    </a:cubicBezTo>
                    <a:cubicBezTo>
                      <a:pt x="2662" y="2530"/>
                      <a:pt x="2574" y="2574"/>
                      <a:pt x="2352" y="2574"/>
                    </a:cubicBezTo>
                    <a:cubicBezTo>
                      <a:pt x="1953" y="2574"/>
                      <a:pt x="1553" y="2175"/>
                      <a:pt x="1198" y="1775"/>
                    </a:cubicBezTo>
                    <a:cubicBezTo>
                      <a:pt x="799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3" y="3107"/>
                      <a:pt x="2352" y="3151"/>
                    </a:cubicBezTo>
                    <a:cubicBezTo>
                      <a:pt x="2529" y="3151"/>
                      <a:pt x="2707" y="3107"/>
                      <a:pt x="2884" y="3018"/>
                    </a:cubicBezTo>
                    <a:cubicBezTo>
                      <a:pt x="3062" y="2885"/>
                      <a:pt x="3195" y="2752"/>
                      <a:pt x="3239" y="2574"/>
                    </a:cubicBezTo>
                    <a:cubicBezTo>
                      <a:pt x="3372" y="2264"/>
                      <a:pt x="3372" y="1953"/>
                      <a:pt x="3417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4622475" y="20483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5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2" y="2485"/>
                      <a:pt x="2574" y="2574"/>
                      <a:pt x="2352" y="2574"/>
                    </a:cubicBezTo>
                    <a:cubicBezTo>
                      <a:pt x="1953" y="2574"/>
                      <a:pt x="1553" y="2130"/>
                      <a:pt x="1198" y="1775"/>
                    </a:cubicBezTo>
                    <a:cubicBezTo>
                      <a:pt x="799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10"/>
                      <a:pt x="488" y="1598"/>
                      <a:pt x="843" y="2041"/>
                    </a:cubicBezTo>
                    <a:cubicBezTo>
                      <a:pt x="1021" y="2263"/>
                      <a:pt x="1198" y="2485"/>
                      <a:pt x="1420" y="2707"/>
                    </a:cubicBezTo>
                    <a:cubicBezTo>
                      <a:pt x="1642" y="2884"/>
                      <a:pt x="1953" y="3106"/>
                      <a:pt x="2352" y="3106"/>
                    </a:cubicBezTo>
                    <a:cubicBezTo>
                      <a:pt x="2529" y="3106"/>
                      <a:pt x="2707" y="3062"/>
                      <a:pt x="2884" y="2973"/>
                    </a:cubicBezTo>
                    <a:cubicBezTo>
                      <a:pt x="3062" y="2884"/>
                      <a:pt x="3195" y="2707"/>
                      <a:pt x="3239" y="2530"/>
                    </a:cubicBezTo>
                    <a:cubicBezTo>
                      <a:pt x="3372" y="2219"/>
                      <a:pt x="3372" y="1953"/>
                      <a:pt x="3417" y="1642"/>
                    </a:cubicBezTo>
                    <a:cubicBezTo>
                      <a:pt x="3417" y="1065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4237575" y="1539200"/>
                <a:ext cx="86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07" extrusionOk="0">
                    <a:moveTo>
                      <a:pt x="3151" y="1"/>
                    </a:moveTo>
                    <a:cubicBezTo>
                      <a:pt x="3107" y="533"/>
                      <a:pt x="3107" y="1065"/>
                      <a:pt x="2973" y="1598"/>
                    </a:cubicBezTo>
                    <a:cubicBezTo>
                      <a:pt x="2929" y="1864"/>
                      <a:pt x="2885" y="2130"/>
                      <a:pt x="2796" y="2308"/>
                    </a:cubicBezTo>
                    <a:cubicBezTo>
                      <a:pt x="2707" y="2485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376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10"/>
                      <a:pt x="533" y="1598"/>
                      <a:pt x="888" y="2042"/>
                    </a:cubicBezTo>
                    <a:cubicBezTo>
                      <a:pt x="1021" y="2308"/>
                      <a:pt x="1199" y="2485"/>
                      <a:pt x="1421" y="2707"/>
                    </a:cubicBezTo>
                    <a:cubicBezTo>
                      <a:pt x="1642" y="2885"/>
                      <a:pt x="1997" y="3106"/>
                      <a:pt x="2352" y="3106"/>
                    </a:cubicBezTo>
                    <a:cubicBezTo>
                      <a:pt x="2530" y="3106"/>
                      <a:pt x="2707" y="3062"/>
                      <a:pt x="2885" y="2973"/>
                    </a:cubicBezTo>
                    <a:cubicBezTo>
                      <a:pt x="3062" y="2885"/>
                      <a:pt x="3195" y="2707"/>
                      <a:pt x="3240" y="2530"/>
                    </a:cubicBezTo>
                    <a:cubicBezTo>
                      <a:pt x="3373" y="2219"/>
                      <a:pt x="3417" y="1953"/>
                      <a:pt x="3417" y="1642"/>
                    </a:cubicBezTo>
                    <a:cubicBezTo>
                      <a:pt x="3461" y="1065"/>
                      <a:pt x="3373" y="489"/>
                      <a:pt x="3151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4365150" y="1906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1" y="1110"/>
                      <a:pt x="2973" y="1642"/>
                    </a:cubicBezTo>
                    <a:cubicBezTo>
                      <a:pt x="2928" y="1908"/>
                      <a:pt x="2840" y="2174"/>
                      <a:pt x="2751" y="2352"/>
                    </a:cubicBezTo>
                    <a:cubicBezTo>
                      <a:pt x="2662" y="2529"/>
                      <a:pt x="2573" y="2574"/>
                      <a:pt x="2352" y="2574"/>
                    </a:cubicBezTo>
                    <a:cubicBezTo>
                      <a:pt x="1952" y="2574"/>
                      <a:pt x="1553" y="2174"/>
                      <a:pt x="1154" y="1820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529" y="3151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372" y="1997"/>
                      <a:pt x="3416" y="1686"/>
                    </a:cubicBezTo>
                    <a:cubicBezTo>
                      <a:pt x="3416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>
                <a:off x="4346275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4921950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4585875" y="1099950"/>
                <a:ext cx="11205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4483" extrusionOk="0">
                    <a:moveTo>
                      <a:pt x="0" y="1"/>
                    </a:moveTo>
                    <a:lnTo>
                      <a:pt x="1686" y="4482"/>
                    </a:lnTo>
                    <a:lnTo>
                      <a:pt x="4481" y="1"/>
                    </a:lnTo>
                    <a:close/>
                  </a:path>
                </a:pathLst>
              </a:custGeom>
              <a:solidFill>
                <a:srgbClr val="3D3E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4275850" y="406750"/>
                <a:ext cx="17250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522" extrusionOk="0">
                    <a:moveTo>
                      <a:pt x="1457" y="0"/>
                    </a:moveTo>
                    <a:cubicBezTo>
                      <a:pt x="305" y="0"/>
                      <a:pt x="1" y="4885"/>
                      <a:pt x="5746" y="6521"/>
                    </a:cubicBezTo>
                    <a:cubicBezTo>
                      <a:pt x="6101" y="6388"/>
                      <a:pt x="6500" y="6299"/>
                      <a:pt x="6900" y="6166"/>
                    </a:cubicBezTo>
                    <a:cubicBezTo>
                      <a:pt x="5613" y="5101"/>
                      <a:pt x="3439" y="3060"/>
                      <a:pt x="2285" y="798"/>
                    </a:cubicBezTo>
                    <a:cubicBezTo>
                      <a:pt x="2005" y="237"/>
                      <a:pt x="1710" y="0"/>
                      <a:pt x="1457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4419500" y="560900"/>
                <a:ext cx="53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799" extrusionOk="0">
                    <a:moveTo>
                      <a:pt x="1154" y="0"/>
                    </a:moveTo>
                    <a:cubicBezTo>
                      <a:pt x="754" y="133"/>
                      <a:pt x="355" y="222"/>
                      <a:pt x="0" y="355"/>
                    </a:cubicBezTo>
                    <a:cubicBezTo>
                      <a:pt x="621" y="577"/>
                      <a:pt x="1331" y="710"/>
                      <a:pt x="2130" y="799"/>
                    </a:cubicBezTo>
                    <a:cubicBezTo>
                      <a:pt x="2130" y="799"/>
                      <a:pt x="1730" y="488"/>
                      <a:pt x="115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4250650" y="503750"/>
                <a:ext cx="1666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308" extrusionOk="0">
                    <a:moveTo>
                      <a:pt x="976" y="0"/>
                    </a:moveTo>
                    <a:cubicBezTo>
                      <a:pt x="1" y="0"/>
                      <a:pt x="944" y="3308"/>
                      <a:pt x="4847" y="3308"/>
                    </a:cubicBezTo>
                    <a:cubicBezTo>
                      <a:pt x="4891" y="3308"/>
                      <a:pt x="4935" y="3307"/>
                      <a:pt x="4979" y="3307"/>
                    </a:cubicBezTo>
                    <a:cubicBezTo>
                      <a:pt x="5512" y="3085"/>
                      <a:pt x="6089" y="2863"/>
                      <a:pt x="6665" y="2685"/>
                    </a:cubicBezTo>
                    <a:cubicBezTo>
                      <a:pt x="5512" y="2330"/>
                      <a:pt x="3249" y="1621"/>
                      <a:pt x="1652" y="334"/>
                    </a:cubicBezTo>
                    <a:cubicBezTo>
                      <a:pt x="1372" y="100"/>
                      <a:pt x="1145" y="0"/>
                      <a:pt x="97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8"/>
              <p:cNvSpPr/>
              <p:nvPr/>
            </p:nvSpPr>
            <p:spPr>
              <a:xfrm>
                <a:off x="4375125" y="570875"/>
                <a:ext cx="632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622" extrusionOk="0">
                    <a:moveTo>
                      <a:pt x="1686" y="0"/>
                    </a:moveTo>
                    <a:cubicBezTo>
                      <a:pt x="1110" y="178"/>
                      <a:pt x="533" y="400"/>
                      <a:pt x="0" y="622"/>
                    </a:cubicBezTo>
                    <a:cubicBezTo>
                      <a:pt x="710" y="622"/>
                      <a:pt x="1553" y="488"/>
                      <a:pt x="2529" y="178"/>
                    </a:cubicBezTo>
                    <a:cubicBezTo>
                      <a:pt x="2529" y="178"/>
                      <a:pt x="2219" y="134"/>
                      <a:pt x="168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4894225" y="351950"/>
                <a:ext cx="1403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161" extrusionOk="0">
                    <a:moveTo>
                      <a:pt x="3214" y="0"/>
                    </a:moveTo>
                    <a:cubicBezTo>
                      <a:pt x="2928" y="0"/>
                      <a:pt x="2661" y="298"/>
                      <a:pt x="2529" y="993"/>
                    </a:cubicBezTo>
                    <a:cubicBezTo>
                      <a:pt x="2130" y="3167"/>
                      <a:pt x="932" y="5385"/>
                      <a:pt x="0" y="6850"/>
                    </a:cubicBezTo>
                    <a:cubicBezTo>
                      <a:pt x="400" y="6938"/>
                      <a:pt x="843" y="7027"/>
                      <a:pt x="1243" y="7160"/>
                    </a:cubicBezTo>
                    <a:cubicBezTo>
                      <a:pt x="5614" y="4118"/>
                      <a:pt x="4280" y="0"/>
                      <a:pt x="321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4865375" y="523175"/>
                <a:ext cx="599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3" extrusionOk="0">
                    <a:moveTo>
                      <a:pt x="1154" y="1"/>
                    </a:moveTo>
                    <a:cubicBezTo>
                      <a:pt x="489" y="977"/>
                      <a:pt x="1" y="1642"/>
                      <a:pt x="1" y="1642"/>
                    </a:cubicBezTo>
                    <a:cubicBezTo>
                      <a:pt x="933" y="1243"/>
                      <a:pt x="1731" y="799"/>
                      <a:pt x="2397" y="311"/>
                    </a:cubicBezTo>
                    <a:cubicBezTo>
                      <a:pt x="1997" y="178"/>
                      <a:pt x="1554" y="89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4926400" y="435075"/>
                <a:ext cx="1315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324" extrusionOk="0">
                    <a:moveTo>
                      <a:pt x="4388" y="0"/>
                    </a:moveTo>
                    <a:cubicBezTo>
                      <a:pt x="4204" y="0"/>
                      <a:pt x="3975" y="151"/>
                      <a:pt x="3727" y="508"/>
                    </a:cubicBezTo>
                    <a:cubicBezTo>
                      <a:pt x="2751" y="1972"/>
                      <a:pt x="1109" y="3170"/>
                      <a:pt x="0" y="3880"/>
                    </a:cubicBezTo>
                    <a:cubicBezTo>
                      <a:pt x="444" y="4013"/>
                      <a:pt x="887" y="4146"/>
                      <a:pt x="1331" y="4323"/>
                    </a:cubicBezTo>
                    <a:cubicBezTo>
                      <a:pt x="5140" y="3371"/>
                      <a:pt x="5261" y="0"/>
                      <a:pt x="4388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4897550" y="532050"/>
                <a:ext cx="62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678" extrusionOk="0">
                    <a:moveTo>
                      <a:pt x="1154" y="1"/>
                    </a:moveTo>
                    <a:cubicBezTo>
                      <a:pt x="489" y="444"/>
                      <a:pt x="1" y="666"/>
                      <a:pt x="1" y="666"/>
                    </a:cubicBezTo>
                    <a:cubicBezTo>
                      <a:pt x="160" y="674"/>
                      <a:pt x="318" y="677"/>
                      <a:pt x="472" y="677"/>
                    </a:cubicBezTo>
                    <a:cubicBezTo>
                      <a:pt x="1218" y="677"/>
                      <a:pt x="1897" y="591"/>
                      <a:pt x="2485" y="444"/>
                    </a:cubicBezTo>
                    <a:cubicBezTo>
                      <a:pt x="2041" y="267"/>
                      <a:pt x="1598" y="134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4130000" y="509425"/>
                <a:ext cx="1064850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42594" h="15769" extrusionOk="0">
                    <a:moveTo>
                      <a:pt x="25646" y="1"/>
                    </a:moveTo>
                    <a:cubicBezTo>
                      <a:pt x="24265" y="1"/>
                      <a:pt x="22814" y="109"/>
                      <a:pt x="21297" y="329"/>
                    </a:cubicBezTo>
                    <a:cubicBezTo>
                      <a:pt x="9628" y="2015"/>
                      <a:pt x="2884" y="4632"/>
                      <a:pt x="0" y="14127"/>
                    </a:cubicBezTo>
                    <a:cubicBezTo>
                      <a:pt x="2307" y="11509"/>
                      <a:pt x="6034" y="8226"/>
                      <a:pt x="10338" y="7916"/>
                    </a:cubicBezTo>
                    <a:cubicBezTo>
                      <a:pt x="10580" y="7897"/>
                      <a:pt x="10819" y="7887"/>
                      <a:pt x="11055" y="7887"/>
                    </a:cubicBezTo>
                    <a:cubicBezTo>
                      <a:pt x="17950" y="7887"/>
                      <a:pt x="22140" y="15769"/>
                      <a:pt x="22140" y="15769"/>
                    </a:cubicBezTo>
                    <a:cubicBezTo>
                      <a:pt x="22140" y="15769"/>
                      <a:pt x="25642" y="7821"/>
                      <a:pt x="34016" y="7821"/>
                    </a:cubicBezTo>
                    <a:cubicBezTo>
                      <a:pt x="34535" y="7821"/>
                      <a:pt x="35071" y="7851"/>
                      <a:pt x="35627" y="7916"/>
                    </a:cubicBezTo>
                    <a:cubicBezTo>
                      <a:pt x="38600" y="8271"/>
                      <a:pt x="40863" y="9735"/>
                      <a:pt x="42593" y="11554"/>
                    </a:cubicBezTo>
                    <a:cubicBezTo>
                      <a:pt x="39850" y="4011"/>
                      <a:pt x="34032" y="1"/>
                      <a:pt x="25646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" name="TextBox 324">
            <a:extLst>
              <a:ext uri="{FF2B5EF4-FFF2-40B4-BE49-F238E27FC236}">
                <a16:creationId xmlns:a16="http://schemas.microsoft.com/office/drawing/2014/main" id="{22F9F909-2710-4227-8E1F-1A45CBB10707}"/>
              </a:ext>
            </a:extLst>
          </p:cNvPr>
          <p:cNvSpPr txBox="1"/>
          <p:nvPr/>
        </p:nvSpPr>
        <p:spPr>
          <a:xfrm>
            <a:off x="542602" y="1053217"/>
            <a:ext cx="443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a) 341231 x 2</a:t>
            </a:r>
          </a:p>
        </p:txBody>
      </p:sp>
      <p:graphicFrame>
        <p:nvGraphicFramePr>
          <p:cNvPr id="326" name="Table 325">
            <a:extLst>
              <a:ext uri="{FF2B5EF4-FFF2-40B4-BE49-F238E27FC236}">
                <a16:creationId xmlns:a16="http://schemas.microsoft.com/office/drawing/2014/main" id="{D3255ED2-4002-4902-869F-6E5CFA4F2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85662"/>
              </p:ext>
            </p:extLst>
          </p:nvPr>
        </p:nvGraphicFramePr>
        <p:xfrm>
          <a:off x="2051869" y="1966768"/>
          <a:ext cx="4753938" cy="267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134">
                  <a:extLst>
                    <a:ext uri="{9D8B030D-6E8A-4147-A177-3AD203B41FA5}">
                      <a16:colId xmlns:a16="http://schemas.microsoft.com/office/drawing/2014/main" val="952473122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904809436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819491509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75018295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320337102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2560359488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581450785"/>
                    </a:ext>
                  </a:extLst>
                </a:gridCol>
              </a:tblGrid>
              <a:tr h="740456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757812"/>
                  </a:ext>
                </a:extLst>
              </a:tr>
              <a:tr h="662648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844397"/>
                  </a:ext>
                </a:extLst>
              </a:tr>
              <a:tr h="806127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27" name="Rectangle 326">
            <a:extLst>
              <a:ext uri="{FF2B5EF4-FFF2-40B4-BE49-F238E27FC236}">
                <a16:creationId xmlns:a16="http://schemas.microsoft.com/office/drawing/2014/main" id="{CFD47DCF-6A35-45CF-9B7C-F169AA69A60E}"/>
              </a:ext>
            </a:extLst>
          </p:cNvPr>
          <p:cNvSpPr/>
          <p:nvPr/>
        </p:nvSpPr>
        <p:spPr>
          <a:xfrm>
            <a:off x="6243774" y="3936599"/>
            <a:ext cx="446567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C0B5E573-EF42-4150-908D-B77D6AC4E594}"/>
              </a:ext>
            </a:extLst>
          </p:cNvPr>
          <p:cNvSpPr/>
          <p:nvPr/>
        </p:nvSpPr>
        <p:spPr>
          <a:xfrm>
            <a:off x="5555416" y="3926995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F2FC9E-A67C-455B-889F-FED0B5125A7F}"/>
              </a:ext>
            </a:extLst>
          </p:cNvPr>
          <p:cNvSpPr/>
          <p:nvPr/>
        </p:nvSpPr>
        <p:spPr>
          <a:xfrm>
            <a:off x="4867058" y="3936600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EFC8703-165F-4FCF-96A5-2F4E89E4312B}"/>
              </a:ext>
            </a:extLst>
          </p:cNvPr>
          <p:cNvSpPr/>
          <p:nvPr/>
        </p:nvSpPr>
        <p:spPr>
          <a:xfrm>
            <a:off x="4188494" y="3928553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1F855A4-D55F-4B2F-A3C0-9FB7A4FAB038}"/>
              </a:ext>
            </a:extLst>
          </p:cNvPr>
          <p:cNvSpPr/>
          <p:nvPr/>
        </p:nvSpPr>
        <p:spPr>
          <a:xfrm>
            <a:off x="3511936" y="3944504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E056245-F336-4F24-B080-3CE70642FDE3}"/>
              </a:ext>
            </a:extLst>
          </p:cNvPr>
          <p:cNvSpPr/>
          <p:nvPr/>
        </p:nvSpPr>
        <p:spPr>
          <a:xfrm>
            <a:off x="2787255" y="3932188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9421FA7-F6E6-434A-A808-2353866944CC}"/>
              </a:ext>
            </a:extLst>
          </p:cNvPr>
          <p:cNvSpPr txBox="1"/>
          <p:nvPr/>
        </p:nvSpPr>
        <p:spPr>
          <a:xfrm>
            <a:off x="978730" y="385430"/>
            <a:ext cx="494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 animBg="1"/>
      <p:bldP spid="325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8">
            <a:hlinkClick r:id="rId3" action="ppaction://hlinksldjump"/>
          </p:cNvPr>
          <p:cNvSpPr/>
          <p:nvPr/>
        </p:nvSpPr>
        <p:spPr>
          <a:xfrm>
            <a:off x="747047" y="313981"/>
            <a:ext cx="7778142" cy="445365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22F9F909-2710-4227-8E1F-1A45CBB10707}"/>
              </a:ext>
            </a:extLst>
          </p:cNvPr>
          <p:cNvSpPr txBox="1"/>
          <p:nvPr/>
        </p:nvSpPr>
        <p:spPr>
          <a:xfrm>
            <a:off x="542602" y="1053217"/>
            <a:ext cx="443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b) 102426 x 5</a:t>
            </a:r>
          </a:p>
        </p:txBody>
      </p:sp>
      <p:graphicFrame>
        <p:nvGraphicFramePr>
          <p:cNvPr id="326" name="Table 325">
            <a:extLst>
              <a:ext uri="{FF2B5EF4-FFF2-40B4-BE49-F238E27FC236}">
                <a16:creationId xmlns:a16="http://schemas.microsoft.com/office/drawing/2014/main" id="{D3255ED2-4002-4902-869F-6E5CFA4F2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1771"/>
              </p:ext>
            </p:extLst>
          </p:nvPr>
        </p:nvGraphicFramePr>
        <p:xfrm>
          <a:off x="1901111" y="1967942"/>
          <a:ext cx="4753938" cy="267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134">
                  <a:extLst>
                    <a:ext uri="{9D8B030D-6E8A-4147-A177-3AD203B41FA5}">
                      <a16:colId xmlns:a16="http://schemas.microsoft.com/office/drawing/2014/main" val="952473122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904809436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819491509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75018295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320337102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2560359488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581450785"/>
                    </a:ext>
                  </a:extLst>
                </a:gridCol>
              </a:tblGrid>
              <a:tr h="740456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757812"/>
                  </a:ext>
                </a:extLst>
              </a:tr>
              <a:tr h="662648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844397"/>
                  </a:ext>
                </a:extLst>
              </a:tr>
              <a:tr h="806127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27" name="Rectangle 326">
            <a:extLst>
              <a:ext uri="{FF2B5EF4-FFF2-40B4-BE49-F238E27FC236}">
                <a16:creationId xmlns:a16="http://schemas.microsoft.com/office/drawing/2014/main" id="{CFD47DCF-6A35-45CF-9B7C-F169AA69A60E}"/>
              </a:ext>
            </a:extLst>
          </p:cNvPr>
          <p:cNvSpPr/>
          <p:nvPr/>
        </p:nvSpPr>
        <p:spPr>
          <a:xfrm>
            <a:off x="6093016" y="3937773"/>
            <a:ext cx="446567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C0B5E573-EF42-4150-908D-B77D6AC4E594}"/>
              </a:ext>
            </a:extLst>
          </p:cNvPr>
          <p:cNvSpPr/>
          <p:nvPr/>
        </p:nvSpPr>
        <p:spPr>
          <a:xfrm>
            <a:off x="5404658" y="3928169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F2FC9E-A67C-455B-889F-FED0B5125A7F}"/>
              </a:ext>
            </a:extLst>
          </p:cNvPr>
          <p:cNvSpPr/>
          <p:nvPr/>
        </p:nvSpPr>
        <p:spPr>
          <a:xfrm>
            <a:off x="4716300" y="3937774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EFC8703-165F-4FCF-96A5-2F4E89E4312B}"/>
              </a:ext>
            </a:extLst>
          </p:cNvPr>
          <p:cNvSpPr/>
          <p:nvPr/>
        </p:nvSpPr>
        <p:spPr>
          <a:xfrm>
            <a:off x="4037736" y="3929727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1F855A4-D55F-4B2F-A3C0-9FB7A4FAB038}"/>
              </a:ext>
            </a:extLst>
          </p:cNvPr>
          <p:cNvSpPr/>
          <p:nvPr/>
        </p:nvSpPr>
        <p:spPr>
          <a:xfrm>
            <a:off x="3361178" y="3945678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E056245-F336-4F24-B080-3CE70642FDE3}"/>
              </a:ext>
            </a:extLst>
          </p:cNvPr>
          <p:cNvSpPr/>
          <p:nvPr/>
        </p:nvSpPr>
        <p:spPr>
          <a:xfrm>
            <a:off x="2636497" y="3933362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9421FA7-F6E6-434A-A808-2353866944CC}"/>
              </a:ext>
            </a:extLst>
          </p:cNvPr>
          <p:cNvSpPr txBox="1"/>
          <p:nvPr/>
        </p:nvSpPr>
        <p:spPr>
          <a:xfrm>
            <a:off x="978730" y="385430"/>
            <a:ext cx="494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440" name="Google Shape;2810;p41">
            <a:extLst>
              <a:ext uri="{FF2B5EF4-FFF2-40B4-BE49-F238E27FC236}">
                <a16:creationId xmlns:a16="http://schemas.microsoft.com/office/drawing/2014/main" id="{2279CB9A-722E-4F26-BE96-1F6659A40604}"/>
              </a:ext>
            </a:extLst>
          </p:cNvPr>
          <p:cNvGrpSpPr/>
          <p:nvPr/>
        </p:nvGrpSpPr>
        <p:grpSpPr>
          <a:xfrm>
            <a:off x="6922052" y="1403985"/>
            <a:ext cx="2221948" cy="3739515"/>
            <a:chOff x="6911321" y="951413"/>
            <a:chExt cx="2221948" cy="3739515"/>
          </a:xfrm>
        </p:grpSpPr>
        <p:grpSp>
          <p:nvGrpSpPr>
            <p:cNvPr id="441" name="Google Shape;2811;p41">
              <a:extLst>
                <a:ext uri="{FF2B5EF4-FFF2-40B4-BE49-F238E27FC236}">
                  <a16:creationId xmlns:a16="http://schemas.microsoft.com/office/drawing/2014/main" id="{769AEB5B-6FF5-4B9C-AA5B-E5D1C0306278}"/>
                </a:ext>
              </a:extLst>
            </p:cNvPr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487" name="Google Shape;2812;p41">
                <a:extLst>
                  <a:ext uri="{FF2B5EF4-FFF2-40B4-BE49-F238E27FC236}">
                    <a16:creationId xmlns:a16="http://schemas.microsoft.com/office/drawing/2014/main" id="{58DE99DC-47E9-4078-AAF9-817D213306E3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2813;p41">
                <a:extLst>
                  <a:ext uri="{FF2B5EF4-FFF2-40B4-BE49-F238E27FC236}">
                    <a16:creationId xmlns:a16="http://schemas.microsoft.com/office/drawing/2014/main" id="{CA65B95B-7539-43E9-A1E1-51E8A94386D3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2814;p41">
                <a:extLst>
                  <a:ext uri="{FF2B5EF4-FFF2-40B4-BE49-F238E27FC236}">
                    <a16:creationId xmlns:a16="http://schemas.microsoft.com/office/drawing/2014/main" id="{3F057DC8-7F21-4B67-B4E2-6EAF9E6B8359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2815;p41">
                <a:extLst>
                  <a:ext uri="{FF2B5EF4-FFF2-40B4-BE49-F238E27FC236}">
                    <a16:creationId xmlns:a16="http://schemas.microsoft.com/office/drawing/2014/main" id="{BED679E9-8993-4388-A4D3-B1F2CF6F30E3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2816;p41">
                <a:extLst>
                  <a:ext uri="{FF2B5EF4-FFF2-40B4-BE49-F238E27FC236}">
                    <a16:creationId xmlns:a16="http://schemas.microsoft.com/office/drawing/2014/main" id="{BA202BB2-A88A-4323-944F-747E09B5C64A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2817;p41">
                <a:extLst>
                  <a:ext uri="{FF2B5EF4-FFF2-40B4-BE49-F238E27FC236}">
                    <a16:creationId xmlns:a16="http://schemas.microsoft.com/office/drawing/2014/main" id="{DBF3BF66-1612-4A2F-B1FD-7036B027DB58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2818;p41">
              <a:extLst>
                <a:ext uri="{FF2B5EF4-FFF2-40B4-BE49-F238E27FC236}">
                  <a16:creationId xmlns:a16="http://schemas.microsoft.com/office/drawing/2014/main" id="{661CD152-71ED-4A1C-9E35-0AAC72E82B5A}"/>
                </a:ext>
              </a:extLst>
            </p:cNvPr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480" name="Google Shape;2819;p41">
                <a:extLst>
                  <a:ext uri="{FF2B5EF4-FFF2-40B4-BE49-F238E27FC236}">
                    <a16:creationId xmlns:a16="http://schemas.microsoft.com/office/drawing/2014/main" id="{78F4FA45-E07D-41BE-A318-660FE5E122D3}"/>
                  </a:ext>
                </a:extLst>
              </p:cNvPr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2820;p41">
                <a:extLst>
                  <a:ext uri="{FF2B5EF4-FFF2-40B4-BE49-F238E27FC236}">
                    <a16:creationId xmlns:a16="http://schemas.microsoft.com/office/drawing/2014/main" id="{8A52B9A5-13B8-4EC9-AEAB-E2AEB3D813E3}"/>
                  </a:ext>
                </a:extLst>
              </p:cNvPr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2821;p41">
                <a:extLst>
                  <a:ext uri="{FF2B5EF4-FFF2-40B4-BE49-F238E27FC236}">
                    <a16:creationId xmlns:a16="http://schemas.microsoft.com/office/drawing/2014/main" id="{D8009C33-69D5-4C34-8FE6-350626312BDD}"/>
                  </a:ext>
                </a:extLst>
              </p:cNvPr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2822;p41">
                <a:extLst>
                  <a:ext uri="{FF2B5EF4-FFF2-40B4-BE49-F238E27FC236}">
                    <a16:creationId xmlns:a16="http://schemas.microsoft.com/office/drawing/2014/main" id="{2B50C481-5633-4A95-B604-22A5E3A4F314}"/>
                  </a:ext>
                </a:extLst>
              </p:cNvPr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2823;p41">
                <a:extLst>
                  <a:ext uri="{FF2B5EF4-FFF2-40B4-BE49-F238E27FC236}">
                    <a16:creationId xmlns:a16="http://schemas.microsoft.com/office/drawing/2014/main" id="{4DFF524B-7F11-4AD1-99B6-860B90DD298E}"/>
                  </a:ext>
                </a:extLst>
              </p:cNvPr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2824;p41">
                <a:extLst>
                  <a:ext uri="{FF2B5EF4-FFF2-40B4-BE49-F238E27FC236}">
                    <a16:creationId xmlns:a16="http://schemas.microsoft.com/office/drawing/2014/main" id="{A1E9847D-D1AA-4B35-9139-54EBC1C26181}"/>
                  </a:ext>
                </a:extLst>
              </p:cNvPr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2825;p41">
                <a:extLst>
                  <a:ext uri="{FF2B5EF4-FFF2-40B4-BE49-F238E27FC236}">
                    <a16:creationId xmlns:a16="http://schemas.microsoft.com/office/drawing/2014/main" id="{882AD1E4-A43D-4DEF-8E16-7E149A9957D0}"/>
                  </a:ext>
                </a:extLst>
              </p:cNvPr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2826;p41">
              <a:extLst>
                <a:ext uri="{FF2B5EF4-FFF2-40B4-BE49-F238E27FC236}">
                  <a16:creationId xmlns:a16="http://schemas.microsoft.com/office/drawing/2014/main" id="{80DFEA7B-9CDE-4DF9-8766-67D839D01726}"/>
                </a:ext>
              </a:extLst>
            </p:cNvPr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451" name="Google Shape;2827;p41">
                <a:extLst>
                  <a:ext uri="{FF2B5EF4-FFF2-40B4-BE49-F238E27FC236}">
                    <a16:creationId xmlns:a16="http://schemas.microsoft.com/office/drawing/2014/main" id="{2CEAA707-BF7D-444C-A51F-8A689A3DEC0D}"/>
                  </a:ext>
                </a:extLst>
              </p:cNvPr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828;p41">
                <a:extLst>
                  <a:ext uri="{FF2B5EF4-FFF2-40B4-BE49-F238E27FC236}">
                    <a16:creationId xmlns:a16="http://schemas.microsoft.com/office/drawing/2014/main" id="{AF9B0C24-95B5-4C1E-BBBC-B93421A12016}"/>
                  </a:ext>
                </a:extLst>
              </p:cNvPr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829;p41">
                <a:extLst>
                  <a:ext uri="{FF2B5EF4-FFF2-40B4-BE49-F238E27FC236}">
                    <a16:creationId xmlns:a16="http://schemas.microsoft.com/office/drawing/2014/main" id="{6963227A-0790-44FE-A0B1-26C2B015BC5B}"/>
                  </a:ext>
                </a:extLst>
              </p:cNvPr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830;p41">
                <a:extLst>
                  <a:ext uri="{FF2B5EF4-FFF2-40B4-BE49-F238E27FC236}">
                    <a16:creationId xmlns:a16="http://schemas.microsoft.com/office/drawing/2014/main" id="{1428669A-0C8B-49E9-8E9D-77A0C1F10275}"/>
                  </a:ext>
                </a:extLst>
              </p:cNvPr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831;p41">
                <a:extLst>
                  <a:ext uri="{FF2B5EF4-FFF2-40B4-BE49-F238E27FC236}">
                    <a16:creationId xmlns:a16="http://schemas.microsoft.com/office/drawing/2014/main" id="{5D616380-34D4-47C8-A117-52DEAECF7F1C}"/>
                  </a:ext>
                </a:extLst>
              </p:cNvPr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832;p41">
                <a:extLst>
                  <a:ext uri="{FF2B5EF4-FFF2-40B4-BE49-F238E27FC236}">
                    <a16:creationId xmlns:a16="http://schemas.microsoft.com/office/drawing/2014/main" id="{C3012B4E-9258-4F91-B313-5DCCB5F92E10}"/>
                  </a:ext>
                </a:extLst>
              </p:cNvPr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833;p41">
                <a:extLst>
                  <a:ext uri="{FF2B5EF4-FFF2-40B4-BE49-F238E27FC236}">
                    <a16:creationId xmlns:a16="http://schemas.microsoft.com/office/drawing/2014/main" id="{9302BC83-2832-4B6B-97AC-1310245CF11D}"/>
                  </a:ext>
                </a:extLst>
              </p:cNvPr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834;p41">
                <a:extLst>
                  <a:ext uri="{FF2B5EF4-FFF2-40B4-BE49-F238E27FC236}">
                    <a16:creationId xmlns:a16="http://schemas.microsoft.com/office/drawing/2014/main" id="{155A65FA-8637-4DC6-AABE-C2DBA3D4FC1E}"/>
                  </a:ext>
                </a:extLst>
              </p:cNvPr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835;p41">
                <a:extLst>
                  <a:ext uri="{FF2B5EF4-FFF2-40B4-BE49-F238E27FC236}">
                    <a16:creationId xmlns:a16="http://schemas.microsoft.com/office/drawing/2014/main" id="{FE4F9CCD-F8FC-413C-9FB6-B32994F91F2F}"/>
                  </a:ext>
                </a:extLst>
              </p:cNvPr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836;p41">
                <a:extLst>
                  <a:ext uri="{FF2B5EF4-FFF2-40B4-BE49-F238E27FC236}">
                    <a16:creationId xmlns:a16="http://schemas.microsoft.com/office/drawing/2014/main" id="{0F19633C-E11A-4AC9-8E8D-3B3500DD559F}"/>
                  </a:ext>
                </a:extLst>
              </p:cNvPr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837;p41">
                <a:extLst>
                  <a:ext uri="{FF2B5EF4-FFF2-40B4-BE49-F238E27FC236}">
                    <a16:creationId xmlns:a16="http://schemas.microsoft.com/office/drawing/2014/main" id="{4FF194D5-2100-4F81-BC9F-A34C4216DFAF}"/>
                  </a:ext>
                </a:extLst>
              </p:cNvPr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838;p41">
                <a:extLst>
                  <a:ext uri="{FF2B5EF4-FFF2-40B4-BE49-F238E27FC236}">
                    <a16:creationId xmlns:a16="http://schemas.microsoft.com/office/drawing/2014/main" id="{F0E8B405-66E3-42B0-8DD2-E9C33EF1B788}"/>
                  </a:ext>
                </a:extLst>
              </p:cNvPr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839;p41">
                <a:extLst>
                  <a:ext uri="{FF2B5EF4-FFF2-40B4-BE49-F238E27FC236}">
                    <a16:creationId xmlns:a16="http://schemas.microsoft.com/office/drawing/2014/main" id="{80C3EB7D-6560-4218-A8A6-021A4B8790D6}"/>
                  </a:ext>
                </a:extLst>
              </p:cNvPr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840;p41">
                <a:extLst>
                  <a:ext uri="{FF2B5EF4-FFF2-40B4-BE49-F238E27FC236}">
                    <a16:creationId xmlns:a16="http://schemas.microsoft.com/office/drawing/2014/main" id="{916D0603-AABC-4F54-9F2A-1A35D3778C86}"/>
                  </a:ext>
                </a:extLst>
              </p:cNvPr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841;p41">
                <a:extLst>
                  <a:ext uri="{FF2B5EF4-FFF2-40B4-BE49-F238E27FC236}">
                    <a16:creationId xmlns:a16="http://schemas.microsoft.com/office/drawing/2014/main" id="{73723F68-098E-438A-BBC2-3B5BF8AEE8EC}"/>
                  </a:ext>
                </a:extLst>
              </p:cNvPr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842;p41">
                <a:extLst>
                  <a:ext uri="{FF2B5EF4-FFF2-40B4-BE49-F238E27FC236}">
                    <a16:creationId xmlns:a16="http://schemas.microsoft.com/office/drawing/2014/main" id="{00284C90-8877-45ED-BFAA-2E8E0DD0F71F}"/>
                  </a:ext>
                </a:extLst>
              </p:cNvPr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2843;p41">
                <a:extLst>
                  <a:ext uri="{FF2B5EF4-FFF2-40B4-BE49-F238E27FC236}">
                    <a16:creationId xmlns:a16="http://schemas.microsoft.com/office/drawing/2014/main" id="{0D7C9E7A-5EE5-48EA-B894-D21DD5D1692B}"/>
                  </a:ext>
                </a:extLst>
              </p:cNvPr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2844;p41">
                <a:extLst>
                  <a:ext uri="{FF2B5EF4-FFF2-40B4-BE49-F238E27FC236}">
                    <a16:creationId xmlns:a16="http://schemas.microsoft.com/office/drawing/2014/main" id="{13667E3B-F6C6-4188-AEC1-556766EC9C25}"/>
                  </a:ext>
                </a:extLst>
              </p:cNvPr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2845;p41">
                <a:extLst>
                  <a:ext uri="{FF2B5EF4-FFF2-40B4-BE49-F238E27FC236}">
                    <a16:creationId xmlns:a16="http://schemas.microsoft.com/office/drawing/2014/main" id="{7E1F0EAE-A199-430A-A82D-1AF04B311851}"/>
                  </a:ext>
                </a:extLst>
              </p:cNvPr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2846;p41">
                <a:extLst>
                  <a:ext uri="{FF2B5EF4-FFF2-40B4-BE49-F238E27FC236}">
                    <a16:creationId xmlns:a16="http://schemas.microsoft.com/office/drawing/2014/main" id="{F2265E02-CE65-4034-B883-2488F8DD79A7}"/>
                  </a:ext>
                </a:extLst>
              </p:cNvPr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2847;p41">
                <a:extLst>
                  <a:ext uri="{FF2B5EF4-FFF2-40B4-BE49-F238E27FC236}">
                    <a16:creationId xmlns:a16="http://schemas.microsoft.com/office/drawing/2014/main" id="{5D2E14FE-1472-4F43-A415-78A34AD39AD0}"/>
                  </a:ext>
                </a:extLst>
              </p:cNvPr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2848;p41">
                <a:extLst>
                  <a:ext uri="{FF2B5EF4-FFF2-40B4-BE49-F238E27FC236}">
                    <a16:creationId xmlns:a16="http://schemas.microsoft.com/office/drawing/2014/main" id="{35A88EAF-E85B-4095-8025-8BC1EB210631}"/>
                  </a:ext>
                </a:extLst>
              </p:cNvPr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2849;p41">
                <a:extLst>
                  <a:ext uri="{FF2B5EF4-FFF2-40B4-BE49-F238E27FC236}">
                    <a16:creationId xmlns:a16="http://schemas.microsoft.com/office/drawing/2014/main" id="{55AD6397-BD4B-4304-9C88-D71857EE3FE5}"/>
                  </a:ext>
                </a:extLst>
              </p:cNvPr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2850;p41">
                <a:extLst>
                  <a:ext uri="{FF2B5EF4-FFF2-40B4-BE49-F238E27FC236}">
                    <a16:creationId xmlns:a16="http://schemas.microsoft.com/office/drawing/2014/main" id="{C36EF83A-77C1-4C3E-9FBE-D1886AEDFD90}"/>
                  </a:ext>
                </a:extLst>
              </p:cNvPr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2851;p41">
                <a:extLst>
                  <a:ext uri="{FF2B5EF4-FFF2-40B4-BE49-F238E27FC236}">
                    <a16:creationId xmlns:a16="http://schemas.microsoft.com/office/drawing/2014/main" id="{68F8513B-D9D5-40B6-B079-9F1C4E1FA01E}"/>
                  </a:ext>
                </a:extLst>
              </p:cNvPr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2852;p41">
                <a:extLst>
                  <a:ext uri="{FF2B5EF4-FFF2-40B4-BE49-F238E27FC236}">
                    <a16:creationId xmlns:a16="http://schemas.microsoft.com/office/drawing/2014/main" id="{34D5CA77-32AD-49F9-99CC-007CDB95AD80}"/>
                  </a:ext>
                </a:extLst>
              </p:cNvPr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2853;p41">
                <a:extLst>
                  <a:ext uri="{FF2B5EF4-FFF2-40B4-BE49-F238E27FC236}">
                    <a16:creationId xmlns:a16="http://schemas.microsoft.com/office/drawing/2014/main" id="{43609E40-9464-40FB-A9D6-5B2E2E5FBF5E}"/>
                  </a:ext>
                </a:extLst>
              </p:cNvPr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2854;p41">
                <a:extLst>
                  <a:ext uri="{FF2B5EF4-FFF2-40B4-BE49-F238E27FC236}">
                    <a16:creationId xmlns:a16="http://schemas.microsoft.com/office/drawing/2014/main" id="{A5612060-09DE-4F88-80A7-0165135C0084}"/>
                  </a:ext>
                </a:extLst>
              </p:cNvPr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2855;p41">
                <a:extLst>
                  <a:ext uri="{FF2B5EF4-FFF2-40B4-BE49-F238E27FC236}">
                    <a16:creationId xmlns:a16="http://schemas.microsoft.com/office/drawing/2014/main" id="{D055A7BF-0A82-4050-996A-ABF83A6466DD}"/>
                  </a:ext>
                </a:extLst>
              </p:cNvPr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" name="Google Shape;2856;p41">
              <a:extLst>
                <a:ext uri="{FF2B5EF4-FFF2-40B4-BE49-F238E27FC236}">
                  <a16:creationId xmlns:a16="http://schemas.microsoft.com/office/drawing/2014/main" id="{235EF15F-2A97-495A-B7AF-BAA8389CE8FB}"/>
                </a:ext>
              </a:extLst>
            </p:cNvPr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445" name="Google Shape;2857;p41">
                <a:extLst>
                  <a:ext uri="{FF2B5EF4-FFF2-40B4-BE49-F238E27FC236}">
                    <a16:creationId xmlns:a16="http://schemas.microsoft.com/office/drawing/2014/main" id="{6C807F45-4FA3-4DBC-866D-E1AB16A2DA82}"/>
                  </a:ext>
                </a:extLst>
              </p:cNvPr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858;p41">
                <a:extLst>
                  <a:ext uri="{FF2B5EF4-FFF2-40B4-BE49-F238E27FC236}">
                    <a16:creationId xmlns:a16="http://schemas.microsoft.com/office/drawing/2014/main" id="{8A24B2F3-E61C-4479-9519-4BB1F48FA5AA}"/>
                  </a:ext>
                </a:extLst>
              </p:cNvPr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859;p41">
                <a:extLst>
                  <a:ext uri="{FF2B5EF4-FFF2-40B4-BE49-F238E27FC236}">
                    <a16:creationId xmlns:a16="http://schemas.microsoft.com/office/drawing/2014/main" id="{9D9BD4B4-EDF6-4CFE-BF91-25FB3448F040}"/>
                  </a:ext>
                </a:extLst>
              </p:cNvPr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860;p41">
                <a:extLst>
                  <a:ext uri="{FF2B5EF4-FFF2-40B4-BE49-F238E27FC236}">
                    <a16:creationId xmlns:a16="http://schemas.microsoft.com/office/drawing/2014/main" id="{7752D942-5B26-4A1A-BE8F-05BC5E70A958}"/>
                  </a:ext>
                </a:extLst>
              </p:cNvPr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861;p41">
                <a:extLst>
                  <a:ext uri="{FF2B5EF4-FFF2-40B4-BE49-F238E27FC236}">
                    <a16:creationId xmlns:a16="http://schemas.microsoft.com/office/drawing/2014/main" id="{B5644C0F-92A3-4621-8504-A6EC17EF069D}"/>
                  </a:ext>
                </a:extLst>
              </p:cNvPr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862;p41">
                <a:extLst>
                  <a:ext uri="{FF2B5EF4-FFF2-40B4-BE49-F238E27FC236}">
                    <a16:creationId xmlns:a16="http://schemas.microsoft.com/office/drawing/2014/main" id="{898291C5-9C7C-49BF-80D1-50510835C685}"/>
                  </a:ext>
                </a:extLst>
              </p:cNvPr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3" name="Google Shape;2863;p41">
            <a:extLst>
              <a:ext uri="{FF2B5EF4-FFF2-40B4-BE49-F238E27FC236}">
                <a16:creationId xmlns:a16="http://schemas.microsoft.com/office/drawing/2014/main" id="{40BBF1B9-91AC-44F7-90F3-905B62FF29EC}"/>
              </a:ext>
            </a:extLst>
          </p:cNvPr>
          <p:cNvGrpSpPr/>
          <p:nvPr/>
        </p:nvGrpSpPr>
        <p:grpSpPr>
          <a:xfrm>
            <a:off x="-223423" y="1565724"/>
            <a:ext cx="1786603" cy="3565945"/>
            <a:chOff x="-248525" y="1051849"/>
            <a:chExt cx="1786603" cy="3565945"/>
          </a:xfrm>
        </p:grpSpPr>
        <p:sp>
          <p:nvSpPr>
            <p:cNvPr id="494" name="Google Shape;2864;p41">
              <a:extLst>
                <a:ext uri="{FF2B5EF4-FFF2-40B4-BE49-F238E27FC236}">
                  <a16:creationId xmlns:a16="http://schemas.microsoft.com/office/drawing/2014/main" id="{EA2B78BA-D4C5-44A6-A589-67CB0638489F}"/>
                </a:ext>
              </a:extLst>
            </p:cNvPr>
            <p:cNvSpPr/>
            <p:nvPr/>
          </p:nvSpPr>
          <p:spPr>
            <a:xfrm flipH="1">
              <a:off x="22621" y="13904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2865;p41">
              <a:extLst>
                <a:ext uri="{FF2B5EF4-FFF2-40B4-BE49-F238E27FC236}">
                  <a16:creationId xmlns:a16="http://schemas.microsoft.com/office/drawing/2014/main" id="{A22B0413-0BC2-4E61-B01C-6ED257F5195B}"/>
                </a:ext>
              </a:extLst>
            </p:cNvPr>
            <p:cNvGrpSpPr/>
            <p:nvPr/>
          </p:nvGrpSpPr>
          <p:grpSpPr>
            <a:xfrm>
              <a:off x="21238" y="1051849"/>
              <a:ext cx="643029" cy="867962"/>
              <a:chOff x="-3277" y="1371514"/>
              <a:chExt cx="584678" cy="789200"/>
            </a:xfrm>
          </p:grpSpPr>
          <p:sp>
            <p:nvSpPr>
              <p:cNvPr id="529" name="Google Shape;2866;p41">
                <a:extLst>
                  <a:ext uri="{FF2B5EF4-FFF2-40B4-BE49-F238E27FC236}">
                    <a16:creationId xmlns:a16="http://schemas.microsoft.com/office/drawing/2014/main" id="{2E7432D5-308E-4C7C-9289-EA25086CAB87}"/>
                  </a:ext>
                </a:extLst>
              </p:cNvPr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2867;p41">
                <a:extLst>
                  <a:ext uri="{FF2B5EF4-FFF2-40B4-BE49-F238E27FC236}">
                    <a16:creationId xmlns:a16="http://schemas.microsoft.com/office/drawing/2014/main" id="{1691ED63-9CE7-4A91-B54B-CBD60C1945D5}"/>
                  </a:ext>
                </a:extLst>
              </p:cNvPr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2868;p41">
                <a:extLst>
                  <a:ext uri="{FF2B5EF4-FFF2-40B4-BE49-F238E27FC236}">
                    <a16:creationId xmlns:a16="http://schemas.microsoft.com/office/drawing/2014/main" id="{A17A5BDD-884E-429B-B52F-5E514DD8E19C}"/>
                  </a:ext>
                </a:extLst>
              </p:cNvPr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2869;p41">
                <a:extLst>
                  <a:ext uri="{FF2B5EF4-FFF2-40B4-BE49-F238E27FC236}">
                    <a16:creationId xmlns:a16="http://schemas.microsoft.com/office/drawing/2014/main" id="{0BAD88BE-43EF-4BAF-A7DE-B5FB0F17D836}"/>
                  </a:ext>
                </a:extLst>
              </p:cNvPr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2870;p41">
                <a:extLst>
                  <a:ext uri="{FF2B5EF4-FFF2-40B4-BE49-F238E27FC236}">
                    <a16:creationId xmlns:a16="http://schemas.microsoft.com/office/drawing/2014/main" id="{AD6D754F-0B48-4321-9DA2-1EED2FD5B0B6}"/>
                  </a:ext>
                </a:extLst>
              </p:cNvPr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2871;p41">
              <a:extLst>
                <a:ext uri="{FF2B5EF4-FFF2-40B4-BE49-F238E27FC236}">
                  <a16:creationId xmlns:a16="http://schemas.microsoft.com/office/drawing/2014/main" id="{3FE7AF82-5013-4436-BB00-7C7586950419}"/>
                </a:ext>
              </a:extLst>
            </p:cNvPr>
            <p:cNvGrpSpPr/>
            <p:nvPr/>
          </p:nvGrpSpPr>
          <p:grpSpPr>
            <a:xfrm rot="-1564070" flipH="1">
              <a:off x="-109627" y="1943399"/>
              <a:ext cx="1196763" cy="909151"/>
              <a:chOff x="5913226" y="4077344"/>
              <a:chExt cx="914289" cy="694967"/>
            </a:xfrm>
          </p:grpSpPr>
          <p:sp>
            <p:nvSpPr>
              <p:cNvPr id="522" name="Google Shape;2872;p41">
                <a:extLst>
                  <a:ext uri="{FF2B5EF4-FFF2-40B4-BE49-F238E27FC236}">
                    <a16:creationId xmlns:a16="http://schemas.microsoft.com/office/drawing/2014/main" id="{7FEEE6A6-8A0B-4E17-90A1-BA91F21D9559}"/>
                  </a:ext>
                </a:extLst>
              </p:cNvPr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2873;p41">
                <a:extLst>
                  <a:ext uri="{FF2B5EF4-FFF2-40B4-BE49-F238E27FC236}">
                    <a16:creationId xmlns:a16="http://schemas.microsoft.com/office/drawing/2014/main" id="{5E629418-90D2-453B-8239-D66A8C4A987E}"/>
                  </a:ext>
                </a:extLst>
              </p:cNvPr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2874;p41">
                <a:extLst>
                  <a:ext uri="{FF2B5EF4-FFF2-40B4-BE49-F238E27FC236}">
                    <a16:creationId xmlns:a16="http://schemas.microsoft.com/office/drawing/2014/main" id="{600E34A2-9B06-42DD-BC5C-B167FEBF43D0}"/>
                  </a:ext>
                </a:extLst>
              </p:cNvPr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2875;p41">
                <a:extLst>
                  <a:ext uri="{FF2B5EF4-FFF2-40B4-BE49-F238E27FC236}">
                    <a16:creationId xmlns:a16="http://schemas.microsoft.com/office/drawing/2014/main" id="{DF88BE7E-6AB8-4EA9-A073-45B15A1470A0}"/>
                  </a:ext>
                </a:extLst>
              </p:cNvPr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2876;p41">
                <a:extLst>
                  <a:ext uri="{FF2B5EF4-FFF2-40B4-BE49-F238E27FC236}">
                    <a16:creationId xmlns:a16="http://schemas.microsoft.com/office/drawing/2014/main" id="{22D4A60C-1E4D-4256-AAF4-69886EBE59EE}"/>
                  </a:ext>
                </a:extLst>
              </p:cNvPr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2877;p41">
                <a:extLst>
                  <a:ext uri="{FF2B5EF4-FFF2-40B4-BE49-F238E27FC236}">
                    <a16:creationId xmlns:a16="http://schemas.microsoft.com/office/drawing/2014/main" id="{C151F501-60CB-4FCA-9455-33FF1C608E77}"/>
                  </a:ext>
                </a:extLst>
              </p:cNvPr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2878;p41">
                <a:extLst>
                  <a:ext uri="{FF2B5EF4-FFF2-40B4-BE49-F238E27FC236}">
                    <a16:creationId xmlns:a16="http://schemas.microsoft.com/office/drawing/2014/main" id="{BF98B135-2CE4-4944-8824-0E78ED27B630}"/>
                  </a:ext>
                </a:extLst>
              </p:cNvPr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2879;p41">
              <a:extLst>
                <a:ext uri="{FF2B5EF4-FFF2-40B4-BE49-F238E27FC236}">
                  <a16:creationId xmlns:a16="http://schemas.microsoft.com/office/drawing/2014/main" id="{95B4D23B-7F95-4B09-B3A0-02F5E1A82738}"/>
                </a:ext>
              </a:extLst>
            </p:cNvPr>
            <p:cNvSpPr/>
            <p:nvPr/>
          </p:nvSpPr>
          <p:spPr>
            <a:xfrm>
              <a:off x="25074" y="27335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2880;p41">
              <a:extLst>
                <a:ext uri="{FF2B5EF4-FFF2-40B4-BE49-F238E27FC236}">
                  <a16:creationId xmlns:a16="http://schemas.microsoft.com/office/drawing/2014/main" id="{78751A32-96AF-4B73-9C19-F9C9E3B33896}"/>
                </a:ext>
              </a:extLst>
            </p:cNvPr>
            <p:cNvGrpSpPr/>
            <p:nvPr/>
          </p:nvGrpSpPr>
          <p:grpSpPr>
            <a:xfrm rot="5683823" flipH="1">
              <a:off x="104186" y="2787772"/>
              <a:ext cx="1528555" cy="1217318"/>
              <a:chOff x="8757948" y="1920174"/>
              <a:chExt cx="1090443" cy="865316"/>
            </a:xfrm>
          </p:grpSpPr>
          <p:sp>
            <p:nvSpPr>
              <p:cNvPr id="500" name="Google Shape;2881;p41">
                <a:extLst>
                  <a:ext uri="{FF2B5EF4-FFF2-40B4-BE49-F238E27FC236}">
                    <a16:creationId xmlns:a16="http://schemas.microsoft.com/office/drawing/2014/main" id="{9BD88802-ED2D-465F-B521-F919511F3515}"/>
                  </a:ext>
                </a:extLst>
              </p:cNvPr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2882;p41">
                <a:extLst>
                  <a:ext uri="{FF2B5EF4-FFF2-40B4-BE49-F238E27FC236}">
                    <a16:creationId xmlns:a16="http://schemas.microsoft.com/office/drawing/2014/main" id="{A40A1A3C-693D-495A-AFB4-432A4ACE2D46}"/>
                  </a:ext>
                </a:extLst>
              </p:cNvPr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2883;p41">
                <a:extLst>
                  <a:ext uri="{FF2B5EF4-FFF2-40B4-BE49-F238E27FC236}">
                    <a16:creationId xmlns:a16="http://schemas.microsoft.com/office/drawing/2014/main" id="{E42BA0BB-0AA8-4B51-962D-47EECBA570A2}"/>
                  </a:ext>
                </a:extLst>
              </p:cNvPr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2884;p41">
                <a:extLst>
                  <a:ext uri="{FF2B5EF4-FFF2-40B4-BE49-F238E27FC236}">
                    <a16:creationId xmlns:a16="http://schemas.microsoft.com/office/drawing/2014/main" id="{33632103-4D41-4F98-8ED7-B76FAEC9FF6E}"/>
                  </a:ext>
                </a:extLst>
              </p:cNvPr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2885;p41">
                <a:extLst>
                  <a:ext uri="{FF2B5EF4-FFF2-40B4-BE49-F238E27FC236}">
                    <a16:creationId xmlns:a16="http://schemas.microsoft.com/office/drawing/2014/main" id="{F1A54292-2681-462A-BE22-CCEDD3267A38}"/>
                  </a:ext>
                </a:extLst>
              </p:cNvPr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2886;p41">
                <a:extLst>
                  <a:ext uri="{FF2B5EF4-FFF2-40B4-BE49-F238E27FC236}">
                    <a16:creationId xmlns:a16="http://schemas.microsoft.com/office/drawing/2014/main" id="{17037B6C-390E-4787-9526-50C9CC277E02}"/>
                  </a:ext>
                </a:extLst>
              </p:cNvPr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2887;p41">
                <a:extLst>
                  <a:ext uri="{FF2B5EF4-FFF2-40B4-BE49-F238E27FC236}">
                    <a16:creationId xmlns:a16="http://schemas.microsoft.com/office/drawing/2014/main" id="{502E3233-EBF1-4608-86FF-7D2FC29A819A}"/>
                  </a:ext>
                </a:extLst>
              </p:cNvPr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2888;p41">
                <a:extLst>
                  <a:ext uri="{FF2B5EF4-FFF2-40B4-BE49-F238E27FC236}">
                    <a16:creationId xmlns:a16="http://schemas.microsoft.com/office/drawing/2014/main" id="{A50F4D68-E2F5-4159-9704-A0968927828D}"/>
                  </a:ext>
                </a:extLst>
              </p:cNvPr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2889;p41">
                <a:extLst>
                  <a:ext uri="{FF2B5EF4-FFF2-40B4-BE49-F238E27FC236}">
                    <a16:creationId xmlns:a16="http://schemas.microsoft.com/office/drawing/2014/main" id="{0873B56E-BC24-464A-ABAC-054669B2A737}"/>
                  </a:ext>
                </a:extLst>
              </p:cNvPr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2890;p41">
                <a:extLst>
                  <a:ext uri="{FF2B5EF4-FFF2-40B4-BE49-F238E27FC236}">
                    <a16:creationId xmlns:a16="http://schemas.microsoft.com/office/drawing/2014/main" id="{4D629DC4-041A-4452-AE72-A088F52CAF6E}"/>
                  </a:ext>
                </a:extLst>
              </p:cNvPr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2891;p41">
                <a:extLst>
                  <a:ext uri="{FF2B5EF4-FFF2-40B4-BE49-F238E27FC236}">
                    <a16:creationId xmlns:a16="http://schemas.microsoft.com/office/drawing/2014/main" id="{7D9069A9-A02E-4C13-8053-BC909FB6A833}"/>
                  </a:ext>
                </a:extLst>
              </p:cNvPr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2892;p41">
                <a:extLst>
                  <a:ext uri="{FF2B5EF4-FFF2-40B4-BE49-F238E27FC236}">
                    <a16:creationId xmlns:a16="http://schemas.microsoft.com/office/drawing/2014/main" id="{27708F57-0FD9-4DCA-A9A9-5E48C246C723}"/>
                  </a:ext>
                </a:extLst>
              </p:cNvPr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2893;p41">
                <a:extLst>
                  <a:ext uri="{FF2B5EF4-FFF2-40B4-BE49-F238E27FC236}">
                    <a16:creationId xmlns:a16="http://schemas.microsoft.com/office/drawing/2014/main" id="{F958F46E-82CB-470F-9A2A-2D025ABFC31B}"/>
                  </a:ext>
                </a:extLst>
              </p:cNvPr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2894;p41">
                <a:extLst>
                  <a:ext uri="{FF2B5EF4-FFF2-40B4-BE49-F238E27FC236}">
                    <a16:creationId xmlns:a16="http://schemas.microsoft.com/office/drawing/2014/main" id="{C9C9516A-C2F7-4552-9D96-CAF563F9CF15}"/>
                  </a:ext>
                </a:extLst>
              </p:cNvPr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2895;p41">
                <a:extLst>
                  <a:ext uri="{FF2B5EF4-FFF2-40B4-BE49-F238E27FC236}">
                    <a16:creationId xmlns:a16="http://schemas.microsoft.com/office/drawing/2014/main" id="{E8993B12-6882-4A14-92B6-E2919F02555B}"/>
                  </a:ext>
                </a:extLst>
              </p:cNvPr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2896;p41">
                <a:extLst>
                  <a:ext uri="{FF2B5EF4-FFF2-40B4-BE49-F238E27FC236}">
                    <a16:creationId xmlns:a16="http://schemas.microsoft.com/office/drawing/2014/main" id="{500C99F2-E7DF-47E4-89B8-E02666610BC2}"/>
                  </a:ext>
                </a:extLst>
              </p:cNvPr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2897;p41">
                <a:extLst>
                  <a:ext uri="{FF2B5EF4-FFF2-40B4-BE49-F238E27FC236}">
                    <a16:creationId xmlns:a16="http://schemas.microsoft.com/office/drawing/2014/main" id="{B3107CF1-3B4D-4CA7-83D3-D84C3DDD6D98}"/>
                  </a:ext>
                </a:extLst>
              </p:cNvPr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2898;p41">
                <a:extLst>
                  <a:ext uri="{FF2B5EF4-FFF2-40B4-BE49-F238E27FC236}">
                    <a16:creationId xmlns:a16="http://schemas.microsoft.com/office/drawing/2014/main" id="{3899EAAF-2A1A-4FC6-B290-E77DF714E327}"/>
                  </a:ext>
                </a:extLst>
              </p:cNvPr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2899;p41">
                <a:extLst>
                  <a:ext uri="{FF2B5EF4-FFF2-40B4-BE49-F238E27FC236}">
                    <a16:creationId xmlns:a16="http://schemas.microsoft.com/office/drawing/2014/main" id="{98469C50-6A18-4936-B780-831489B4FB44}"/>
                  </a:ext>
                </a:extLst>
              </p:cNvPr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2900;p41">
                <a:extLst>
                  <a:ext uri="{FF2B5EF4-FFF2-40B4-BE49-F238E27FC236}">
                    <a16:creationId xmlns:a16="http://schemas.microsoft.com/office/drawing/2014/main" id="{BD02A405-3070-45DA-BB0E-5D8C7C46C8A2}"/>
                  </a:ext>
                </a:extLst>
              </p:cNvPr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2901;p41">
                <a:extLst>
                  <a:ext uri="{FF2B5EF4-FFF2-40B4-BE49-F238E27FC236}">
                    <a16:creationId xmlns:a16="http://schemas.microsoft.com/office/drawing/2014/main" id="{27C75C97-A163-40DC-98D9-56CC6E99E61A}"/>
                  </a:ext>
                </a:extLst>
              </p:cNvPr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2902;p41">
                <a:extLst>
                  <a:ext uri="{FF2B5EF4-FFF2-40B4-BE49-F238E27FC236}">
                    <a16:creationId xmlns:a16="http://schemas.microsoft.com/office/drawing/2014/main" id="{8B47B7B6-1EB2-47B0-B612-DE904B41E86B}"/>
                  </a:ext>
                </a:extLst>
              </p:cNvPr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9" name="Google Shape;2903;p41">
              <a:extLst>
                <a:ext uri="{FF2B5EF4-FFF2-40B4-BE49-F238E27FC236}">
                  <a16:creationId xmlns:a16="http://schemas.microsoft.com/office/drawing/2014/main" id="{DA74CA7B-E4C0-416B-B00C-635F78AB21C5}"/>
                </a:ext>
              </a:extLst>
            </p:cNvPr>
            <p:cNvSpPr/>
            <p:nvPr/>
          </p:nvSpPr>
          <p:spPr>
            <a:xfrm>
              <a:off x="25722" y="34105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54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 animBg="1"/>
      <p:bldP spid="325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8">
            <a:hlinkClick r:id="rId3" action="ppaction://hlinksldjump"/>
          </p:cNvPr>
          <p:cNvSpPr/>
          <p:nvPr/>
        </p:nvSpPr>
        <p:spPr>
          <a:xfrm>
            <a:off x="747047" y="313981"/>
            <a:ext cx="7778142" cy="445365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22F9F909-2710-4227-8E1F-1A45CBB10707}"/>
              </a:ext>
            </a:extLst>
          </p:cNvPr>
          <p:cNvSpPr txBox="1"/>
          <p:nvPr/>
        </p:nvSpPr>
        <p:spPr>
          <a:xfrm>
            <a:off x="797004" y="1063559"/>
            <a:ext cx="443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c) 410536 x 3</a:t>
            </a:r>
          </a:p>
        </p:txBody>
      </p:sp>
      <p:graphicFrame>
        <p:nvGraphicFramePr>
          <p:cNvPr id="326" name="Table 325">
            <a:extLst>
              <a:ext uri="{FF2B5EF4-FFF2-40B4-BE49-F238E27FC236}">
                <a16:creationId xmlns:a16="http://schemas.microsoft.com/office/drawing/2014/main" id="{D3255ED2-4002-4902-869F-6E5CFA4F2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33924"/>
              </p:ext>
            </p:extLst>
          </p:nvPr>
        </p:nvGraphicFramePr>
        <p:xfrm>
          <a:off x="2306271" y="1977110"/>
          <a:ext cx="4753938" cy="267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134">
                  <a:extLst>
                    <a:ext uri="{9D8B030D-6E8A-4147-A177-3AD203B41FA5}">
                      <a16:colId xmlns:a16="http://schemas.microsoft.com/office/drawing/2014/main" val="952473122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904809436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819491509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75018295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320337102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2560359488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1581450785"/>
                    </a:ext>
                  </a:extLst>
                </a:gridCol>
              </a:tblGrid>
              <a:tr h="740456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757812"/>
                  </a:ext>
                </a:extLst>
              </a:tr>
              <a:tr h="662648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844397"/>
                  </a:ext>
                </a:extLst>
              </a:tr>
              <a:tr h="806127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609218"/>
                  </a:ext>
                </a:extLst>
              </a:tr>
            </a:tbl>
          </a:graphicData>
        </a:graphic>
      </p:graphicFrame>
      <p:sp>
        <p:nvSpPr>
          <p:cNvPr id="327" name="Rectangle 326">
            <a:extLst>
              <a:ext uri="{FF2B5EF4-FFF2-40B4-BE49-F238E27FC236}">
                <a16:creationId xmlns:a16="http://schemas.microsoft.com/office/drawing/2014/main" id="{CFD47DCF-6A35-45CF-9B7C-F169AA69A60E}"/>
              </a:ext>
            </a:extLst>
          </p:cNvPr>
          <p:cNvSpPr/>
          <p:nvPr/>
        </p:nvSpPr>
        <p:spPr>
          <a:xfrm>
            <a:off x="6498176" y="3946941"/>
            <a:ext cx="446567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C0B5E573-EF42-4150-908D-B77D6AC4E594}"/>
              </a:ext>
            </a:extLst>
          </p:cNvPr>
          <p:cNvSpPr/>
          <p:nvPr/>
        </p:nvSpPr>
        <p:spPr>
          <a:xfrm>
            <a:off x="5809818" y="3937337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DF2FC9E-A67C-455B-889F-FED0B5125A7F}"/>
              </a:ext>
            </a:extLst>
          </p:cNvPr>
          <p:cNvSpPr/>
          <p:nvPr/>
        </p:nvSpPr>
        <p:spPr>
          <a:xfrm>
            <a:off x="5121460" y="3946942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EFC8703-165F-4FCF-96A5-2F4E89E4312B}"/>
              </a:ext>
            </a:extLst>
          </p:cNvPr>
          <p:cNvSpPr/>
          <p:nvPr/>
        </p:nvSpPr>
        <p:spPr>
          <a:xfrm>
            <a:off x="4442896" y="3938895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1F855A4-D55F-4B2F-A3C0-9FB7A4FAB038}"/>
              </a:ext>
            </a:extLst>
          </p:cNvPr>
          <p:cNvSpPr/>
          <p:nvPr/>
        </p:nvSpPr>
        <p:spPr>
          <a:xfrm>
            <a:off x="3766338" y="3954846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E056245-F336-4F24-B080-3CE70642FDE3}"/>
              </a:ext>
            </a:extLst>
          </p:cNvPr>
          <p:cNvSpPr/>
          <p:nvPr/>
        </p:nvSpPr>
        <p:spPr>
          <a:xfrm>
            <a:off x="3041657" y="3942530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9421FA7-F6E6-434A-A808-2353866944CC}"/>
              </a:ext>
            </a:extLst>
          </p:cNvPr>
          <p:cNvSpPr txBox="1"/>
          <p:nvPr/>
        </p:nvSpPr>
        <p:spPr>
          <a:xfrm>
            <a:off x="1233132" y="395772"/>
            <a:ext cx="494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08" name="Google Shape;2928;p42">
            <a:extLst>
              <a:ext uri="{FF2B5EF4-FFF2-40B4-BE49-F238E27FC236}">
                <a16:creationId xmlns:a16="http://schemas.microsoft.com/office/drawing/2014/main" id="{67504A34-EA1F-4A66-869B-58D8325C7365}"/>
              </a:ext>
            </a:extLst>
          </p:cNvPr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209" name="Google Shape;2929;p42">
              <a:extLst>
                <a:ext uri="{FF2B5EF4-FFF2-40B4-BE49-F238E27FC236}">
                  <a16:creationId xmlns:a16="http://schemas.microsoft.com/office/drawing/2014/main" id="{23D88D83-88DD-45EC-9CA1-4F8DB4F66D25}"/>
                </a:ext>
              </a:extLst>
            </p:cNvPr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71" name="Google Shape;2930;p42">
                <a:extLst>
                  <a:ext uri="{FF2B5EF4-FFF2-40B4-BE49-F238E27FC236}">
                    <a16:creationId xmlns:a16="http://schemas.microsoft.com/office/drawing/2014/main" id="{09658431-69BF-4CE7-A734-A596CF1BD704}"/>
                  </a:ext>
                </a:extLst>
              </p:cNvPr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931;p42">
                <a:extLst>
                  <a:ext uri="{FF2B5EF4-FFF2-40B4-BE49-F238E27FC236}">
                    <a16:creationId xmlns:a16="http://schemas.microsoft.com/office/drawing/2014/main" id="{DD52D4D8-3165-4477-911E-86FC175D0F34}"/>
                  </a:ext>
                </a:extLst>
              </p:cNvPr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932;p42">
                <a:extLst>
                  <a:ext uri="{FF2B5EF4-FFF2-40B4-BE49-F238E27FC236}">
                    <a16:creationId xmlns:a16="http://schemas.microsoft.com/office/drawing/2014/main" id="{709CFCAC-BD55-4AFC-B652-CEA24D954473}"/>
                  </a:ext>
                </a:extLst>
              </p:cNvPr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933;p42">
              <a:extLst>
                <a:ext uri="{FF2B5EF4-FFF2-40B4-BE49-F238E27FC236}">
                  <a16:creationId xmlns:a16="http://schemas.microsoft.com/office/drawing/2014/main" id="{891F56BA-E125-4EAE-B631-0D2AA0103961}"/>
                </a:ext>
              </a:extLst>
            </p:cNvPr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934;p42">
              <a:extLst>
                <a:ext uri="{FF2B5EF4-FFF2-40B4-BE49-F238E27FC236}">
                  <a16:creationId xmlns:a16="http://schemas.microsoft.com/office/drawing/2014/main" id="{0C91D2BF-F18C-462B-9254-CD409EDF607C}"/>
                </a:ext>
              </a:extLst>
            </p:cNvPr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35;p42">
              <a:extLst>
                <a:ext uri="{FF2B5EF4-FFF2-40B4-BE49-F238E27FC236}">
                  <a16:creationId xmlns:a16="http://schemas.microsoft.com/office/drawing/2014/main" id="{572491EE-5F45-4F44-99D5-80B6C977B683}"/>
                </a:ext>
              </a:extLst>
            </p:cNvPr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936;p42">
              <a:extLst>
                <a:ext uri="{FF2B5EF4-FFF2-40B4-BE49-F238E27FC236}">
                  <a16:creationId xmlns:a16="http://schemas.microsoft.com/office/drawing/2014/main" id="{C161A902-C582-4019-9A32-AA058284D25C}"/>
                </a:ext>
              </a:extLst>
            </p:cNvPr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937;p42">
              <a:extLst>
                <a:ext uri="{FF2B5EF4-FFF2-40B4-BE49-F238E27FC236}">
                  <a16:creationId xmlns:a16="http://schemas.microsoft.com/office/drawing/2014/main" id="{2818D543-9291-4C21-9D43-A2622F020AE1}"/>
                </a:ext>
              </a:extLst>
            </p:cNvPr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938;p42">
              <a:extLst>
                <a:ext uri="{FF2B5EF4-FFF2-40B4-BE49-F238E27FC236}">
                  <a16:creationId xmlns:a16="http://schemas.microsoft.com/office/drawing/2014/main" id="{355192EE-C352-4314-A3B3-D392C761F295}"/>
                </a:ext>
              </a:extLst>
            </p:cNvPr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939;p42">
              <a:extLst>
                <a:ext uri="{FF2B5EF4-FFF2-40B4-BE49-F238E27FC236}">
                  <a16:creationId xmlns:a16="http://schemas.microsoft.com/office/drawing/2014/main" id="{4143810B-0639-453F-BFA5-3D128CC66CA9}"/>
                </a:ext>
              </a:extLst>
            </p:cNvPr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940;p42">
              <a:extLst>
                <a:ext uri="{FF2B5EF4-FFF2-40B4-BE49-F238E27FC236}">
                  <a16:creationId xmlns:a16="http://schemas.microsoft.com/office/drawing/2014/main" id="{216176FE-A3F2-4284-BD3C-86C95F199E89}"/>
                </a:ext>
              </a:extLst>
            </p:cNvPr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941;p42">
              <a:extLst>
                <a:ext uri="{FF2B5EF4-FFF2-40B4-BE49-F238E27FC236}">
                  <a16:creationId xmlns:a16="http://schemas.microsoft.com/office/drawing/2014/main" id="{F5A2314C-EFB6-47E7-AAF3-59A130CD22B6}"/>
                </a:ext>
              </a:extLst>
            </p:cNvPr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942;p42">
              <a:extLst>
                <a:ext uri="{FF2B5EF4-FFF2-40B4-BE49-F238E27FC236}">
                  <a16:creationId xmlns:a16="http://schemas.microsoft.com/office/drawing/2014/main" id="{24EC85BD-930A-4468-BF2E-AE85C9CED71D}"/>
                </a:ext>
              </a:extLst>
            </p:cNvPr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943;p42">
              <a:extLst>
                <a:ext uri="{FF2B5EF4-FFF2-40B4-BE49-F238E27FC236}">
                  <a16:creationId xmlns:a16="http://schemas.microsoft.com/office/drawing/2014/main" id="{E6811683-5AC0-42F7-AC40-F3239C87CF1C}"/>
                </a:ext>
              </a:extLst>
            </p:cNvPr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944;p42">
              <a:extLst>
                <a:ext uri="{FF2B5EF4-FFF2-40B4-BE49-F238E27FC236}">
                  <a16:creationId xmlns:a16="http://schemas.microsoft.com/office/drawing/2014/main" id="{36DF441D-7392-4EAA-AA92-BB8F33B875B1}"/>
                </a:ext>
              </a:extLst>
            </p:cNvPr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945;p42">
              <a:extLst>
                <a:ext uri="{FF2B5EF4-FFF2-40B4-BE49-F238E27FC236}">
                  <a16:creationId xmlns:a16="http://schemas.microsoft.com/office/drawing/2014/main" id="{32B93260-2E8F-4249-B38D-3A7E5BC43B94}"/>
                </a:ext>
              </a:extLst>
            </p:cNvPr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946;p42">
              <a:extLst>
                <a:ext uri="{FF2B5EF4-FFF2-40B4-BE49-F238E27FC236}">
                  <a16:creationId xmlns:a16="http://schemas.microsoft.com/office/drawing/2014/main" id="{87B21198-2FA7-4F02-9A8B-D744A242EAE1}"/>
                </a:ext>
              </a:extLst>
            </p:cNvPr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47;p42">
              <a:extLst>
                <a:ext uri="{FF2B5EF4-FFF2-40B4-BE49-F238E27FC236}">
                  <a16:creationId xmlns:a16="http://schemas.microsoft.com/office/drawing/2014/main" id="{A211E0E4-CA8A-4ABC-A893-C62578659B1C}"/>
                </a:ext>
              </a:extLst>
            </p:cNvPr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48;p42">
              <a:extLst>
                <a:ext uri="{FF2B5EF4-FFF2-40B4-BE49-F238E27FC236}">
                  <a16:creationId xmlns:a16="http://schemas.microsoft.com/office/drawing/2014/main" id="{AB1FABE9-EA5F-42D6-9392-32952B1C4D68}"/>
                </a:ext>
              </a:extLst>
            </p:cNvPr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49;p42">
              <a:extLst>
                <a:ext uri="{FF2B5EF4-FFF2-40B4-BE49-F238E27FC236}">
                  <a16:creationId xmlns:a16="http://schemas.microsoft.com/office/drawing/2014/main" id="{215E109B-42BB-4A0F-9557-9D2E3FAB0B07}"/>
                </a:ext>
              </a:extLst>
            </p:cNvPr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50;p42">
              <a:extLst>
                <a:ext uri="{FF2B5EF4-FFF2-40B4-BE49-F238E27FC236}">
                  <a16:creationId xmlns:a16="http://schemas.microsoft.com/office/drawing/2014/main" id="{AD77ACA9-66F7-4237-A1A3-1D3BAFDCF5C3}"/>
                </a:ext>
              </a:extLst>
            </p:cNvPr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51;p42">
              <a:extLst>
                <a:ext uri="{FF2B5EF4-FFF2-40B4-BE49-F238E27FC236}">
                  <a16:creationId xmlns:a16="http://schemas.microsoft.com/office/drawing/2014/main" id="{5672E9AD-8B5A-4C94-BF23-1E7C667450B7}"/>
                </a:ext>
              </a:extLst>
            </p:cNvPr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952;p42">
              <a:extLst>
                <a:ext uri="{FF2B5EF4-FFF2-40B4-BE49-F238E27FC236}">
                  <a16:creationId xmlns:a16="http://schemas.microsoft.com/office/drawing/2014/main" id="{3A1F3E35-C3BE-46E1-8784-E44E1FA43EFB}"/>
                </a:ext>
              </a:extLst>
            </p:cNvPr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953;p42">
              <a:extLst>
                <a:ext uri="{FF2B5EF4-FFF2-40B4-BE49-F238E27FC236}">
                  <a16:creationId xmlns:a16="http://schemas.microsoft.com/office/drawing/2014/main" id="{7C95E7C9-AF7E-4F62-A3C9-CC4F5989B05D}"/>
                </a:ext>
              </a:extLst>
            </p:cNvPr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954;p42">
              <a:extLst>
                <a:ext uri="{FF2B5EF4-FFF2-40B4-BE49-F238E27FC236}">
                  <a16:creationId xmlns:a16="http://schemas.microsoft.com/office/drawing/2014/main" id="{5CE505E1-B9A8-4CCE-A847-9F2E9A433612}"/>
                </a:ext>
              </a:extLst>
            </p:cNvPr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55;p42">
              <a:extLst>
                <a:ext uri="{FF2B5EF4-FFF2-40B4-BE49-F238E27FC236}">
                  <a16:creationId xmlns:a16="http://schemas.microsoft.com/office/drawing/2014/main" id="{FC17AB55-6A33-426C-915E-CCCCA97D3FAB}"/>
                </a:ext>
              </a:extLst>
            </p:cNvPr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56;p42">
              <a:extLst>
                <a:ext uri="{FF2B5EF4-FFF2-40B4-BE49-F238E27FC236}">
                  <a16:creationId xmlns:a16="http://schemas.microsoft.com/office/drawing/2014/main" id="{E9183731-9838-4A48-8A66-F2543A54A29B}"/>
                </a:ext>
              </a:extLst>
            </p:cNvPr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57;p42">
              <a:extLst>
                <a:ext uri="{FF2B5EF4-FFF2-40B4-BE49-F238E27FC236}">
                  <a16:creationId xmlns:a16="http://schemas.microsoft.com/office/drawing/2014/main" id="{90F510AA-7EEB-41C3-9FEF-8F9C9C11C044}"/>
                </a:ext>
              </a:extLst>
            </p:cNvPr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8;p42">
              <a:extLst>
                <a:ext uri="{FF2B5EF4-FFF2-40B4-BE49-F238E27FC236}">
                  <a16:creationId xmlns:a16="http://schemas.microsoft.com/office/drawing/2014/main" id="{55893BA3-136A-49E1-A9C9-B9ABE34C46B9}"/>
                </a:ext>
              </a:extLst>
            </p:cNvPr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9;p42">
              <a:extLst>
                <a:ext uri="{FF2B5EF4-FFF2-40B4-BE49-F238E27FC236}">
                  <a16:creationId xmlns:a16="http://schemas.microsoft.com/office/drawing/2014/main" id="{CFD1BF13-616A-4018-9941-8E94873218B9}"/>
                </a:ext>
              </a:extLst>
            </p:cNvPr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60;p42">
              <a:extLst>
                <a:ext uri="{FF2B5EF4-FFF2-40B4-BE49-F238E27FC236}">
                  <a16:creationId xmlns:a16="http://schemas.microsoft.com/office/drawing/2014/main" id="{1CDD32CC-C311-4919-AB0D-43985D099505}"/>
                </a:ext>
              </a:extLst>
            </p:cNvPr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61;p42">
              <a:extLst>
                <a:ext uri="{FF2B5EF4-FFF2-40B4-BE49-F238E27FC236}">
                  <a16:creationId xmlns:a16="http://schemas.microsoft.com/office/drawing/2014/main" id="{EF290828-3481-4CAB-AF2B-12F9270936FD}"/>
                </a:ext>
              </a:extLst>
            </p:cNvPr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62;p42">
              <a:extLst>
                <a:ext uri="{FF2B5EF4-FFF2-40B4-BE49-F238E27FC236}">
                  <a16:creationId xmlns:a16="http://schemas.microsoft.com/office/drawing/2014/main" id="{9CF17B61-32EF-4F41-8F9F-30320A12BDB8}"/>
                </a:ext>
              </a:extLst>
            </p:cNvPr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63;p42">
              <a:extLst>
                <a:ext uri="{FF2B5EF4-FFF2-40B4-BE49-F238E27FC236}">
                  <a16:creationId xmlns:a16="http://schemas.microsoft.com/office/drawing/2014/main" id="{1DF71E3F-71F9-4EAD-8825-DDECB78D1D56}"/>
                </a:ext>
              </a:extLst>
            </p:cNvPr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64;p42">
              <a:extLst>
                <a:ext uri="{FF2B5EF4-FFF2-40B4-BE49-F238E27FC236}">
                  <a16:creationId xmlns:a16="http://schemas.microsoft.com/office/drawing/2014/main" id="{8284B4A2-E77F-45F6-A05D-E5DECB23A783}"/>
                </a:ext>
              </a:extLst>
            </p:cNvPr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65;p42">
              <a:extLst>
                <a:ext uri="{FF2B5EF4-FFF2-40B4-BE49-F238E27FC236}">
                  <a16:creationId xmlns:a16="http://schemas.microsoft.com/office/drawing/2014/main" id="{AFD6416E-AEB4-4AEA-9703-C2EC6ED6AF07}"/>
                </a:ext>
              </a:extLst>
            </p:cNvPr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66;p42">
              <a:extLst>
                <a:ext uri="{FF2B5EF4-FFF2-40B4-BE49-F238E27FC236}">
                  <a16:creationId xmlns:a16="http://schemas.microsoft.com/office/drawing/2014/main" id="{C7285EFC-446B-4778-A930-E51F0D068E29}"/>
                </a:ext>
              </a:extLst>
            </p:cNvPr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67;p42">
              <a:extLst>
                <a:ext uri="{FF2B5EF4-FFF2-40B4-BE49-F238E27FC236}">
                  <a16:creationId xmlns:a16="http://schemas.microsoft.com/office/drawing/2014/main" id="{D532903B-D88B-444C-AF9F-A97AEA0B65F7}"/>
                </a:ext>
              </a:extLst>
            </p:cNvPr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8;p42">
              <a:extLst>
                <a:ext uri="{FF2B5EF4-FFF2-40B4-BE49-F238E27FC236}">
                  <a16:creationId xmlns:a16="http://schemas.microsoft.com/office/drawing/2014/main" id="{7ABB7B9F-256D-46DC-B243-F71E0D0E421A}"/>
                </a:ext>
              </a:extLst>
            </p:cNvPr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9;p42">
              <a:extLst>
                <a:ext uri="{FF2B5EF4-FFF2-40B4-BE49-F238E27FC236}">
                  <a16:creationId xmlns:a16="http://schemas.microsoft.com/office/drawing/2014/main" id="{EF83BA25-D916-43AC-A899-C4D7A6EA7AF3}"/>
                </a:ext>
              </a:extLst>
            </p:cNvPr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70;p42">
              <a:extLst>
                <a:ext uri="{FF2B5EF4-FFF2-40B4-BE49-F238E27FC236}">
                  <a16:creationId xmlns:a16="http://schemas.microsoft.com/office/drawing/2014/main" id="{A656A2A7-4865-4B51-9776-EA20DC0EC12E}"/>
                </a:ext>
              </a:extLst>
            </p:cNvPr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" name="Google Shape;2971;p42">
              <a:extLst>
                <a:ext uri="{FF2B5EF4-FFF2-40B4-BE49-F238E27FC236}">
                  <a16:creationId xmlns:a16="http://schemas.microsoft.com/office/drawing/2014/main" id="{AF3FA477-42BC-445F-AC7C-DF1ED93C4662}"/>
                </a:ext>
              </a:extLst>
            </p:cNvPr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49" name="Google Shape;2972;p42">
                <a:extLst>
                  <a:ext uri="{FF2B5EF4-FFF2-40B4-BE49-F238E27FC236}">
                    <a16:creationId xmlns:a16="http://schemas.microsoft.com/office/drawing/2014/main" id="{6C7A8687-FB42-4529-938A-916A0133E974}"/>
                  </a:ext>
                </a:extLst>
              </p:cNvPr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973;p42">
                <a:extLst>
                  <a:ext uri="{FF2B5EF4-FFF2-40B4-BE49-F238E27FC236}">
                    <a16:creationId xmlns:a16="http://schemas.microsoft.com/office/drawing/2014/main" id="{444F8D7C-086A-42AA-8C4F-86BC1AAE68C6}"/>
                  </a:ext>
                </a:extLst>
              </p:cNvPr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974;p42">
                <a:extLst>
                  <a:ext uri="{FF2B5EF4-FFF2-40B4-BE49-F238E27FC236}">
                    <a16:creationId xmlns:a16="http://schemas.microsoft.com/office/drawing/2014/main" id="{CBC27C2D-9077-4254-83EB-B2FC2F3BC1CB}"/>
                  </a:ext>
                </a:extLst>
              </p:cNvPr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975;p42">
                <a:extLst>
                  <a:ext uri="{FF2B5EF4-FFF2-40B4-BE49-F238E27FC236}">
                    <a16:creationId xmlns:a16="http://schemas.microsoft.com/office/drawing/2014/main" id="{88B3AE1C-1B2D-4371-84AB-21B09C1E4D25}"/>
                  </a:ext>
                </a:extLst>
              </p:cNvPr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976;p42">
                <a:extLst>
                  <a:ext uri="{FF2B5EF4-FFF2-40B4-BE49-F238E27FC236}">
                    <a16:creationId xmlns:a16="http://schemas.microsoft.com/office/drawing/2014/main" id="{9227D45C-E47E-4B92-9512-6B9CAA873C13}"/>
                  </a:ext>
                </a:extLst>
              </p:cNvPr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977;p42">
                <a:extLst>
                  <a:ext uri="{FF2B5EF4-FFF2-40B4-BE49-F238E27FC236}">
                    <a16:creationId xmlns:a16="http://schemas.microsoft.com/office/drawing/2014/main" id="{A79D819B-867F-4C41-828B-D10720C92B6B}"/>
                  </a:ext>
                </a:extLst>
              </p:cNvPr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978;p42">
                <a:extLst>
                  <a:ext uri="{FF2B5EF4-FFF2-40B4-BE49-F238E27FC236}">
                    <a16:creationId xmlns:a16="http://schemas.microsoft.com/office/drawing/2014/main" id="{7729FDF6-A6F9-47B5-B8DC-F8CCF344972D}"/>
                  </a:ext>
                </a:extLst>
              </p:cNvPr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979;p42">
                <a:extLst>
                  <a:ext uri="{FF2B5EF4-FFF2-40B4-BE49-F238E27FC236}">
                    <a16:creationId xmlns:a16="http://schemas.microsoft.com/office/drawing/2014/main" id="{CDE91DA7-857E-401B-B42D-A94B94DF900D}"/>
                  </a:ext>
                </a:extLst>
              </p:cNvPr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980;p42">
                <a:extLst>
                  <a:ext uri="{FF2B5EF4-FFF2-40B4-BE49-F238E27FC236}">
                    <a16:creationId xmlns:a16="http://schemas.microsoft.com/office/drawing/2014/main" id="{84B7BD44-08D8-4FE8-A42B-EC697E7D25A0}"/>
                  </a:ext>
                </a:extLst>
              </p:cNvPr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981;p42">
                <a:extLst>
                  <a:ext uri="{FF2B5EF4-FFF2-40B4-BE49-F238E27FC236}">
                    <a16:creationId xmlns:a16="http://schemas.microsoft.com/office/drawing/2014/main" id="{56FE1694-AAA7-4D7F-AAF9-4567DE15B549}"/>
                  </a:ext>
                </a:extLst>
              </p:cNvPr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982;p42">
                <a:extLst>
                  <a:ext uri="{FF2B5EF4-FFF2-40B4-BE49-F238E27FC236}">
                    <a16:creationId xmlns:a16="http://schemas.microsoft.com/office/drawing/2014/main" id="{FB18E130-34ED-4373-8F02-B80BF912375C}"/>
                  </a:ext>
                </a:extLst>
              </p:cNvPr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983;p42">
                <a:extLst>
                  <a:ext uri="{FF2B5EF4-FFF2-40B4-BE49-F238E27FC236}">
                    <a16:creationId xmlns:a16="http://schemas.microsoft.com/office/drawing/2014/main" id="{14B755EE-6787-49AE-ADAF-316A508F2B9F}"/>
                  </a:ext>
                </a:extLst>
              </p:cNvPr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984;p42">
                <a:extLst>
                  <a:ext uri="{FF2B5EF4-FFF2-40B4-BE49-F238E27FC236}">
                    <a16:creationId xmlns:a16="http://schemas.microsoft.com/office/drawing/2014/main" id="{DCFC8780-99F9-4A4E-B6E0-DF23F2FAB3DE}"/>
                  </a:ext>
                </a:extLst>
              </p:cNvPr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985;p42">
                <a:extLst>
                  <a:ext uri="{FF2B5EF4-FFF2-40B4-BE49-F238E27FC236}">
                    <a16:creationId xmlns:a16="http://schemas.microsoft.com/office/drawing/2014/main" id="{393F2D17-D12D-4D94-B851-2C304FBE1F6B}"/>
                  </a:ext>
                </a:extLst>
              </p:cNvPr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986;p42">
                <a:extLst>
                  <a:ext uri="{FF2B5EF4-FFF2-40B4-BE49-F238E27FC236}">
                    <a16:creationId xmlns:a16="http://schemas.microsoft.com/office/drawing/2014/main" id="{5D9A4D95-DBC0-4152-8537-80F9155352C8}"/>
                  </a:ext>
                </a:extLst>
              </p:cNvPr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987;p42">
                <a:extLst>
                  <a:ext uri="{FF2B5EF4-FFF2-40B4-BE49-F238E27FC236}">
                    <a16:creationId xmlns:a16="http://schemas.microsoft.com/office/drawing/2014/main" id="{7EFD613A-851D-4AC7-ACFE-F3E03E33318F}"/>
                  </a:ext>
                </a:extLst>
              </p:cNvPr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988;p42">
                <a:extLst>
                  <a:ext uri="{FF2B5EF4-FFF2-40B4-BE49-F238E27FC236}">
                    <a16:creationId xmlns:a16="http://schemas.microsoft.com/office/drawing/2014/main" id="{44A78316-0646-4115-A690-87AF8FBA09FE}"/>
                  </a:ext>
                </a:extLst>
              </p:cNvPr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989;p42">
                <a:extLst>
                  <a:ext uri="{FF2B5EF4-FFF2-40B4-BE49-F238E27FC236}">
                    <a16:creationId xmlns:a16="http://schemas.microsoft.com/office/drawing/2014/main" id="{388298E7-C2E7-4D11-8C06-06926F867741}"/>
                  </a:ext>
                </a:extLst>
              </p:cNvPr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990;p42">
                <a:extLst>
                  <a:ext uri="{FF2B5EF4-FFF2-40B4-BE49-F238E27FC236}">
                    <a16:creationId xmlns:a16="http://schemas.microsoft.com/office/drawing/2014/main" id="{1D0D7D68-FD7F-4D96-B44E-743DBE77A367}"/>
                  </a:ext>
                </a:extLst>
              </p:cNvPr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991;p42">
                <a:extLst>
                  <a:ext uri="{FF2B5EF4-FFF2-40B4-BE49-F238E27FC236}">
                    <a16:creationId xmlns:a16="http://schemas.microsoft.com/office/drawing/2014/main" id="{5E33F478-7EE5-4B2A-94A0-913CD82460E5}"/>
                  </a:ext>
                </a:extLst>
              </p:cNvPr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992;p42">
                <a:extLst>
                  <a:ext uri="{FF2B5EF4-FFF2-40B4-BE49-F238E27FC236}">
                    <a16:creationId xmlns:a16="http://schemas.microsoft.com/office/drawing/2014/main" id="{893EF0B4-421A-48E2-BBF8-AF2829177827}"/>
                  </a:ext>
                </a:extLst>
              </p:cNvPr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993;p42">
                <a:extLst>
                  <a:ext uri="{FF2B5EF4-FFF2-40B4-BE49-F238E27FC236}">
                    <a16:creationId xmlns:a16="http://schemas.microsoft.com/office/drawing/2014/main" id="{24DF5C79-D2AD-4F94-89F3-3D7159D42D1C}"/>
                  </a:ext>
                </a:extLst>
              </p:cNvPr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4" name="Google Shape;2994;p42">
            <a:extLst>
              <a:ext uri="{FF2B5EF4-FFF2-40B4-BE49-F238E27FC236}">
                <a16:creationId xmlns:a16="http://schemas.microsoft.com/office/drawing/2014/main" id="{94A7747D-0963-4FE0-A49F-BC52C76973FB}"/>
              </a:ext>
            </a:extLst>
          </p:cNvPr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75" name="Google Shape;2995;p42">
              <a:extLst>
                <a:ext uri="{FF2B5EF4-FFF2-40B4-BE49-F238E27FC236}">
                  <a16:creationId xmlns:a16="http://schemas.microsoft.com/office/drawing/2014/main" id="{D6F6873D-5DBE-4B11-891B-3EBF9D2EF6D2}"/>
                </a:ext>
              </a:extLst>
            </p:cNvPr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" name="Google Shape;2996;p42">
              <a:extLst>
                <a:ext uri="{FF2B5EF4-FFF2-40B4-BE49-F238E27FC236}">
                  <a16:creationId xmlns:a16="http://schemas.microsoft.com/office/drawing/2014/main" id="{661077D7-EA85-4C09-8748-693CD4CE55AF}"/>
                </a:ext>
              </a:extLst>
            </p:cNvPr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47" name="Google Shape;2997;p42">
                <a:extLst>
                  <a:ext uri="{FF2B5EF4-FFF2-40B4-BE49-F238E27FC236}">
                    <a16:creationId xmlns:a16="http://schemas.microsoft.com/office/drawing/2014/main" id="{18FE708A-5BA2-4F7B-AE13-5BD1A79A2CF5}"/>
                  </a:ext>
                </a:extLst>
              </p:cNvPr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998;p42">
                <a:extLst>
                  <a:ext uri="{FF2B5EF4-FFF2-40B4-BE49-F238E27FC236}">
                    <a16:creationId xmlns:a16="http://schemas.microsoft.com/office/drawing/2014/main" id="{69CB7B7B-A9E3-4119-9C3D-667DEB252B17}"/>
                  </a:ext>
                </a:extLst>
              </p:cNvPr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999;p42">
                <a:extLst>
                  <a:ext uri="{FF2B5EF4-FFF2-40B4-BE49-F238E27FC236}">
                    <a16:creationId xmlns:a16="http://schemas.microsoft.com/office/drawing/2014/main" id="{87F5D8E8-CBB8-46B7-8E60-84E3F13366BB}"/>
                  </a:ext>
                </a:extLst>
              </p:cNvPr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000;p42">
                <a:extLst>
                  <a:ext uri="{FF2B5EF4-FFF2-40B4-BE49-F238E27FC236}">
                    <a16:creationId xmlns:a16="http://schemas.microsoft.com/office/drawing/2014/main" id="{0636DC04-9AD9-4476-99EF-DB62E5429730}"/>
                  </a:ext>
                </a:extLst>
              </p:cNvPr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001;p42">
                <a:extLst>
                  <a:ext uri="{FF2B5EF4-FFF2-40B4-BE49-F238E27FC236}">
                    <a16:creationId xmlns:a16="http://schemas.microsoft.com/office/drawing/2014/main" id="{3EDE2FE8-2457-45C3-9BE8-A3EE04A41145}"/>
                  </a:ext>
                </a:extLst>
              </p:cNvPr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002;p42">
                <a:extLst>
                  <a:ext uri="{FF2B5EF4-FFF2-40B4-BE49-F238E27FC236}">
                    <a16:creationId xmlns:a16="http://schemas.microsoft.com/office/drawing/2014/main" id="{D118CCAC-EDC4-43C8-A976-B0E4D3D3847A}"/>
                  </a:ext>
                </a:extLst>
              </p:cNvPr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003;p42">
                <a:extLst>
                  <a:ext uri="{FF2B5EF4-FFF2-40B4-BE49-F238E27FC236}">
                    <a16:creationId xmlns:a16="http://schemas.microsoft.com/office/drawing/2014/main" id="{E7E33CDF-395B-4F55-961F-C530DFA6E264}"/>
                  </a:ext>
                </a:extLst>
              </p:cNvPr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004;p42">
                <a:extLst>
                  <a:ext uri="{FF2B5EF4-FFF2-40B4-BE49-F238E27FC236}">
                    <a16:creationId xmlns:a16="http://schemas.microsoft.com/office/drawing/2014/main" id="{9EAD444E-60F7-40D6-BBA9-FDFF3FA95379}"/>
                  </a:ext>
                </a:extLst>
              </p:cNvPr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3005;p42">
              <a:extLst>
                <a:ext uri="{FF2B5EF4-FFF2-40B4-BE49-F238E27FC236}">
                  <a16:creationId xmlns:a16="http://schemas.microsoft.com/office/drawing/2014/main" id="{6FA3688F-A084-4928-BCCE-05F81A4C185C}"/>
                </a:ext>
              </a:extLst>
            </p:cNvPr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41" name="Google Shape;3006;p42">
                <a:extLst>
                  <a:ext uri="{FF2B5EF4-FFF2-40B4-BE49-F238E27FC236}">
                    <a16:creationId xmlns:a16="http://schemas.microsoft.com/office/drawing/2014/main" id="{A280F551-C4B5-424E-AE54-2B81CD03C4CE}"/>
                  </a:ext>
                </a:extLst>
              </p:cNvPr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007;p42">
                <a:extLst>
                  <a:ext uri="{FF2B5EF4-FFF2-40B4-BE49-F238E27FC236}">
                    <a16:creationId xmlns:a16="http://schemas.microsoft.com/office/drawing/2014/main" id="{5CD445D9-E4A2-4631-A075-E7ACFF0B318E}"/>
                  </a:ext>
                </a:extLst>
              </p:cNvPr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008;p42">
                <a:extLst>
                  <a:ext uri="{FF2B5EF4-FFF2-40B4-BE49-F238E27FC236}">
                    <a16:creationId xmlns:a16="http://schemas.microsoft.com/office/drawing/2014/main" id="{A68923AD-282F-40FA-8D46-6195F01234F7}"/>
                  </a:ext>
                </a:extLst>
              </p:cNvPr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009;p42">
                <a:extLst>
                  <a:ext uri="{FF2B5EF4-FFF2-40B4-BE49-F238E27FC236}">
                    <a16:creationId xmlns:a16="http://schemas.microsoft.com/office/drawing/2014/main" id="{8C89CDA8-29FF-4164-93EE-0A7A5233A640}"/>
                  </a:ext>
                </a:extLst>
              </p:cNvPr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010;p42">
                <a:extLst>
                  <a:ext uri="{FF2B5EF4-FFF2-40B4-BE49-F238E27FC236}">
                    <a16:creationId xmlns:a16="http://schemas.microsoft.com/office/drawing/2014/main" id="{DC3D2122-D88F-43D5-B568-518EEEA5C4D0}"/>
                  </a:ext>
                </a:extLst>
              </p:cNvPr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011;p42">
                <a:extLst>
                  <a:ext uri="{FF2B5EF4-FFF2-40B4-BE49-F238E27FC236}">
                    <a16:creationId xmlns:a16="http://schemas.microsoft.com/office/drawing/2014/main" id="{75D73872-D986-4EA9-AA2E-167499F4BD9D}"/>
                  </a:ext>
                </a:extLst>
              </p:cNvPr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3012;p42">
              <a:extLst>
                <a:ext uri="{FF2B5EF4-FFF2-40B4-BE49-F238E27FC236}">
                  <a16:creationId xmlns:a16="http://schemas.microsoft.com/office/drawing/2014/main" id="{DA9B1F9B-CAAF-4BF0-869B-B6CA3A6ACE1A}"/>
                </a:ext>
              </a:extLst>
            </p:cNvPr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10" name="Google Shape;3013;p42">
                <a:extLst>
                  <a:ext uri="{FF2B5EF4-FFF2-40B4-BE49-F238E27FC236}">
                    <a16:creationId xmlns:a16="http://schemas.microsoft.com/office/drawing/2014/main" id="{9D6E1FEB-114B-46A0-A0D8-AD5B38DCB6F9}"/>
                  </a:ext>
                </a:extLst>
              </p:cNvPr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014;p42">
                <a:extLst>
                  <a:ext uri="{FF2B5EF4-FFF2-40B4-BE49-F238E27FC236}">
                    <a16:creationId xmlns:a16="http://schemas.microsoft.com/office/drawing/2014/main" id="{9654A6AD-C263-4FF0-AC19-F9F20D6F237D}"/>
                  </a:ext>
                </a:extLst>
              </p:cNvPr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015;p42">
                <a:extLst>
                  <a:ext uri="{FF2B5EF4-FFF2-40B4-BE49-F238E27FC236}">
                    <a16:creationId xmlns:a16="http://schemas.microsoft.com/office/drawing/2014/main" id="{AE60769C-EE6A-41F0-903C-69F343CF9C61}"/>
                  </a:ext>
                </a:extLst>
              </p:cNvPr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016;p42">
                <a:extLst>
                  <a:ext uri="{FF2B5EF4-FFF2-40B4-BE49-F238E27FC236}">
                    <a16:creationId xmlns:a16="http://schemas.microsoft.com/office/drawing/2014/main" id="{414A50CF-7931-4378-9D68-DD955AC50CED}"/>
                  </a:ext>
                </a:extLst>
              </p:cNvPr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017;p42">
                <a:extLst>
                  <a:ext uri="{FF2B5EF4-FFF2-40B4-BE49-F238E27FC236}">
                    <a16:creationId xmlns:a16="http://schemas.microsoft.com/office/drawing/2014/main" id="{A47873F9-5136-498E-AFC0-90F1473253F6}"/>
                  </a:ext>
                </a:extLst>
              </p:cNvPr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018;p42">
                <a:extLst>
                  <a:ext uri="{FF2B5EF4-FFF2-40B4-BE49-F238E27FC236}">
                    <a16:creationId xmlns:a16="http://schemas.microsoft.com/office/drawing/2014/main" id="{5098C17D-08F4-489C-94DC-B10B8CD25BF4}"/>
                  </a:ext>
                </a:extLst>
              </p:cNvPr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019;p42">
                <a:extLst>
                  <a:ext uri="{FF2B5EF4-FFF2-40B4-BE49-F238E27FC236}">
                    <a16:creationId xmlns:a16="http://schemas.microsoft.com/office/drawing/2014/main" id="{A8C7940C-E5EF-4A8B-BD56-AB6D60BD2F21}"/>
                  </a:ext>
                </a:extLst>
              </p:cNvPr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020;p42">
                <a:extLst>
                  <a:ext uri="{FF2B5EF4-FFF2-40B4-BE49-F238E27FC236}">
                    <a16:creationId xmlns:a16="http://schemas.microsoft.com/office/drawing/2014/main" id="{232A88EE-5B18-4C24-A044-1164BC3CDEA9}"/>
                  </a:ext>
                </a:extLst>
              </p:cNvPr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021;p42">
                <a:extLst>
                  <a:ext uri="{FF2B5EF4-FFF2-40B4-BE49-F238E27FC236}">
                    <a16:creationId xmlns:a16="http://schemas.microsoft.com/office/drawing/2014/main" id="{A10F2C75-E218-4B1A-A960-40D6B3709A66}"/>
                  </a:ext>
                </a:extLst>
              </p:cNvPr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022;p42">
                <a:extLst>
                  <a:ext uri="{FF2B5EF4-FFF2-40B4-BE49-F238E27FC236}">
                    <a16:creationId xmlns:a16="http://schemas.microsoft.com/office/drawing/2014/main" id="{0E42E09E-F2B9-4692-A9A3-F665E7D6164A}"/>
                  </a:ext>
                </a:extLst>
              </p:cNvPr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023;p42">
                <a:extLst>
                  <a:ext uri="{FF2B5EF4-FFF2-40B4-BE49-F238E27FC236}">
                    <a16:creationId xmlns:a16="http://schemas.microsoft.com/office/drawing/2014/main" id="{58661381-D22D-4916-9024-4FFF70CFE09A}"/>
                  </a:ext>
                </a:extLst>
              </p:cNvPr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024;p42">
                <a:extLst>
                  <a:ext uri="{FF2B5EF4-FFF2-40B4-BE49-F238E27FC236}">
                    <a16:creationId xmlns:a16="http://schemas.microsoft.com/office/drawing/2014/main" id="{B8117388-CC41-4224-9D0C-608BA889E82B}"/>
                  </a:ext>
                </a:extLst>
              </p:cNvPr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025;p42">
                <a:extLst>
                  <a:ext uri="{FF2B5EF4-FFF2-40B4-BE49-F238E27FC236}">
                    <a16:creationId xmlns:a16="http://schemas.microsoft.com/office/drawing/2014/main" id="{D88EEB2D-D23B-41E2-82F6-7E28C43BCAE6}"/>
                  </a:ext>
                </a:extLst>
              </p:cNvPr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026;p42">
                <a:extLst>
                  <a:ext uri="{FF2B5EF4-FFF2-40B4-BE49-F238E27FC236}">
                    <a16:creationId xmlns:a16="http://schemas.microsoft.com/office/drawing/2014/main" id="{364919D5-3CDE-447E-AE36-83B69AA166DA}"/>
                  </a:ext>
                </a:extLst>
              </p:cNvPr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027;p42">
                <a:extLst>
                  <a:ext uri="{FF2B5EF4-FFF2-40B4-BE49-F238E27FC236}">
                    <a16:creationId xmlns:a16="http://schemas.microsoft.com/office/drawing/2014/main" id="{74083207-F49E-4C7E-B355-CE2AB98681F1}"/>
                  </a:ext>
                </a:extLst>
              </p:cNvPr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028;p42">
                <a:extLst>
                  <a:ext uri="{FF2B5EF4-FFF2-40B4-BE49-F238E27FC236}">
                    <a16:creationId xmlns:a16="http://schemas.microsoft.com/office/drawing/2014/main" id="{F7DB5C67-78F5-49B8-8D8A-67759F8184C8}"/>
                  </a:ext>
                </a:extLst>
              </p:cNvPr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029;p42">
                <a:extLst>
                  <a:ext uri="{FF2B5EF4-FFF2-40B4-BE49-F238E27FC236}">
                    <a16:creationId xmlns:a16="http://schemas.microsoft.com/office/drawing/2014/main" id="{C3B230D9-6D55-4B7E-83C8-4A50986DE140}"/>
                  </a:ext>
                </a:extLst>
              </p:cNvPr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030;p42">
                <a:extLst>
                  <a:ext uri="{FF2B5EF4-FFF2-40B4-BE49-F238E27FC236}">
                    <a16:creationId xmlns:a16="http://schemas.microsoft.com/office/drawing/2014/main" id="{4AD6DF4F-CF67-40E3-B43D-A35866B4DEEB}"/>
                  </a:ext>
                </a:extLst>
              </p:cNvPr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031;p42">
                <a:extLst>
                  <a:ext uri="{FF2B5EF4-FFF2-40B4-BE49-F238E27FC236}">
                    <a16:creationId xmlns:a16="http://schemas.microsoft.com/office/drawing/2014/main" id="{C33364D8-1F8C-4B9E-9631-BF37B5BCD7EF}"/>
                  </a:ext>
                </a:extLst>
              </p:cNvPr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032;p42">
                <a:extLst>
                  <a:ext uri="{FF2B5EF4-FFF2-40B4-BE49-F238E27FC236}">
                    <a16:creationId xmlns:a16="http://schemas.microsoft.com/office/drawing/2014/main" id="{EC28EEB8-C00E-4D84-B3E5-2F611AADEA64}"/>
                  </a:ext>
                </a:extLst>
              </p:cNvPr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033;p42">
                <a:extLst>
                  <a:ext uri="{FF2B5EF4-FFF2-40B4-BE49-F238E27FC236}">
                    <a16:creationId xmlns:a16="http://schemas.microsoft.com/office/drawing/2014/main" id="{BA90AAA5-6CEF-44D0-8CBC-F2A0F116DFA1}"/>
                  </a:ext>
                </a:extLst>
              </p:cNvPr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034;p42">
                <a:extLst>
                  <a:ext uri="{FF2B5EF4-FFF2-40B4-BE49-F238E27FC236}">
                    <a16:creationId xmlns:a16="http://schemas.microsoft.com/office/drawing/2014/main" id="{79E3AEE1-ED5C-49C5-A7D6-B01CAC366821}"/>
                  </a:ext>
                </a:extLst>
              </p:cNvPr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3035;p42">
              <a:extLst>
                <a:ext uri="{FF2B5EF4-FFF2-40B4-BE49-F238E27FC236}">
                  <a16:creationId xmlns:a16="http://schemas.microsoft.com/office/drawing/2014/main" id="{2D4D8824-EC01-4EC8-BBDD-2264B4BECD29}"/>
                </a:ext>
              </a:extLst>
            </p:cNvPr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4" name="Google Shape;3036;p42">
                <a:extLst>
                  <a:ext uri="{FF2B5EF4-FFF2-40B4-BE49-F238E27FC236}">
                    <a16:creationId xmlns:a16="http://schemas.microsoft.com/office/drawing/2014/main" id="{D13100A9-C464-485A-BB91-28041CD38226}"/>
                  </a:ext>
                </a:extLst>
              </p:cNvPr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37;p42">
                <a:extLst>
                  <a:ext uri="{FF2B5EF4-FFF2-40B4-BE49-F238E27FC236}">
                    <a16:creationId xmlns:a16="http://schemas.microsoft.com/office/drawing/2014/main" id="{494F7B8B-DDD7-4F83-AE6F-90188072A1C3}"/>
                  </a:ext>
                </a:extLst>
              </p:cNvPr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38;p42">
                <a:extLst>
                  <a:ext uri="{FF2B5EF4-FFF2-40B4-BE49-F238E27FC236}">
                    <a16:creationId xmlns:a16="http://schemas.microsoft.com/office/drawing/2014/main" id="{6123A5C8-8316-4942-A810-FF95D5F432BA}"/>
                  </a:ext>
                </a:extLst>
              </p:cNvPr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39;p42">
                <a:extLst>
                  <a:ext uri="{FF2B5EF4-FFF2-40B4-BE49-F238E27FC236}">
                    <a16:creationId xmlns:a16="http://schemas.microsoft.com/office/drawing/2014/main" id="{4373BD86-F2C6-4C39-B021-55E90BD9CC1C}"/>
                  </a:ext>
                </a:extLst>
              </p:cNvPr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40;p42">
                <a:extLst>
                  <a:ext uri="{FF2B5EF4-FFF2-40B4-BE49-F238E27FC236}">
                    <a16:creationId xmlns:a16="http://schemas.microsoft.com/office/drawing/2014/main" id="{E20C2EA2-5E39-4A6E-AC01-A382C3EA4B5F}"/>
                  </a:ext>
                </a:extLst>
              </p:cNvPr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41;p42">
                <a:extLst>
                  <a:ext uri="{FF2B5EF4-FFF2-40B4-BE49-F238E27FC236}">
                    <a16:creationId xmlns:a16="http://schemas.microsoft.com/office/drawing/2014/main" id="{6AEF78DA-DE9E-4924-AF44-7648E9F11856}"/>
                  </a:ext>
                </a:extLst>
              </p:cNvPr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3042;p42">
              <a:extLst>
                <a:ext uri="{FF2B5EF4-FFF2-40B4-BE49-F238E27FC236}">
                  <a16:creationId xmlns:a16="http://schemas.microsoft.com/office/drawing/2014/main" id="{00190110-DAC0-4F5E-9944-4B230D43D482}"/>
                </a:ext>
              </a:extLst>
            </p:cNvPr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281" name="Google Shape;3043;p42">
                <a:extLst>
                  <a:ext uri="{FF2B5EF4-FFF2-40B4-BE49-F238E27FC236}">
                    <a16:creationId xmlns:a16="http://schemas.microsoft.com/office/drawing/2014/main" id="{D6791F51-7FAF-4AA8-AC56-35A5DB392A88}"/>
                  </a:ext>
                </a:extLst>
              </p:cNvPr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044;p42">
                <a:extLst>
                  <a:ext uri="{FF2B5EF4-FFF2-40B4-BE49-F238E27FC236}">
                    <a16:creationId xmlns:a16="http://schemas.microsoft.com/office/drawing/2014/main" id="{58E26766-F0DB-4CFC-8131-34B3A77CBF08}"/>
                  </a:ext>
                </a:extLst>
              </p:cNvPr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3" name="Google Shape;3045;p42">
                <a:extLst>
                  <a:ext uri="{FF2B5EF4-FFF2-40B4-BE49-F238E27FC236}">
                    <a16:creationId xmlns:a16="http://schemas.microsoft.com/office/drawing/2014/main" id="{112B83EF-AF11-49CA-8A99-2FC457AB101F}"/>
                  </a:ext>
                </a:extLst>
              </p:cNvPr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284" name="Google Shape;3046;p42">
                  <a:extLst>
                    <a:ext uri="{FF2B5EF4-FFF2-40B4-BE49-F238E27FC236}">
                      <a16:creationId xmlns:a16="http://schemas.microsoft.com/office/drawing/2014/main" id="{C003D27D-A2B0-4867-A2C1-63AA26ADE377}"/>
                    </a:ext>
                  </a:extLst>
                </p:cNvPr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3047;p42">
                  <a:extLst>
                    <a:ext uri="{FF2B5EF4-FFF2-40B4-BE49-F238E27FC236}">
                      <a16:creationId xmlns:a16="http://schemas.microsoft.com/office/drawing/2014/main" id="{8A16FF6C-8535-4CB8-B2BC-0229F12DCA5B}"/>
                    </a:ext>
                  </a:extLst>
                </p:cNvPr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048;p42">
                  <a:extLst>
                    <a:ext uri="{FF2B5EF4-FFF2-40B4-BE49-F238E27FC236}">
                      <a16:creationId xmlns:a16="http://schemas.microsoft.com/office/drawing/2014/main" id="{718376B2-412C-4DA1-92BB-7ED08C2C3071}"/>
                    </a:ext>
                  </a:extLst>
                </p:cNvPr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3049;p42">
                  <a:extLst>
                    <a:ext uri="{FF2B5EF4-FFF2-40B4-BE49-F238E27FC236}">
                      <a16:creationId xmlns:a16="http://schemas.microsoft.com/office/drawing/2014/main" id="{C7EC8E88-0818-4AB7-9707-18FEBC68F551}"/>
                    </a:ext>
                  </a:extLst>
                </p:cNvPr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050;p42">
                  <a:extLst>
                    <a:ext uri="{FF2B5EF4-FFF2-40B4-BE49-F238E27FC236}">
                      <a16:creationId xmlns:a16="http://schemas.microsoft.com/office/drawing/2014/main" id="{B12D09B6-F2D3-481C-A45B-A6A313C20633}"/>
                    </a:ext>
                  </a:extLst>
                </p:cNvPr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3051;p42">
                  <a:extLst>
                    <a:ext uri="{FF2B5EF4-FFF2-40B4-BE49-F238E27FC236}">
                      <a16:creationId xmlns:a16="http://schemas.microsoft.com/office/drawing/2014/main" id="{40C7092F-8CBD-4D3B-9D86-A3F1AC7F7F44}"/>
                    </a:ext>
                  </a:extLst>
                </p:cNvPr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052;p42">
                  <a:extLst>
                    <a:ext uri="{FF2B5EF4-FFF2-40B4-BE49-F238E27FC236}">
                      <a16:creationId xmlns:a16="http://schemas.microsoft.com/office/drawing/2014/main" id="{773D146B-2EDF-4025-9C1C-0B2A3E7F0818}"/>
                    </a:ext>
                  </a:extLst>
                </p:cNvPr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3053;p42">
                  <a:extLst>
                    <a:ext uri="{FF2B5EF4-FFF2-40B4-BE49-F238E27FC236}">
                      <a16:creationId xmlns:a16="http://schemas.microsoft.com/office/drawing/2014/main" id="{A87AC09D-40A1-46BE-9E13-9489AA6131B2}"/>
                    </a:ext>
                  </a:extLst>
                </p:cNvPr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3054;p42">
                  <a:extLst>
                    <a:ext uri="{FF2B5EF4-FFF2-40B4-BE49-F238E27FC236}">
                      <a16:creationId xmlns:a16="http://schemas.microsoft.com/office/drawing/2014/main" id="{B1348E19-C71F-4CD6-95E6-7DA58FF5178A}"/>
                    </a:ext>
                  </a:extLst>
                </p:cNvPr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3055;p42">
                  <a:extLst>
                    <a:ext uri="{FF2B5EF4-FFF2-40B4-BE49-F238E27FC236}">
                      <a16:creationId xmlns:a16="http://schemas.microsoft.com/office/drawing/2014/main" id="{C7801B5C-327C-4F71-ACCE-0FC8A16122BF}"/>
                    </a:ext>
                  </a:extLst>
                </p:cNvPr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3056;p42">
                  <a:extLst>
                    <a:ext uri="{FF2B5EF4-FFF2-40B4-BE49-F238E27FC236}">
                      <a16:creationId xmlns:a16="http://schemas.microsoft.com/office/drawing/2014/main" id="{B327D1FD-1655-44D4-B433-E8DAE5F1297E}"/>
                    </a:ext>
                  </a:extLst>
                </p:cNvPr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3057;p42">
                  <a:extLst>
                    <a:ext uri="{FF2B5EF4-FFF2-40B4-BE49-F238E27FC236}">
                      <a16:creationId xmlns:a16="http://schemas.microsoft.com/office/drawing/2014/main" id="{86DAB8DB-5BDF-4A32-B0FE-F5EB04A47A7F}"/>
                    </a:ext>
                  </a:extLst>
                </p:cNvPr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3058;p42">
                  <a:extLst>
                    <a:ext uri="{FF2B5EF4-FFF2-40B4-BE49-F238E27FC236}">
                      <a16:creationId xmlns:a16="http://schemas.microsoft.com/office/drawing/2014/main" id="{6B278036-0E8A-4282-9A51-75B7A360B7CB}"/>
                    </a:ext>
                  </a:extLst>
                </p:cNvPr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3059;p42">
                  <a:extLst>
                    <a:ext uri="{FF2B5EF4-FFF2-40B4-BE49-F238E27FC236}">
                      <a16:creationId xmlns:a16="http://schemas.microsoft.com/office/drawing/2014/main" id="{85581843-EB54-4DF1-AF75-48BC211AC23D}"/>
                    </a:ext>
                  </a:extLst>
                </p:cNvPr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3060;p42">
                  <a:extLst>
                    <a:ext uri="{FF2B5EF4-FFF2-40B4-BE49-F238E27FC236}">
                      <a16:creationId xmlns:a16="http://schemas.microsoft.com/office/drawing/2014/main" id="{22B8885F-1F41-4EFB-8921-0FADC26D69F0}"/>
                    </a:ext>
                  </a:extLst>
                </p:cNvPr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3061;p42">
                  <a:extLst>
                    <a:ext uri="{FF2B5EF4-FFF2-40B4-BE49-F238E27FC236}">
                      <a16:creationId xmlns:a16="http://schemas.microsoft.com/office/drawing/2014/main" id="{C6F04F74-8CCD-440F-AB16-8B59FC253E0F}"/>
                    </a:ext>
                  </a:extLst>
                </p:cNvPr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62;p42">
                  <a:extLst>
                    <a:ext uri="{FF2B5EF4-FFF2-40B4-BE49-F238E27FC236}">
                      <a16:creationId xmlns:a16="http://schemas.microsoft.com/office/drawing/2014/main" id="{D7FF6C71-11B6-43CD-9559-3DBB43882C92}"/>
                    </a:ext>
                  </a:extLst>
                </p:cNvPr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63;p42">
                  <a:extLst>
                    <a:ext uri="{FF2B5EF4-FFF2-40B4-BE49-F238E27FC236}">
                      <a16:creationId xmlns:a16="http://schemas.microsoft.com/office/drawing/2014/main" id="{01227071-9235-4AE9-9AE8-D4316044D6EF}"/>
                    </a:ext>
                  </a:extLst>
                </p:cNvPr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64;p42">
                  <a:extLst>
                    <a:ext uri="{FF2B5EF4-FFF2-40B4-BE49-F238E27FC236}">
                      <a16:creationId xmlns:a16="http://schemas.microsoft.com/office/drawing/2014/main" id="{23FD737C-548A-4CF3-B731-CA897B1C580C}"/>
                    </a:ext>
                  </a:extLst>
                </p:cNvPr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65;p42">
                  <a:extLst>
                    <a:ext uri="{FF2B5EF4-FFF2-40B4-BE49-F238E27FC236}">
                      <a16:creationId xmlns:a16="http://schemas.microsoft.com/office/drawing/2014/main" id="{24E74681-370A-41D2-ABED-3E901442E386}"/>
                    </a:ext>
                  </a:extLst>
                </p:cNvPr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55" name="Rectangle 354">
            <a:extLst>
              <a:ext uri="{FF2B5EF4-FFF2-40B4-BE49-F238E27FC236}">
                <a16:creationId xmlns:a16="http://schemas.microsoft.com/office/drawing/2014/main" id="{E20DB52E-A007-490D-8015-915EA08A85FF}"/>
              </a:ext>
            </a:extLst>
          </p:cNvPr>
          <p:cNvSpPr/>
          <p:nvPr/>
        </p:nvSpPr>
        <p:spPr>
          <a:xfrm>
            <a:off x="2418487" y="3946941"/>
            <a:ext cx="507704" cy="6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26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 animBg="1"/>
      <p:bldP spid="325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/>
      <p:bldP spid="3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231195" y="298779"/>
            <a:ext cx="7700361" cy="4555011"/>
            <a:chOff x="1725162" y="1083493"/>
            <a:chExt cx="6734727" cy="3836034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646625" y="1128168"/>
              <a:ext cx="5813264" cy="3791359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36"/>
          <p:cNvGrpSpPr/>
          <p:nvPr/>
        </p:nvGrpSpPr>
        <p:grpSpPr>
          <a:xfrm flipH="1">
            <a:off x="6558566" y="2105146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E0EA63AA-0027-4187-BBB4-BC200118F044}"/>
              </a:ext>
            </a:extLst>
          </p:cNvPr>
          <p:cNvSpPr txBox="1"/>
          <p:nvPr/>
        </p:nvSpPr>
        <p:spPr>
          <a:xfrm>
            <a:off x="1221358" y="949212"/>
            <a:ext cx="443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07F13E2-37A2-4453-992A-A1F8F4FC7E47}"/>
              </a:ext>
            </a:extLst>
          </p:cNvPr>
          <p:cNvSpPr txBox="1"/>
          <p:nvPr/>
        </p:nvSpPr>
        <p:spPr>
          <a:xfrm>
            <a:off x="1914074" y="1708003"/>
            <a:ext cx="58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a) 321475 + 423507 x 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2090785-9296-42C2-B101-B985B638F252}"/>
              </a:ext>
            </a:extLst>
          </p:cNvPr>
          <p:cNvSpPr txBox="1"/>
          <p:nvPr/>
        </p:nvSpPr>
        <p:spPr>
          <a:xfrm>
            <a:off x="1829014" y="2351012"/>
            <a:ext cx="58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= 321475 + 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847014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63AA8B8-F8C7-47C6-B3CC-702CCD208366}"/>
              </a:ext>
            </a:extLst>
          </p:cNvPr>
          <p:cNvSpPr txBox="1"/>
          <p:nvPr/>
        </p:nvSpPr>
        <p:spPr>
          <a:xfrm>
            <a:off x="1765218" y="3024886"/>
            <a:ext cx="343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1168489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103AA0-AF45-488B-A454-ED712668FE25}"/>
              </a:ext>
            </a:extLst>
          </p:cNvPr>
          <p:cNvGrpSpPr/>
          <p:nvPr/>
        </p:nvGrpSpPr>
        <p:grpSpPr>
          <a:xfrm>
            <a:off x="-346229" y="424932"/>
            <a:ext cx="8750919" cy="4467878"/>
            <a:chOff x="-346229" y="424932"/>
            <a:chExt cx="8750919" cy="4467878"/>
          </a:xfrm>
        </p:grpSpPr>
        <p:grpSp>
          <p:nvGrpSpPr>
            <p:cNvPr id="1590" name="Google Shape;1590;p33"/>
            <p:cNvGrpSpPr/>
            <p:nvPr/>
          </p:nvGrpSpPr>
          <p:grpSpPr>
            <a:xfrm rot="20670522">
              <a:off x="627404" y="3058333"/>
              <a:ext cx="1302981" cy="1134888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15261124">
              <a:off x="-95995" y="1237689"/>
              <a:ext cx="2455473" cy="1722201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1391361" y="630060"/>
              <a:ext cx="923262" cy="780338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1012549" y="424932"/>
              <a:ext cx="6943223" cy="4467878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873052" y="1542564"/>
              <a:ext cx="351503" cy="389877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4513" y="2434876"/>
              <a:ext cx="260172" cy="288647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1100695" y="514382"/>
              <a:ext cx="260172" cy="288647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-346229" y="1141183"/>
              <a:ext cx="180175" cy="200270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8224515" y="2523232"/>
              <a:ext cx="180175" cy="200270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7153936" y="1484660"/>
              <a:ext cx="180175" cy="199560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530B57-C2A2-B0E5-3C97-ED6027F0FB5D}"/>
              </a:ext>
            </a:extLst>
          </p:cNvPr>
          <p:cNvGrpSpPr/>
          <p:nvPr/>
        </p:nvGrpSpPr>
        <p:grpSpPr>
          <a:xfrm>
            <a:off x="1455353" y="1687399"/>
            <a:ext cx="6568904" cy="2339929"/>
            <a:chOff x="2379579" y="1805845"/>
            <a:chExt cx="9672907" cy="233992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237B9F7-FB68-8E03-2333-10D9B4DB8E84}"/>
                </a:ext>
              </a:extLst>
            </p:cNvPr>
            <p:cNvSpPr txBox="1"/>
            <p:nvPr/>
          </p:nvSpPr>
          <p:spPr>
            <a:xfrm>
              <a:off x="2458629" y="1805845"/>
              <a:ext cx="9593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Magnesium" panose="02040603050506020204" pitchFamily="18" charset="0"/>
                </a:rPr>
                <a:t>KHỞI ĐỘNG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A8F8AB4-5806-CF59-D48F-5290D5B1A9DB}"/>
                </a:ext>
              </a:extLst>
            </p:cNvPr>
            <p:cNvSpPr txBox="1"/>
            <p:nvPr/>
          </p:nvSpPr>
          <p:spPr>
            <a:xfrm>
              <a:off x="2379579" y="1837450"/>
              <a:ext cx="95938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C000"/>
                  </a:solidFill>
                  <a:latin typeface="UTM Magnesium" panose="02040603050506020204" pitchFamily="18" charset="0"/>
                </a:rPr>
                <a:t>KHỞI ĐỘNG</a:t>
              </a:r>
            </a:p>
          </p:txBody>
        </p:sp>
      </p:grpSp>
      <p:grpSp>
        <p:nvGrpSpPr>
          <p:cNvPr id="88" name="Google Shape;4817;p57">
            <a:extLst>
              <a:ext uri="{FF2B5EF4-FFF2-40B4-BE49-F238E27FC236}">
                <a16:creationId xmlns:a16="http://schemas.microsoft.com/office/drawing/2014/main" id="{8BEBFAA2-8D68-4201-AC08-FDD704CEE4F1}"/>
              </a:ext>
            </a:extLst>
          </p:cNvPr>
          <p:cNvGrpSpPr/>
          <p:nvPr/>
        </p:nvGrpSpPr>
        <p:grpSpPr>
          <a:xfrm flipH="1">
            <a:off x="6333218" y="2204574"/>
            <a:ext cx="2579972" cy="2347521"/>
            <a:chOff x="5324975" y="4234750"/>
            <a:chExt cx="1292075" cy="1225850"/>
          </a:xfrm>
        </p:grpSpPr>
        <p:sp>
          <p:nvSpPr>
            <p:cNvPr id="89" name="Google Shape;4818;p57">
              <a:extLst>
                <a:ext uri="{FF2B5EF4-FFF2-40B4-BE49-F238E27FC236}">
                  <a16:creationId xmlns:a16="http://schemas.microsoft.com/office/drawing/2014/main" id="{BB65A6B3-7117-4340-8F36-30EB4F7B634D}"/>
                </a:ext>
              </a:extLst>
            </p:cNvPr>
            <p:cNvSpPr/>
            <p:nvPr/>
          </p:nvSpPr>
          <p:spPr>
            <a:xfrm>
              <a:off x="5324975" y="4234750"/>
              <a:ext cx="642950" cy="922625"/>
            </a:xfrm>
            <a:custGeom>
              <a:avLst/>
              <a:gdLst/>
              <a:ahLst/>
              <a:cxnLst/>
              <a:rect l="l" t="t" r="r" b="b"/>
              <a:pathLst>
                <a:path w="25718" h="36905" extrusionOk="0">
                  <a:moveTo>
                    <a:pt x="12304" y="0"/>
                  </a:moveTo>
                  <a:cubicBezTo>
                    <a:pt x="8216" y="0"/>
                    <a:pt x="4369" y="1558"/>
                    <a:pt x="2762" y="4797"/>
                  </a:cubicBezTo>
                  <a:cubicBezTo>
                    <a:pt x="1" y="10381"/>
                    <a:pt x="2762" y="14072"/>
                    <a:pt x="4747" y="15810"/>
                  </a:cubicBezTo>
                  <a:cubicBezTo>
                    <a:pt x="4887" y="15940"/>
                    <a:pt x="5052" y="15998"/>
                    <a:pt x="5214" y="15998"/>
                  </a:cubicBezTo>
                  <a:cubicBezTo>
                    <a:pt x="5590" y="15998"/>
                    <a:pt x="5948" y="15685"/>
                    <a:pt x="5926" y="15251"/>
                  </a:cubicBezTo>
                  <a:cubicBezTo>
                    <a:pt x="5926" y="14662"/>
                    <a:pt x="5926" y="14103"/>
                    <a:pt x="5926" y="13917"/>
                  </a:cubicBezTo>
                  <a:cubicBezTo>
                    <a:pt x="5957" y="12645"/>
                    <a:pt x="6298" y="11467"/>
                    <a:pt x="7353" y="10660"/>
                  </a:cubicBezTo>
                  <a:cubicBezTo>
                    <a:pt x="8033" y="10148"/>
                    <a:pt x="8872" y="9905"/>
                    <a:pt x="9702" y="9905"/>
                  </a:cubicBezTo>
                  <a:cubicBezTo>
                    <a:pt x="11485" y="9905"/>
                    <a:pt x="13226" y="11028"/>
                    <a:pt x="13247" y="13018"/>
                  </a:cubicBezTo>
                  <a:cubicBezTo>
                    <a:pt x="13278" y="14600"/>
                    <a:pt x="12099" y="15313"/>
                    <a:pt x="11013" y="16275"/>
                  </a:cubicBezTo>
                  <a:cubicBezTo>
                    <a:pt x="9742" y="17392"/>
                    <a:pt x="8501" y="18539"/>
                    <a:pt x="7601" y="19997"/>
                  </a:cubicBezTo>
                  <a:cubicBezTo>
                    <a:pt x="6360" y="22076"/>
                    <a:pt x="5523" y="24527"/>
                    <a:pt x="5243" y="26915"/>
                  </a:cubicBezTo>
                  <a:cubicBezTo>
                    <a:pt x="4158" y="36315"/>
                    <a:pt x="15046" y="36904"/>
                    <a:pt x="15046" y="36904"/>
                  </a:cubicBezTo>
                  <a:cubicBezTo>
                    <a:pt x="15046" y="36904"/>
                    <a:pt x="18397" y="33026"/>
                    <a:pt x="16225" y="31413"/>
                  </a:cubicBezTo>
                  <a:cubicBezTo>
                    <a:pt x="13433" y="28870"/>
                    <a:pt x="16877" y="25488"/>
                    <a:pt x="18800" y="23720"/>
                  </a:cubicBezTo>
                  <a:cubicBezTo>
                    <a:pt x="21189" y="21549"/>
                    <a:pt x="23515" y="19222"/>
                    <a:pt x="24539" y="16058"/>
                  </a:cubicBezTo>
                  <a:cubicBezTo>
                    <a:pt x="25128" y="14227"/>
                    <a:pt x="25718" y="11932"/>
                    <a:pt x="25563" y="9978"/>
                  </a:cubicBezTo>
                  <a:cubicBezTo>
                    <a:pt x="25024" y="3461"/>
                    <a:pt x="18397" y="0"/>
                    <a:pt x="12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19;p57">
              <a:extLst>
                <a:ext uri="{FF2B5EF4-FFF2-40B4-BE49-F238E27FC236}">
                  <a16:creationId xmlns:a16="http://schemas.microsoft.com/office/drawing/2014/main" id="{207F6580-810B-4246-9BE9-E610DE48F0AB}"/>
                </a:ext>
              </a:extLst>
            </p:cNvPr>
            <p:cNvSpPr/>
            <p:nvPr/>
          </p:nvSpPr>
          <p:spPr>
            <a:xfrm>
              <a:off x="5361425" y="4302050"/>
              <a:ext cx="524300" cy="849100"/>
            </a:xfrm>
            <a:custGeom>
              <a:avLst/>
              <a:gdLst/>
              <a:ahLst/>
              <a:cxnLst/>
              <a:rect l="l" t="t" r="r" b="b"/>
              <a:pathLst>
                <a:path w="20972" h="33964" extrusionOk="0">
                  <a:moveTo>
                    <a:pt x="8742" y="0"/>
                  </a:moveTo>
                  <a:cubicBezTo>
                    <a:pt x="5899" y="0"/>
                    <a:pt x="3127" y="1118"/>
                    <a:pt x="932" y="2943"/>
                  </a:cubicBezTo>
                  <a:cubicBezTo>
                    <a:pt x="63" y="5114"/>
                    <a:pt x="1" y="6944"/>
                    <a:pt x="373" y="8495"/>
                  </a:cubicBezTo>
                  <a:cubicBezTo>
                    <a:pt x="1908" y="5307"/>
                    <a:pt x="5270" y="3018"/>
                    <a:pt x="8746" y="3018"/>
                  </a:cubicBezTo>
                  <a:cubicBezTo>
                    <a:pt x="8922" y="3018"/>
                    <a:pt x="9099" y="3024"/>
                    <a:pt x="9276" y="3036"/>
                  </a:cubicBezTo>
                  <a:cubicBezTo>
                    <a:pt x="11045" y="3191"/>
                    <a:pt x="14302" y="3718"/>
                    <a:pt x="16132" y="5921"/>
                  </a:cubicBezTo>
                  <a:cubicBezTo>
                    <a:pt x="17745" y="7875"/>
                    <a:pt x="17590" y="11256"/>
                    <a:pt x="16504" y="13397"/>
                  </a:cubicBezTo>
                  <a:cubicBezTo>
                    <a:pt x="15729" y="14979"/>
                    <a:pt x="14209" y="16251"/>
                    <a:pt x="12596" y="17585"/>
                  </a:cubicBezTo>
                  <a:cubicBezTo>
                    <a:pt x="10548" y="19291"/>
                    <a:pt x="8439" y="21090"/>
                    <a:pt x="7539" y="23758"/>
                  </a:cubicBezTo>
                  <a:cubicBezTo>
                    <a:pt x="6981" y="25495"/>
                    <a:pt x="7105" y="27294"/>
                    <a:pt x="7973" y="28970"/>
                  </a:cubicBezTo>
                  <a:cubicBezTo>
                    <a:pt x="9183" y="31296"/>
                    <a:pt x="11572" y="32971"/>
                    <a:pt x="13774" y="33964"/>
                  </a:cubicBezTo>
                  <a:cubicBezTo>
                    <a:pt x="14147" y="33530"/>
                    <a:pt x="14922" y="32444"/>
                    <a:pt x="15294" y="31327"/>
                  </a:cubicBezTo>
                  <a:cubicBezTo>
                    <a:pt x="13433" y="30552"/>
                    <a:pt x="11510" y="29218"/>
                    <a:pt x="10672" y="27574"/>
                  </a:cubicBezTo>
                  <a:cubicBezTo>
                    <a:pt x="10176" y="26612"/>
                    <a:pt x="10083" y="25681"/>
                    <a:pt x="10424" y="24689"/>
                  </a:cubicBezTo>
                  <a:cubicBezTo>
                    <a:pt x="11045" y="22858"/>
                    <a:pt x="12751" y="21400"/>
                    <a:pt x="14550" y="19911"/>
                  </a:cubicBezTo>
                  <a:cubicBezTo>
                    <a:pt x="16318" y="18422"/>
                    <a:pt x="18148" y="16871"/>
                    <a:pt x="19203" y="14762"/>
                  </a:cubicBezTo>
                  <a:cubicBezTo>
                    <a:pt x="20754" y="11722"/>
                    <a:pt x="20971" y="7068"/>
                    <a:pt x="18459" y="3997"/>
                  </a:cubicBezTo>
                  <a:cubicBezTo>
                    <a:pt x="15915" y="926"/>
                    <a:pt x="11758" y="213"/>
                    <a:pt x="9493" y="27"/>
                  </a:cubicBezTo>
                  <a:cubicBezTo>
                    <a:pt x="9243" y="9"/>
                    <a:pt x="8992" y="0"/>
                    <a:pt x="874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20;p57">
              <a:extLst>
                <a:ext uri="{FF2B5EF4-FFF2-40B4-BE49-F238E27FC236}">
                  <a16:creationId xmlns:a16="http://schemas.microsoft.com/office/drawing/2014/main" id="{D8C7E6AD-F6EE-407D-A985-AEAA94D115FB}"/>
                </a:ext>
              </a:extLst>
            </p:cNvPr>
            <p:cNvSpPr/>
            <p:nvPr/>
          </p:nvSpPr>
          <p:spPr>
            <a:xfrm>
              <a:off x="5473100" y="4481850"/>
              <a:ext cx="183075" cy="114025"/>
            </a:xfrm>
            <a:custGeom>
              <a:avLst/>
              <a:gdLst/>
              <a:ahLst/>
              <a:cxnLst/>
              <a:rect l="l" t="t" r="r" b="b"/>
              <a:pathLst>
                <a:path w="7323" h="4561" extrusionOk="0">
                  <a:moveTo>
                    <a:pt x="1" y="4561"/>
                  </a:moveTo>
                  <a:lnTo>
                    <a:pt x="1" y="4561"/>
                  </a:lnTo>
                  <a:cubicBezTo>
                    <a:pt x="1" y="4437"/>
                    <a:pt x="1" y="4343"/>
                    <a:pt x="1" y="4250"/>
                  </a:cubicBezTo>
                  <a:cubicBezTo>
                    <a:pt x="1" y="4343"/>
                    <a:pt x="1" y="4437"/>
                    <a:pt x="1" y="4561"/>
                  </a:cubicBezTo>
                  <a:moveTo>
                    <a:pt x="7322" y="3134"/>
                  </a:moveTo>
                  <a:lnTo>
                    <a:pt x="7322" y="3134"/>
                  </a:lnTo>
                  <a:cubicBezTo>
                    <a:pt x="7291" y="1148"/>
                    <a:pt x="5554" y="0"/>
                    <a:pt x="3786" y="0"/>
                  </a:cubicBezTo>
                  <a:lnTo>
                    <a:pt x="3786" y="0"/>
                  </a:lnTo>
                  <a:cubicBezTo>
                    <a:pt x="5554" y="0"/>
                    <a:pt x="7291" y="1148"/>
                    <a:pt x="7322" y="3134"/>
                  </a:cubicBezTo>
                  <a:lnTo>
                    <a:pt x="7322" y="3134"/>
                  </a:lnTo>
                  <a:close/>
                </a:path>
              </a:pathLst>
            </a:custGeom>
            <a:solidFill>
              <a:srgbClr val="92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21;p57">
              <a:extLst>
                <a:ext uri="{FF2B5EF4-FFF2-40B4-BE49-F238E27FC236}">
                  <a16:creationId xmlns:a16="http://schemas.microsoft.com/office/drawing/2014/main" id="{1A117115-761C-47B3-8F90-5873A4A23CA4}"/>
                </a:ext>
              </a:extLst>
            </p:cNvPr>
            <p:cNvSpPr/>
            <p:nvPr/>
          </p:nvSpPr>
          <p:spPr>
            <a:xfrm>
              <a:off x="5454500" y="4414375"/>
              <a:ext cx="340475" cy="737550"/>
            </a:xfrm>
            <a:custGeom>
              <a:avLst/>
              <a:gdLst/>
              <a:ahLst/>
              <a:cxnLst/>
              <a:rect l="l" t="t" r="r" b="b"/>
              <a:pathLst>
                <a:path w="13619" h="29502" extrusionOk="0">
                  <a:moveTo>
                    <a:pt x="13619" y="16535"/>
                  </a:moveTo>
                  <a:cubicBezTo>
                    <a:pt x="13608" y="16546"/>
                    <a:pt x="13596" y="16556"/>
                    <a:pt x="13585" y="16567"/>
                  </a:cubicBezTo>
                  <a:lnTo>
                    <a:pt x="13585" y="16567"/>
                  </a:lnTo>
                  <a:cubicBezTo>
                    <a:pt x="13596" y="16556"/>
                    <a:pt x="13608" y="16546"/>
                    <a:pt x="13619" y="16535"/>
                  </a:cubicBezTo>
                  <a:close/>
                  <a:moveTo>
                    <a:pt x="13585" y="16567"/>
                  </a:moveTo>
                  <a:lnTo>
                    <a:pt x="13585" y="16567"/>
                  </a:lnTo>
                  <a:cubicBezTo>
                    <a:pt x="12964" y="17137"/>
                    <a:pt x="12024" y="17475"/>
                    <a:pt x="11323" y="17962"/>
                  </a:cubicBezTo>
                  <a:cubicBezTo>
                    <a:pt x="10082" y="18831"/>
                    <a:pt x="8904" y="19730"/>
                    <a:pt x="7601" y="19730"/>
                  </a:cubicBezTo>
                  <a:cubicBezTo>
                    <a:pt x="7384" y="19730"/>
                    <a:pt x="7135" y="19699"/>
                    <a:pt x="6918" y="19637"/>
                  </a:cubicBezTo>
                  <a:cubicBezTo>
                    <a:pt x="6825" y="19823"/>
                    <a:pt x="6763" y="20009"/>
                    <a:pt x="6701" y="20196"/>
                  </a:cubicBezTo>
                  <a:cubicBezTo>
                    <a:pt x="6360" y="21188"/>
                    <a:pt x="6453" y="22119"/>
                    <a:pt x="6949" y="23081"/>
                  </a:cubicBezTo>
                  <a:cubicBezTo>
                    <a:pt x="7322" y="23825"/>
                    <a:pt x="7942" y="24539"/>
                    <a:pt x="8686" y="25128"/>
                  </a:cubicBezTo>
                  <a:cubicBezTo>
                    <a:pt x="8997" y="24104"/>
                    <a:pt x="9431" y="23112"/>
                    <a:pt x="9989" y="22212"/>
                  </a:cubicBezTo>
                  <a:cubicBezTo>
                    <a:pt x="9989" y="22150"/>
                    <a:pt x="9989" y="22088"/>
                    <a:pt x="9989" y="22057"/>
                  </a:cubicBezTo>
                  <a:cubicBezTo>
                    <a:pt x="9989" y="19995"/>
                    <a:pt x="12187" y="17872"/>
                    <a:pt x="13585" y="16567"/>
                  </a:cubicBezTo>
                  <a:close/>
                  <a:moveTo>
                    <a:pt x="5677" y="1"/>
                  </a:moveTo>
                  <a:cubicBezTo>
                    <a:pt x="5057" y="1"/>
                    <a:pt x="4437" y="94"/>
                    <a:pt x="3816" y="280"/>
                  </a:cubicBezTo>
                  <a:cubicBezTo>
                    <a:pt x="559" y="1366"/>
                    <a:pt x="280" y="5119"/>
                    <a:pt x="745" y="7260"/>
                  </a:cubicBezTo>
                  <a:cubicBezTo>
                    <a:pt x="745" y="7136"/>
                    <a:pt x="745" y="7042"/>
                    <a:pt x="745" y="6949"/>
                  </a:cubicBezTo>
                  <a:cubicBezTo>
                    <a:pt x="745" y="6856"/>
                    <a:pt x="745" y="6763"/>
                    <a:pt x="745" y="6732"/>
                  </a:cubicBezTo>
                  <a:cubicBezTo>
                    <a:pt x="745" y="6670"/>
                    <a:pt x="745" y="6577"/>
                    <a:pt x="745" y="6515"/>
                  </a:cubicBezTo>
                  <a:cubicBezTo>
                    <a:pt x="807" y="5336"/>
                    <a:pt x="1179" y="4220"/>
                    <a:pt x="2172" y="3475"/>
                  </a:cubicBezTo>
                  <a:cubicBezTo>
                    <a:pt x="2854" y="2948"/>
                    <a:pt x="3692" y="2699"/>
                    <a:pt x="4530" y="2699"/>
                  </a:cubicBezTo>
                  <a:cubicBezTo>
                    <a:pt x="6298" y="2699"/>
                    <a:pt x="8035" y="3847"/>
                    <a:pt x="8066" y="5833"/>
                  </a:cubicBezTo>
                  <a:cubicBezTo>
                    <a:pt x="8097" y="7415"/>
                    <a:pt x="6918" y="8128"/>
                    <a:pt x="5832" y="9090"/>
                  </a:cubicBezTo>
                  <a:cubicBezTo>
                    <a:pt x="4561" y="10207"/>
                    <a:pt x="3320" y="11354"/>
                    <a:pt x="2420" y="12812"/>
                  </a:cubicBezTo>
                  <a:cubicBezTo>
                    <a:pt x="1179" y="14891"/>
                    <a:pt x="342" y="17342"/>
                    <a:pt x="62" y="19730"/>
                  </a:cubicBezTo>
                  <a:cubicBezTo>
                    <a:pt x="0" y="20165"/>
                    <a:pt x="0" y="20599"/>
                    <a:pt x="0" y="21002"/>
                  </a:cubicBezTo>
                  <a:cubicBezTo>
                    <a:pt x="0" y="27051"/>
                    <a:pt x="5398" y="28913"/>
                    <a:pt x="8221" y="29502"/>
                  </a:cubicBezTo>
                  <a:cubicBezTo>
                    <a:pt x="8159" y="29161"/>
                    <a:pt x="8159" y="28820"/>
                    <a:pt x="8159" y="28447"/>
                  </a:cubicBezTo>
                  <a:cubicBezTo>
                    <a:pt x="6577" y="27455"/>
                    <a:pt x="5119" y="26121"/>
                    <a:pt x="4250" y="24477"/>
                  </a:cubicBezTo>
                  <a:cubicBezTo>
                    <a:pt x="3382" y="22801"/>
                    <a:pt x="3258" y="21002"/>
                    <a:pt x="3816" y="19265"/>
                  </a:cubicBezTo>
                  <a:cubicBezTo>
                    <a:pt x="4002" y="18738"/>
                    <a:pt x="4219" y="18241"/>
                    <a:pt x="4499" y="17776"/>
                  </a:cubicBezTo>
                  <a:cubicBezTo>
                    <a:pt x="3537" y="16039"/>
                    <a:pt x="4405" y="13929"/>
                    <a:pt x="5926" y="12502"/>
                  </a:cubicBezTo>
                  <a:cubicBezTo>
                    <a:pt x="8221" y="10331"/>
                    <a:pt x="11106" y="8532"/>
                    <a:pt x="11013" y="4840"/>
                  </a:cubicBezTo>
                  <a:cubicBezTo>
                    <a:pt x="10920" y="1862"/>
                    <a:pt x="8376" y="1"/>
                    <a:pt x="5677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22;p57">
              <a:extLst>
                <a:ext uri="{FF2B5EF4-FFF2-40B4-BE49-F238E27FC236}">
                  <a16:creationId xmlns:a16="http://schemas.microsoft.com/office/drawing/2014/main" id="{61CCE59D-9873-4F0F-8E8D-A3276DADB9F9}"/>
                </a:ext>
              </a:extLst>
            </p:cNvPr>
            <p:cNvSpPr/>
            <p:nvPr/>
          </p:nvSpPr>
          <p:spPr>
            <a:xfrm>
              <a:off x="5535925" y="4858750"/>
              <a:ext cx="135750" cy="266825"/>
            </a:xfrm>
            <a:custGeom>
              <a:avLst/>
              <a:gdLst/>
              <a:ahLst/>
              <a:cxnLst/>
              <a:rect l="l" t="t" r="r" b="b"/>
              <a:pathLst>
                <a:path w="5430" h="10673" extrusionOk="0">
                  <a:moveTo>
                    <a:pt x="1242" y="1"/>
                  </a:moveTo>
                  <a:cubicBezTo>
                    <a:pt x="962" y="466"/>
                    <a:pt x="745" y="963"/>
                    <a:pt x="559" y="1490"/>
                  </a:cubicBezTo>
                  <a:cubicBezTo>
                    <a:pt x="1" y="3227"/>
                    <a:pt x="125" y="5026"/>
                    <a:pt x="993" y="6702"/>
                  </a:cubicBezTo>
                  <a:cubicBezTo>
                    <a:pt x="1862" y="8346"/>
                    <a:pt x="3320" y="9680"/>
                    <a:pt x="4902" y="10672"/>
                  </a:cubicBezTo>
                  <a:cubicBezTo>
                    <a:pt x="4902" y="9587"/>
                    <a:pt x="5088" y="8470"/>
                    <a:pt x="5429" y="7353"/>
                  </a:cubicBezTo>
                  <a:cubicBezTo>
                    <a:pt x="4685" y="6764"/>
                    <a:pt x="4065" y="6050"/>
                    <a:pt x="3692" y="5306"/>
                  </a:cubicBezTo>
                  <a:cubicBezTo>
                    <a:pt x="3196" y="4344"/>
                    <a:pt x="3103" y="3413"/>
                    <a:pt x="3444" y="2421"/>
                  </a:cubicBezTo>
                  <a:cubicBezTo>
                    <a:pt x="3506" y="2234"/>
                    <a:pt x="3568" y="2048"/>
                    <a:pt x="3661" y="1862"/>
                  </a:cubicBezTo>
                  <a:cubicBezTo>
                    <a:pt x="3196" y="1769"/>
                    <a:pt x="2700" y="1521"/>
                    <a:pt x="2203" y="1118"/>
                  </a:cubicBezTo>
                  <a:cubicBezTo>
                    <a:pt x="1769" y="776"/>
                    <a:pt x="1459" y="404"/>
                    <a:pt x="124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23;p57">
              <a:extLst>
                <a:ext uri="{FF2B5EF4-FFF2-40B4-BE49-F238E27FC236}">
                  <a16:creationId xmlns:a16="http://schemas.microsoft.com/office/drawing/2014/main" id="{5A973563-C6CA-43BA-B216-78E4F931C378}"/>
                </a:ext>
              </a:extLst>
            </p:cNvPr>
            <p:cNvSpPr/>
            <p:nvPr/>
          </p:nvSpPr>
          <p:spPr>
            <a:xfrm>
              <a:off x="5830625" y="5221100"/>
              <a:ext cx="130525" cy="239500"/>
            </a:xfrm>
            <a:custGeom>
              <a:avLst/>
              <a:gdLst/>
              <a:ahLst/>
              <a:cxnLst/>
              <a:rect l="l" t="t" r="r" b="b"/>
              <a:pathLst>
                <a:path w="5221" h="9580" extrusionOk="0">
                  <a:moveTo>
                    <a:pt x="2208" y="0"/>
                  </a:moveTo>
                  <a:cubicBezTo>
                    <a:pt x="1394" y="0"/>
                    <a:pt x="576" y="294"/>
                    <a:pt x="1" y="956"/>
                  </a:cubicBezTo>
                  <a:cubicBezTo>
                    <a:pt x="1" y="956"/>
                    <a:pt x="1" y="1018"/>
                    <a:pt x="1" y="1049"/>
                  </a:cubicBezTo>
                  <a:cubicBezTo>
                    <a:pt x="1" y="1855"/>
                    <a:pt x="652" y="9145"/>
                    <a:pt x="1118" y="9580"/>
                  </a:cubicBezTo>
                  <a:lnTo>
                    <a:pt x="4778" y="9580"/>
                  </a:lnTo>
                  <a:cubicBezTo>
                    <a:pt x="4778" y="9580"/>
                    <a:pt x="4623" y="8432"/>
                    <a:pt x="3692" y="8308"/>
                  </a:cubicBezTo>
                  <a:cubicBezTo>
                    <a:pt x="3072" y="8246"/>
                    <a:pt x="2886" y="8122"/>
                    <a:pt x="2886" y="8122"/>
                  </a:cubicBezTo>
                  <a:cubicBezTo>
                    <a:pt x="2886" y="8122"/>
                    <a:pt x="4964" y="4957"/>
                    <a:pt x="5119" y="2569"/>
                  </a:cubicBezTo>
                  <a:cubicBezTo>
                    <a:pt x="5220" y="1015"/>
                    <a:pt x="3721" y="0"/>
                    <a:pt x="2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24;p57">
              <a:extLst>
                <a:ext uri="{FF2B5EF4-FFF2-40B4-BE49-F238E27FC236}">
                  <a16:creationId xmlns:a16="http://schemas.microsoft.com/office/drawing/2014/main" id="{29FE0346-D877-4A9D-92C9-64E902F56400}"/>
                </a:ext>
              </a:extLst>
            </p:cNvPr>
            <p:cNvSpPr/>
            <p:nvPr/>
          </p:nvSpPr>
          <p:spPr>
            <a:xfrm>
              <a:off x="6123000" y="5218525"/>
              <a:ext cx="125750" cy="242075"/>
            </a:xfrm>
            <a:custGeom>
              <a:avLst/>
              <a:gdLst/>
              <a:ahLst/>
              <a:cxnLst/>
              <a:rect l="l" t="t" r="r" b="b"/>
              <a:pathLst>
                <a:path w="5030" h="9683" extrusionOk="0">
                  <a:moveTo>
                    <a:pt x="2377" y="1"/>
                  </a:moveTo>
                  <a:cubicBezTo>
                    <a:pt x="1523" y="1"/>
                    <a:pt x="630" y="334"/>
                    <a:pt x="1" y="1059"/>
                  </a:cubicBezTo>
                  <a:cubicBezTo>
                    <a:pt x="1" y="1059"/>
                    <a:pt x="1" y="1121"/>
                    <a:pt x="1" y="1152"/>
                  </a:cubicBezTo>
                  <a:cubicBezTo>
                    <a:pt x="1" y="1958"/>
                    <a:pt x="683" y="9248"/>
                    <a:pt x="1118" y="9683"/>
                  </a:cubicBezTo>
                  <a:lnTo>
                    <a:pt x="4778" y="9683"/>
                  </a:lnTo>
                  <a:cubicBezTo>
                    <a:pt x="4778" y="9683"/>
                    <a:pt x="4623" y="8535"/>
                    <a:pt x="3723" y="8411"/>
                  </a:cubicBezTo>
                  <a:cubicBezTo>
                    <a:pt x="3072" y="8349"/>
                    <a:pt x="2886" y="8225"/>
                    <a:pt x="2886" y="8225"/>
                  </a:cubicBezTo>
                  <a:cubicBezTo>
                    <a:pt x="2886" y="8225"/>
                    <a:pt x="4778" y="4750"/>
                    <a:pt x="4933" y="2361"/>
                  </a:cubicBezTo>
                  <a:cubicBezTo>
                    <a:pt x="5029" y="868"/>
                    <a:pt x="3754" y="1"/>
                    <a:pt x="2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25;p57">
              <a:extLst>
                <a:ext uri="{FF2B5EF4-FFF2-40B4-BE49-F238E27FC236}">
                  <a16:creationId xmlns:a16="http://schemas.microsoft.com/office/drawing/2014/main" id="{BAC70208-2919-48A7-A387-77D17C9C6CE9}"/>
                </a:ext>
              </a:extLst>
            </p:cNvPr>
            <p:cNvSpPr/>
            <p:nvPr/>
          </p:nvSpPr>
          <p:spPr>
            <a:xfrm>
              <a:off x="5601075" y="4846625"/>
              <a:ext cx="680950" cy="613975"/>
            </a:xfrm>
            <a:custGeom>
              <a:avLst/>
              <a:gdLst/>
              <a:ahLst/>
              <a:cxnLst/>
              <a:rect l="l" t="t" r="r" b="b"/>
              <a:pathLst>
                <a:path w="27238" h="24559" extrusionOk="0">
                  <a:moveTo>
                    <a:pt x="12774" y="0"/>
                  </a:moveTo>
                  <a:cubicBezTo>
                    <a:pt x="11941" y="0"/>
                    <a:pt x="11101" y="73"/>
                    <a:pt x="10269" y="238"/>
                  </a:cubicBezTo>
                  <a:cubicBezTo>
                    <a:pt x="3413" y="1603"/>
                    <a:pt x="0" y="11964"/>
                    <a:pt x="4002" y="16121"/>
                  </a:cubicBezTo>
                  <a:cubicBezTo>
                    <a:pt x="4157" y="16245"/>
                    <a:pt x="4281" y="16400"/>
                    <a:pt x="4437" y="16524"/>
                  </a:cubicBezTo>
                  <a:cubicBezTo>
                    <a:pt x="4561" y="18354"/>
                    <a:pt x="5119" y="24155"/>
                    <a:pt x="5553" y="24559"/>
                  </a:cubicBezTo>
                  <a:lnTo>
                    <a:pt x="9183" y="24559"/>
                  </a:lnTo>
                  <a:cubicBezTo>
                    <a:pt x="9183" y="24559"/>
                    <a:pt x="9028" y="23411"/>
                    <a:pt x="8128" y="23287"/>
                  </a:cubicBezTo>
                  <a:cubicBezTo>
                    <a:pt x="7477" y="23225"/>
                    <a:pt x="7291" y="23101"/>
                    <a:pt x="7291" y="23101"/>
                  </a:cubicBezTo>
                  <a:cubicBezTo>
                    <a:pt x="7291" y="23101"/>
                    <a:pt x="8749" y="20898"/>
                    <a:pt x="9307" y="18789"/>
                  </a:cubicBezTo>
                  <a:cubicBezTo>
                    <a:pt x="11358" y="19316"/>
                    <a:pt x="13686" y="19567"/>
                    <a:pt x="16003" y="19567"/>
                  </a:cubicBezTo>
                  <a:cubicBezTo>
                    <a:pt x="16139" y="19567"/>
                    <a:pt x="16275" y="19566"/>
                    <a:pt x="16411" y="19564"/>
                  </a:cubicBezTo>
                  <a:cubicBezTo>
                    <a:pt x="16659" y="21798"/>
                    <a:pt x="16969" y="24310"/>
                    <a:pt x="17248" y="24559"/>
                  </a:cubicBezTo>
                  <a:lnTo>
                    <a:pt x="20909" y="24559"/>
                  </a:lnTo>
                  <a:cubicBezTo>
                    <a:pt x="20909" y="24559"/>
                    <a:pt x="20754" y="23411"/>
                    <a:pt x="19823" y="23287"/>
                  </a:cubicBezTo>
                  <a:cubicBezTo>
                    <a:pt x="19203" y="23225"/>
                    <a:pt x="19017" y="23101"/>
                    <a:pt x="19017" y="23101"/>
                  </a:cubicBezTo>
                  <a:cubicBezTo>
                    <a:pt x="19017" y="23101"/>
                    <a:pt x="20320" y="21084"/>
                    <a:pt x="20940" y="19068"/>
                  </a:cubicBezTo>
                  <a:cubicBezTo>
                    <a:pt x="23049" y="18633"/>
                    <a:pt x="24942" y="17951"/>
                    <a:pt x="26307" y="16958"/>
                  </a:cubicBezTo>
                  <a:cubicBezTo>
                    <a:pt x="26989" y="15438"/>
                    <a:pt x="27237" y="7745"/>
                    <a:pt x="24538" y="3836"/>
                  </a:cubicBezTo>
                  <a:cubicBezTo>
                    <a:pt x="24538" y="3836"/>
                    <a:pt x="18832" y="0"/>
                    <a:pt x="12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26;p57">
              <a:extLst>
                <a:ext uri="{FF2B5EF4-FFF2-40B4-BE49-F238E27FC236}">
                  <a16:creationId xmlns:a16="http://schemas.microsoft.com/office/drawing/2014/main" id="{5FA9E6BE-939F-41AD-9CDD-EBE71FBD8C8D}"/>
                </a:ext>
              </a:extLst>
            </p:cNvPr>
            <p:cNvSpPr/>
            <p:nvPr/>
          </p:nvSpPr>
          <p:spPr>
            <a:xfrm>
              <a:off x="5698025" y="5245750"/>
              <a:ext cx="322650" cy="162900"/>
            </a:xfrm>
            <a:custGeom>
              <a:avLst/>
              <a:gdLst/>
              <a:ahLst/>
              <a:cxnLst/>
              <a:rect l="l" t="t" r="r" b="b"/>
              <a:pathLst>
                <a:path w="12906" h="6516" extrusionOk="0">
                  <a:moveTo>
                    <a:pt x="12905" y="6515"/>
                  </a:moveTo>
                  <a:cubicBezTo>
                    <a:pt x="12750" y="5647"/>
                    <a:pt x="12626" y="4592"/>
                    <a:pt x="12533" y="3599"/>
                  </a:cubicBezTo>
                  <a:cubicBezTo>
                    <a:pt x="12347" y="3599"/>
                    <a:pt x="12130" y="3599"/>
                    <a:pt x="11912" y="3599"/>
                  </a:cubicBezTo>
                  <a:cubicBezTo>
                    <a:pt x="11261" y="3599"/>
                    <a:pt x="10610" y="3568"/>
                    <a:pt x="9989" y="3537"/>
                  </a:cubicBezTo>
                  <a:lnTo>
                    <a:pt x="9989" y="3537"/>
                  </a:lnTo>
                  <a:cubicBezTo>
                    <a:pt x="10610" y="3568"/>
                    <a:pt x="11261" y="3599"/>
                    <a:pt x="11912" y="3599"/>
                  </a:cubicBezTo>
                  <a:cubicBezTo>
                    <a:pt x="12130" y="3599"/>
                    <a:pt x="12347" y="3599"/>
                    <a:pt x="12533" y="3599"/>
                  </a:cubicBezTo>
                  <a:cubicBezTo>
                    <a:pt x="12626" y="4592"/>
                    <a:pt x="12750" y="5647"/>
                    <a:pt x="12905" y="6515"/>
                  </a:cubicBezTo>
                  <a:lnTo>
                    <a:pt x="12905" y="6515"/>
                  </a:lnTo>
                  <a:close/>
                  <a:moveTo>
                    <a:pt x="745" y="2762"/>
                  </a:moveTo>
                  <a:cubicBezTo>
                    <a:pt x="652" y="1862"/>
                    <a:pt x="590" y="1055"/>
                    <a:pt x="559" y="559"/>
                  </a:cubicBezTo>
                  <a:cubicBezTo>
                    <a:pt x="403" y="435"/>
                    <a:pt x="279" y="280"/>
                    <a:pt x="124" y="156"/>
                  </a:cubicBezTo>
                  <a:cubicBezTo>
                    <a:pt x="93" y="125"/>
                    <a:pt x="62" y="94"/>
                    <a:pt x="31" y="63"/>
                  </a:cubicBezTo>
                  <a:cubicBezTo>
                    <a:pt x="62" y="94"/>
                    <a:pt x="93" y="125"/>
                    <a:pt x="124" y="156"/>
                  </a:cubicBezTo>
                  <a:cubicBezTo>
                    <a:pt x="279" y="280"/>
                    <a:pt x="403" y="435"/>
                    <a:pt x="559" y="559"/>
                  </a:cubicBezTo>
                  <a:cubicBezTo>
                    <a:pt x="590" y="1055"/>
                    <a:pt x="652" y="1862"/>
                    <a:pt x="745" y="276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32"/>
                    <a:pt x="31" y="32"/>
                  </a:cubicBezTo>
                  <a:cubicBezTo>
                    <a:pt x="31" y="32"/>
                    <a:pt x="31" y="63"/>
                    <a:pt x="31" y="63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27;p57">
              <a:extLst>
                <a:ext uri="{FF2B5EF4-FFF2-40B4-BE49-F238E27FC236}">
                  <a16:creationId xmlns:a16="http://schemas.microsoft.com/office/drawing/2014/main" id="{64FACEC2-BE32-4B0D-9F98-F510F41E8592}"/>
                </a:ext>
              </a:extLst>
            </p:cNvPr>
            <p:cNvSpPr/>
            <p:nvPr/>
          </p:nvSpPr>
          <p:spPr>
            <a:xfrm>
              <a:off x="5660025" y="5153475"/>
              <a:ext cx="584775" cy="255175"/>
            </a:xfrm>
            <a:custGeom>
              <a:avLst/>
              <a:gdLst/>
              <a:ahLst/>
              <a:cxnLst/>
              <a:rect l="l" t="t" r="r" b="b"/>
              <a:pathLst>
                <a:path w="23391" h="10207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1427"/>
                    <a:pt x="652" y="2699"/>
                    <a:pt x="1520" y="3692"/>
                  </a:cubicBezTo>
                  <a:cubicBezTo>
                    <a:pt x="1520" y="3692"/>
                    <a:pt x="1520" y="3723"/>
                    <a:pt x="1520" y="3723"/>
                  </a:cubicBezTo>
                  <a:lnTo>
                    <a:pt x="1551" y="3723"/>
                  </a:lnTo>
                  <a:cubicBezTo>
                    <a:pt x="1551" y="3723"/>
                    <a:pt x="1551" y="3754"/>
                    <a:pt x="1551" y="3754"/>
                  </a:cubicBezTo>
                  <a:cubicBezTo>
                    <a:pt x="1582" y="3785"/>
                    <a:pt x="1613" y="3816"/>
                    <a:pt x="1644" y="3847"/>
                  </a:cubicBezTo>
                  <a:cubicBezTo>
                    <a:pt x="1799" y="3971"/>
                    <a:pt x="1923" y="4126"/>
                    <a:pt x="2079" y="4250"/>
                  </a:cubicBezTo>
                  <a:cubicBezTo>
                    <a:pt x="2110" y="4746"/>
                    <a:pt x="2172" y="5553"/>
                    <a:pt x="2265" y="6453"/>
                  </a:cubicBezTo>
                  <a:cubicBezTo>
                    <a:pt x="2358" y="7414"/>
                    <a:pt x="2482" y="8469"/>
                    <a:pt x="2606" y="9431"/>
                  </a:cubicBezTo>
                  <a:cubicBezTo>
                    <a:pt x="2761" y="9089"/>
                    <a:pt x="3040" y="8655"/>
                    <a:pt x="3444" y="8159"/>
                  </a:cubicBezTo>
                  <a:cubicBezTo>
                    <a:pt x="4281" y="7104"/>
                    <a:pt x="6949" y="6515"/>
                    <a:pt x="6949" y="6515"/>
                  </a:cubicBezTo>
                  <a:cubicBezTo>
                    <a:pt x="6980" y="6515"/>
                    <a:pt x="7011" y="6515"/>
                    <a:pt x="7042" y="6546"/>
                  </a:cubicBezTo>
                  <a:cubicBezTo>
                    <a:pt x="8438" y="6887"/>
                    <a:pt x="9958" y="7104"/>
                    <a:pt x="11509" y="7228"/>
                  </a:cubicBezTo>
                  <a:cubicBezTo>
                    <a:pt x="12130" y="7259"/>
                    <a:pt x="12781" y="7290"/>
                    <a:pt x="13432" y="7290"/>
                  </a:cubicBezTo>
                  <a:lnTo>
                    <a:pt x="14053" y="7290"/>
                  </a:lnTo>
                  <a:cubicBezTo>
                    <a:pt x="14146" y="8283"/>
                    <a:pt x="14270" y="9338"/>
                    <a:pt x="14425" y="10206"/>
                  </a:cubicBezTo>
                  <a:cubicBezTo>
                    <a:pt x="14611" y="10082"/>
                    <a:pt x="14859" y="9772"/>
                    <a:pt x="15201" y="9213"/>
                  </a:cubicBezTo>
                  <a:cubicBezTo>
                    <a:pt x="15945" y="7973"/>
                    <a:pt x="18582" y="6794"/>
                    <a:pt x="18582" y="6794"/>
                  </a:cubicBezTo>
                  <a:cubicBezTo>
                    <a:pt x="18644" y="6794"/>
                    <a:pt x="18706" y="6763"/>
                    <a:pt x="18768" y="6763"/>
                  </a:cubicBezTo>
                  <a:cubicBezTo>
                    <a:pt x="20536" y="6390"/>
                    <a:pt x="22149" y="5832"/>
                    <a:pt x="23390" y="5026"/>
                  </a:cubicBezTo>
                  <a:cubicBezTo>
                    <a:pt x="22677" y="4436"/>
                    <a:pt x="22025" y="3754"/>
                    <a:pt x="21436" y="2978"/>
                  </a:cubicBezTo>
                  <a:cubicBezTo>
                    <a:pt x="18830" y="3723"/>
                    <a:pt x="15294" y="4498"/>
                    <a:pt x="11881" y="4498"/>
                  </a:cubicBezTo>
                  <a:cubicBezTo>
                    <a:pt x="10113" y="4498"/>
                    <a:pt x="8376" y="4281"/>
                    <a:pt x="6825" y="3754"/>
                  </a:cubicBezTo>
                  <a:cubicBezTo>
                    <a:pt x="1892" y="2327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28;p57">
              <a:extLst>
                <a:ext uri="{FF2B5EF4-FFF2-40B4-BE49-F238E27FC236}">
                  <a16:creationId xmlns:a16="http://schemas.microsoft.com/office/drawing/2014/main" id="{8440152B-1CDF-436B-BFE2-9782AB1965E7}"/>
                </a:ext>
              </a:extLst>
            </p:cNvPr>
            <p:cNvSpPr/>
            <p:nvPr/>
          </p:nvSpPr>
          <p:spPr>
            <a:xfrm>
              <a:off x="5668550" y="4912525"/>
              <a:ext cx="599500" cy="216925"/>
            </a:xfrm>
            <a:custGeom>
              <a:avLst/>
              <a:gdLst/>
              <a:ahLst/>
              <a:cxnLst/>
              <a:rect l="l" t="t" r="r" b="b"/>
              <a:pathLst>
                <a:path w="23980" h="8677" extrusionOk="0">
                  <a:moveTo>
                    <a:pt x="8336" y="1"/>
                  </a:moveTo>
                  <a:cubicBezTo>
                    <a:pt x="6098" y="1"/>
                    <a:pt x="4137" y="297"/>
                    <a:pt x="2420" y="890"/>
                  </a:cubicBezTo>
                  <a:cubicBezTo>
                    <a:pt x="1272" y="2255"/>
                    <a:pt x="466" y="3930"/>
                    <a:pt x="0" y="5636"/>
                  </a:cubicBezTo>
                  <a:cubicBezTo>
                    <a:pt x="218" y="5574"/>
                    <a:pt x="404" y="5481"/>
                    <a:pt x="590" y="5326"/>
                  </a:cubicBezTo>
                  <a:cubicBezTo>
                    <a:pt x="2397" y="3777"/>
                    <a:pt x="4914" y="3009"/>
                    <a:pt x="8222" y="3009"/>
                  </a:cubicBezTo>
                  <a:cubicBezTo>
                    <a:pt x="9287" y="3009"/>
                    <a:pt x="10433" y="3089"/>
                    <a:pt x="11664" y="3248"/>
                  </a:cubicBezTo>
                  <a:cubicBezTo>
                    <a:pt x="16038" y="3806"/>
                    <a:pt x="20288" y="5698"/>
                    <a:pt x="23980" y="8676"/>
                  </a:cubicBezTo>
                  <a:cubicBezTo>
                    <a:pt x="23887" y="7280"/>
                    <a:pt x="23670" y="5791"/>
                    <a:pt x="23266" y="4426"/>
                  </a:cubicBezTo>
                  <a:cubicBezTo>
                    <a:pt x="19792" y="2193"/>
                    <a:pt x="15976" y="735"/>
                    <a:pt x="12037" y="239"/>
                  </a:cubicBezTo>
                  <a:cubicBezTo>
                    <a:pt x="10725" y="80"/>
                    <a:pt x="9493" y="1"/>
                    <a:pt x="8336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29;p57">
              <a:extLst>
                <a:ext uri="{FF2B5EF4-FFF2-40B4-BE49-F238E27FC236}">
                  <a16:creationId xmlns:a16="http://schemas.microsoft.com/office/drawing/2014/main" id="{08409E35-94A9-4072-B3D7-4FA8DFE24A4C}"/>
                </a:ext>
              </a:extLst>
            </p:cNvPr>
            <p:cNvSpPr/>
            <p:nvPr/>
          </p:nvSpPr>
          <p:spPr>
            <a:xfrm>
              <a:off x="6071825" y="4899625"/>
              <a:ext cx="112475" cy="133725"/>
            </a:xfrm>
            <a:custGeom>
              <a:avLst/>
              <a:gdLst/>
              <a:ahLst/>
              <a:cxnLst/>
              <a:rect l="l" t="t" r="r" b="b"/>
              <a:pathLst>
                <a:path w="4499" h="5349" extrusionOk="0">
                  <a:moveTo>
                    <a:pt x="2111" y="1"/>
                  </a:moveTo>
                  <a:cubicBezTo>
                    <a:pt x="1301" y="1"/>
                    <a:pt x="1" y="1524"/>
                    <a:pt x="1" y="3205"/>
                  </a:cubicBezTo>
                  <a:cubicBezTo>
                    <a:pt x="1" y="4977"/>
                    <a:pt x="1729" y="5348"/>
                    <a:pt x="3036" y="5348"/>
                  </a:cubicBezTo>
                  <a:cubicBezTo>
                    <a:pt x="3285" y="5348"/>
                    <a:pt x="3519" y="5335"/>
                    <a:pt x="3723" y="5315"/>
                  </a:cubicBezTo>
                  <a:cubicBezTo>
                    <a:pt x="4406" y="5160"/>
                    <a:pt x="4499" y="3515"/>
                    <a:pt x="4499" y="3515"/>
                  </a:cubicBezTo>
                  <a:cubicBezTo>
                    <a:pt x="4499" y="3515"/>
                    <a:pt x="3165" y="1406"/>
                    <a:pt x="2606" y="320"/>
                  </a:cubicBezTo>
                  <a:cubicBezTo>
                    <a:pt x="2493" y="100"/>
                    <a:pt x="2318" y="1"/>
                    <a:pt x="2111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30;p57">
              <a:extLst>
                <a:ext uri="{FF2B5EF4-FFF2-40B4-BE49-F238E27FC236}">
                  <a16:creationId xmlns:a16="http://schemas.microsoft.com/office/drawing/2014/main" id="{D13667BA-731C-4E37-AF57-E5DDCAE87A6B}"/>
                </a:ext>
              </a:extLst>
            </p:cNvPr>
            <p:cNvSpPr/>
            <p:nvPr/>
          </p:nvSpPr>
          <p:spPr>
            <a:xfrm>
              <a:off x="6099825" y="4957450"/>
              <a:ext cx="82925" cy="68225"/>
            </a:xfrm>
            <a:custGeom>
              <a:avLst/>
              <a:gdLst/>
              <a:ahLst/>
              <a:cxnLst/>
              <a:rect l="l" t="t" r="r" b="b"/>
              <a:pathLst>
                <a:path w="3317" h="2729" extrusionOk="0">
                  <a:moveTo>
                    <a:pt x="1215" y="0"/>
                  </a:moveTo>
                  <a:cubicBezTo>
                    <a:pt x="544" y="0"/>
                    <a:pt x="0" y="1265"/>
                    <a:pt x="432" y="1823"/>
                  </a:cubicBezTo>
                  <a:cubicBezTo>
                    <a:pt x="928" y="2505"/>
                    <a:pt x="2479" y="2660"/>
                    <a:pt x="2851" y="2723"/>
                  </a:cubicBezTo>
                  <a:cubicBezTo>
                    <a:pt x="2866" y="2726"/>
                    <a:pt x="2880" y="2728"/>
                    <a:pt x="2893" y="2728"/>
                  </a:cubicBezTo>
                  <a:cubicBezTo>
                    <a:pt x="3203" y="2728"/>
                    <a:pt x="3317" y="1761"/>
                    <a:pt x="3317" y="1761"/>
                  </a:cubicBezTo>
                  <a:cubicBezTo>
                    <a:pt x="3317" y="1761"/>
                    <a:pt x="2510" y="1016"/>
                    <a:pt x="1672" y="210"/>
                  </a:cubicBezTo>
                  <a:cubicBezTo>
                    <a:pt x="1520" y="63"/>
                    <a:pt x="1365" y="0"/>
                    <a:pt x="1215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31;p57">
              <a:extLst>
                <a:ext uri="{FF2B5EF4-FFF2-40B4-BE49-F238E27FC236}">
                  <a16:creationId xmlns:a16="http://schemas.microsoft.com/office/drawing/2014/main" id="{B8D90200-FF9B-4604-9ECF-BE140B56C6F6}"/>
                </a:ext>
              </a:extLst>
            </p:cNvPr>
            <p:cNvSpPr/>
            <p:nvPr/>
          </p:nvSpPr>
          <p:spPr>
            <a:xfrm>
              <a:off x="6503800" y="4899625"/>
              <a:ext cx="113250" cy="133725"/>
            </a:xfrm>
            <a:custGeom>
              <a:avLst/>
              <a:gdLst/>
              <a:ahLst/>
              <a:cxnLst/>
              <a:rect l="l" t="t" r="r" b="b"/>
              <a:pathLst>
                <a:path w="4530" h="5349" extrusionOk="0">
                  <a:moveTo>
                    <a:pt x="2407" y="1"/>
                  </a:moveTo>
                  <a:cubicBezTo>
                    <a:pt x="2202" y="1"/>
                    <a:pt x="2031" y="100"/>
                    <a:pt x="1924" y="320"/>
                  </a:cubicBezTo>
                  <a:cubicBezTo>
                    <a:pt x="1365" y="1406"/>
                    <a:pt x="0" y="3515"/>
                    <a:pt x="0" y="3515"/>
                  </a:cubicBezTo>
                  <a:cubicBezTo>
                    <a:pt x="0" y="3515"/>
                    <a:pt x="125" y="5160"/>
                    <a:pt x="807" y="5315"/>
                  </a:cubicBezTo>
                  <a:cubicBezTo>
                    <a:pt x="1011" y="5335"/>
                    <a:pt x="1245" y="5348"/>
                    <a:pt x="1494" y="5348"/>
                  </a:cubicBezTo>
                  <a:cubicBezTo>
                    <a:pt x="2801" y="5348"/>
                    <a:pt x="4530" y="4977"/>
                    <a:pt x="4530" y="3205"/>
                  </a:cubicBezTo>
                  <a:cubicBezTo>
                    <a:pt x="4530" y="1524"/>
                    <a:pt x="3210" y="1"/>
                    <a:pt x="2407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32;p57">
              <a:extLst>
                <a:ext uri="{FF2B5EF4-FFF2-40B4-BE49-F238E27FC236}">
                  <a16:creationId xmlns:a16="http://schemas.microsoft.com/office/drawing/2014/main" id="{F152076B-3BA3-4D1D-892E-F3213EF9776A}"/>
                </a:ext>
              </a:extLst>
            </p:cNvPr>
            <p:cNvSpPr/>
            <p:nvPr/>
          </p:nvSpPr>
          <p:spPr>
            <a:xfrm>
              <a:off x="6506125" y="4957450"/>
              <a:ext cx="82925" cy="68225"/>
            </a:xfrm>
            <a:custGeom>
              <a:avLst/>
              <a:gdLst/>
              <a:ahLst/>
              <a:cxnLst/>
              <a:rect l="l" t="t" r="r" b="b"/>
              <a:pathLst>
                <a:path w="3317" h="2729" extrusionOk="0">
                  <a:moveTo>
                    <a:pt x="2073" y="0"/>
                  </a:moveTo>
                  <a:cubicBezTo>
                    <a:pt x="1923" y="0"/>
                    <a:pt x="1766" y="63"/>
                    <a:pt x="1614" y="210"/>
                  </a:cubicBezTo>
                  <a:cubicBezTo>
                    <a:pt x="776" y="1016"/>
                    <a:pt x="1" y="1761"/>
                    <a:pt x="1" y="1761"/>
                  </a:cubicBezTo>
                  <a:cubicBezTo>
                    <a:pt x="1" y="1761"/>
                    <a:pt x="114" y="2728"/>
                    <a:pt x="424" y="2728"/>
                  </a:cubicBezTo>
                  <a:cubicBezTo>
                    <a:pt x="437" y="2728"/>
                    <a:pt x="451" y="2726"/>
                    <a:pt x="466" y="2723"/>
                  </a:cubicBezTo>
                  <a:cubicBezTo>
                    <a:pt x="807" y="2660"/>
                    <a:pt x="2389" y="2505"/>
                    <a:pt x="2886" y="1823"/>
                  </a:cubicBezTo>
                  <a:cubicBezTo>
                    <a:pt x="3317" y="1265"/>
                    <a:pt x="2752" y="0"/>
                    <a:pt x="2073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33;p57">
              <a:extLst>
                <a:ext uri="{FF2B5EF4-FFF2-40B4-BE49-F238E27FC236}">
                  <a16:creationId xmlns:a16="http://schemas.microsoft.com/office/drawing/2014/main" id="{3B8952C9-7F56-44B1-9122-99B91844E45F}"/>
                </a:ext>
              </a:extLst>
            </p:cNvPr>
            <p:cNvSpPr/>
            <p:nvPr/>
          </p:nvSpPr>
          <p:spPr>
            <a:xfrm>
              <a:off x="6098200" y="4907600"/>
              <a:ext cx="492475" cy="417475"/>
            </a:xfrm>
            <a:custGeom>
              <a:avLst/>
              <a:gdLst/>
              <a:ahLst/>
              <a:cxnLst/>
              <a:rect l="l" t="t" r="r" b="b"/>
              <a:pathLst>
                <a:path w="19699" h="16699" extrusionOk="0">
                  <a:moveTo>
                    <a:pt x="9783" y="1"/>
                  </a:moveTo>
                  <a:cubicBezTo>
                    <a:pt x="9225" y="1"/>
                    <a:pt x="4248" y="111"/>
                    <a:pt x="2141" y="4003"/>
                  </a:cubicBezTo>
                  <a:cubicBezTo>
                    <a:pt x="0" y="8005"/>
                    <a:pt x="4126" y="15419"/>
                    <a:pt x="9245" y="16629"/>
                  </a:cubicBezTo>
                  <a:cubicBezTo>
                    <a:pt x="9446" y="16675"/>
                    <a:pt x="9648" y="16699"/>
                    <a:pt x="9850" y="16699"/>
                  </a:cubicBezTo>
                  <a:cubicBezTo>
                    <a:pt x="10051" y="16699"/>
                    <a:pt x="10253" y="16675"/>
                    <a:pt x="10454" y="16629"/>
                  </a:cubicBezTo>
                  <a:cubicBezTo>
                    <a:pt x="15573" y="15419"/>
                    <a:pt x="19699" y="8005"/>
                    <a:pt x="17558" y="4003"/>
                  </a:cubicBezTo>
                  <a:cubicBezTo>
                    <a:pt x="15452" y="111"/>
                    <a:pt x="10447" y="1"/>
                    <a:pt x="9885" y="1"/>
                  </a:cubicBezTo>
                  <a:cubicBezTo>
                    <a:pt x="9852" y="1"/>
                    <a:pt x="9834" y="1"/>
                    <a:pt x="9834" y="1"/>
                  </a:cubicBezTo>
                  <a:cubicBezTo>
                    <a:pt x="9834" y="1"/>
                    <a:pt x="9816" y="1"/>
                    <a:pt x="9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34;p57">
              <a:extLst>
                <a:ext uri="{FF2B5EF4-FFF2-40B4-BE49-F238E27FC236}">
                  <a16:creationId xmlns:a16="http://schemas.microsoft.com/office/drawing/2014/main" id="{AF43EB33-B932-400A-9C6E-1C86AB5C7CEF}"/>
                </a:ext>
              </a:extLst>
            </p:cNvPr>
            <p:cNvSpPr/>
            <p:nvPr/>
          </p:nvSpPr>
          <p:spPr>
            <a:xfrm>
              <a:off x="6269575" y="4907600"/>
              <a:ext cx="149725" cy="157475"/>
            </a:xfrm>
            <a:custGeom>
              <a:avLst/>
              <a:gdLst/>
              <a:ahLst/>
              <a:cxnLst/>
              <a:rect l="l" t="t" r="r" b="b"/>
              <a:pathLst>
                <a:path w="5989" h="6299" extrusionOk="0">
                  <a:moveTo>
                    <a:pt x="2925" y="1"/>
                  </a:moveTo>
                  <a:cubicBezTo>
                    <a:pt x="2661" y="1"/>
                    <a:pt x="1452" y="25"/>
                    <a:pt x="1" y="436"/>
                  </a:cubicBezTo>
                  <a:cubicBezTo>
                    <a:pt x="218" y="2421"/>
                    <a:pt x="963" y="6299"/>
                    <a:pt x="2979" y="6299"/>
                  </a:cubicBezTo>
                  <a:cubicBezTo>
                    <a:pt x="5026" y="6299"/>
                    <a:pt x="5740" y="2421"/>
                    <a:pt x="5988" y="436"/>
                  </a:cubicBezTo>
                  <a:cubicBezTo>
                    <a:pt x="4537" y="25"/>
                    <a:pt x="3304" y="1"/>
                    <a:pt x="3034" y="1"/>
                  </a:cubicBezTo>
                  <a:cubicBezTo>
                    <a:pt x="2998" y="1"/>
                    <a:pt x="2979" y="1"/>
                    <a:pt x="2979" y="1"/>
                  </a:cubicBezTo>
                  <a:cubicBezTo>
                    <a:pt x="2979" y="1"/>
                    <a:pt x="2961" y="1"/>
                    <a:pt x="292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35;p57">
              <a:extLst>
                <a:ext uri="{FF2B5EF4-FFF2-40B4-BE49-F238E27FC236}">
                  <a16:creationId xmlns:a16="http://schemas.microsoft.com/office/drawing/2014/main" id="{867C7126-DE74-49FE-B655-D65379F850AC}"/>
                </a:ext>
              </a:extLst>
            </p:cNvPr>
            <p:cNvSpPr/>
            <p:nvPr/>
          </p:nvSpPr>
          <p:spPr>
            <a:xfrm>
              <a:off x="6218400" y="5078900"/>
              <a:ext cx="76800" cy="74625"/>
            </a:xfrm>
            <a:custGeom>
              <a:avLst/>
              <a:gdLst/>
              <a:ahLst/>
              <a:cxnLst/>
              <a:rect l="l" t="t" r="r" b="b"/>
              <a:pathLst>
                <a:path w="3072" h="2985" extrusionOk="0">
                  <a:moveTo>
                    <a:pt x="1476" y="1"/>
                  </a:moveTo>
                  <a:cubicBezTo>
                    <a:pt x="714" y="1"/>
                    <a:pt x="61" y="631"/>
                    <a:pt x="32" y="1432"/>
                  </a:cubicBezTo>
                  <a:cubicBezTo>
                    <a:pt x="1" y="2270"/>
                    <a:pt x="652" y="2952"/>
                    <a:pt x="1459" y="2983"/>
                  </a:cubicBezTo>
                  <a:cubicBezTo>
                    <a:pt x="1478" y="2984"/>
                    <a:pt x="1497" y="2984"/>
                    <a:pt x="1516" y="2984"/>
                  </a:cubicBezTo>
                  <a:cubicBezTo>
                    <a:pt x="2328" y="2984"/>
                    <a:pt x="3010" y="2344"/>
                    <a:pt x="3041" y="1556"/>
                  </a:cubicBezTo>
                  <a:cubicBezTo>
                    <a:pt x="3072" y="718"/>
                    <a:pt x="2420" y="36"/>
                    <a:pt x="1583" y="5"/>
                  </a:cubicBezTo>
                  <a:cubicBezTo>
                    <a:pt x="1547" y="2"/>
                    <a:pt x="1512" y="1"/>
                    <a:pt x="14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36;p57">
              <a:extLst>
                <a:ext uri="{FF2B5EF4-FFF2-40B4-BE49-F238E27FC236}">
                  <a16:creationId xmlns:a16="http://schemas.microsoft.com/office/drawing/2014/main" id="{98A53E18-E8E8-4E01-8DAC-9B11F67B6E7C}"/>
                </a:ext>
              </a:extLst>
            </p:cNvPr>
            <p:cNvSpPr/>
            <p:nvPr/>
          </p:nvSpPr>
          <p:spPr>
            <a:xfrm>
              <a:off x="6230800" y="5085225"/>
              <a:ext cx="27175" cy="26375"/>
            </a:xfrm>
            <a:custGeom>
              <a:avLst/>
              <a:gdLst/>
              <a:ahLst/>
              <a:cxnLst/>
              <a:rect l="l" t="t" r="r" b="b"/>
              <a:pathLst>
                <a:path w="1087" h="1055" extrusionOk="0">
                  <a:moveTo>
                    <a:pt x="559" y="0"/>
                  </a:moveTo>
                  <a:cubicBezTo>
                    <a:pt x="280" y="0"/>
                    <a:pt x="32" y="217"/>
                    <a:pt x="32" y="497"/>
                  </a:cubicBezTo>
                  <a:cubicBezTo>
                    <a:pt x="1" y="776"/>
                    <a:pt x="218" y="1024"/>
                    <a:pt x="528" y="1055"/>
                  </a:cubicBezTo>
                  <a:cubicBezTo>
                    <a:pt x="807" y="1055"/>
                    <a:pt x="1056" y="838"/>
                    <a:pt x="1056" y="559"/>
                  </a:cubicBezTo>
                  <a:cubicBezTo>
                    <a:pt x="1087" y="248"/>
                    <a:pt x="838" y="31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37;p57">
              <a:extLst>
                <a:ext uri="{FF2B5EF4-FFF2-40B4-BE49-F238E27FC236}">
                  <a16:creationId xmlns:a16="http://schemas.microsoft.com/office/drawing/2014/main" id="{CAA1970B-2714-4ED3-AA63-D973BDA75E03}"/>
                </a:ext>
              </a:extLst>
            </p:cNvPr>
            <p:cNvSpPr/>
            <p:nvPr/>
          </p:nvSpPr>
          <p:spPr>
            <a:xfrm>
              <a:off x="6403750" y="5078900"/>
              <a:ext cx="76800" cy="74625"/>
            </a:xfrm>
            <a:custGeom>
              <a:avLst/>
              <a:gdLst/>
              <a:ahLst/>
              <a:cxnLst/>
              <a:rect l="l" t="t" r="r" b="b"/>
              <a:pathLst>
                <a:path w="3072" h="2985" extrusionOk="0">
                  <a:moveTo>
                    <a:pt x="1476" y="1"/>
                  </a:moveTo>
                  <a:cubicBezTo>
                    <a:pt x="714" y="1"/>
                    <a:pt x="61" y="631"/>
                    <a:pt x="32" y="1432"/>
                  </a:cubicBezTo>
                  <a:cubicBezTo>
                    <a:pt x="1" y="2270"/>
                    <a:pt x="652" y="2952"/>
                    <a:pt x="1490" y="2983"/>
                  </a:cubicBezTo>
                  <a:cubicBezTo>
                    <a:pt x="1508" y="2984"/>
                    <a:pt x="1527" y="2984"/>
                    <a:pt x="1545" y="2984"/>
                  </a:cubicBezTo>
                  <a:cubicBezTo>
                    <a:pt x="2329" y="2984"/>
                    <a:pt x="3010" y="2344"/>
                    <a:pt x="3041" y="1556"/>
                  </a:cubicBezTo>
                  <a:cubicBezTo>
                    <a:pt x="3072" y="718"/>
                    <a:pt x="2420" y="36"/>
                    <a:pt x="1583" y="5"/>
                  </a:cubicBezTo>
                  <a:cubicBezTo>
                    <a:pt x="1547" y="2"/>
                    <a:pt x="1512" y="1"/>
                    <a:pt x="14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38;p57">
              <a:extLst>
                <a:ext uri="{FF2B5EF4-FFF2-40B4-BE49-F238E27FC236}">
                  <a16:creationId xmlns:a16="http://schemas.microsoft.com/office/drawing/2014/main" id="{066C5C60-5973-4C5F-B72A-95EEEEC0169E}"/>
                </a:ext>
              </a:extLst>
            </p:cNvPr>
            <p:cNvSpPr/>
            <p:nvPr/>
          </p:nvSpPr>
          <p:spPr>
            <a:xfrm>
              <a:off x="6416950" y="5085225"/>
              <a:ext cx="26375" cy="26375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0"/>
                  </a:moveTo>
                  <a:cubicBezTo>
                    <a:pt x="248" y="0"/>
                    <a:pt x="0" y="217"/>
                    <a:pt x="0" y="497"/>
                  </a:cubicBezTo>
                  <a:cubicBezTo>
                    <a:pt x="0" y="776"/>
                    <a:pt x="217" y="1024"/>
                    <a:pt x="496" y="1055"/>
                  </a:cubicBezTo>
                  <a:cubicBezTo>
                    <a:pt x="776" y="1055"/>
                    <a:pt x="1024" y="838"/>
                    <a:pt x="1024" y="559"/>
                  </a:cubicBezTo>
                  <a:cubicBezTo>
                    <a:pt x="1055" y="248"/>
                    <a:pt x="838" y="31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39;p57">
              <a:extLst>
                <a:ext uri="{FF2B5EF4-FFF2-40B4-BE49-F238E27FC236}">
                  <a16:creationId xmlns:a16="http://schemas.microsoft.com/office/drawing/2014/main" id="{39BAA932-24F5-40F1-A997-5EBC0DB1B91B}"/>
                </a:ext>
              </a:extLst>
            </p:cNvPr>
            <p:cNvSpPr/>
            <p:nvPr/>
          </p:nvSpPr>
          <p:spPr>
            <a:xfrm>
              <a:off x="6283550" y="5305475"/>
              <a:ext cx="87650" cy="19400"/>
            </a:xfrm>
            <a:custGeom>
              <a:avLst/>
              <a:gdLst/>
              <a:ahLst/>
              <a:cxnLst/>
              <a:rect l="l" t="t" r="r" b="b"/>
              <a:pathLst>
                <a:path w="3506" h="776" extrusionOk="0">
                  <a:moveTo>
                    <a:pt x="2420" y="776"/>
                  </a:moveTo>
                  <a:cubicBezTo>
                    <a:pt x="2234" y="776"/>
                    <a:pt x="2017" y="745"/>
                    <a:pt x="1831" y="714"/>
                  </a:cubicBezTo>
                  <a:cubicBezTo>
                    <a:pt x="1800" y="714"/>
                    <a:pt x="1800" y="714"/>
                    <a:pt x="1800" y="683"/>
                  </a:cubicBezTo>
                  <a:cubicBezTo>
                    <a:pt x="1800" y="714"/>
                    <a:pt x="1800" y="714"/>
                    <a:pt x="1831" y="714"/>
                  </a:cubicBezTo>
                  <a:cubicBezTo>
                    <a:pt x="2017" y="745"/>
                    <a:pt x="2234" y="776"/>
                    <a:pt x="2420" y="776"/>
                  </a:cubicBezTo>
                  <a:cubicBezTo>
                    <a:pt x="2637" y="776"/>
                    <a:pt x="2854" y="745"/>
                    <a:pt x="3040" y="714"/>
                  </a:cubicBezTo>
                  <a:cubicBezTo>
                    <a:pt x="3196" y="683"/>
                    <a:pt x="3320" y="621"/>
                    <a:pt x="3475" y="590"/>
                  </a:cubicBezTo>
                  <a:cubicBezTo>
                    <a:pt x="3320" y="621"/>
                    <a:pt x="3196" y="683"/>
                    <a:pt x="3040" y="714"/>
                  </a:cubicBezTo>
                  <a:cubicBezTo>
                    <a:pt x="2854" y="745"/>
                    <a:pt x="2637" y="776"/>
                    <a:pt x="2420" y="776"/>
                  </a:cubicBezTo>
                  <a:close/>
                  <a:moveTo>
                    <a:pt x="1800" y="683"/>
                  </a:moveTo>
                  <a:cubicBezTo>
                    <a:pt x="1210" y="559"/>
                    <a:pt x="590" y="310"/>
                    <a:pt x="31" y="31"/>
                  </a:cubicBezTo>
                  <a:cubicBezTo>
                    <a:pt x="590" y="310"/>
                    <a:pt x="1210" y="559"/>
                    <a:pt x="1800" y="683"/>
                  </a:cubicBezTo>
                  <a:close/>
                  <a:moveTo>
                    <a:pt x="3475" y="590"/>
                  </a:moveTo>
                  <a:cubicBezTo>
                    <a:pt x="3475" y="590"/>
                    <a:pt x="3475" y="590"/>
                    <a:pt x="3475" y="590"/>
                  </a:cubicBezTo>
                  <a:cubicBezTo>
                    <a:pt x="3475" y="590"/>
                    <a:pt x="3475" y="590"/>
                    <a:pt x="3475" y="590"/>
                  </a:cubicBezTo>
                  <a:close/>
                  <a:moveTo>
                    <a:pt x="3506" y="590"/>
                  </a:moveTo>
                  <a:cubicBezTo>
                    <a:pt x="3506" y="590"/>
                    <a:pt x="3506" y="590"/>
                    <a:pt x="3506" y="590"/>
                  </a:cubicBezTo>
                  <a:cubicBezTo>
                    <a:pt x="3506" y="590"/>
                    <a:pt x="3506" y="590"/>
                    <a:pt x="3506" y="590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5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40;p57">
              <a:extLst>
                <a:ext uri="{FF2B5EF4-FFF2-40B4-BE49-F238E27FC236}">
                  <a16:creationId xmlns:a16="http://schemas.microsoft.com/office/drawing/2014/main" id="{5AC75C7E-65E4-4F26-9A43-6FAE1D530386}"/>
                </a:ext>
              </a:extLst>
            </p:cNvPr>
            <p:cNvSpPr/>
            <p:nvPr/>
          </p:nvSpPr>
          <p:spPr>
            <a:xfrm>
              <a:off x="6139300" y="5098400"/>
              <a:ext cx="345125" cy="226475"/>
            </a:xfrm>
            <a:custGeom>
              <a:avLst/>
              <a:gdLst/>
              <a:ahLst/>
              <a:cxnLst/>
              <a:rect l="l" t="t" r="r" b="b"/>
              <a:pathLst>
                <a:path w="13805" h="9059" extrusionOk="0">
                  <a:moveTo>
                    <a:pt x="0" y="1"/>
                  </a:moveTo>
                  <a:cubicBezTo>
                    <a:pt x="466" y="3165"/>
                    <a:pt x="2823" y="6701"/>
                    <a:pt x="5770" y="8283"/>
                  </a:cubicBezTo>
                  <a:lnTo>
                    <a:pt x="5801" y="8283"/>
                  </a:lnTo>
                  <a:cubicBezTo>
                    <a:pt x="5801" y="8299"/>
                    <a:pt x="5801" y="8299"/>
                    <a:pt x="5801" y="8299"/>
                  </a:cubicBezTo>
                  <a:cubicBezTo>
                    <a:pt x="5801" y="8299"/>
                    <a:pt x="5801" y="8299"/>
                    <a:pt x="5801" y="8314"/>
                  </a:cubicBezTo>
                  <a:cubicBezTo>
                    <a:pt x="6360" y="8593"/>
                    <a:pt x="6980" y="8842"/>
                    <a:pt x="7570" y="8966"/>
                  </a:cubicBezTo>
                  <a:cubicBezTo>
                    <a:pt x="7570" y="8997"/>
                    <a:pt x="7570" y="8997"/>
                    <a:pt x="7601" y="8997"/>
                  </a:cubicBezTo>
                  <a:cubicBezTo>
                    <a:pt x="7787" y="9028"/>
                    <a:pt x="8004" y="9059"/>
                    <a:pt x="8190" y="9059"/>
                  </a:cubicBezTo>
                  <a:cubicBezTo>
                    <a:pt x="8407" y="9059"/>
                    <a:pt x="8624" y="9028"/>
                    <a:pt x="8810" y="8997"/>
                  </a:cubicBezTo>
                  <a:cubicBezTo>
                    <a:pt x="8966" y="8966"/>
                    <a:pt x="9090" y="8904"/>
                    <a:pt x="9245" y="8873"/>
                  </a:cubicBezTo>
                  <a:lnTo>
                    <a:pt x="9276" y="8873"/>
                  </a:lnTo>
                  <a:cubicBezTo>
                    <a:pt x="10982" y="8345"/>
                    <a:pt x="12533" y="7135"/>
                    <a:pt x="13805" y="5615"/>
                  </a:cubicBezTo>
                  <a:lnTo>
                    <a:pt x="13805" y="5615"/>
                  </a:lnTo>
                  <a:cubicBezTo>
                    <a:pt x="12812" y="6050"/>
                    <a:pt x="11416" y="6515"/>
                    <a:pt x="9710" y="6515"/>
                  </a:cubicBezTo>
                  <a:cubicBezTo>
                    <a:pt x="8717" y="6515"/>
                    <a:pt x="7601" y="6329"/>
                    <a:pt x="6453" y="5895"/>
                  </a:cubicBezTo>
                  <a:cubicBezTo>
                    <a:pt x="4064" y="4902"/>
                    <a:pt x="1117" y="2482"/>
                    <a:pt x="0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1;p57">
              <a:extLst>
                <a:ext uri="{FF2B5EF4-FFF2-40B4-BE49-F238E27FC236}">
                  <a16:creationId xmlns:a16="http://schemas.microsoft.com/office/drawing/2014/main" id="{FAD17F66-C678-4DD3-BFE0-267C35A0B683}"/>
                </a:ext>
              </a:extLst>
            </p:cNvPr>
            <p:cNvSpPr/>
            <p:nvPr/>
          </p:nvSpPr>
          <p:spPr>
            <a:xfrm>
              <a:off x="6275800" y="5269025"/>
              <a:ext cx="137275" cy="82225"/>
            </a:xfrm>
            <a:custGeom>
              <a:avLst/>
              <a:gdLst/>
              <a:ahLst/>
              <a:cxnLst/>
              <a:rect l="l" t="t" r="r" b="b"/>
              <a:pathLst>
                <a:path w="5491" h="3289" extrusionOk="0">
                  <a:moveTo>
                    <a:pt x="2730" y="0"/>
                  </a:moveTo>
                  <a:cubicBezTo>
                    <a:pt x="2730" y="0"/>
                    <a:pt x="807" y="62"/>
                    <a:pt x="372" y="1365"/>
                  </a:cubicBezTo>
                  <a:cubicBezTo>
                    <a:pt x="0" y="2172"/>
                    <a:pt x="1861" y="3289"/>
                    <a:pt x="2730" y="3289"/>
                  </a:cubicBezTo>
                  <a:cubicBezTo>
                    <a:pt x="3630" y="3289"/>
                    <a:pt x="5491" y="2172"/>
                    <a:pt x="5119" y="1365"/>
                  </a:cubicBezTo>
                  <a:cubicBezTo>
                    <a:pt x="4653" y="62"/>
                    <a:pt x="2730" y="0"/>
                    <a:pt x="2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627;p33">
            <a:extLst>
              <a:ext uri="{FF2B5EF4-FFF2-40B4-BE49-F238E27FC236}">
                <a16:creationId xmlns:a16="http://schemas.microsoft.com/office/drawing/2014/main" id="{ED1B8B5A-925A-4F0A-BCF6-58C6F2BC4994}"/>
              </a:ext>
            </a:extLst>
          </p:cNvPr>
          <p:cNvGrpSpPr/>
          <p:nvPr/>
        </p:nvGrpSpPr>
        <p:grpSpPr>
          <a:xfrm rot="1902103">
            <a:off x="7565385" y="1040434"/>
            <a:ext cx="848360" cy="2009448"/>
            <a:chOff x="6358918" y="3044707"/>
            <a:chExt cx="579664" cy="1213527"/>
          </a:xfrm>
        </p:grpSpPr>
        <p:sp>
          <p:nvSpPr>
            <p:cNvPr id="117" name="Google Shape;1628;p33">
              <a:extLst>
                <a:ext uri="{FF2B5EF4-FFF2-40B4-BE49-F238E27FC236}">
                  <a16:creationId xmlns:a16="http://schemas.microsoft.com/office/drawing/2014/main" id="{B6F12730-3923-4A35-BDC0-8E22E8E96272}"/>
                </a:ext>
              </a:extLst>
            </p:cNvPr>
            <p:cNvSpPr/>
            <p:nvPr/>
          </p:nvSpPr>
          <p:spPr>
            <a:xfrm>
              <a:off x="6382391" y="3044707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29;p33">
              <a:extLst>
                <a:ext uri="{FF2B5EF4-FFF2-40B4-BE49-F238E27FC236}">
                  <a16:creationId xmlns:a16="http://schemas.microsoft.com/office/drawing/2014/main" id="{E8DACFBE-7AA7-4EA8-A15F-66BABDB56178}"/>
                </a:ext>
              </a:extLst>
            </p:cNvPr>
            <p:cNvSpPr/>
            <p:nvPr/>
          </p:nvSpPr>
          <p:spPr>
            <a:xfrm>
              <a:off x="6706699" y="3364176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30;p33">
              <a:extLst>
                <a:ext uri="{FF2B5EF4-FFF2-40B4-BE49-F238E27FC236}">
                  <a16:creationId xmlns:a16="http://schemas.microsoft.com/office/drawing/2014/main" id="{1F604A72-6FBA-46EA-ABC9-22BF154D78B7}"/>
                </a:ext>
              </a:extLst>
            </p:cNvPr>
            <p:cNvSpPr/>
            <p:nvPr/>
          </p:nvSpPr>
          <p:spPr>
            <a:xfrm>
              <a:off x="6645990" y="3064852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31;p33">
              <a:extLst>
                <a:ext uri="{FF2B5EF4-FFF2-40B4-BE49-F238E27FC236}">
                  <a16:creationId xmlns:a16="http://schemas.microsoft.com/office/drawing/2014/main" id="{29015BE5-C95B-469D-B9E2-EFEDDB1CF438}"/>
                </a:ext>
              </a:extLst>
            </p:cNvPr>
            <p:cNvSpPr/>
            <p:nvPr/>
          </p:nvSpPr>
          <p:spPr>
            <a:xfrm>
              <a:off x="6358918" y="3497640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32;p33">
              <a:extLst>
                <a:ext uri="{FF2B5EF4-FFF2-40B4-BE49-F238E27FC236}">
                  <a16:creationId xmlns:a16="http://schemas.microsoft.com/office/drawing/2014/main" id="{1CC37C6B-E32B-4907-828D-A3ED4A164275}"/>
                </a:ext>
              </a:extLst>
            </p:cNvPr>
            <p:cNvSpPr/>
            <p:nvPr/>
          </p:nvSpPr>
          <p:spPr>
            <a:xfrm>
              <a:off x="6716102" y="3669711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33;p33">
              <a:extLst>
                <a:ext uri="{FF2B5EF4-FFF2-40B4-BE49-F238E27FC236}">
                  <a16:creationId xmlns:a16="http://schemas.microsoft.com/office/drawing/2014/main" id="{592F0665-C5B2-4C78-964B-06893058B41F}"/>
                </a:ext>
              </a:extLst>
            </p:cNvPr>
            <p:cNvSpPr/>
            <p:nvPr/>
          </p:nvSpPr>
          <p:spPr>
            <a:xfrm>
              <a:off x="6521773" y="3172531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634;p33">
              <a:extLst>
                <a:ext uri="{FF2B5EF4-FFF2-40B4-BE49-F238E27FC236}">
                  <a16:creationId xmlns:a16="http://schemas.microsoft.com/office/drawing/2014/main" id="{EB6E5A1C-0F9E-4040-9021-F34A80DEB200}"/>
                </a:ext>
              </a:extLst>
            </p:cNvPr>
            <p:cNvSpPr/>
            <p:nvPr/>
          </p:nvSpPr>
          <p:spPr>
            <a:xfrm>
              <a:off x="6669532" y="3180642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35;p33">
              <a:extLst>
                <a:ext uri="{FF2B5EF4-FFF2-40B4-BE49-F238E27FC236}">
                  <a16:creationId xmlns:a16="http://schemas.microsoft.com/office/drawing/2014/main" id="{17F21EFF-6E08-4B53-9D15-E39CE3678B96}"/>
                </a:ext>
              </a:extLst>
            </p:cNvPr>
            <p:cNvSpPr/>
            <p:nvPr/>
          </p:nvSpPr>
          <p:spPr>
            <a:xfrm>
              <a:off x="6422544" y="3552480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36;p33">
              <a:extLst>
                <a:ext uri="{FF2B5EF4-FFF2-40B4-BE49-F238E27FC236}">
                  <a16:creationId xmlns:a16="http://schemas.microsoft.com/office/drawing/2014/main" id="{03CC27E7-25F0-40E6-A195-0851BBD2C5AF}"/>
                </a:ext>
              </a:extLst>
            </p:cNvPr>
            <p:cNvSpPr/>
            <p:nvPr/>
          </p:nvSpPr>
          <p:spPr>
            <a:xfrm>
              <a:off x="6625193" y="3711614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60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143245" y="239629"/>
            <a:ext cx="8998395" cy="4696957"/>
            <a:chOff x="1043746" y="994132"/>
            <a:chExt cx="6556195" cy="3734673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3746" y="1448482"/>
              <a:ext cx="1320340" cy="1006224"/>
              <a:chOff x="5911864" y="4076684"/>
              <a:chExt cx="915652" cy="695626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1864" y="407668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640667" y="994132"/>
              <a:ext cx="5333203" cy="3734673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6831382" y="3411558"/>
              <a:ext cx="864150" cy="672969"/>
              <a:chOff x="1861465" y="4723116"/>
              <a:chExt cx="864150" cy="672969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861465" y="4723116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2007211" y="5007268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2205053" y="4847963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404574" y="4772395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969670" y="5229273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1183055" y="3930310"/>
              <a:ext cx="890272" cy="685355"/>
              <a:chOff x="8825014" y="1347754"/>
              <a:chExt cx="890272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825014" y="1347754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9157249" y="1397242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909231" y="1653084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9037649" y="1848905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9232576" y="1509600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8" name="Google Shape;1548;p32"/>
          <p:cNvGrpSpPr/>
          <p:nvPr/>
        </p:nvGrpSpPr>
        <p:grpSpPr>
          <a:xfrm>
            <a:off x="6696508" y="2403902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A072D3C-66C8-43EC-AB9B-6B5E9CCBEE1F}"/>
              </a:ext>
            </a:extLst>
          </p:cNvPr>
          <p:cNvSpPr txBox="1"/>
          <p:nvPr/>
        </p:nvSpPr>
        <p:spPr>
          <a:xfrm>
            <a:off x="1050208" y="838408"/>
            <a:ext cx="443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DDEB2D4-8D28-490B-80F6-599DE5DBB3DB}"/>
              </a:ext>
            </a:extLst>
          </p:cNvPr>
          <p:cNvSpPr txBox="1"/>
          <p:nvPr/>
        </p:nvSpPr>
        <p:spPr>
          <a:xfrm>
            <a:off x="1627185" y="1577424"/>
            <a:ext cx="58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a) 843275 – 123568 x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5C6EE5-E211-4F38-BC11-17B0A8D7D850}"/>
              </a:ext>
            </a:extLst>
          </p:cNvPr>
          <p:cNvSpPr txBox="1"/>
          <p:nvPr/>
        </p:nvSpPr>
        <p:spPr>
          <a:xfrm>
            <a:off x="1542125" y="2220433"/>
            <a:ext cx="580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= 843275 –  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617840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A5F5C6-1122-408C-8279-CB8F5FC97684}"/>
              </a:ext>
            </a:extLst>
          </p:cNvPr>
          <p:cNvSpPr txBox="1"/>
          <p:nvPr/>
        </p:nvSpPr>
        <p:spPr>
          <a:xfrm>
            <a:off x="1339903" y="2912292"/>
            <a:ext cx="343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225435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-346229" y="414710"/>
            <a:ext cx="9234120" cy="4641653"/>
            <a:chOff x="1451343" y="1300536"/>
            <a:chExt cx="6309482" cy="2803160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539301" y="1300536"/>
              <a:ext cx="436040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33"/>
          <p:cNvGrpSpPr/>
          <p:nvPr/>
        </p:nvGrpSpPr>
        <p:grpSpPr>
          <a:xfrm>
            <a:off x="6016673" y="2904942"/>
            <a:ext cx="2080960" cy="2204801"/>
            <a:chOff x="5742149" y="2182223"/>
            <a:chExt cx="2080960" cy="2439344"/>
          </a:xfrm>
        </p:grpSpPr>
        <p:grpSp>
          <p:nvGrpSpPr>
            <p:cNvPr id="1652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530B57-C2A2-B0E5-3C97-ED6027F0FB5D}"/>
              </a:ext>
            </a:extLst>
          </p:cNvPr>
          <p:cNvGrpSpPr/>
          <p:nvPr/>
        </p:nvGrpSpPr>
        <p:grpSpPr>
          <a:xfrm>
            <a:off x="2151843" y="1891610"/>
            <a:ext cx="6183145" cy="1205686"/>
            <a:chOff x="2368529" y="1805845"/>
            <a:chExt cx="9683960" cy="120568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237B9F7-FB68-8E03-2333-10D9B4DB8E84}"/>
                </a:ext>
              </a:extLst>
            </p:cNvPr>
            <p:cNvSpPr txBox="1"/>
            <p:nvPr/>
          </p:nvSpPr>
          <p:spPr>
            <a:xfrm>
              <a:off x="2458630" y="1805845"/>
              <a:ext cx="9593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Magnesium" panose="02040603050506020204" pitchFamily="18" charset="0"/>
                </a:rPr>
                <a:t>Dặn</a:t>
              </a:r>
              <a:r>
                <a:rPr lang="en-US" sz="7200" b="1" dirty="0">
                  <a:latin typeface="UTM Magnesium" panose="02040603050506020204" pitchFamily="18" charset="0"/>
                </a:rPr>
                <a:t> </a:t>
              </a:r>
              <a:r>
                <a:rPr lang="en-US" sz="7200" b="1" dirty="0" err="1">
                  <a:latin typeface="UTM Magnesium" panose="02040603050506020204" pitchFamily="18" charset="0"/>
                </a:rPr>
                <a:t>dò</a:t>
              </a:r>
              <a:endParaRPr lang="en-US" sz="7200" b="1" dirty="0">
                <a:latin typeface="UTM Magnesium" panose="020406030505060202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A8F8AB4-5806-CF59-D48F-5290D5B1A9DB}"/>
                </a:ext>
              </a:extLst>
            </p:cNvPr>
            <p:cNvSpPr txBox="1"/>
            <p:nvPr/>
          </p:nvSpPr>
          <p:spPr>
            <a:xfrm>
              <a:off x="2368529" y="1811202"/>
              <a:ext cx="95938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C000"/>
                  </a:solidFill>
                  <a:latin typeface="UTM Magnesium" panose="02040603050506020204" pitchFamily="18" charset="0"/>
                </a:rPr>
                <a:t>Dặn</a:t>
              </a:r>
              <a:r>
                <a:rPr lang="en-US" sz="7200" b="1" dirty="0">
                  <a:solidFill>
                    <a:srgbClr val="FFC000"/>
                  </a:solidFill>
                  <a:latin typeface="UTM Magnesium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C000"/>
                  </a:solidFill>
                  <a:latin typeface="UTM Magnesium" panose="02040603050506020204" pitchFamily="18" charset="0"/>
                </a:rPr>
                <a:t>dò</a:t>
              </a:r>
              <a:endParaRPr lang="en-US" sz="7200" b="1" dirty="0">
                <a:solidFill>
                  <a:srgbClr val="FFC000"/>
                </a:solidFill>
                <a:latin typeface="UTM Magnesium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7" name="Google Shape;4707;p57"/>
          <p:cNvGrpSpPr/>
          <p:nvPr/>
        </p:nvGrpSpPr>
        <p:grpSpPr>
          <a:xfrm>
            <a:off x="4121121" y="2917015"/>
            <a:ext cx="1564557" cy="2174748"/>
            <a:chOff x="4053875" y="238325"/>
            <a:chExt cx="1200550" cy="1668775"/>
          </a:xfrm>
        </p:grpSpPr>
        <p:sp>
          <p:nvSpPr>
            <p:cNvPr id="4708" name="Google Shape;4708;p57"/>
            <p:cNvSpPr/>
            <p:nvPr/>
          </p:nvSpPr>
          <p:spPr>
            <a:xfrm>
              <a:off x="4383475" y="445175"/>
              <a:ext cx="250525" cy="647400"/>
            </a:xfrm>
            <a:custGeom>
              <a:avLst/>
              <a:gdLst/>
              <a:ahLst/>
              <a:cxnLst/>
              <a:rect l="l" t="t" r="r" b="b"/>
              <a:pathLst>
                <a:path w="10021" h="25896" extrusionOk="0">
                  <a:moveTo>
                    <a:pt x="1" y="1"/>
                  </a:moveTo>
                  <a:lnTo>
                    <a:pt x="2452" y="14643"/>
                  </a:lnTo>
                  <a:lnTo>
                    <a:pt x="4158" y="25562"/>
                  </a:lnTo>
                  <a:cubicBezTo>
                    <a:pt x="4158" y="25562"/>
                    <a:pt x="5755" y="25896"/>
                    <a:pt x="7297" y="25896"/>
                  </a:cubicBezTo>
                  <a:cubicBezTo>
                    <a:pt x="8499" y="25896"/>
                    <a:pt x="9667" y="25693"/>
                    <a:pt x="10021" y="24973"/>
                  </a:cubicBezTo>
                  <a:cubicBezTo>
                    <a:pt x="7911" y="23639"/>
                    <a:pt x="7322" y="21871"/>
                    <a:pt x="6888" y="18552"/>
                  </a:cubicBezTo>
                  <a:lnTo>
                    <a:pt x="5802" y="18427"/>
                  </a:lnTo>
                  <a:lnTo>
                    <a:pt x="6795" y="17559"/>
                  </a:lnTo>
                  <a:cubicBezTo>
                    <a:pt x="6701" y="16907"/>
                    <a:pt x="6639" y="16194"/>
                    <a:pt x="6546" y="15418"/>
                  </a:cubicBezTo>
                  <a:cubicBezTo>
                    <a:pt x="6484" y="14736"/>
                    <a:pt x="6391" y="13991"/>
                    <a:pt x="6267" y="13185"/>
                  </a:cubicBezTo>
                  <a:lnTo>
                    <a:pt x="5150" y="13061"/>
                  </a:lnTo>
                  <a:lnTo>
                    <a:pt x="6143" y="12192"/>
                  </a:lnTo>
                  <a:cubicBezTo>
                    <a:pt x="5957" y="11044"/>
                    <a:pt x="5740" y="9835"/>
                    <a:pt x="5523" y="8656"/>
                  </a:cubicBezTo>
                  <a:lnTo>
                    <a:pt x="4437" y="8346"/>
                  </a:lnTo>
                  <a:lnTo>
                    <a:pt x="5368" y="7756"/>
                  </a:lnTo>
                  <a:cubicBezTo>
                    <a:pt x="5150" y="6639"/>
                    <a:pt x="4933" y="5585"/>
                    <a:pt x="4747" y="4623"/>
                  </a:cubicBezTo>
                  <a:lnTo>
                    <a:pt x="3568" y="4282"/>
                  </a:lnTo>
                  <a:lnTo>
                    <a:pt x="4561" y="3630"/>
                  </a:lnTo>
                  <a:cubicBezTo>
                    <a:pt x="4158" y="1800"/>
                    <a:pt x="3879" y="559"/>
                    <a:pt x="3879" y="55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7"/>
            <p:cNvSpPr/>
            <p:nvPr/>
          </p:nvSpPr>
          <p:spPr>
            <a:xfrm>
              <a:off x="4775900" y="1447475"/>
              <a:ext cx="129550" cy="402750"/>
            </a:xfrm>
            <a:custGeom>
              <a:avLst/>
              <a:gdLst/>
              <a:ahLst/>
              <a:cxnLst/>
              <a:rect l="l" t="t" r="r" b="b"/>
              <a:pathLst>
                <a:path w="5182" h="16110" extrusionOk="0">
                  <a:moveTo>
                    <a:pt x="4476" y="1"/>
                  </a:moveTo>
                  <a:cubicBezTo>
                    <a:pt x="3055" y="1"/>
                    <a:pt x="1" y="423"/>
                    <a:pt x="1" y="423"/>
                  </a:cubicBezTo>
                  <a:cubicBezTo>
                    <a:pt x="1" y="423"/>
                    <a:pt x="1180" y="13173"/>
                    <a:pt x="776" y="16089"/>
                  </a:cubicBezTo>
                  <a:cubicBezTo>
                    <a:pt x="962" y="16104"/>
                    <a:pt x="1170" y="16110"/>
                    <a:pt x="1376" y="16110"/>
                  </a:cubicBezTo>
                  <a:cubicBezTo>
                    <a:pt x="1996" y="16110"/>
                    <a:pt x="2606" y="16058"/>
                    <a:pt x="2606" y="16058"/>
                  </a:cubicBezTo>
                  <a:cubicBezTo>
                    <a:pt x="2606" y="16058"/>
                    <a:pt x="5181" y="7372"/>
                    <a:pt x="4902" y="19"/>
                  </a:cubicBezTo>
                  <a:cubicBezTo>
                    <a:pt x="4788" y="6"/>
                    <a:pt x="4643" y="1"/>
                    <a:pt x="4476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7"/>
            <p:cNvSpPr/>
            <p:nvPr/>
          </p:nvSpPr>
          <p:spPr>
            <a:xfrm>
              <a:off x="4314450" y="1272675"/>
              <a:ext cx="145825" cy="566675"/>
            </a:xfrm>
            <a:custGeom>
              <a:avLst/>
              <a:gdLst/>
              <a:ahLst/>
              <a:cxnLst/>
              <a:rect l="l" t="t" r="r" b="b"/>
              <a:pathLst>
                <a:path w="5833" h="22667" extrusionOk="0">
                  <a:moveTo>
                    <a:pt x="1" y="1"/>
                  </a:moveTo>
                  <a:cubicBezTo>
                    <a:pt x="776" y="5429"/>
                    <a:pt x="2979" y="22584"/>
                    <a:pt x="2979" y="22584"/>
                  </a:cubicBezTo>
                  <a:cubicBezTo>
                    <a:pt x="2979" y="22584"/>
                    <a:pt x="3434" y="22667"/>
                    <a:pt x="3949" y="22667"/>
                  </a:cubicBezTo>
                  <a:cubicBezTo>
                    <a:pt x="4206" y="22667"/>
                    <a:pt x="4478" y="22646"/>
                    <a:pt x="4716" y="22584"/>
                  </a:cubicBezTo>
                  <a:cubicBezTo>
                    <a:pt x="5833" y="18489"/>
                    <a:pt x="5802" y="6050"/>
                    <a:pt x="5802" y="6050"/>
                  </a:cubicBezTo>
                  <a:cubicBezTo>
                    <a:pt x="5802" y="6050"/>
                    <a:pt x="3848" y="4033"/>
                    <a:pt x="1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7"/>
            <p:cNvSpPr/>
            <p:nvPr/>
          </p:nvSpPr>
          <p:spPr>
            <a:xfrm>
              <a:off x="4914725" y="1185725"/>
              <a:ext cx="308700" cy="226100"/>
            </a:xfrm>
            <a:custGeom>
              <a:avLst/>
              <a:gdLst/>
              <a:ahLst/>
              <a:cxnLst/>
              <a:rect l="l" t="t" r="r" b="b"/>
              <a:pathLst>
                <a:path w="12348" h="9044" extrusionOk="0">
                  <a:moveTo>
                    <a:pt x="2155" y="1"/>
                  </a:moveTo>
                  <a:cubicBezTo>
                    <a:pt x="1925" y="1"/>
                    <a:pt x="1689" y="42"/>
                    <a:pt x="1459" y="128"/>
                  </a:cubicBezTo>
                  <a:cubicBezTo>
                    <a:pt x="497" y="501"/>
                    <a:pt x="1" y="1586"/>
                    <a:pt x="404" y="2579"/>
                  </a:cubicBezTo>
                  <a:lnTo>
                    <a:pt x="559" y="2982"/>
                  </a:lnTo>
                  <a:cubicBezTo>
                    <a:pt x="652" y="3230"/>
                    <a:pt x="714" y="3355"/>
                    <a:pt x="776" y="3510"/>
                  </a:cubicBezTo>
                  <a:cubicBezTo>
                    <a:pt x="869" y="3665"/>
                    <a:pt x="931" y="3820"/>
                    <a:pt x="1024" y="3975"/>
                  </a:cubicBezTo>
                  <a:cubicBezTo>
                    <a:pt x="1179" y="4254"/>
                    <a:pt x="1365" y="4564"/>
                    <a:pt x="1552" y="4844"/>
                  </a:cubicBezTo>
                  <a:cubicBezTo>
                    <a:pt x="1924" y="5402"/>
                    <a:pt x="2327" y="5929"/>
                    <a:pt x="2792" y="6426"/>
                  </a:cubicBezTo>
                  <a:cubicBezTo>
                    <a:pt x="3692" y="7418"/>
                    <a:pt x="4871" y="8256"/>
                    <a:pt x="6174" y="8690"/>
                  </a:cubicBezTo>
                  <a:cubicBezTo>
                    <a:pt x="6329" y="8752"/>
                    <a:pt x="6515" y="8783"/>
                    <a:pt x="6670" y="8845"/>
                  </a:cubicBezTo>
                  <a:lnTo>
                    <a:pt x="7166" y="8938"/>
                  </a:lnTo>
                  <a:cubicBezTo>
                    <a:pt x="7508" y="9031"/>
                    <a:pt x="7849" y="9031"/>
                    <a:pt x="8190" y="9031"/>
                  </a:cubicBezTo>
                  <a:cubicBezTo>
                    <a:pt x="8268" y="9039"/>
                    <a:pt x="8351" y="9043"/>
                    <a:pt x="8438" y="9043"/>
                  </a:cubicBezTo>
                  <a:cubicBezTo>
                    <a:pt x="8698" y="9043"/>
                    <a:pt x="8989" y="9008"/>
                    <a:pt x="9245" y="8938"/>
                  </a:cubicBezTo>
                  <a:cubicBezTo>
                    <a:pt x="9431" y="8907"/>
                    <a:pt x="9586" y="8876"/>
                    <a:pt x="9772" y="8783"/>
                  </a:cubicBezTo>
                  <a:cubicBezTo>
                    <a:pt x="9927" y="8721"/>
                    <a:pt x="10082" y="8659"/>
                    <a:pt x="10238" y="8566"/>
                  </a:cubicBezTo>
                  <a:cubicBezTo>
                    <a:pt x="10858" y="8194"/>
                    <a:pt x="11323" y="7698"/>
                    <a:pt x="11665" y="7139"/>
                  </a:cubicBezTo>
                  <a:cubicBezTo>
                    <a:pt x="12006" y="6581"/>
                    <a:pt x="12192" y="5991"/>
                    <a:pt x="12316" y="5371"/>
                  </a:cubicBezTo>
                  <a:cubicBezTo>
                    <a:pt x="12347" y="5278"/>
                    <a:pt x="12285" y="5154"/>
                    <a:pt x="12161" y="5092"/>
                  </a:cubicBezTo>
                  <a:cubicBezTo>
                    <a:pt x="12139" y="5086"/>
                    <a:pt x="12117" y="5084"/>
                    <a:pt x="12095" y="5084"/>
                  </a:cubicBezTo>
                  <a:cubicBezTo>
                    <a:pt x="11995" y="5084"/>
                    <a:pt x="11902" y="5139"/>
                    <a:pt x="11851" y="5216"/>
                  </a:cubicBezTo>
                  <a:lnTo>
                    <a:pt x="11851" y="5247"/>
                  </a:lnTo>
                  <a:cubicBezTo>
                    <a:pt x="11416" y="6240"/>
                    <a:pt x="10610" y="7139"/>
                    <a:pt x="9710" y="7387"/>
                  </a:cubicBezTo>
                  <a:cubicBezTo>
                    <a:pt x="9617" y="7449"/>
                    <a:pt x="9493" y="7449"/>
                    <a:pt x="9400" y="7480"/>
                  </a:cubicBezTo>
                  <a:lnTo>
                    <a:pt x="9059" y="7480"/>
                  </a:lnTo>
                  <a:cubicBezTo>
                    <a:pt x="8811" y="7480"/>
                    <a:pt x="8624" y="7449"/>
                    <a:pt x="8376" y="7387"/>
                  </a:cubicBezTo>
                  <a:cubicBezTo>
                    <a:pt x="8128" y="7294"/>
                    <a:pt x="7911" y="7263"/>
                    <a:pt x="7663" y="7139"/>
                  </a:cubicBezTo>
                  <a:lnTo>
                    <a:pt x="7353" y="6984"/>
                  </a:lnTo>
                  <a:lnTo>
                    <a:pt x="7042" y="6798"/>
                  </a:lnTo>
                  <a:cubicBezTo>
                    <a:pt x="6205" y="6271"/>
                    <a:pt x="5553" y="5557"/>
                    <a:pt x="5057" y="4688"/>
                  </a:cubicBezTo>
                  <a:cubicBezTo>
                    <a:pt x="4809" y="4254"/>
                    <a:pt x="4623" y="3789"/>
                    <a:pt x="4437" y="3324"/>
                  </a:cubicBezTo>
                  <a:cubicBezTo>
                    <a:pt x="4344" y="3075"/>
                    <a:pt x="4281" y="2827"/>
                    <a:pt x="4188" y="2610"/>
                  </a:cubicBezTo>
                  <a:cubicBezTo>
                    <a:pt x="4157" y="2486"/>
                    <a:pt x="4126" y="2362"/>
                    <a:pt x="4126" y="2238"/>
                  </a:cubicBezTo>
                  <a:cubicBezTo>
                    <a:pt x="4095" y="2145"/>
                    <a:pt x="4064" y="1990"/>
                    <a:pt x="4064" y="1959"/>
                  </a:cubicBezTo>
                  <a:cubicBezTo>
                    <a:pt x="4064" y="1710"/>
                    <a:pt x="4033" y="1431"/>
                    <a:pt x="3940" y="1214"/>
                  </a:cubicBezTo>
                  <a:cubicBezTo>
                    <a:pt x="3631" y="452"/>
                    <a:pt x="2919" y="1"/>
                    <a:pt x="2155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7"/>
            <p:cNvSpPr/>
            <p:nvPr/>
          </p:nvSpPr>
          <p:spPr>
            <a:xfrm>
              <a:off x="5178400" y="1242400"/>
              <a:ext cx="76025" cy="95525"/>
            </a:xfrm>
            <a:custGeom>
              <a:avLst/>
              <a:gdLst/>
              <a:ahLst/>
              <a:cxnLst/>
              <a:rect l="l" t="t" r="r" b="b"/>
              <a:pathLst>
                <a:path w="3041" h="3821" extrusionOk="0">
                  <a:moveTo>
                    <a:pt x="2174" y="1"/>
                  </a:moveTo>
                  <a:cubicBezTo>
                    <a:pt x="2095" y="1"/>
                    <a:pt x="2012" y="41"/>
                    <a:pt x="1955" y="126"/>
                  </a:cubicBezTo>
                  <a:cubicBezTo>
                    <a:pt x="1614" y="684"/>
                    <a:pt x="994" y="1522"/>
                    <a:pt x="559" y="2173"/>
                  </a:cubicBezTo>
                  <a:cubicBezTo>
                    <a:pt x="1" y="3073"/>
                    <a:pt x="1180" y="3724"/>
                    <a:pt x="1180" y="3724"/>
                  </a:cubicBezTo>
                  <a:cubicBezTo>
                    <a:pt x="1180" y="3724"/>
                    <a:pt x="1474" y="3821"/>
                    <a:pt x="1819" y="3821"/>
                  </a:cubicBezTo>
                  <a:cubicBezTo>
                    <a:pt x="2233" y="3821"/>
                    <a:pt x="2719" y="3682"/>
                    <a:pt x="2855" y="3073"/>
                  </a:cubicBezTo>
                  <a:cubicBezTo>
                    <a:pt x="3041" y="2328"/>
                    <a:pt x="2669" y="932"/>
                    <a:pt x="2389" y="157"/>
                  </a:cubicBezTo>
                  <a:cubicBezTo>
                    <a:pt x="2356" y="56"/>
                    <a:pt x="2268" y="1"/>
                    <a:pt x="2174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7"/>
            <p:cNvSpPr/>
            <p:nvPr/>
          </p:nvSpPr>
          <p:spPr>
            <a:xfrm>
              <a:off x="4295075" y="508000"/>
              <a:ext cx="744525" cy="1342225"/>
            </a:xfrm>
            <a:custGeom>
              <a:avLst/>
              <a:gdLst/>
              <a:ahLst/>
              <a:cxnLst/>
              <a:rect l="l" t="t" r="r" b="b"/>
              <a:pathLst>
                <a:path w="29781" h="53689" extrusionOk="0">
                  <a:moveTo>
                    <a:pt x="4499" y="0"/>
                  </a:moveTo>
                  <a:cubicBezTo>
                    <a:pt x="4499" y="0"/>
                    <a:pt x="342" y="2265"/>
                    <a:pt x="1831" y="6267"/>
                  </a:cubicBezTo>
                  <a:cubicBezTo>
                    <a:pt x="3351" y="10269"/>
                    <a:pt x="745" y="21281"/>
                    <a:pt x="404" y="24756"/>
                  </a:cubicBezTo>
                  <a:cubicBezTo>
                    <a:pt x="0" y="34403"/>
                    <a:pt x="3971" y="38715"/>
                    <a:pt x="8562" y="40577"/>
                  </a:cubicBezTo>
                  <a:cubicBezTo>
                    <a:pt x="8873" y="40701"/>
                    <a:pt x="9090" y="40980"/>
                    <a:pt x="9121" y="41321"/>
                  </a:cubicBezTo>
                  <a:cubicBezTo>
                    <a:pt x="9431" y="45323"/>
                    <a:pt x="9896" y="51713"/>
                    <a:pt x="9617" y="53668"/>
                  </a:cubicBezTo>
                  <a:cubicBezTo>
                    <a:pt x="9803" y="53683"/>
                    <a:pt x="10013" y="53689"/>
                    <a:pt x="10222" y="53689"/>
                  </a:cubicBezTo>
                  <a:cubicBezTo>
                    <a:pt x="10850" y="53689"/>
                    <a:pt x="11478" y="53637"/>
                    <a:pt x="11478" y="53637"/>
                  </a:cubicBezTo>
                  <a:cubicBezTo>
                    <a:pt x="11478" y="53637"/>
                    <a:pt x="12998" y="48456"/>
                    <a:pt x="13557" y="42717"/>
                  </a:cubicBezTo>
                  <a:cubicBezTo>
                    <a:pt x="13616" y="42240"/>
                    <a:pt x="14020" y="41878"/>
                    <a:pt x="14492" y="41878"/>
                  </a:cubicBezTo>
                  <a:cubicBezTo>
                    <a:pt x="14511" y="41878"/>
                    <a:pt x="14530" y="41878"/>
                    <a:pt x="14549" y="41879"/>
                  </a:cubicBezTo>
                  <a:cubicBezTo>
                    <a:pt x="15179" y="41922"/>
                    <a:pt x="15845" y="41947"/>
                    <a:pt x="16532" y="41947"/>
                  </a:cubicBezTo>
                  <a:cubicBezTo>
                    <a:pt x="19332" y="41947"/>
                    <a:pt x="22488" y="41537"/>
                    <a:pt x="25004" y="40266"/>
                  </a:cubicBezTo>
                  <a:cubicBezTo>
                    <a:pt x="25717" y="45757"/>
                    <a:pt x="26400" y="53171"/>
                    <a:pt x="26400" y="53171"/>
                  </a:cubicBezTo>
                  <a:cubicBezTo>
                    <a:pt x="26400" y="53171"/>
                    <a:pt x="26841" y="53254"/>
                    <a:pt x="27346" y="53254"/>
                  </a:cubicBezTo>
                  <a:cubicBezTo>
                    <a:pt x="27599" y="53254"/>
                    <a:pt x="27868" y="53233"/>
                    <a:pt x="28106" y="53171"/>
                  </a:cubicBezTo>
                  <a:cubicBezTo>
                    <a:pt x="29254" y="49076"/>
                    <a:pt x="29626" y="34124"/>
                    <a:pt x="29626" y="34124"/>
                  </a:cubicBezTo>
                  <a:lnTo>
                    <a:pt x="29595" y="34124"/>
                  </a:lnTo>
                  <a:cubicBezTo>
                    <a:pt x="29750" y="33162"/>
                    <a:pt x="29781" y="32046"/>
                    <a:pt x="29626" y="30836"/>
                  </a:cubicBezTo>
                  <a:cubicBezTo>
                    <a:pt x="28677" y="23164"/>
                    <a:pt x="19550" y="22442"/>
                    <a:pt x="14157" y="22442"/>
                  </a:cubicBezTo>
                  <a:cubicBezTo>
                    <a:pt x="13553" y="22442"/>
                    <a:pt x="12996" y="22451"/>
                    <a:pt x="12502" y="22460"/>
                  </a:cubicBezTo>
                  <a:cubicBezTo>
                    <a:pt x="12052" y="22476"/>
                    <a:pt x="11657" y="22483"/>
                    <a:pt x="11327" y="22483"/>
                  </a:cubicBezTo>
                  <a:cubicBezTo>
                    <a:pt x="10998" y="22483"/>
                    <a:pt x="10734" y="22476"/>
                    <a:pt x="10548" y="22460"/>
                  </a:cubicBezTo>
                  <a:cubicBezTo>
                    <a:pt x="8097" y="22212"/>
                    <a:pt x="7942" y="19699"/>
                    <a:pt x="7415" y="12409"/>
                  </a:cubicBezTo>
                  <a:cubicBezTo>
                    <a:pt x="6918" y="5119"/>
                    <a:pt x="4499" y="0"/>
                    <a:pt x="4499" y="0"/>
                  </a:cubicBezTo>
                  <a:close/>
                </a:path>
              </a:pathLst>
            </a:custGeom>
            <a:solidFill>
              <a:srgbClr val="E6C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7"/>
            <p:cNvSpPr/>
            <p:nvPr/>
          </p:nvSpPr>
          <p:spPr>
            <a:xfrm>
              <a:off x="4744100" y="1837275"/>
              <a:ext cx="107825" cy="69825"/>
            </a:xfrm>
            <a:custGeom>
              <a:avLst/>
              <a:gdLst/>
              <a:ahLst/>
              <a:cxnLst/>
              <a:rect l="l" t="t" r="r" b="b"/>
              <a:pathLst>
                <a:path w="4313" h="2793" extrusionOk="0">
                  <a:moveTo>
                    <a:pt x="2856" y="0"/>
                  </a:moveTo>
                  <a:cubicBezTo>
                    <a:pt x="1840" y="0"/>
                    <a:pt x="376" y="530"/>
                    <a:pt x="1" y="1675"/>
                  </a:cubicBezTo>
                  <a:cubicBezTo>
                    <a:pt x="404" y="1706"/>
                    <a:pt x="800" y="1714"/>
                    <a:pt x="1094" y="1714"/>
                  </a:cubicBezTo>
                  <a:cubicBezTo>
                    <a:pt x="1389" y="1714"/>
                    <a:pt x="1583" y="1706"/>
                    <a:pt x="1583" y="1706"/>
                  </a:cubicBezTo>
                  <a:lnTo>
                    <a:pt x="1583" y="1706"/>
                  </a:lnTo>
                  <a:lnTo>
                    <a:pt x="1025" y="2792"/>
                  </a:lnTo>
                  <a:cubicBezTo>
                    <a:pt x="1025" y="2792"/>
                    <a:pt x="4313" y="2730"/>
                    <a:pt x="3847" y="373"/>
                  </a:cubicBezTo>
                  <a:cubicBezTo>
                    <a:pt x="3745" y="128"/>
                    <a:pt x="3355" y="0"/>
                    <a:pt x="2856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7"/>
            <p:cNvSpPr/>
            <p:nvPr/>
          </p:nvSpPr>
          <p:spPr>
            <a:xfrm>
              <a:off x="4902325" y="1827950"/>
              <a:ext cx="107825" cy="69825"/>
            </a:xfrm>
            <a:custGeom>
              <a:avLst/>
              <a:gdLst/>
              <a:ahLst/>
              <a:cxnLst/>
              <a:rect l="l" t="t" r="r" b="b"/>
              <a:pathLst>
                <a:path w="4313" h="2793" extrusionOk="0">
                  <a:moveTo>
                    <a:pt x="2856" y="1"/>
                  </a:moveTo>
                  <a:cubicBezTo>
                    <a:pt x="1839" y="1"/>
                    <a:pt x="375" y="531"/>
                    <a:pt x="0" y="1676"/>
                  </a:cubicBezTo>
                  <a:cubicBezTo>
                    <a:pt x="403" y="1707"/>
                    <a:pt x="799" y="1715"/>
                    <a:pt x="1094" y="1715"/>
                  </a:cubicBezTo>
                  <a:cubicBezTo>
                    <a:pt x="1388" y="1715"/>
                    <a:pt x="1582" y="1707"/>
                    <a:pt x="1582" y="1707"/>
                  </a:cubicBezTo>
                  <a:lnTo>
                    <a:pt x="1582" y="1707"/>
                  </a:lnTo>
                  <a:lnTo>
                    <a:pt x="1024" y="2793"/>
                  </a:lnTo>
                  <a:cubicBezTo>
                    <a:pt x="1024" y="2793"/>
                    <a:pt x="4312" y="2731"/>
                    <a:pt x="3847" y="373"/>
                  </a:cubicBezTo>
                  <a:cubicBezTo>
                    <a:pt x="3745" y="128"/>
                    <a:pt x="3354" y="1"/>
                    <a:pt x="285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7"/>
            <p:cNvSpPr/>
            <p:nvPr/>
          </p:nvSpPr>
          <p:spPr>
            <a:xfrm>
              <a:off x="4485075" y="1837275"/>
              <a:ext cx="107050" cy="69825"/>
            </a:xfrm>
            <a:custGeom>
              <a:avLst/>
              <a:gdLst/>
              <a:ahLst/>
              <a:cxnLst/>
              <a:rect l="l" t="t" r="r" b="b"/>
              <a:pathLst>
                <a:path w="4282" h="2793" extrusionOk="0">
                  <a:moveTo>
                    <a:pt x="2856" y="0"/>
                  </a:moveTo>
                  <a:cubicBezTo>
                    <a:pt x="1840" y="0"/>
                    <a:pt x="375" y="530"/>
                    <a:pt x="1" y="1675"/>
                  </a:cubicBezTo>
                  <a:cubicBezTo>
                    <a:pt x="388" y="1706"/>
                    <a:pt x="784" y="1714"/>
                    <a:pt x="1083" y="1714"/>
                  </a:cubicBezTo>
                  <a:cubicBezTo>
                    <a:pt x="1381" y="1714"/>
                    <a:pt x="1583" y="1706"/>
                    <a:pt x="1583" y="1706"/>
                  </a:cubicBezTo>
                  <a:lnTo>
                    <a:pt x="1583" y="1706"/>
                  </a:lnTo>
                  <a:lnTo>
                    <a:pt x="993" y="2792"/>
                  </a:lnTo>
                  <a:cubicBezTo>
                    <a:pt x="993" y="2792"/>
                    <a:pt x="4282" y="2730"/>
                    <a:pt x="3847" y="373"/>
                  </a:cubicBezTo>
                  <a:cubicBezTo>
                    <a:pt x="3745" y="128"/>
                    <a:pt x="3355" y="0"/>
                    <a:pt x="2856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7"/>
            <p:cNvSpPr/>
            <p:nvPr/>
          </p:nvSpPr>
          <p:spPr>
            <a:xfrm>
              <a:off x="4336950" y="1827950"/>
              <a:ext cx="107825" cy="69825"/>
            </a:xfrm>
            <a:custGeom>
              <a:avLst/>
              <a:gdLst/>
              <a:ahLst/>
              <a:cxnLst/>
              <a:rect l="l" t="t" r="r" b="b"/>
              <a:pathLst>
                <a:path w="4313" h="2793" extrusionOk="0">
                  <a:moveTo>
                    <a:pt x="2856" y="1"/>
                  </a:moveTo>
                  <a:cubicBezTo>
                    <a:pt x="1840" y="1"/>
                    <a:pt x="375" y="531"/>
                    <a:pt x="1" y="1676"/>
                  </a:cubicBezTo>
                  <a:cubicBezTo>
                    <a:pt x="388" y="1707"/>
                    <a:pt x="784" y="1715"/>
                    <a:pt x="1082" y="1715"/>
                  </a:cubicBezTo>
                  <a:cubicBezTo>
                    <a:pt x="1381" y="1715"/>
                    <a:pt x="1583" y="1707"/>
                    <a:pt x="1583" y="1707"/>
                  </a:cubicBezTo>
                  <a:lnTo>
                    <a:pt x="1583" y="1707"/>
                  </a:lnTo>
                  <a:lnTo>
                    <a:pt x="993" y="2793"/>
                  </a:lnTo>
                  <a:cubicBezTo>
                    <a:pt x="993" y="2793"/>
                    <a:pt x="4313" y="2731"/>
                    <a:pt x="3847" y="373"/>
                  </a:cubicBezTo>
                  <a:cubicBezTo>
                    <a:pt x="3745" y="128"/>
                    <a:pt x="3354" y="1"/>
                    <a:pt x="285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7"/>
            <p:cNvSpPr/>
            <p:nvPr/>
          </p:nvSpPr>
          <p:spPr>
            <a:xfrm>
              <a:off x="4373400" y="361875"/>
              <a:ext cx="125675" cy="83325"/>
            </a:xfrm>
            <a:custGeom>
              <a:avLst/>
              <a:gdLst/>
              <a:ahLst/>
              <a:cxnLst/>
              <a:rect l="l" t="t" r="r" b="b"/>
              <a:pathLst>
                <a:path w="5027" h="3333" extrusionOk="0">
                  <a:moveTo>
                    <a:pt x="4348" y="1"/>
                  </a:moveTo>
                  <a:cubicBezTo>
                    <a:pt x="4253" y="1"/>
                    <a:pt x="4155" y="25"/>
                    <a:pt x="4064" y="75"/>
                  </a:cubicBezTo>
                  <a:lnTo>
                    <a:pt x="373" y="2278"/>
                  </a:lnTo>
                  <a:cubicBezTo>
                    <a:pt x="94" y="2433"/>
                    <a:pt x="1" y="2774"/>
                    <a:pt x="156" y="3054"/>
                  </a:cubicBezTo>
                  <a:cubicBezTo>
                    <a:pt x="280" y="3240"/>
                    <a:pt x="466" y="3333"/>
                    <a:pt x="652" y="3333"/>
                  </a:cubicBezTo>
                  <a:cubicBezTo>
                    <a:pt x="776" y="3333"/>
                    <a:pt x="869" y="3302"/>
                    <a:pt x="962" y="3271"/>
                  </a:cubicBezTo>
                  <a:lnTo>
                    <a:pt x="4654" y="1068"/>
                  </a:lnTo>
                  <a:cubicBezTo>
                    <a:pt x="4933" y="913"/>
                    <a:pt x="5026" y="541"/>
                    <a:pt x="4840" y="293"/>
                  </a:cubicBezTo>
                  <a:cubicBezTo>
                    <a:pt x="4735" y="104"/>
                    <a:pt x="4546" y="1"/>
                    <a:pt x="4348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7"/>
            <p:cNvSpPr/>
            <p:nvPr/>
          </p:nvSpPr>
          <p:spPr>
            <a:xfrm>
              <a:off x="4644075" y="1239025"/>
              <a:ext cx="221050" cy="141125"/>
            </a:xfrm>
            <a:custGeom>
              <a:avLst/>
              <a:gdLst/>
              <a:ahLst/>
              <a:cxnLst/>
              <a:rect l="l" t="t" r="r" b="b"/>
              <a:pathLst>
                <a:path w="8842" h="5645" extrusionOk="0">
                  <a:moveTo>
                    <a:pt x="5147" y="0"/>
                  </a:moveTo>
                  <a:cubicBezTo>
                    <a:pt x="5042" y="0"/>
                    <a:pt x="4940" y="4"/>
                    <a:pt x="4839" y="13"/>
                  </a:cubicBezTo>
                  <a:cubicBezTo>
                    <a:pt x="3102" y="199"/>
                    <a:pt x="0" y="2339"/>
                    <a:pt x="807" y="4418"/>
                  </a:cubicBezTo>
                  <a:cubicBezTo>
                    <a:pt x="1190" y="5321"/>
                    <a:pt x="2248" y="5644"/>
                    <a:pt x="3259" y="5644"/>
                  </a:cubicBezTo>
                  <a:cubicBezTo>
                    <a:pt x="3394" y="5644"/>
                    <a:pt x="3529" y="5639"/>
                    <a:pt x="3661" y="5628"/>
                  </a:cubicBezTo>
                  <a:cubicBezTo>
                    <a:pt x="4932" y="5504"/>
                    <a:pt x="6235" y="5379"/>
                    <a:pt x="7321" y="4604"/>
                  </a:cubicBezTo>
                  <a:cubicBezTo>
                    <a:pt x="7911" y="4170"/>
                    <a:pt x="8469" y="3549"/>
                    <a:pt x="8655" y="2867"/>
                  </a:cubicBezTo>
                  <a:cubicBezTo>
                    <a:pt x="8841" y="2277"/>
                    <a:pt x="8748" y="1657"/>
                    <a:pt x="8190" y="1129"/>
                  </a:cubicBezTo>
                  <a:cubicBezTo>
                    <a:pt x="7455" y="423"/>
                    <a:pt x="6207" y="0"/>
                    <a:pt x="514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7"/>
            <p:cNvSpPr/>
            <p:nvPr/>
          </p:nvSpPr>
          <p:spPr>
            <a:xfrm>
              <a:off x="4426150" y="1182325"/>
              <a:ext cx="191575" cy="169425"/>
            </a:xfrm>
            <a:custGeom>
              <a:avLst/>
              <a:gdLst/>
              <a:ahLst/>
              <a:cxnLst/>
              <a:rect l="l" t="t" r="r" b="b"/>
              <a:pathLst>
                <a:path w="7663" h="6777" extrusionOk="0">
                  <a:moveTo>
                    <a:pt x="4057" y="0"/>
                  </a:moveTo>
                  <a:cubicBezTo>
                    <a:pt x="2997" y="0"/>
                    <a:pt x="1934" y="765"/>
                    <a:pt x="931" y="1908"/>
                  </a:cubicBezTo>
                  <a:cubicBezTo>
                    <a:pt x="465" y="2405"/>
                    <a:pt x="62" y="3025"/>
                    <a:pt x="31" y="3708"/>
                  </a:cubicBezTo>
                  <a:cubicBezTo>
                    <a:pt x="0" y="4669"/>
                    <a:pt x="683" y="5507"/>
                    <a:pt x="1427" y="6127"/>
                  </a:cubicBezTo>
                  <a:cubicBezTo>
                    <a:pt x="1959" y="6585"/>
                    <a:pt x="2554" y="6776"/>
                    <a:pt x="3157" y="6776"/>
                  </a:cubicBezTo>
                  <a:cubicBezTo>
                    <a:pt x="4067" y="6776"/>
                    <a:pt x="4993" y="6340"/>
                    <a:pt x="5739" y="5724"/>
                  </a:cubicBezTo>
                  <a:cubicBezTo>
                    <a:pt x="7228" y="4421"/>
                    <a:pt x="7662" y="3180"/>
                    <a:pt x="6452" y="1505"/>
                  </a:cubicBezTo>
                  <a:cubicBezTo>
                    <a:pt x="5674" y="445"/>
                    <a:pt x="4866" y="0"/>
                    <a:pt x="405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7"/>
            <p:cNvSpPr/>
            <p:nvPr/>
          </p:nvSpPr>
          <p:spPr>
            <a:xfrm>
              <a:off x="4583575" y="1069025"/>
              <a:ext cx="217950" cy="95800"/>
            </a:xfrm>
            <a:custGeom>
              <a:avLst/>
              <a:gdLst/>
              <a:ahLst/>
              <a:cxnLst/>
              <a:rect l="l" t="t" r="r" b="b"/>
              <a:pathLst>
                <a:path w="8718" h="3832" extrusionOk="0">
                  <a:moveTo>
                    <a:pt x="2463" y="1"/>
                  </a:moveTo>
                  <a:cubicBezTo>
                    <a:pt x="1516" y="1"/>
                    <a:pt x="694" y="19"/>
                    <a:pt x="62" y="19"/>
                  </a:cubicBezTo>
                  <a:cubicBezTo>
                    <a:pt x="0" y="453"/>
                    <a:pt x="62" y="950"/>
                    <a:pt x="249" y="1384"/>
                  </a:cubicBezTo>
                  <a:cubicBezTo>
                    <a:pt x="745" y="2656"/>
                    <a:pt x="1613" y="3493"/>
                    <a:pt x="2854" y="3742"/>
                  </a:cubicBezTo>
                  <a:cubicBezTo>
                    <a:pt x="3158" y="3802"/>
                    <a:pt x="3467" y="3831"/>
                    <a:pt x="3777" y="3831"/>
                  </a:cubicBezTo>
                  <a:cubicBezTo>
                    <a:pt x="5528" y="3831"/>
                    <a:pt x="7317" y="2905"/>
                    <a:pt x="8345" y="1508"/>
                  </a:cubicBezTo>
                  <a:cubicBezTo>
                    <a:pt x="8593" y="1136"/>
                    <a:pt x="8717" y="795"/>
                    <a:pt x="8717" y="453"/>
                  </a:cubicBezTo>
                  <a:cubicBezTo>
                    <a:pt x="6502" y="67"/>
                    <a:pt x="4260" y="1"/>
                    <a:pt x="246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7"/>
            <p:cNvSpPr/>
            <p:nvPr/>
          </p:nvSpPr>
          <p:spPr>
            <a:xfrm>
              <a:off x="4329975" y="791850"/>
              <a:ext cx="77575" cy="179550"/>
            </a:xfrm>
            <a:custGeom>
              <a:avLst/>
              <a:gdLst/>
              <a:ahLst/>
              <a:cxnLst/>
              <a:rect l="l" t="t" r="r" b="b"/>
              <a:pathLst>
                <a:path w="3103" h="7182" extrusionOk="0">
                  <a:moveTo>
                    <a:pt x="869" y="0"/>
                  </a:moveTo>
                  <a:cubicBezTo>
                    <a:pt x="745" y="2265"/>
                    <a:pt x="373" y="4840"/>
                    <a:pt x="0" y="7166"/>
                  </a:cubicBezTo>
                  <a:cubicBezTo>
                    <a:pt x="74" y="7177"/>
                    <a:pt x="147" y="7182"/>
                    <a:pt x="217" y="7182"/>
                  </a:cubicBezTo>
                  <a:cubicBezTo>
                    <a:pt x="1183" y="7182"/>
                    <a:pt x="1836" y="6230"/>
                    <a:pt x="2327" y="5305"/>
                  </a:cubicBezTo>
                  <a:cubicBezTo>
                    <a:pt x="2792" y="4405"/>
                    <a:pt x="3103" y="3165"/>
                    <a:pt x="2916" y="2110"/>
                  </a:cubicBezTo>
                  <a:cubicBezTo>
                    <a:pt x="2761" y="1272"/>
                    <a:pt x="2296" y="528"/>
                    <a:pt x="1427" y="124"/>
                  </a:cubicBezTo>
                  <a:cubicBezTo>
                    <a:pt x="1241" y="31"/>
                    <a:pt x="1055" y="0"/>
                    <a:pt x="86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7"/>
            <p:cNvSpPr/>
            <p:nvPr/>
          </p:nvSpPr>
          <p:spPr>
            <a:xfrm>
              <a:off x="4893775" y="1118350"/>
              <a:ext cx="139625" cy="152175"/>
            </a:xfrm>
            <a:custGeom>
              <a:avLst/>
              <a:gdLst/>
              <a:ahLst/>
              <a:cxnLst/>
              <a:rect l="l" t="t" r="r" b="b"/>
              <a:pathLst>
                <a:path w="5585" h="6087" extrusionOk="0">
                  <a:moveTo>
                    <a:pt x="1056" y="0"/>
                  </a:moveTo>
                  <a:cubicBezTo>
                    <a:pt x="435" y="497"/>
                    <a:pt x="280" y="1458"/>
                    <a:pt x="187" y="2203"/>
                  </a:cubicBezTo>
                  <a:cubicBezTo>
                    <a:pt x="1" y="4188"/>
                    <a:pt x="1552" y="5988"/>
                    <a:pt x="3506" y="6081"/>
                  </a:cubicBezTo>
                  <a:cubicBezTo>
                    <a:pt x="3595" y="6085"/>
                    <a:pt x="3684" y="6087"/>
                    <a:pt x="3774" y="6087"/>
                  </a:cubicBezTo>
                  <a:cubicBezTo>
                    <a:pt x="4379" y="6087"/>
                    <a:pt x="5014" y="5998"/>
                    <a:pt x="5554" y="5863"/>
                  </a:cubicBezTo>
                  <a:lnTo>
                    <a:pt x="5585" y="5863"/>
                  </a:lnTo>
                  <a:cubicBezTo>
                    <a:pt x="5026" y="2978"/>
                    <a:pt x="3289" y="1148"/>
                    <a:pt x="1056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7"/>
            <p:cNvSpPr/>
            <p:nvPr/>
          </p:nvSpPr>
          <p:spPr>
            <a:xfrm>
              <a:off x="4405975" y="614250"/>
              <a:ext cx="68275" cy="139625"/>
            </a:xfrm>
            <a:custGeom>
              <a:avLst/>
              <a:gdLst/>
              <a:ahLst/>
              <a:cxnLst/>
              <a:rect l="l" t="t" r="r" b="b"/>
              <a:pathLst>
                <a:path w="2731" h="5585" extrusionOk="0">
                  <a:moveTo>
                    <a:pt x="1552" y="0"/>
                  </a:moveTo>
                  <a:cubicBezTo>
                    <a:pt x="869" y="342"/>
                    <a:pt x="373" y="1055"/>
                    <a:pt x="249" y="1800"/>
                  </a:cubicBezTo>
                  <a:cubicBezTo>
                    <a:pt x="0" y="3134"/>
                    <a:pt x="1086" y="3475"/>
                    <a:pt x="1800" y="4312"/>
                  </a:cubicBezTo>
                  <a:cubicBezTo>
                    <a:pt x="2141" y="4716"/>
                    <a:pt x="2358" y="5243"/>
                    <a:pt x="2730" y="5584"/>
                  </a:cubicBezTo>
                  <a:cubicBezTo>
                    <a:pt x="2420" y="3444"/>
                    <a:pt x="1986" y="1551"/>
                    <a:pt x="155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7"/>
            <p:cNvSpPr/>
            <p:nvPr/>
          </p:nvSpPr>
          <p:spPr>
            <a:xfrm>
              <a:off x="4415375" y="914375"/>
              <a:ext cx="96875" cy="164750"/>
            </a:xfrm>
            <a:custGeom>
              <a:avLst/>
              <a:gdLst/>
              <a:ahLst/>
              <a:cxnLst/>
              <a:rect l="l" t="t" r="r" b="b"/>
              <a:pathLst>
                <a:path w="3875" h="6590" extrusionOk="0">
                  <a:moveTo>
                    <a:pt x="2913" y="1"/>
                  </a:moveTo>
                  <a:lnTo>
                    <a:pt x="2851" y="32"/>
                  </a:lnTo>
                  <a:cubicBezTo>
                    <a:pt x="1610" y="900"/>
                    <a:pt x="927" y="2451"/>
                    <a:pt x="431" y="3847"/>
                  </a:cubicBezTo>
                  <a:lnTo>
                    <a:pt x="369" y="3971"/>
                  </a:lnTo>
                  <a:cubicBezTo>
                    <a:pt x="0" y="5021"/>
                    <a:pt x="539" y="6589"/>
                    <a:pt x="1796" y="6589"/>
                  </a:cubicBezTo>
                  <a:cubicBezTo>
                    <a:pt x="1914" y="6589"/>
                    <a:pt x="2038" y="6575"/>
                    <a:pt x="2168" y="6546"/>
                  </a:cubicBezTo>
                  <a:cubicBezTo>
                    <a:pt x="2913" y="6391"/>
                    <a:pt x="3471" y="5678"/>
                    <a:pt x="3874" y="4933"/>
                  </a:cubicBezTo>
                  <a:cubicBezTo>
                    <a:pt x="3378" y="3971"/>
                    <a:pt x="3130" y="2389"/>
                    <a:pt x="291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7"/>
            <p:cNvSpPr/>
            <p:nvPr/>
          </p:nvSpPr>
          <p:spPr>
            <a:xfrm>
              <a:off x="4302825" y="1091200"/>
              <a:ext cx="103950" cy="184600"/>
            </a:xfrm>
            <a:custGeom>
              <a:avLst/>
              <a:gdLst/>
              <a:ahLst/>
              <a:cxnLst/>
              <a:rect l="l" t="t" r="r" b="b"/>
              <a:pathLst>
                <a:path w="4158" h="7384" extrusionOk="0">
                  <a:moveTo>
                    <a:pt x="280" y="1"/>
                  </a:moveTo>
                  <a:cubicBezTo>
                    <a:pt x="187" y="559"/>
                    <a:pt x="125" y="1024"/>
                    <a:pt x="94" y="1428"/>
                  </a:cubicBezTo>
                  <a:cubicBezTo>
                    <a:pt x="1" y="3692"/>
                    <a:pt x="156" y="5678"/>
                    <a:pt x="497" y="7384"/>
                  </a:cubicBezTo>
                  <a:cubicBezTo>
                    <a:pt x="869" y="7353"/>
                    <a:pt x="1241" y="7167"/>
                    <a:pt x="1645" y="6763"/>
                  </a:cubicBezTo>
                  <a:cubicBezTo>
                    <a:pt x="2358" y="6112"/>
                    <a:pt x="3444" y="5305"/>
                    <a:pt x="3754" y="4313"/>
                  </a:cubicBezTo>
                  <a:cubicBezTo>
                    <a:pt x="4157" y="3010"/>
                    <a:pt x="3165" y="1738"/>
                    <a:pt x="2172" y="1024"/>
                  </a:cubicBezTo>
                  <a:cubicBezTo>
                    <a:pt x="1738" y="745"/>
                    <a:pt x="1273" y="435"/>
                    <a:pt x="838" y="218"/>
                  </a:cubicBezTo>
                  <a:cubicBezTo>
                    <a:pt x="652" y="125"/>
                    <a:pt x="466" y="63"/>
                    <a:pt x="280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7"/>
            <p:cNvSpPr/>
            <p:nvPr/>
          </p:nvSpPr>
          <p:spPr>
            <a:xfrm>
              <a:off x="4718525" y="1442450"/>
              <a:ext cx="192350" cy="114100"/>
            </a:xfrm>
            <a:custGeom>
              <a:avLst/>
              <a:gdLst/>
              <a:ahLst/>
              <a:cxnLst/>
              <a:rect l="l" t="t" r="r" b="b"/>
              <a:pathLst>
                <a:path w="7694" h="4564" extrusionOk="0">
                  <a:moveTo>
                    <a:pt x="3882" y="0"/>
                  </a:moveTo>
                  <a:cubicBezTo>
                    <a:pt x="3068" y="0"/>
                    <a:pt x="2219" y="199"/>
                    <a:pt x="1613" y="748"/>
                  </a:cubicBezTo>
                  <a:cubicBezTo>
                    <a:pt x="1241" y="1058"/>
                    <a:pt x="993" y="1492"/>
                    <a:pt x="745" y="1896"/>
                  </a:cubicBezTo>
                  <a:cubicBezTo>
                    <a:pt x="465" y="2392"/>
                    <a:pt x="186" y="2888"/>
                    <a:pt x="93" y="3416"/>
                  </a:cubicBezTo>
                  <a:cubicBezTo>
                    <a:pt x="0" y="3850"/>
                    <a:pt x="31" y="4222"/>
                    <a:pt x="93" y="4563"/>
                  </a:cubicBezTo>
                  <a:cubicBezTo>
                    <a:pt x="2606" y="4501"/>
                    <a:pt x="5367" y="4129"/>
                    <a:pt x="7662" y="3074"/>
                  </a:cubicBezTo>
                  <a:cubicBezTo>
                    <a:pt x="7693" y="2330"/>
                    <a:pt x="7352" y="1523"/>
                    <a:pt x="6794" y="996"/>
                  </a:cubicBezTo>
                  <a:cubicBezTo>
                    <a:pt x="6049" y="345"/>
                    <a:pt x="5057" y="34"/>
                    <a:pt x="4064" y="3"/>
                  </a:cubicBezTo>
                  <a:cubicBezTo>
                    <a:pt x="4004" y="1"/>
                    <a:pt x="3943" y="0"/>
                    <a:pt x="388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7"/>
            <p:cNvSpPr/>
            <p:nvPr/>
          </p:nvSpPr>
          <p:spPr>
            <a:xfrm>
              <a:off x="4372625" y="1393575"/>
              <a:ext cx="152025" cy="124975"/>
            </a:xfrm>
            <a:custGeom>
              <a:avLst/>
              <a:gdLst/>
              <a:ahLst/>
              <a:cxnLst/>
              <a:rect l="l" t="t" r="r" b="b"/>
              <a:pathLst>
                <a:path w="6081" h="4999" extrusionOk="0">
                  <a:moveTo>
                    <a:pt x="2598" y="0"/>
                  </a:moveTo>
                  <a:cubicBezTo>
                    <a:pt x="2539" y="0"/>
                    <a:pt x="2480" y="1"/>
                    <a:pt x="2420" y="4"/>
                  </a:cubicBezTo>
                  <a:cubicBezTo>
                    <a:pt x="1521" y="35"/>
                    <a:pt x="559" y="345"/>
                    <a:pt x="1" y="873"/>
                  </a:cubicBezTo>
                  <a:cubicBezTo>
                    <a:pt x="1397" y="2858"/>
                    <a:pt x="3196" y="4161"/>
                    <a:pt x="5119" y="4998"/>
                  </a:cubicBezTo>
                  <a:cubicBezTo>
                    <a:pt x="5212" y="4936"/>
                    <a:pt x="5305" y="4874"/>
                    <a:pt x="5398" y="4812"/>
                  </a:cubicBezTo>
                  <a:cubicBezTo>
                    <a:pt x="5864" y="4347"/>
                    <a:pt x="6081" y="3665"/>
                    <a:pt x="6019" y="3013"/>
                  </a:cubicBezTo>
                  <a:cubicBezTo>
                    <a:pt x="5895" y="2051"/>
                    <a:pt x="5026" y="1059"/>
                    <a:pt x="4282" y="469"/>
                  </a:cubicBezTo>
                  <a:cubicBezTo>
                    <a:pt x="3883" y="157"/>
                    <a:pt x="3251" y="0"/>
                    <a:pt x="2598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7"/>
            <p:cNvSpPr/>
            <p:nvPr/>
          </p:nvSpPr>
          <p:spPr>
            <a:xfrm>
              <a:off x="4588225" y="1589100"/>
              <a:ext cx="45000" cy="100075"/>
            </a:xfrm>
            <a:custGeom>
              <a:avLst/>
              <a:gdLst/>
              <a:ahLst/>
              <a:cxnLst/>
              <a:rect l="l" t="t" r="r" b="b"/>
              <a:pathLst>
                <a:path w="1800" h="4003" extrusionOk="0">
                  <a:moveTo>
                    <a:pt x="1800" y="0"/>
                  </a:moveTo>
                  <a:lnTo>
                    <a:pt x="1800" y="0"/>
                  </a:lnTo>
                  <a:cubicBezTo>
                    <a:pt x="1272" y="124"/>
                    <a:pt x="776" y="466"/>
                    <a:pt x="497" y="838"/>
                  </a:cubicBezTo>
                  <a:cubicBezTo>
                    <a:pt x="1" y="1582"/>
                    <a:pt x="1" y="3506"/>
                    <a:pt x="1210" y="4002"/>
                  </a:cubicBezTo>
                  <a:cubicBezTo>
                    <a:pt x="1427" y="2761"/>
                    <a:pt x="1645" y="1396"/>
                    <a:pt x="180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7"/>
            <p:cNvSpPr/>
            <p:nvPr/>
          </p:nvSpPr>
          <p:spPr>
            <a:xfrm>
              <a:off x="4974450" y="1423900"/>
              <a:ext cx="58950" cy="126450"/>
            </a:xfrm>
            <a:custGeom>
              <a:avLst/>
              <a:gdLst/>
              <a:ahLst/>
              <a:cxnLst/>
              <a:rect l="l" t="t" r="r" b="b"/>
              <a:pathLst>
                <a:path w="2358" h="5058" extrusionOk="0">
                  <a:moveTo>
                    <a:pt x="2358" y="1"/>
                  </a:moveTo>
                  <a:lnTo>
                    <a:pt x="2358" y="1"/>
                  </a:lnTo>
                  <a:cubicBezTo>
                    <a:pt x="1861" y="125"/>
                    <a:pt x="1334" y="435"/>
                    <a:pt x="1024" y="683"/>
                  </a:cubicBezTo>
                  <a:cubicBezTo>
                    <a:pt x="403" y="1180"/>
                    <a:pt x="0" y="1924"/>
                    <a:pt x="62" y="2700"/>
                  </a:cubicBezTo>
                  <a:cubicBezTo>
                    <a:pt x="124" y="3103"/>
                    <a:pt x="310" y="3475"/>
                    <a:pt x="497" y="3816"/>
                  </a:cubicBezTo>
                  <a:cubicBezTo>
                    <a:pt x="714" y="4189"/>
                    <a:pt x="962" y="4530"/>
                    <a:pt x="1303" y="4778"/>
                  </a:cubicBezTo>
                  <a:cubicBezTo>
                    <a:pt x="1551" y="4964"/>
                    <a:pt x="1830" y="5057"/>
                    <a:pt x="2141" y="5057"/>
                  </a:cubicBezTo>
                  <a:cubicBezTo>
                    <a:pt x="2234" y="3134"/>
                    <a:pt x="2296" y="1366"/>
                    <a:pt x="2358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7"/>
            <p:cNvSpPr/>
            <p:nvPr/>
          </p:nvSpPr>
          <p:spPr>
            <a:xfrm>
              <a:off x="4533950" y="1700000"/>
              <a:ext cx="47325" cy="93875"/>
            </a:xfrm>
            <a:custGeom>
              <a:avLst/>
              <a:gdLst/>
              <a:ahLst/>
              <a:cxnLst/>
              <a:rect l="l" t="t" r="r" b="b"/>
              <a:pathLst>
                <a:path w="1893" h="3755" extrusionOk="0">
                  <a:moveTo>
                    <a:pt x="279" y="0"/>
                  </a:moveTo>
                  <a:cubicBezTo>
                    <a:pt x="217" y="0"/>
                    <a:pt x="93" y="0"/>
                    <a:pt x="0" y="31"/>
                  </a:cubicBezTo>
                  <a:cubicBezTo>
                    <a:pt x="93" y="1396"/>
                    <a:pt x="124" y="2699"/>
                    <a:pt x="155" y="3754"/>
                  </a:cubicBezTo>
                  <a:cubicBezTo>
                    <a:pt x="279" y="3692"/>
                    <a:pt x="434" y="3568"/>
                    <a:pt x="558" y="3475"/>
                  </a:cubicBezTo>
                  <a:cubicBezTo>
                    <a:pt x="776" y="3289"/>
                    <a:pt x="993" y="3072"/>
                    <a:pt x="1210" y="2885"/>
                  </a:cubicBezTo>
                  <a:cubicBezTo>
                    <a:pt x="1489" y="2637"/>
                    <a:pt x="1737" y="2389"/>
                    <a:pt x="1799" y="2048"/>
                  </a:cubicBezTo>
                  <a:cubicBezTo>
                    <a:pt x="1892" y="1614"/>
                    <a:pt x="1582" y="1210"/>
                    <a:pt x="1303" y="869"/>
                  </a:cubicBezTo>
                  <a:cubicBezTo>
                    <a:pt x="1024" y="497"/>
                    <a:pt x="776" y="31"/>
                    <a:pt x="27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7"/>
            <p:cNvSpPr/>
            <p:nvPr/>
          </p:nvSpPr>
          <p:spPr>
            <a:xfrm>
              <a:off x="4933350" y="1624000"/>
              <a:ext cx="52750" cy="124425"/>
            </a:xfrm>
            <a:custGeom>
              <a:avLst/>
              <a:gdLst/>
              <a:ahLst/>
              <a:cxnLst/>
              <a:rect l="l" t="t" r="r" b="b"/>
              <a:pathLst>
                <a:path w="2110" h="4977" extrusionOk="0">
                  <a:moveTo>
                    <a:pt x="0" y="0"/>
                  </a:moveTo>
                  <a:cubicBezTo>
                    <a:pt x="186" y="1769"/>
                    <a:pt x="372" y="3506"/>
                    <a:pt x="496" y="4933"/>
                  </a:cubicBezTo>
                  <a:lnTo>
                    <a:pt x="589" y="4933"/>
                  </a:lnTo>
                  <a:cubicBezTo>
                    <a:pt x="659" y="4963"/>
                    <a:pt x="735" y="4977"/>
                    <a:pt x="812" y="4977"/>
                  </a:cubicBezTo>
                  <a:cubicBezTo>
                    <a:pt x="976" y="4977"/>
                    <a:pt x="1145" y="4914"/>
                    <a:pt x="1272" y="4809"/>
                  </a:cubicBezTo>
                  <a:cubicBezTo>
                    <a:pt x="1489" y="4592"/>
                    <a:pt x="1489" y="4219"/>
                    <a:pt x="1551" y="3878"/>
                  </a:cubicBezTo>
                  <a:cubicBezTo>
                    <a:pt x="1613" y="3382"/>
                    <a:pt x="1830" y="2885"/>
                    <a:pt x="1954" y="2389"/>
                  </a:cubicBezTo>
                  <a:cubicBezTo>
                    <a:pt x="2078" y="1862"/>
                    <a:pt x="2110" y="1303"/>
                    <a:pt x="1861" y="869"/>
                  </a:cubicBezTo>
                  <a:cubicBezTo>
                    <a:pt x="1613" y="435"/>
                    <a:pt x="1117" y="155"/>
                    <a:pt x="620" y="62"/>
                  </a:cubicBezTo>
                  <a:cubicBezTo>
                    <a:pt x="465" y="31"/>
                    <a:pt x="217" y="0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7"/>
            <p:cNvSpPr/>
            <p:nvPr/>
          </p:nvSpPr>
          <p:spPr>
            <a:xfrm>
              <a:off x="4790650" y="1652700"/>
              <a:ext cx="45775" cy="112500"/>
            </a:xfrm>
            <a:custGeom>
              <a:avLst/>
              <a:gdLst/>
              <a:ahLst/>
              <a:cxnLst/>
              <a:rect l="l" t="t" r="r" b="b"/>
              <a:pathLst>
                <a:path w="1831" h="4500" extrusionOk="0">
                  <a:moveTo>
                    <a:pt x="0" y="0"/>
                  </a:moveTo>
                  <a:cubicBezTo>
                    <a:pt x="93" y="1551"/>
                    <a:pt x="186" y="3133"/>
                    <a:pt x="217" y="4498"/>
                  </a:cubicBezTo>
                  <a:cubicBezTo>
                    <a:pt x="233" y="4499"/>
                    <a:pt x="248" y="4499"/>
                    <a:pt x="264" y="4499"/>
                  </a:cubicBezTo>
                  <a:cubicBezTo>
                    <a:pt x="911" y="4499"/>
                    <a:pt x="1152" y="3864"/>
                    <a:pt x="1334" y="3288"/>
                  </a:cubicBezTo>
                  <a:cubicBezTo>
                    <a:pt x="1458" y="2978"/>
                    <a:pt x="1582" y="2668"/>
                    <a:pt x="1675" y="2358"/>
                  </a:cubicBezTo>
                  <a:cubicBezTo>
                    <a:pt x="1830" y="1737"/>
                    <a:pt x="1520" y="1055"/>
                    <a:pt x="1055" y="652"/>
                  </a:cubicBezTo>
                  <a:cubicBezTo>
                    <a:pt x="838" y="434"/>
                    <a:pt x="434" y="155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7"/>
            <p:cNvSpPr/>
            <p:nvPr/>
          </p:nvSpPr>
          <p:spPr>
            <a:xfrm>
              <a:off x="4822825" y="1556325"/>
              <a:ext cx="72525" cy="83200"/>
            </a:xfrm>
            <a:custGeom>
              <a:avLst/>
              <a:gdLst/>
              <a:ahLst/>
              <a:cxnLst/>
              <a:rect l="l" t="t" r="r" b="b"/>
              <a:pathLst>
                <a:path w="2901" h="3328" extrusionOk="0">
                  <a:moveTo>
                    <a:pt x="1941" y="0"/>
                  </a:moveTo>
                  <a:cubicBezTo>
                    <a:pt x="957" y="0"/>
                    <a:pt x="1" y="414"/>
                    <a:pt x="140" y="1435"/>
                  </a:cubicBezTo>
                  <a:cubicBezTo>
                    <a:pt x="171" y="1715"/>
                    <a:pt x="326" y="1932"/>
                    <a:pt x="512" y="2149"/>
                  </a:cubicBezTo>
                  <a:cubicBezTo>
                    <a:pt x="947" y="2645"/>
                    <a:pt x="1474" y="3111"/>
                    <a:pt x="2125" y="3266"/>
                  </a:cubicBezTo>
                  <a:cubicBezTo>
                    <a:pt x="2250" y="3297"/>
                    <a:pt x="2405" y="3297"/>
                    <a:pt x="2529" y="3328"/>
                  </a:cubicBezTo>
                  <a:cubicBezTo>
                    <a:pt x="2684" y="2304"/>
                    <a:pt x="2808" y="1218"/>
                    <a:pt x="2901" y="133"/>
                  </a:cubicBezTo>
                  <a:cubicBezTo>
                    <a:pt x="2605" y="47"/>
                    <a:pt x="2271" y="0"/>
                    <a:pt x="194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7"/>
            <p:cNvSpPr/>
            <p:nvPr/>
          </p:nvSpPr>
          <p:spPr>
            <a:xfrm>
              <a:off x="4366425" y="1662000"/>
              <a:ext cx="59750" cy="117900"/>
            </a:xfrm>
            <a:custGeom>
              <a:avLst/>
              <a:gdLst/>
              <a:ahLst/>
              <a:cxnLst/>
              <a:rect l="l" t="t" r="r" b="b"/>
              <a:pathLst>
                <a:path w="2390" h="4716" extrusionOk="0">
                  <a:moveTo>
                    <a:pt x="0" y="0"/>
                  </a:moveTo>
                  <a:cubicBezTo>
                    <a:pt x="249" y="1831"/>
                    <a:pt x="435" y="3475"/>
                    <a:pt x="621" y="4716"/>
                  </a:cubicBezTo>
                  <a:lnTo>
                    <a:pt x="714" y="4685"/>
                  </a:lnTo>
                  <a:cubicBezTo>
                    <a:pt x="1924" y="4436"/>
                    <a:pt x="2389" y="3289"/>
                    <a:pt x="2327" y="2172"/>
                  </a:cubicBezTo>
                  <a:cubicBezTo>
                    <a:pt x="2296" y="838"/>
                    <a:pt x="1800" y="62"/>
                    <a:pt x="404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7"/>
            <p:cNvSpPr/>
            <p:nvPr/>
          </p:nvSpPr>
          <p:spPr>
            <a:xfrm>
              <a:off x="4338500" y="1450700"/>
              <a:ext cx="45775" cy="88000"/>
            </a:xfrm>
            <a:custGeom>
              <a:avLst/>
              <a:gdLst/>
              <a:ahLst/>
              <a:cxnLst/>
              <a:rect l="l" t="t" r="r" b="b"/>
              <a:pathLst>
                <a:path w="1831" h="3520" extrusionOk="0">
                  <a:moveTo>
                    <a:pt x="164" y="1"/>
                  </a:moveTo>
                  <a:cubicBezTo>
                    <a:pt x="111" y="1"/>
                    <a:pt x="63" y="15"/>
                    <a:pt x="1" y="15"/>
                  </a:cubicBezTo>
                  <a:cubicBezTo>
                    <a:pt x="156" y="1162"/>
                    <a:pt x="311" y="2341"/>
                    <a:pt x="466" y="3520"/>
                  </a:cubicBezTo>
                  <a:lnTo>
                    <a:pt x="497" y="3489"/>
                  </a:lnTo>
                  <a:cubicBezTo>
                    <a:pt x="714" y="3272"/>
                    <a:pt x="962" y="3086"/>
                    <a:pt x="1179" y="2869"/>
                  </a:cubicBezTo>
                  <a:cubicBezTo>
                    <a:pt x="1428" y="2651"/>
                    <a:pt x="1707" y="2403"/>
                    <a:pt x="1769" y="2062"/>
                  </a:cubicBezTo>
                  <a:cubicBezTo>
                    <a:pt x="1831" y="1628"/>
                    <a:pt x="1552" y="1224"/>
                    <a:pt x="1272" y="883"/>
                  </a:cubicBezTo>
                  <a:cubicBezTo>
                    <a:pt x="962" y="511"/>
                    <a:pt x="745" y="46"/>
                    <a:pt x="249" y="15"/>
                  </a:cubicBezTo>
                  <a:cubicBezTo>
                    <a:pt x="218" y="4"/>
                    <a:pt x="190" y="1"/>
                    <a:pt x="164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7"/>
            <p:cNvSpPr/>
            <p:nvPr/>
          </p:nvSpPr>
          <p:spPr>
            <a:xfrm>
              <a:off x="4405200" y="1517550"/>
              <a:ext cx="52750" cy="127400"/>
            </a:xfrm>
            <a:custGeom>
              <a:avLst/>
              <a:gdLst/>
              <a:ahLst/>
              <a:cxnLst/>
              <a:rect l="l" t="t" r="r" b="b"/>
              <a:pathLst>
                <a:path w="2110" h="5096" extrusionOk="0">
                  <a:moveTo>
                    <a:pt x="1796" y="0"/>
                  </a:moveTo>
                  <a:cubicBezTo>
                    <a:pt x="1505" y="0"/>
                    <a:pt x="1194" y="101"/>
                    <a:pt x="900" y="350"/>
                  </a:cubicBezTo>
                  <a:cubicBezTo>
                    <a:pt x="652" y="536"/>
                    <a:pt x="497" y="846"/>
                    <a:pt x="404" y="1187"/>
                  </a:cubicBezTo>
                  <a:cubicBezTo>
                    <a:pt x="125" y="1963"/>
                    <a:pt x="0" y="2831"/>
                    <a:pt x="249" y="3638"/>
                  </a:cubicBezTo>
                  <a:cubicBezTo>
                    <a:pt x="497" y="4538"/>
                    <a:pt x="1179" y="5034"/>
                    <a:pt x="1955" y="5096"/>
                  </a:cubicBezTo>
                  <a:cubicBezTo>
                    <a:pt x="2048" y="3328"/>
                    <a:pt x="2110" y="1528"/>
                    <a:pt x="2110" y="39"/>
                  </a:cubicBezTo>
                  <a:cubicBezTo>
                    <a:pt x="2009" y="14"/>
                    <a:pt x="1904" y="0"/>
                    <a:pt x="1796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7"/>
            <p:cNvSpPr/>
            <p:nvPr/>
          </p:nvSpPr>
          <p:spPr>
            <a:xfrm>
              <a:off x="4350900" y="712750"/>
              <a:ext cx="1575" cy="38800"/>
            </a:xfrm>
            <a:custGeom>
              <a:avLst/>
              <a:gdLst/>
              <a:ahLst/>
              <a:cxnLst/>
              <a:rect l="l" t="t" r="r" b="b"/>
              <a:pathLst>
                <a:path w="63" h="1552" extrusionOk="0">
                  <a:moveTo>
                    <a:pt x="63" y="1551"/>
                  </a:moveTo>
                  <a:cubicBezTo>
                    <a:pt x="63" y="1117"/>
                    <a:pt x="63" y="683"/>
                    <a:pt x="32" y="279"/>
                  </a:cubicBezTo>
                  <a:cubicBezTo>
                    <a:pt x="63" y="683"/>
                    <a:pt x="63" y="1117"/>
                    <a:pt x="63" y="1551"/>
                  </a:cubicBezTo>
                  <a:lnTo>
                    <a:pt x="63" y="1551"/>
                  </a:lnTo>
                  <a:close/>
                  <a:moveTo>
                    <a:pt x="32" y="279"/>
                  </a:moveTo>
                  <a:cubicBezTo>
                    <a:pt x="32" y="279"/>
                    <a:pt x="32" y="248"/>
                    <a:pt x="32" y="248"/>
                  </a:cubicBezTo>
                  <a:cubicBezTo>
                    <a:pt x="32" y="248"/>
                    <a:pt x="32" y="279"/>
                    <a:pt x="32" y="279"/>
                  </a:cubicBezTo>
                  <a:close/>
                  <a:moveTo>
                    <a:pt x="32" y="248"/>
                  </a:move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close/>
                  <a:moveTo>
                    <a:pt x="32" y="248"/>
                  </a:moveTo>
                  <a:cubicBezTo>
                    <a:pt x="32" y="248"/>
                    <a:pt x="32" y="217"/>
                    <a:pt x="32" y="217"/>
                  </a:cubicBezTo>
                  <a:cubicBezTo>
                    <a:pt x="32" y="217"/>
                    <a:pt x="32" y="248"/>
                    <a:pt x="32" y="248"/>
                  </a:cubicBezTo>
                  <a:close/>
                  <a:moveTo>
                    <a:pt x="1" y="217"/>
                  </a:moveTo>
                  <a:lnTo>
                    <a:pt x="1" y="186"/>
                  </a:lnTo>
                  <a:lnTo>
                    <a:pt x="1" y="217"/>
                  </a:lnTo>
                  <a:close/>
                  <a:moveTo>
                    <a:pt x="1" y="186"/>
                  </a:moveTo>
                  <a:cubicBezTo>
                    <a:pt x="1" y="186"/>
                    <a:pt x="1" y="186"/>
                    <a:pt x="1" y="186"/>
                  </a:cubicBezTo>
                  <a:cubicBezTo>
                    <a:pt x="1" y="186"/>
                    <a:pt x="1" y="186"/>
                    <a:pt x="1" y="186"/>
                  </a:cubicBezTo>
                  <a:close/>
                  <a:moveTo>
                    <a:pt x="1" y="155"/>
                  </a:move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lose/>
                  <a:moveTo>
                    <a:pt x="1" y="155"/>
                  </a:move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lose/>
                  <a:moveTo>
                    <a:pt x="1" y="124"/>
                  </a:move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lose/>
                  <a:moveTo>
                    <a:pt x="1" y="124"/>
                  </a:move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62"/>
                  </a:moveTo>
                  <a:lnTo>
                    <a:pt x="1" y="62"/>
                  </a:lnTo>
                  <a:lnTo>
                    <a:pt x="1" y="62"/>
                  </a:lnTo>
                  <a:close/>
                  <a:moveTo>
                    <a:pt x="1" y="62"/>
                  </a:moveTo>
                  <a:lnTo>
                    <a:pt x="1" y="31"/>
                  </a:lnTo>
                  <a:lnTo>
                    <a:pt x="1" y="62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1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7"/>
            <p:cNvSpPr/>
            <p:nvPr/>
          </p:nvSpPr>
          <p:spPr>
            <a:xfrm>
              <a:off x="4350900" y="528950"/>
              <a:ext cx="93875" cy="222600"/>
            </a:xfrm>
            <a:custGeom>
              <a:avLst/>
              <a:gdLst/>
              <a:ahLst/>
              <a:cxnLst/>
              <a:rect l="l" t="t" r="r" b="b"/>
              <a:pathLst>
                <a:path w="3755" h="8904" extrusionOk="0">
                  <a:moveTo>
                    <a:pt x="2048" y="0"/>
                  </a:moveTo>
                  <a:cubicBezTo>
                    <a:pt x="1955" y="186"/>
                    <a:pt x="1862" y="341"/>
                    <a:pt x="1769" y="527"/>
                  </a:cubicBezTo>
                  <a:cubicBezTo>
                    <a:pt x="1397" y="1303"/>
                    <a:pt x="1118" y="2234"/>
                    <a:pt x="1211" y="3381"/>
                  </a:cubicBezTo>
                  <a:cubicBezTo>
                    <a:pt x="1211" y="3412"/>
                    <a:pt x="1211" y="3412"/>
                    <a:pt x="1211" y="3443"/>
                  </a:cubicBezTo>
                  <a:cubicBezTo>
                    <a:pt x="1242" y="4281"/>
                    <a:pt x="963" y="5987"/>
                    <a:pt x="1" y="7321"/>
                  </a:cubicBezTo>
                  <a:cubicBezTo>
                    <a:pt x="1" y="7321"/>
                    <a:pt x="1" y="7352"/>
                    <a:pt x="1" y="7352"/>
                  </a:cubicBezTo>
                  <a:cubicBezTo>
                    <a:pt x="1" y="7352"/>
                    <a:pt x="1" y="7352"/>
                    <a:pt x="1" y="7383"/>
                  </a:cubicBezTo>
                  <a:lnTo>
                    <a:pt x="1" y="7414"/>
                  </a:lnTo>
                  <a:cubicBezTo>
                    <a:pt x="1" y="7414"/>
                    <a:pt x="1" y="7445"/>
                    <a:pt x="1" y="7445"/>
                  </a:cubicBezTo>
                  <a:cubicBezTo>
                    <a:pt x="1" y="7445"/>
                    <a:pt x="1" y="7445"/>
                    <a:pt x="1" y="7476"/>
                  </a:cubicBezTo>
                  <a:cubicBezTo>
                    <a:pt x="1" y="7476"/>
                    <a:pt x="1" y="7476"/>
                    <a:pt x="1" y="7507"/>
                  </a:cubicBezTo>
                  <a:cubicBezTo>
                    <a:pt x="1" y="7507"/>
                    <a:pt x="1" y="7507"/>
                    <a:pt x="1" y="7538"/>
                  </a:cubicBezTo>
                  <a:lnTo>
                    <a:pt x="1" y="7569"/>
                  </a:lnTo>
                  <a:lnTo>
                    <a:pt x="32" y="7569"/>
                  </a:lnTo>
                  <a:cubicBezTo>
                    <a:pt x="32" y="7569"/>
                    <a:pt x="32" y="7600"/>
                    <a:pt x="32" y="7600"/>
                  </a:cubicBezTo>
                  <a:cubicBezTo>
                    <a:pt x="32" y="7600"/>
                    <a:pt x="32" y="7631"/>
                    <a:pt x="32" y="7631"/>
                  </a:cubicBezTo>
                  <a:cubicBezTo>
                    <a:pt x="63" y="8035"/>
                    <a:pt x="63" y="8469"/>
                    <a:pt x="63" y="8903"/>
                  </a:cubicBezTo>
                  <a:cubicBezTo>
                    <a:pt x="745" y="8407"/>
                    <a:pt x="1676" y="7414"/>
                    <a:pt x="2545" y="6204"/>
                  </a:cubicBezTo>
                  <a:cubicBezTo>
                    <a:pt x="2421" y="5925"/>
                    <a:pt x="2359" y="5615"/>
                    <a:pt x="2452" y="5212"/>
                  </a:cubicBezTo>
                  <a:cubicBezTo>
                    <a:pt x="2576" y="4467"/>
                    <a:pt x="3072" y="3754"/>
                    <a:pt x="3755" y="3412"/>
                  </a:cubicBezTo>
                  <a:cubicBezTo>
                    <a:pt x="3382" y="2078"/>
                    <a:pt x="2979" y="993"/>
                    <a:pt x="2700" y="248"/>
                  </a:cubicBezTo>
                  <a:cubicBezTo>
                    <a:pt x="2452" y="186"/>
                    <a:pt x="2234" y="124"/>
                    <a:pt x="2048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7"/>
            <p:cNvSpPr/>
            <p:nvPr/>
          </p:nvSpPr>
          <p:spPr>
            <a:xfrm>
              <a:off x="4409850" y="614250"/>
              <a:ext cx="38025" cy="69825"/>
            </a:xfrm>
            <a:custGeom>
              <a:avLst/>
              <a:gdLst/>
              <a:ahLst/>
              <a:cxnLst/>
              <a:rect l="l" t="t" r="r" b="b"/>
              <a:pathLst>
                <a:path w="1521" h="2793" extrusionOk="0">
                  <a:moveTo>
                    <a:pt x="1397" y="0"/>
                  </a:moveTo>
                  <a:cubicBezTo>
                    <a:pt x="714" y="342"/>
                    <a:pt x="218" y="1055"/>
                    <a:pt x="94" y="1800"/>
                  </a:cubicBezTo>
                  <a:cubicBezTo>
                    <a:pt x="1" y="2203"/>
                    <a:pt x="63" y="2513"/>
                    <a:pt x="187" y="2792"/>
                  </a:cubicBezTo>
                  <a:cubicBezTo>
                    <a:pt x="683" y="2079"/>
                    <a:pt x="1148" y="1303"/>
                    <a:pt x="1521" y="466"/>
                  </a:cubicBezTo>
                  <a:cubicBezTo>
                    <a:pt x="1490" y="311"/>
                    <a:pt x="1459" y="156"/>
                    <a:pt x="1397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7"/>
            <p:cNvSpPr/>
            <p:nvPr/>
          </p:nvSpPr>
          <p:spPr>
            <a:xfrm>
              <a:off x="4389700" y="440350"/>
              <a:ext cx="183050" cy="98775"/>
            </a:xfrm>
            <a:custGeom>
              <a:avLst/>
              <a:gdLst/>
              <a:ahLst/>
              <a:cxnLst/>
              <a:rect l="l" t="t" r="r" b="b"/>
              <a:pathLst>
                <a:path w="7322" h="3951" extrusionOk="0">
                  <a:moveTo>
                    <a:pt x="2936" y="0"/>
                  </a:moveTo>
                  <a:cubicBezTo>
                    <a:pt x="2035" y="0"/>
                    <a:pt x="1165" y="294"/>
                    <a:pt x="558" y="1062"/>
                  </a:cubicBezTo>
                  <a:cubicBezTo>
                    <a:pt x="248" y="1435"/>
                    <a:pt x="62" y="1931"/>
                    <a:pt x="31" y="2551"/>
                  </a:cubicBezTo>
                  <a:cubicBezTo>
                    <a:pt x="0" y="2769"/>
                    <a:pt x="0" y="2986"/>
                    <a:pt x="93" y="3172"/>
                  </a:cubicBezTo>
                  <a:cubicBezTo>
                    <a:pt x="403" y="3823"/>
                    <a:pt x="1799" y="3947"/>
                    <a:pt x="2420" y="3947"/>
                  </a:cubicBezTo>
                  <a:cubicBezTo>
                    <a:pt x="2479" y="3950"/>
                    <a:pt x="2538" y="3951"/>
                    <a:pt x="2597" y="3951"/>
                  </a:cubicBezTo>
                  <a:cubicBezTo>
                    <a:pt x="3348" y="3951"/>
                    <a:pt x="4120" y="3772"/>
                    <a:pt x="4839" y="3513"/>
                  </a:cubicBezTo>
                  <a:cubicBezTo>
                    <a:pt x="5088" y="3420"/>
                    <a:pt x="7321" y="2520"/>
                    <a:pt x="7259" y="2179"/>
                  </a:cubicBezTo>
                  <a:cubicBezTo>
                    <a:pt x="7166" y="1186"/>
                    <a:pt x="5150" y="442"/>
                    <a:pt x="4374" y="225"/>
                  </a:cubicBezTo>
                  <a:cubicBezTo>
                    <a:pt x="3909" y="84"/>
                    <a:pt x="3418" y="0"/>
                    <a:pt x="2936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7"/>
            <p:cNvSpPr/>
            <p:nvPr/>
          </p:nvSpPr>
          <p:spPr>
            <a:xfrm>
              <a:off x="4399000" y="466625"/>
              <a:ext cx="128750" cy="51525"/>
            </a:xfrm>
            <a:custGeom>
              <a:avLst/>
              <a:gdLst/>
              <a:ahLst/>
              <a:cxnLst/>
              <a:rect l="l" t="t" r="r" b="b"/>
              <a:pathLst>
                <a:path w="5150" h="2061" extrusionOk="0">
                  <a:moveTo>
                    <a:pt x="2148" y="0"/>
                  </a:moveTo>
                  <a:cubicBezTo>
                    <a:pt x="1139" y="0"/>
                    <a:pt x="683" y="477"/>
                    <a:pt x="683" y="477"/>
                  </a:cubicBezTo>
                  <a:cubicBezTo>
                    <a:pt x="683" y="477"/>
                    <a:pt x="0" y="1283"/>
                    <a:pt x="342" y="1655"/>
                  </a:cubicBezTo>
                  <a:cubicBezTo>
                    <a:pt x="691" y="1950"/>
                    <a:pt x="1166" y="2061"/>
                    <a:pt x="1682" y="2061"/>
                  </a:cubicBezTo>
                  <a:cubicBezTo>
                    <a:pt x="3230" y="2061"/>
                    <a:pt x="5150" y="1066"/>
                    <a:pt x="5150" y="1066"/>
                  </a:cubicBezTo>
                  <a:cubicBezTo>
                    <a:pt x="5150" y="1066"/>
                    <a:pt x="4591" y="477"/>
                    <a:pt x="3009" y="104"/>
                  </a:cubicBezTo>
                  <a:cubicBezTo>
                    <a:pt x="2687" y="30"/>
                    <a:pt x="2400" y="0"/>
                    <a:pt x="2148" y="0"/>
                  </a:cubicBezTo>
                  <a:close/>
                </a:path>
              </a:pathLst>
            </a:custGeom>
            <a:solidFill>
              <a:srgbClr val="F8E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7"/>
            <p:cNvSpPr/>
            <p:nvPr/>
          </p:nvSpPr>
          <p:spPr>
            <a:xfrm>
              <a:off x="4140750" y="270800"/>
              <a:ext cx="138825" cy="162250"/>
            </a:xfrm>
            <a:custGeom>
              <a:avLst/>
              <a:gdLst/>
              <a:ahLst/>
              <a:cxnLst/>
              <a:rect l="l" t="t" r="r" b="b"/>
              <a:pathLst>
                <a:path w="5553" h="6490" extrusionOk="0">
                  <a:moveTo>
                    <a:pt x="818" y="0"/>
                  </a:moveTo>
                  <a:cubicBezTo>
                    <a:pt x="629" y="0"/>
                    <a:pt x="457" y="36"/>
                    <a:pt x="310" y="120"/>
                  </a:cubicBezTo>
                  <a:cubicBezTo>
                    <a:pt x="0" y="275"/>
                    <a:pt x="590" y="2602"/>
                    <a:pt x="683" y="2850"/>
                  </a:cubicBezTo>
                  <a:cubicBezTo>
                    <a:pt x="900" y="3656"/>
                    <a:pt x="1241" y="4432"/>
                    <a:pt x="1737" y="5083"/>
                  </a:cubicBezTo>
                  <a:cubicBezTo>
                    <a:pt x="2089" y="5552"/>
                    <a:pt x="2937" y="6490"/>
                    <a:pt x="3631" y="6490"/>
                  </a:cubicBezTo>
                  <a:cubicBezTo>
                    <a:pt x="3673" y="6490"/>
                    <a:pt x="3714" y="6486"/>
                    <a:pt x="3754" y="6479"/>
                  </a:cubicBezTo>
                  <a:cubicBezTo>
                    <a:pt x="3971" y="6448"/>
                    <a:pt x="4126" y="6324"/>
                    <a:pt x="4281" y="6169"/>
                  </a:cubicBezTo>
                  <a:cubicBezTo>
                    <a:pt x="4746" y="5766"/>
                    <a:pt x="5026" y="5332"/>
                    <a:pt x="5181" y="4835"/>
                  </a:cubicBezTo>
                  <a:cubicBezTo>
                    <a:pt x="5553" y="3408"/>
                    <a:pt x="4715" y="2136"/>
                    <a:pt x="3599" y="1268"/>
                  </a:cubicBezTo>
                  <a:cubicBezTo>
                    <a:pt x="3083" y="881"/>
                    <a:pt x="1751" y="0"/>
                    <a:pt x="818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7"/>
            <p:cNvSpPr/>
            <p:nvPr/>
          </p:nvSpPr>
          <p:spPr>
            <a:xfrm>
              <a:off x="4174875" y="307900"/>
              <a:ext cx="83000" cy="105575"/>
            </a:xfrm>
            <a:custGeom>
              <a:avLst/>
              <a:gdLst/>
              <a:ahLst/>
              <a:cxnLst/>
              <a:rect l="l" t="t" r="r" b="b"/>
              <a:pathLst>
                <a:path w="3320" h="42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21" y="3786"/>
                    <a:pt x="2389" y="4220"/>
                  </a:cubicBezTo>
                  <a:cubicBezTo>
                    <a:pt x="2403" y="4222"/>
                    <a:pt x="2418" y="4223"/>
                    <a:pt x="2432" y="4223"/>
                  </a:cubicBezTo>
                  <a:cubicBezTo>
                    <a:pt x="2901" y="4223"/>
                    <a:pt x="3164" y="3258"/>
                    <a:pt x="3164" y="3258"/>
                  </a:cubicBezTo>
                  <a:cubicBezTo>
                    <a:pt x="3164" y="3258"/>
                    <a:pt x="3319" y="2234"/>
                    <a:pt x="2079" y="1149"/>
                  </a:cubicBezTo>
                  <a:cubicBezTo>
                    <a:pt x="838" y="9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8E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7"/>
            <p:cNvSpPr/>
            <p:nvPr/>
          </p:nvSpPr>
          <p:spPr>
            <a:xfrm>
              <a:off x="4053875" y="359950"/>
              <a:ext cx="381600" cy="400975"/>
            </a:xfrm>
            <a:custGeom>
              <a:avLst/>
              <a:gdLst/>
              <a:ahLst/>
              <a:cxnLst/>
              <a:rect l="l" t="t" r="r" b="b"/>
              <a:pathLst>
                <a:path w="15264" h="16039" extrusionOk="0">
                  <a:moveTo>
                    <a:pt x="9104" y="1"/>
                  </a:moveTo>
                  <a:cubicBezTo>
                    <a:pt x="8172" y="1"/>
                    <a:pt x="7319" y="361"/>
                    <a:pt x="6981" y="1517"/>
                  </a:cubicBezTo>
                  <a:cubicBezTo>
                    <a:pt x="6205" y="4061"/>
                    <a:pt x="5274" y="6605"/>
                    <a:pt x="3413" y="8063"/>
                  </a:cubicBezTo>
                  <a:cubicBezTo>
                    <a:pt x="2079" y="9087"/>
                    <a:pt x="1" y="13150"/>
                    <a:pt x="5150" y="15477"/>
                  </a:cubicBezTo>
                  <a:cubicBezTo>
                    <a:pt x="6236" y="15870"/>
                    <a:pt x="7182" y="16038"/>
                    <a:pt x="8004" y="16038"/>
                  </a:cubicBezTo>
                  <a:cubicBezTo>
                    <a:pt x="12186" y="16038"/>
                    <a:pt x="13170" y="11671"/>
                    <a:pt x="13092" y="10141"/>
                  </a:cubicBezTo>
                  <a:cubicBezTo>
                    <a:pt x="12875" y="7039"/>
                    <a:pt x="15263" y="5643"/>
                    <a:pt x="14953" y="3844"/>
                  </a:cubicBezTo>
                  <a:cubicBezTo>
                    <a:pt x="14674" y="2014"/>
                    <a:pt x="12409" y="990"/>
                    <a:pt x="12409" y="990"/>
                  </a:cubicBezTo>
                  <a:cubicBezTo>
                    <a:pt x="12409" y="990"/>
                    <a:pt x="10648" y="1"/>
                    <a:pt x="9104" y="1"/>
                  </a:cubicBezTo>
                  <a:close/>
                </a:path>
              </a:pathLst>
            </a:custGeom>
            <a:solidFill>
              <a:srgbClr val="E6C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7"/>
            <p:cNvSpPr/>
            <p:nvPr/>
          </p:nvSpPr>
          <p:spPr>
            <a:xfrm>
              <a:off x="4295850" y="270675"/>
              <a:ext cx="28725" cy="135750"/>
            </a:xfrm>
            <a:custGeom>
              <a:avLst/>
              <a:gdLst/>
              <a:ahLst/>
              <a:cxnLst/>
              <a:rect l="l" t="t" r="r" b="b"/>
              <a:pathLst>
                <a:path w="1149" h="5430" extrusionOk="0">
                  <a:moveTo>
                    <a:pt x="590" y="1"/>
                  </a:moveTo>
                  <a:cubicBezTo>
                    <a:pt x="280" y="1"/>
                    <a:pt x="0" y="249"/>
                    <a:pt x="0" y="559"/>
                  </a:cubicBezTo>
                  <a:lnTo>
                    <a:pt x="0" y="4871"/>
                  </a:lnTo>
                  <a:cubicBezTo>
                    <a:pt x="0" y="5181"/>
                    <a:pt x="280" y="5430"/>
                    <a:pt x="590" y="5430"/>
                  </a:cubicBezTo>
                  <a:cubicBezTo>
                    <a:pt x="900" y="5430"/>
                    <a:pt x="1148" y="5181"/>
                    <a:pt x="1148" y="4871"/>
                  </a:cubicBezTo>
                  <a:lnTo>
                    <a:pt x="1148" y="559"/>
                  </a:lnTo>
                  <a:cubicBezTo>
                    <a:pt x="1148" y="249"/>
                    <a:pt x="900" y="1"/>
                    <a:pt x="590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7"/>
            <p:cNvSpPr/>
            <p:nvPr/>
          </p:nvSpPr>
          <p:spPr>
            <a:xfrm>
              <a:off x="4460250" y="324900"/>
              <a:ext cx="72150" cy="74975"/>
            </a:xfrm>
            <a:custGeom>
              <a:avLst/>
              <a:gdLst/>
              <a:ahLst/>
              <a:cxnLst/>
              <a:rect l="l" t="t" r="r" b="b"/>
              <a:pathLst>
                <a:path w="2886" h="2999" extrusionOk="0">
                  <a:moveTo>
                    <a:pt x="1096" y="0"/>
                  </a:moveTo>
                  <a:cubicBezTo>
                    <a:pt x="937" y="0"/>
                    <a:pt x="786" y="41"/>
                    <a:pt x="652" y="127"/>
                  </a:cubicBezTo>
                  <a:cubicBezTo>
                    <a:pt x="94" y="438"/>
                    <a:pt x="1" y="1306"/>
                    <a:pt x="435" y="2082"/>
                  </a:cubicBezTo>
                  <a:cubicBezTo>
                    <a:pt x="789" y="2647"/>
                    <a:pt x="1339" y="2998"/>
                    <a:pt x="1814" y="2998"/>
                  </a:cubicBezTo>
                  <a:cubicBezTo>
                    <a:pt x="1965" y="2998"/>
                    <a:pt x="2108" y="2963"/>
                    <a:pt x="2235" y="2888"/>
                  </a:cubicBezTo>
                  <a:cubicBezTo>
                    <a:pt x="2793" y="2578"/>
                    <a:pt x="2886" y="1679"/>
                    <a:pt x="2421" y="934"/>
                  </a:cubicBezTo>
                  <a:cubicBezTo>
                    <a:pt x="2096" y="355"/>
                    <a:pt x="1564" y="0"/>
                    <a:pt x="1096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7"/>
            <p:cNvSpPr/>
            <p:nvPr/>
          </p:nvSpPr>
          <p:spPr>
            <a:xfrm>
              <a:off x="4264825" y="238325"/>
              <a:ext cx="83775" cy="57775"/>
            </a:xfrm>
            <a:custGeom>
              <a:avLst/>
              <a:gdLst/>
              <a:ahLst/>
              <a:cxnLst/>
              <a:rect l="l" t="t" r="r" b="b"/>
              <a:pathLst>
                <a:path w="3351" h="2311" extrusionOk="0">
                  <a:moveTo>
                    <a:pt x="1833" y="1"/>
                  </a:moveTo>
                  <a:cubicBezTo>
                    <a:pt x="1731" y="1"/>
                    <a:pt x="1627" y="8"/>
                    <a:pt x="1521" y="23"/>
                  </a:cubicBezTo>
                  <a:cubicBezTo>
                    <a:pt x="621" y="147"/>
                    <a:pt x="1" y="768"/>
                    <a:pt x="94" y="1388"/>
                  </a:cubicBezTo>
                  <a:cubicBezTo>
                    <a:pt x="175" y="1933"/>
                    <a:pt x="783" y="2310"/>
                    <a:pt x="1539" y="2310"/>
                  </a:cubicBezTo>
                  <a:cubicBezTo>
                    <a:pt x="1644" y="2310"/>
                    <a:pt x="1752" y="2303"/>
                    <a:pt x="1862" y="2288"/>
                  </a:cubicBezTo>
                  <a:cubicBezTo>
                    <a:pt x="2730" y="2164"/>
                    <a:pt x="3351" y="1543"/>
                    <a:pt x="3258" y="923"/>
                  </a:cubicBezTo>
                  <a:cubicBezTo>
                    <a:pt x="3176" y="378"/>
                    <a:pt x="2568" y="1"/>
                    <a:pt x="1833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7"/>
            <p:cNvSpPr/>
            <p:nvPr/>
          </p:nvSpPr>
          <p:spPr>
            <a:xfrm>
              <a:off x="4064750" y="569175"/>
              <a:ext cx="299375" cy="191575"/>
            </a:xfrm>
            <a:custGeom>
              <a:avLst/>
              <a:gdLst/>
              <a:ahLst/>
              <a:cxnLst/>
              <a:rect l="l" t="t" r="r" b="b"/>
              <a:pathLst>
                <a:path w="11975" h="7663" extrusionOk="0">
                  <a:moveTo>
                    <a:pt x="2930" y="1"/>
                  </a:moveTo>
                  <a:cubicBezTo>
                    <a:pt x="2817" y="1"/>
                    <a:pt x="2709" y="2"/>
                    <a:pt x="2606" y="4"/>
                  </a:cubicBezTo>
                  <a:cubicBezTo>
                    <a:pt x="1303" y="1338"/>
                    <a:pt x="0" y="4968"/>
                    <a:pt x="4715" y="7108"/>
                  </a:cubicBezTo>
                  <a:cubicBezTo>
                    <a:pt x="5801" y="7496"/>
                    <a:pt x="6741" y="7663"/>
                    <a:pt x="7555" y="7663"/>
                  </a:cubicBezTo>
                  <a:cubicBezTo>
                    <a:pt x="9997" y="7663"/>
                    <a:pt x="11300" y="6162"/>
                    <a:pt x="11974" y="4626"/>
                  </a:cubicBezTo>
                  <a:cubicBezTo>
                    <a:pt x="11075" y="3386"/>
                    <a:pt x="9648" y="1772"/>
                    <a:pt x="7973" y="966"/>
                  </a:cubicBezTo>
                  <a:cubicBezTo>
                    <a:pt x="6310" y="192"/>
                    <a:pt x="4302" y="1"/>
                    <a:pt x="2930" y="1"/>
                  </a:cubicBezTo>
                  <a:close/>
                </a:path>
              </a:pathLst>
            </a:custGeom>
            <a:solidFill>
              <a:srgbClr val="E2A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7"/>
            <p:cNvSpPr/>
            <p:nvPr/>
          </p:nvSpPr>
          <p:spPr>
            <a:xfrm>
              <a:off x="4265500" y="320175"/>
              <a:ext cx="200225" cy="148300"/>
            </a:xfrm>
            <a:custGeom>
              <a:avLst/>
              <a:gdLst/>
              <a:ahLst/>
              <a:cxnLst/>
              <a:rect l="l" t="t" r="r" b="b"/>
              <a:pathLst>
                <a:path w="8009" h="5932" extrusionOk="0">
                  <a:moveTo>
                    <a:pt x="2618" y="0"/>
                  </a:moveTo>
                  <a:cubicBezTo>
                    <a:pt x="1557" y="0"/>
                    <a:pt x="1307" y="875"/>
                    <a:pt x="1307" y="875"/>
                  </a:cubicBezTo>
                  <a:cubicBezTo>
                    <a:pt x="1229" y="863"/>
                    <a:pt x="1156" y="858"/>
                    <a:pt x="1086" y="858"/>
                  </a:cubicBezTo>
                  <a:cubicBezTo>
                    <a:pt x="57" y="858"/>
                    <a:pt x="1" y="2087"/>
                    <a:pt x="408" y="2581"/>
                  </a:cubicBezTo>
                  <a:cubicBezTo>
                    <a:pt x="292" y="3626"/>
                    <a:pt x="1452" y="3856"/>
                    <a:pt x="1856" y="3856"/>
                  </a:cubicBezTo>
                  <a:cubicBezTo>
                    <a:pt x="1884" y="3856"/>
                    <a:pt x="1908" y="3855"/>
                    <a:pt x="1928" y="3853"/>
                  </a:cubicBezTo>
                  <a:cubicBezTo>
                    <a:pt x="2166" y="4864"/>
                    <a:pt x="2986" y="5102"/>
                    <a:pt x="3677" y="5102"/>
                  </a:cubicBezTo>
                  <a:cubicBezTo>
                    <a:pt x="4067" y="5102"/>
                    <a:pt x="4416" y="5026"/>
                    <a:pt x="4596" y="4970"/>
                  </a:cubicBezTo>
                  <a:cubicBezTo>
                    <a:pt x="4813" y="5694"/>
                    <a:pt x="5273" y="5931"/>
                    <a:pt x="5706" y="5931"/>
                  </a:cubicBezTo>
                  <a:cubicBezTo>
                    <a:pt x="6200" y="5931"/>
                    <a:pt x="6658" y="5621"/>
                    <a:pt x="6674" y="5373"/>
                  </a:cubicBezTo>
                  <a:cubicBezTo>
                    <a:pt x="7295" y="5373"/>
                    <a:pt x="8008" y="4939"/>
                    <a:pt x="7636" y="4008"/>
                  </a:cubicBezTo>
                  <a:cubicBezTo>
                    <a:pt x="7315" y="3244"/>
                    <a:pt x="6583" y="3165"/>
                    <a:pt x="6296" y="3165"/>
                  </a:cubicBezTo>
                  <a:cubicBezTo>
                    <a:pt x="6222" y="3165"/>
                    <a:pt x="6178" y="3170"/>
                    <a:pt x="6178" y="3170"/>
                  </a:cubicBezTo>
                  <a:cubicBezTo>
                    <a:pt x="6178" y="3170"/>
                    <a:pt x="6891" y="2302"/>
                    <a:pt x="6116" y="1588"/>
                  </a:cubicBezTo>
                  <a:cubicBezTo>
                    <a:pt x="5752" y="1253"/>
                    <a:pt x="5347" y="1165"/>
                    <a:pt x="5019" y="1165"/>
                  </a:cubicBezTo>
                  <a:cubicBezTo>
                    <a:pt x="4649" y="1165"/>
                    <a:pt x="4379" y="1278"/>
                    <a:pt x="4379" y="1278"/>
                  </a:cubicBezTo>
                  <a:cubicBezTo>
                    <a:pt x="4379" y="1278"/>
                    <a:pt x="4410" y="285"/>
                    <a:pt x="3014" y="37"/>
                  </a:cubicBezTo>
                  <a:cubicBezTo>
                    <a:pt x="2870" y="12"/>
                    <a:pt x="2739" y="0"/>
                    <a:pt x="261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7"/>
            <p:cNvSpPr/>
            <p:nvPr/>
          </p:nvSpPr>
          <p:spPr>
            <a:xfrm>
              <a:off x="4164000" y="604175"/>
              <a:ext cx="31825" cy="32600"/>
            </a:xfrm>
            <a:custGeom>
              <a:avLst/>
              <a:gdLst/>
              <a:ahLst/>
              <a:cxnLst/>
              <a:rect l="l" t="t" r="r" b="b"/>
              <a:pathLst>
                <a:path w="1273" h="1304" extrusionOk="0">
                  <a:moveTo>
                    <a:pt x="621" y="0"/>
                  </a:moveTo>
                  <a:cubicBezTo>
                    <a:pt x="280" y="0"/>
                    <a:pt x="1" y="310"/>
                    <a:pt x="1" y="652"/>
                  </a:cubicBezTo>
                  <a:cubicBezTo>
                    <a:pt x="1" y="1024"/>
                    <a:pt x="280" y="1303"/>
                    <a:pt x="621" y="1303"/>
                  </a:cubicBezTo>
                  <a:cubicBezTo>
                    <a:pt x="993" y="1303"/>
                    <a:pt x="1273" y="1024"/>
                    <a:pt x="1273" y="652"/>
                  </a:cubicBezTo>
                  <a:cubicBezTo>
                    <a:pt x="1273" y="310"/>
                    <a:pt x="993" y="0"/>
                    <a:pt x="62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7"/>
            <p:cNvSpPr/>
            <p:nvPr/>
          </p:nvSpPr>
          <p:spPr>
            <a:xfrm>
              <a:off x="4262500" y="641400"/>
              <a:ext cx="32600" cy="31825"/>
            </a:xfrm>
            <a:custGeom>
              <a:avLst/>
              <a:gdLst/>
              <a:ahLst/>
              <a:cxnLst/>
              <a:rect l="l" t="t" r="r" b="b"/>
              <a:pathLst>
                <a:path w="1304" h="1273" extrusionOk="0">
                  <a:moveTo>
                    <a:pt x="652" y="0"/>
                  </a:moveTo>
                  <a:cubicBezTo>
                    <a:pt x="311" y="0"/>
                    <a:pt x="1" y="279"/>
                    <a:pt x="1" y="652"/>
                  </a:cubicBezTo>
                  <a:cubicBezTo>
                    <a:pt x="1" y="993"/>
                    <a:pt x="311" y="1272"/>
                    <a:pt x="652" y="1272"/>
                  </a:cubicBezTo>
                  <a:cubicBezTo>
                    <a:pt x="1024" y="1272"/>
                    <a:pt x="1303" y="993"/>
                    <a:pt x="1303" y="652"/>
                  </a:cubicBezTo>
                  <a:cubicBezTo>
                    <a:pt x="1303" y="279"/>
                    <a:pt x="1024" y="0"/>
                    <a:pt x="652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7"/>
            <p:cNvSpPr/>
            <p:nvPr/>
          </p:nvSpPr>
          <p:spPr>
            <a:xfrm>
              <a:off x="4320675" y="490150"/>
              <a:ext cx="74475" cy="66300"/>
            </a:xfrm>
            <a:custGeom>
              <a:avLst/>
              <a:gdLst/>
              <a:ahLst/>
              <a:cxnLst/>
              <a:rect l="l" t="t" r="r" b="b"/>
              <a:pathLst>
                <a:path w="2979" h="2652" extrusionOk="0">
                  <a:moveTo>
                    <a:pt x="1500" y="1"/>
                  </a:moveTo>
                  <a:cubicBezTo>
                    <a:pt x="1125" y="1"/>
                    <a:pt x="754" y="158"/>
                    <a:pt x="496" y="466"/>
                  </a:cubicBezTo>
                  <a:cubicBezTo>
                    <a:pt x="0" y="1025"/>
                    <a:pt x="62" y="1862"/>
                    <a:pt x="621" y="2328"/>
                  </a:cubicBezTo>
                  <a:cubicBezTo>
                    <a:pt x="867" y="2547"/>
                    <a:pt x="1168" y="2651"/>
                    <a:pt x="1470" y="2651"/>
                  </a:cubicBezTo>
                  <a:cubicBezTo>
                    <a:pt x="1852" y="2651"/>
                    <a:pt x="2236" y="2484"/>
                    <a:pt x="2513" y="2172"/>
                  </a:cubicBezTo>
                  <a:cubicBezTo>
                    <a:pt x="2978" y="1614"/>
                    <a:pt x="2916" y="777"/>
                    <a:pt x="2358" y="311"/>
                  </a:cubicBezTo>
                  <a:cubicBezTo>
                    <a:pt x="2108" y="103"/>
                    <a:pt x="1803" y="1"/>
                    <a:pt x="150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7"/>
            <p:cNvSpPr/>
            <p:nvPr/>
          </p:nvSpPr>
          <p:spPr>
            <a:xfrm>
              <a:off x="4364100" y="507575"/>
              <a:ext cx="25625" cy="23100"/>
            </a:xfrm>
            <a:custGeom>
              <a:avLst/>
              <a:gdLst/>
              <a:ahLst/>
              <a:cxnLst/>
              <a:rect l="l" t="t" r="r" b="b"/>
              <a:pathLst>
                <a:path w="1025" h="924" extrusionOk="0">
                  <a:moveTo>
                    <a:pt x="500" y="1"/>
                  </a:moveTo>
                  <a:cubicBezTo>
                    <a:pt x="369" y="1"/>
                    <a:pt x="239" y="55"/>
                    <a:pt x="155" y="173"/>
                  </a:cubicBezTo>
                  <a:cubicBezTo>
                    <a:pt x="0" y="359"/>
                    <a:pt x="0" y="638"/>
                    <a:pt x="217" y="824"/>
                  </a:cubicBezTo>
                  <a:cubicBezTo>
                    <a:pt x="298" y="891"/>
                    <a:pt x="396" y="923"/>
                    <a:pt x="493" y="923"/>
                  </a:cubicBezTo>
                  <a:cubicBezTo>
                    <a:pt x="622" y="923"/>
                    <a:pt x="750" y="868"/>
                    <a:pt x="838" y="762"/>
                  </a:cubicBezTo>
                  <a:cubicBezTo>
                    <a:pt x="1024" y="576"/>
                    <a:pt x="993" y="266"/>
                    <a:pt x="807" y="111"/>
                  </a:cubicBezTo>
                  <a:cubicBezTo>
                    <a:pt x="722" y="39"/>
                    <a:pt x="61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7"/>
            <p:cNvSpPr/>
            <p:nvPr/>
          </p:nvSpPr>
          <p:spPr>
            <a:xfrm>
              <a:off x="4205100" y="441300"/>
              <a:ext cx="74475" cy="65950"/>
            </a:xfrm>
            <a:custGeom>
              <a:avLst/>
              <a:gdLst/>
              <a:ahLst/>
              <a:cxnLst/>
              <a:rect l="l" t="t" r="r" b="b"/>
              <a:pathLst>
                <a:path w="2979" h="2638" extrusionOk="0">
                  <a:moveTo>
                    <a:pt x="1500" y="0"/>
                  </a:moveTo>
                  <a:cubicBezTo>
                    <a:pt x="1126" y="0"/>
                    <a:pt x="755" y="157"/>
                    <a:pt x="497" y="466"/>
                  </a:cubicBezTo>
                  <a:cubicBezTo>
                    <a:pt x="1" y="1024"/>
                    <a:pt x="94" y="1862"/>
                    <a:pt x="652" y="2327"/>
                  </a:cubicBezTo>
                  <a:cubicBezTo>
                    <a:pt x="902" y="2535"/>
                    <a:pt x="1201" y="2638"/>
                    <a:pt x="1500" y="2638"/>
                  </a:cubicBezTo>
                  <a:cubicBezTo>
                    <a:pt x="1870" y="2638"/>
                    <a:pt x="2239" y="2481"/>
                    <a:pt x="2514" y="2172"/>
                  </a:cubicBezTo>
                  <a:cubicBezTo>
                    <a:pt x="2979" y="1614"/>
                    <a:pt x="2917" y="776"/>
                    <a:pt x="2359" y="311"/>
                  </a:cubicBezTo>
                  <a:cubicBezTo>
                    <a:pt x="2109" y="103"/>
                    <a:pt x="1803" y="0"/>
                    <a:pt x="15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7"/>
            <p:cNvSpPr/>
            <p:nvPr/>
          </p:nvSpPr>
          <p:spPr>
            <a:xfrm>
              <a:off x="4248550" y="458725"/>
              <a:ext cx="25600" cy="23075"/>
            </a:xfrm>
            <a:custGeom>
              <a:avLst/>
              <a:gdLst/>
              <a:ahLst/>
              <a:cxnLst/>
              <a:rect l="l" t="t" r="r" b="b"/>
              <a:pathLst>
                <a:path w="1024" h="923" extrusionOk="0">
                  <a:moveTo>
                    <a:pt x="500" y="1"/>
                  </a:moveTo>
                  <a:cubicBezTo>
                    <a:pt x="369" y="1"/>
                    <a:pt x="239" y="55"/>
                    <a:pt x="155" y="172"/>
                  </a:cubicBezTo>
                  <a:cubicBezTo>
                    <a:pt x="0" y="358"/>
                    <a:pt x="0" y="638"/>
                    <a:pt x="217" y="824"/>
                  </a:cubicBezTo>
                  <a:cubicBezTo>
                    <a:pt x="298" y="891"/>
                    <a:pt x="396" y="923"/>
                    <a:pt x="496" y="923"/>
                  </a:cubicBezTo>
                  <a:cubicBezTo>
                    <a:pt x="627" y="923"/>
                    <a:pt x="763" y="867"/>
                    <a:pt x="869" y="762"/>
                  </a:cubicBezTo>
                  <a:cubicBezTo>
                    <a:pt x="1024" y="576"/>
                    <a:pt x="993" y="265"/>
                    <a:pt x="807" y="110"/>
                  </a:cubicBezTo>
                  <a:cubicBezTo>
                    <a:pt x="721" y="39"/>
                    <a:pt x="61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7"/>
            <p:cNvSpPr/>
            <p:nvPr/>
          </p:nvSpPr>
          <p:spPr>
            <a:xfrm>
              <a:off x="4506025" y="1468125"/>
              <a:ext cx="525825" cy="165200"/>
            </a:xfrm>
            <a:custGeom>
              <a:avLst/>
              <a:gdLst/>
              <a:ahLst/>
              <a:cxnLst/>
              <a:rect l="l" t="t" r="r" b="b"/>
              <a:pathLst>
                <a:path w="21033" h="6608" extrusionOk="0">
                  <a:moveTo>
                    <a:pt x="17124" y="6608"/>
                  </a:moveTo>
                  <a:cubicBezTo>
                    <a:pt x="16969" y="5026"/>
                    <a:pt x="16752" y="3350"/>
                    <a:pt x="16566" y="1861"/>
                  </a:cubicBezTo>
                  <a:cubicBezTo>
                    <a:pt x="16286" y="1985"/>
                    <a:pt x="15976" y="2141"/>
                    <a:pt x="15666" y="2265"/>
                  </a:cubicBezTo>
                  <a:lnTo>
                    <a:pt x="15666" y="2265"/>
                  </a:lnTo>
                  <a:cubicBezTo>
                    <a:pt x="15976" y="2141"/>
                    <a:pt x="16286" y="1985"/>
                    <a:pt x="16566" y="1861"/>
                  </a:cubicBezTo>
                  <a:cubicBezTo>
                    <a:pt x="16752" y="3350"/>
                    <a:pt x="16969" y="5026"/>
                    <a:pt x="17124" y="6608"/>
                  </a:cubicBezTo>
                  <a:lnTo>
                    <a:pt x="17124" y="6608"/>
                  </a:lnTo>
                  <a:close/>
                  <a:moveTo>
                    <a:pt x="5026" y="5305"/>
                  </a:moveTo>
                  <a:cubicBezTo>
                    <a:pt x="5057" y="4995"/>
                    <a:pt x="5088" y="4653"/>
                    <a:pt x="5119" y="4312"/>
                  </a:cubicBezTo>
                  <a:cubicBezTo>
                    <a:pt x="5088" y="4653"/>
                    <a:pt x="5057" y="4995"/>
                    <a:pt x="5026" y="5305"/>
                  </a:cubicBezTo>
                  <a:close/>
                  <a:moveTo>
                    <a:pt x="745" y="3536"/>
                  </a:moveTo>
                  <a:lnTo>
                    <a:pt x="745" y="3536"/>
                  </a:lnTo>
                  <a:lnTo>
                    <a:pt x="745" y="3536"/>
                  </a:lnTo>
                  <a:cubicBezTo>
                    <a:pt x="714" y="3319"/>
                    <a:pt x="714" y="3133"/>
                    <a:pt x="683" y="2916"/>
                  </a:cubicBezTo>
                  <a:cubicBezTo>
                    <a:pt x="652" y="2575"/>
                    <a:pt x="435" y="2296"/>
                    <a:pt x="124" y="2172"/>
                  </a:cubicBezTo>
                  <a:cubicBezTo>
                    <a:pt x="93" y="2172"/>
                    <a:pt x="62" y="2141"/>
                    <a:pt x="31" y="2141"/>
                  </a:cubicBezTo>
                  <a:cubicBezTo>
                    <a:pt x="62" y="2141"/>
                    <a:pt x="93" y="2172"/>
                    <a:pt x="124" y="2172"/>
                  </a:cubicBezTo>
                  <a:cubicBezTo>
                    <a:pt x="435" y="2296"/>
                    <a:pt x="652" y="2575"/>
                    <a:pt x="683" y="2916"/>
                  </a:cubicBezTo>
                  <a:cubicBezTo>
                    <a:pt x="714" y="3133"/>
                    <a:pt x="714" y="3319"/>
                    <a:pt x="745" y="3536"/>
                  </a:cubicBezTo>
                  <a:moveTo>
                    <a:pt x="31" y="2141"/>
                  </a:moveTo>
                  <a:cubicBezTo>
                    <a:pt x="31" y="2141"/>
                    <a:pt x="31" y="2141"/>
                    <a:pt x="31" y="2141"/>
                  </a:cubicBezTo>
                  <a:cubicBezTo>
                    <a:pt x="31" y="2141"/>
                    <a:pt x="31" y="2141"/>
                    <a:pt x="31" y="2141"/>
                  </a:cubicBezTo>
                  <a:close/>
                  <a:moveTo>
                    <a:pt x="31" y="2141"/>
                  </a:moveTo>
                  <a:cubicBezTo>
                    <a:pt x="31" y="2141"/>
                    <a:pt x="31" y="2141"/>
                    <a:pt x="31" y="2141"/>
                  </a:cubicBezTo>
                  <a:cubicBezTo>
                    <a:pt x="31" y="2141"/>
                    <a:pt x="31" y="2141"/>
                    <a:pt x="31" y="2141"/>
                  </a:cubicBezTo>
                  <a:close/>
                  <a:moveTo>
                    <a:pt x="0" y="2141"/>
                  </a:moveTo>
                  <a:cubicBezTo>
                    <a:pt x="0" y="2141"/>
                    <a:pt x="0" y="2141"/>
                    <a:pt x="0" y="2110"/>
                  </a:cubicBezTo>
                  <a:cubicBezTo>
                    <a:pt x="0" y="2110"/>
                    <a:pt x="0" y="2141"/>
                    <a:pt x="0" y="2141"/>
                  </a:cubicBezTo>
                  <a:close/>
                  <a:moveTo>
                    <a:pt x="0" y="2110"/>
                  </a:moveTo>
                  <a:cubicBezTo>
                    <a:pt x="0" y="2110"/>
                    <a:pt x="0" y="2110"/>
                    <a:pt x="0" y="2110"/>
                  </a:cubicBezTo>
                  <a:cubicBezTo>
                    <a:pt x="0" y="2110"/>
                    <a:pt x="0" y="2110"/>
                    <a:pt x="0" y="2110"/>
                  </a:cubicBezTo>
                  <a:close/>
                  <a:moveTo>
                    <a:pt x="21002" y="558"/>
                  </a:moveTo>
                  <a:cubicBezTo>
                    <a:pt x="21002" y="372"/>
                    <a:pt x="21002" y="186"/>
                    <a:pt x="21033" y="0"/>
                  </a:cubicBezTo>
                  <a:cubicBezTo>
                    <a:pt x="21002" y="186"/>
                    <a:pt x="21002" y="372"/>
                    <a:pt x="21002" y="558"/>
                  </a:cubicBezTo>
                  <a:lnTo>
                    <a:pt x="21002" y="558"/>
                  </a:lnTo>
                  <a:close/>
                </a:path>
              </a:pathLst>
            </a:custGeom>
            <a:solidFill>
              <a:srgbClr val="F7D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7"/>
            <p:cNvSpPr/>
            <p:nvPr/>
          </p:nvSpPr>
          <p:spPr>
            <a:xfrm>
              <a:off x="5034925" y="1357200"/>
              <a:ext cx="800" cy="3925"/>
            </a:xfrm>
            <a:custGeom>
              <a:avLst/>
              <a:gdLst/>
              <a:ahLst/>
              <a:cxnLst/>
              <a:rect l="l" t="t" r="r" b="b"/>
              <a:pathLst>
                <a:path w="32" h="157" extrusionOk="0">
                  <a:moveTo>
                    <a:pt x="1" y="156"/>
                  </a:moveTo>
                  <a:cubicBezTo>
                    <a:pt x="32" y="94"/>
                    <a:pt x="32" y="63"/>
                    <a:pt x="32" y="1"/>
                  </a:cubicBezTo>
                  <a:cubicBezTo>
                    <a:pt x="32" y="63"/>
                    <a:pt x="32" y="94"/>
                    <a:pt x="1" y="156"/>
                  </a:cubicBezTo>
                  <a:lnTo>
                    <a:pt x="1" y="156"/>
                  </a:lnTo>
                  <a:close/>
                  <a:moveTo>
                    <a:pt x="32" y="156"/>
                  </a:moveTo>
                  <a:lnTo>
                    <a:pt x="32" y="156"/>
                  </a:lnTo>
                  <a:lnTo>
                    <a:pt x="32" y="156"/>
                  </a:lnTo>
                  <a:close/>
                  <a:moveTo>
                    <a:pt x="32" y="156"/>
                  </a:moveTo>
                  <a:lnTo>
                    <a:pt x="32" y="156"/>
                  </a:lnTo>
                  <a:lnTo>
                    <a:pt x="32" y="156"/>
                  </a:lnTo>
                  <a:lnTo>
                    <a:pt x="32" y="156"/>
                  </a:ln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7"/>
            <p:cNvSpPr/>
            <p:nvPr/>
          </p:nvSpPr>
          <p:spPr>
            <a:xfrm>
              <a:off x="4352450" y="1291300"/>
              <a:ext cx="686375" cy="385450"/>
            </a:xfrm>
            <a:custGeom>
              <a:avLst/>
              <a:gdLst/>
              <a:ahLst/>
              <a:cxnLst/>
              <a:rect l="l" t="t" r="r" b="b"/>
              <a:pathLst>
                <a:path w="27455" h="15418" extrusionOk="0">
                  <a:moveTo>
                    <a:pt x="1" y="3630"/>
                  </a:moveTo>
                  <a:lnTo>
                    <a:pt x="1" y="3630"/>
                  </a:lnTo>
                  <a:cubicBezTo>
                    <a:pt x="249" y="4126"/>
                    <a:pt x="528" y="4560"/>
                    <a:pt x="808" y="4964"/>
                  </a:cubicBezTo>
                  <a:cubicBezTo>
                    <a:pt x="994" y="4808"/>
                    <a:pt x="1211" y="4653"/>
                    <a:pt x="1428" y="4529"/>
                  </a:cubicBezTo>
                  <a:cubicBezTo>
                    <a:pt x="590" y="4064"/>
                    <a:pt x="94" y="3723"/>
                    <a:pt x="1" y="3630"/>
                  </a:cubicBezTo>
                  <a:close/>
                  <a:moveTo>
                    <a:pt x="27176" y="6639"/>
                  </a:moveTo>
                  <a:cubicBezTo>
                    <a:pt x="27176" y="6834"/>
                    <a:pt x="27163" y="7041"/>
                    <a:pt x="27154" y="7253"/>
                  </a:cubicBezTo>
                  <a:lnTo>
                    <a:pt x="27154" y="7253"/>
                  </a:lnTo>
                  <a:cubicBezTo>
                    <a:pt x="27159" y="7193"/>
                    <a:pt x="27166" y="7133"/>
                    <a:pt x="27176" y="7073"/>
                  </a:cubicBezTo>
                  <a:cubicBezTo>
                    <a:pt x="27176" y="6949"/>
                    <a:pt x="27176" y="6794"/>
                    <a:pt x="27176" y="6639"/>
                  </a:cubicBezTo>
                  <a:close/>
                  <a:moveTo>
                    <a:pt x="27154" y="7253"/>
                  </a:moveTo>
                  <a:lnTo>
                    <a:pt x="27154" y="7253"/>
                  </a:lnTo>
                  <a:cubicBezTo>
                    <a:pt x="27145" y="7379"/>
                    <a:pt x="27145" y="7505"/>
                    <a:pt x="27145" y="7631"/>
                  </a:cubicBezTo>
                  <a:cubicBezTo>
                    <a:pt x="27145" y="7505"/>
                    <a:pt x="27149" y="7378"/>
                    <a:pt x="27154" y="7253"/>
                  </a:cubicBezTo>
                  <a:close/>
                  <a:moveTo>
                    <a:pt x="4592" y="8438"/>
                  </a:moveTo>
                  <a:lnTo>
                    <a:pt x="4592" y="8438"/>
                  </a:lnTo>
                  <a:cubicBezTo>
                    <a:pt x="5005" y="8674"/>
                    <a:pt x="5417" y="8881"/>
                    <a:pt x="5856" y="9061"/>
                  </a:cubicBezTo>
                  <a:lnTo>
                    <a:pt x="5856" y="9061"/>
                  </a:lnTo>
                  <a:cubicBezTo>
                    <a:pt x="5425" y="8874"/>
                    <a:pt x="4998" y="8666"/>
                    <a:pt x="4592" y="8438"/>
                  </a:cubicBezTo>
                  <a:close/>
                  <a:moveTo>
                    <a:pt x="22305" y="9120"/>
                  </a:moveTo>
                  <a:lnTo>
                    <a:pt x="22305" y="9120"/>
                  </a:lnTo>
                  <a:cubicBezTo>
                    <a:pt x="22292" y="9126"/>
                    <a:pt x="22278" y="9132"/>
                    <a:pt x="22265" y="9139"/>
                  </a:cubicBezTo>
                  <a:lnTo>
                    <a:pt x="22265" y="9139"/>
                  </a:lnTo>
                  <a:cubicBezTo>
                    <a:pt x="22278" y="9133"/>
                    <a:pt x="22292" y="9127"/>
                    <a:pt x="22305" y="9120"/>
                  </a:cubicBezTo>
                  <a:cubicBezTo>
                    <a:pt x="22305" y="9120"/>
                    <a:pt x="22305" y="9120"/>
                    <a:pt x="22305" y="9120"/>
                  </a:cubicBezTo>
                  <a:close/>
                  <a:moveTo>
                    <a:pt x="22265" y="9139"/>
                  </a:moveTo>
                  <a:cubicBezTo>
                    <a:pt x="20755" y="9810"/>
                    <a:pt x="19095" y="10208"/>
                    <a:pt x="17404" y="10423"/>
                  </a:cubicBezTo>
                  <a:cubicBezTo>
                    <a:pt x="18924" y="10237"/>
                    <a:pt x="20444" y="9896"/>
                    <a:pt x="21809" y="9338"/>
                  </a:cubicBezTo>
                  <a:cubicBezTo>
                    <a:pt x="21962" y="9276"/>
                    <a:pt x="22115" y="9208"/>
                    <a:pt x="22265" y="9139"/>
                  </a:cubicBezTo>
                  <a:close/>
                  <a:moveTo>
                    <a:pt x="11231" y="11912"/>
                  </a:moveTo>
                  <a:lnTo>
                    <a:pt x="11231" y="11912"/>
                  </a:lnTo>
                  <a:cubicBezTo>
                    <a:pt x="11225" y="11914"/>
                    <a:pt x="11219" y="11915"/>
                    <a:pt x="11213" y="11917"/>
                  </a:cubicBezTo>
                  <a:lnTo>
                    <a:pt x="11213" y="11917"/>
                  </a:lnTo>
                  <a:cubicBezTo>
                    <a:pt x="11198" y="12075"/>
                    <a:pt x="11183" y="12230"/>
                    <a:pt x="11169" y="12378"/>
                  </a:cubicBezTo>
                  <a:cubicBezTo>
                    <a:pt x="11161" y="12447"/>
                    <a:pt x="11152" y="12516"/>
                    <a:pt x="11144" y="12585"/>
                  </a:cubicBezTo>
                  <a:lnTo>
                    <a:pt x="11144" y="12585"/>
                  </a:lnTo>
                  <a:cubicBezTo>
                    <a:pt x="11173" y="12362"/>
                    <a:pt x="11202" y="12138"/>
                    <a:pt x="11231" y="11912"/>
                  </a:cubicBezTo>
                  <a:close/>
                  <a:moveTo>
                    <a:pt x="6733" y="6670"/>
                  </a:moveTo>
                  <a:lnTo>
                    <a:pt x="6733" y="6670"/>
                  </a:lnTo>
                  <a:cubicBezTo>
                    <a:pt x="6764" y="6825"/>
                    <a:pt x="6795" y="6980"/>
                    <a:pt x="6826" y="7104"/>
                  </a:cubicBezTo>
                  <a:cubicBezTo>
                    <a:pt x="6888" y="7756"/>
                    <a:pt x="6671" y="8438"/>
                    <a:pt x="6205" y="8903"/>
                  </a:cubicBezTo>
                  <a:cubicBezTo>
                    <a:pt x="6112" y="8965"/>
                    <a:pt x="6019" y="9027"/>
                    <a:pt x="5926" y="9089"/>
                  </a:cubicBezTo>
                  <a:cubicBezTo>
                    <a:pt x="5903" y="9080"/>
                    <a:pt x="5879" y="9071"/>
                    <a:pt x="5856" y="9061"/>
                  </a:cubicBezTo>
                  <a:lnTo>
                    <a:pt x="5856" y="9061"/>
                  </a:lnTo>
                  <a:cubicBezTo>
                    <a:pt x="5951" y="9103"/>
                    <a:pt x="6047" y="9143"/>
                    <a:pt x="6143" y="9183"/>
                  </a:cubicBezTo>
                  <a:cubicBezTo>
                    <a:pt x="6143" y="9183"/>
                    <a:pt x="6143" y="9214"/>
                    <a:pt x="6143" y="9214"/>
                  </a:cubicBezTo>
                  <a:lnTo>
                    <a:pt x="6174" y="9214"/>
                  </a:lnTo>
                  <a:cubicBezTo>
                    <a:pt x="6205" y="9214"/>
                    <a:pt x="6236" y="9245"/>
                    <a:pt x="6267" y="9245"/>
                  </a:cubicBezTo>
                  <a:cubicBezTo>
                    <a:pt x="6578" y="9369"/>
                    <a:pt x="6795" y="9648"/>
                    <a:pt x="6826" y="9989"/>
                  </a:cubicBezTo>
                  <a:cubicBezTo>
                    <a:pt x="6857" y="10206"/>
                    <a:pt x="6857" y="10392"/>
                    <a:pt x="6888" y="10609"/>
                  </a:cubicBezTo>
                  <a:cubicBezTo>
                    <a:pt x="8284" y="10951"/>
                    <a:pt x="9214" y="12005"/>
                    <a:pt x="9804" y="13029"/>
                  </a:cubicBezTo>
                  <a:cubicBezTo>
                    <a:pt x="9835" y="12936"/>
                    <a:pt x="9897" y="12843"/>
                    <a:pt x="9928" y="12750"/>
                  </a:cubicBezTo>
                  <a:cubicBezTo>
                    <a:pt x="10204" y="12382"/>
                    <a:pt x="10692" y="12044"/>
                    <a:pt x="11213" y="11917"/>
                  </a:cubicBezTo>
                  <a:lnTo>
                    <a:pt x="11213" y="11917"/>
                  </a:lnTo>
                  <a:cubicBezTo>
                    <a:pt x="11229" y="11742"/>
                    <a:pt x="11246" y="11564"/>
                    <a:pt x="11262" y="11385"/>
                  </a:cubicBezTo>
                  <a:cubicBezTo>
                    <a:pt x="11324" y="10889"/>
                    <a:pt x="11727" y="10547"/>
                    <a:pt x="12192" y="10547"/>
                  </a:cubicBezTo>
                  <a:lnTo>
                    <a:pt x="12254" y="10547"/>
                  </a:lnTo>
                  <a:cubicBezTo>
                    <a:pt x="12875" y="10578"/>
                    <a:pt x="13557" y="10609"/>
                    <a:pt x="14209" y="10609"/>
                  </a:cubicBezTo>
                  <a:lnTo>
                    <a:pt x="14736" y="10609"/>
                  </a:lnTo>
                  <a:cubicBezTo>
                    <a:pt x="14674" y="10268"/>
                    <a:pt x="14643" y="9896"/>
                    <a:pt x="14736" y="9462"/>
                  </a:cubicBezTo>
                  <a:cubicBezTo>
                    <a:pt x="14829" y="8934"/>
                    <a:pt x="15108" y="8438"/>
                    <a:pt x="15388" y="7942"/>
                  </a:cubicBezTo>
                  <a:cubicBezTo>
                    <a:pt x="15481" y="7787"/>
                    <a:pt x="15574" y="7631"/>
                    <a:pt x="15667" y="7476"/>
                  </a:cubicBezTo>
                  <a:lnTo>
                    <a:pt x="15667" y="7476"/>
                  </a:lnTo>
                  <a:cubicBezTo>
                    <a:pt x="14922" y="7538"/>
                    <a:pt x="14209" y="7569"/>
                    <a:pt x="13526" y="7569"/>
                  </a:cubicBezTo>
                  <a:cubicBezTo>
                    <a:pt x="10921" y="7569"/>
                    <a:pt x="8656" y="7197"/>
                    <a:pt x="6733" y="6670"/>
                  </a:cubicBezTo>
                  <a:close/>
                  <a:moveTo>
                    <a:pt x="27300" y="0"/>
                  </a:moveTo>
                  <a:cubicBezTo>
                    <a:pt x="27300" y="0"/>
                    <a:pt x="25066" y="4188"/>
                    <a:pt x="20196" y="6329"/>
                  </a:cubicBezTo>
                  <a:cubicBezTo>
                    <a:pt x="20630" y="6484"/>
                    <a:pt x="21065" y="6732"/>
                    <a:pt x="21437" y="7042"/>
                  </a:cubicBezTo>
                  <a:cubicBezTo>
                    <a:pt x="21995" y="7569"/>
                    <a:pt x="22336" y="8375"/>
                    <a:pt x="22305" y="9120"/>
                  </a:cubicBezTo>
                  <a:lnTo>
                    <a:pt x="22305" y="9120"/>
                  </a:lnTo>
                  <a:cubicBezTo>
                    <a:pt x="22444" y="9055"/>
                    <a:pt x="22580" y="8992"/>
                    <a:pt x="22709" y="8934"/>
                  </a:cubicBezTo>
                  <a:cubicBezTo>
                    <a:pt x="22895" y="10423"/>
                    <a:pt x="23112" y="12099"/>
                    <a:pt x="23267" y="13681"/>
                  </a:cubicBezTo>
                  <a:cubicBezTo>
                    <a:pt x="23267" y="13557"/>
                    <a:pt x="23236" y="13432"/>
                    <a:pt x="23236" y="13308"/>
                  </a:cubicBezTo>
                  <a:lnTo>
                    <a:pt x="23422" y="13308"/>
                  </a:lnTo>
                  <a:cubicBezTo>
                    <a:pt x="23887" y="12316"/>
                    <a:pt x="24818" y="10268"/>
                    <a:pt x="25563" y="9431"/>
                  </a:cubicBezTo>
                  <a:cubicBezTo>
                    <a:pt x="25501" y="9338"/>
                    <a:pt x="25439" y="9214"/>
                    <a:pt x="25377" y="9120"/>
                  </a:cubicBezTo>
                  <a:cubicBezTo>
                    <a:pt x="25190" y="8779"/>
                    <a:pt x="25004" y="8407"/>
                    <a:pt x="24942" y="8004"/>
                  </a:cubicBezTo>
                  <a:cubicBezTo>
                    <a:pt x="24880" y="7228"/>
                    <a:pt x="25283" y="6484"/>
                    <a:pt x="25904" y="5987"/>
                  </a:cubicBezTo>
                  <a:cubicBezTo>
                    <a:pt x="26214" y="5739"/>
                    <a:pt x="26741" y="5429"/>
                    <a:pt x="27238" y="5305"/>
                  </a:cubicBezTo>
                  <a:cubicBezTo>
                    <a:pt x="27238" y="5429"/>
                    <a:pt x="27238" y="5553"/>
                    <a:pt x="27238" y="5646"/>
                  </a:cubicBezTo>
                  <a:cubicBezTo>
                    <a:pt x="27300" y="3971"/>
                    <a:pt x="27331" y="2854"/>
                    <a:pt x="27331" y="2792"/>
                  </a:cubicBezTo>
                  <a:lnTo>
                    <a:pt x="27300" y="2792"/>
                  </a:lnTo>
                  <a:cubicBezTo>
                    <a:pt x="27331" y="2730"/>
                    <a:pt x="27331" y="2699"/>
                    <a:pt x="27331" y="2637"/>
                  </a:cubicBezTo>
                  <a:cubicBezTo>
                    <a:pt x="27424" y="1955"/>
                    <a:pt x="27455" y="1272"/>
                    <a:pt x="27424" y="496"/>
                  </a:cubicBezTo>
                  <a:lnTo>
                    <a:pt x="27300" y="0"/>
                  </a:lnTo>
                  <a:close/>
                  <a:moveTo>
                    <a:pt x="11144" y="12585"/>
                  </a:moveTo>
                  <a:lnTo>
                    <a:pt x="11144" y="12585"/>
                  </a:lnTo>
                  <a:cubicBezTo>
                    <a:pt x="11064" y="13201"/>
                    <a:pt x="10982" y="13808"/>
                    <a:pt x="10894" y="14400"/>
                  </a:cubicBezTo>
                  <a:lnTo>
                    <a:pt x="10894" y="14400"/>
                  </a:lnTo>
                  <a:cubicBezTo>
                    <a:pt x="10983" y="13811"/>
                    <a:pt x="11069" y="13204"/>
                    <a:pt x="11144" y="12585"/>
                  </a:cubicBezTo>
                  <a:close/>
                  <a:moveTo>
                    <a:pt x="10894" y="14400"/>
                  </a:moveTo>
                  <a:cubicBezTo>
                    <a:pt x="10842" y="14746"/>
                    <a:pt x="10788" y="15086"/>
                    <a:pt x="10734" y="15418"/>
                  </a:cubicBezTo>
                  <a:cubicBezTo>
                    <a:pt x="10790" y="15084"/>
                    <a:pt x="10843" y="14744"/>
                    <a:pt x="10894" y="14400"/>
                  </a:cubicBezTo>
                  <a:close/>
                </a:path>
              </a:pathLst>
            </a:custGeom>
            <a:solidFill>
              <a:srgbClr val="E2A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7"/>
            <p:cNvSpPr/>
            <p:nvPr/>
          </p:nvSpPr>
          <p:spPr>
            <a:xfrm>
              <a:off x="4718525" y="1449500"/>
              <a:ext cx="192350" cy="107050"/>
            </a:xfrm>
            <a:custGeom>
              <a:avLst/>
              <a:gdLst/>
              <a:ahLst/>
              <a:cxnLst/>
              <a:rect l="l" t="t" r="r" b="b"/>
              <a:pathLst>
                <a:path w="7694" h="4282" extrusionOk="0">
                  <a:moveTo>
                    <a:pt x="5553" y="1"/>
                  </a:moveTo>
                  <a:cubicBezTo>
                    <a:pt x="4219" y="559"/>
                    <a:pt x="2730" y="993"/>
                    <a:pt x="1024" y="1148"/>
                  </a:cubicBezTo>
                  <a:cubicBezTo>
                    <a:pt x="931" y="1303"/>
                    <a:pt x="838" y="1459"/>
                    <a:pt x="745" y="1614"/>
                  </a:cubicBezTo>
                  <a:cubicBezTo>
                    <a:pt x="465" y="2110"/>
                    <a:pt x="186" y="2606"/>
                    <a:pt x="93" y="3134"/>
                  </a:cubicBezTo>
                  <a:cubicBezTo>
                    <a:pt x="0" y="3568"/>
                    <a:pt x="31" y="3940"/>
                    <a:pt x="93" y="4281"/>
                  </a:cubicBezTo>
                  <a:cubicBezTo>
                    <a:pt x="962" y="4250"/>
                    <a:pt x="1861" y="4188"/>
                    <a:pt x="2761" y="4095"/>
                  </a:cubicBezTo>
                  <a:cubicBezTo>
                    <a:pt x="4467" y="3878"/>
                    <a:pt x="6142" y="3475"/>
                    <a:pt x="7662" y="2792"/>
                  </a:cubicBezTo>
                  <a:cubicBezTo>
                    <a:pt x="7693" y="2048"/>
                    <a:pt x="7352" y="1241"/>
                    <a:pt x="6794" y="714"/>
                  </a:cubicBezTo>
                  <a:cubicBezTo>
                    <a:pt x="6422" y="404"/>
                    <a:pt x="5987" y="156"/>
                    <a:pt x="5553" y="1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7"/>
            <p:cNvSpPr/>
            <p:nvPr/>
          </p:nvSpPr>
          <p:spPr>
            <a:xfrm>
              <a:off x="4372625" y="1404525"/>
              <a:ext cx="152025" cy="114025"/>
            </a:xfrm>
            <a:custGeom>
              <a:avLst/>
              <a:gdLst/>
              <a:ahLst/>
              <a:cxnLst/>
              <a:rect l="l" t="t" r="r" b="b"/>
              <a:pathLst>
                <a:path w="6081" h="4561" extrusionOk="0">
                  <a:moveTo>
                    <a:pt x="621" y="0"/>
                  </a:moveTo>
                  <a:cubicBezTo>
                    <a:pt x="404" y="124"/>
                    <a:pt x="187" y="279"/>
                    <a:pt x="1" y="435"/>
                  </a:cubicBezTo>
                  <a:cubicBezTo>
                    <a:pt x="1055" y="1955"/>
                    <a:pt x="2358" y="3071"/>
                    <a:pt x="3785" y="3909"/>
                  </a:cubicBezTo>
                  <a:cubicBezTo>
                    <a:pt x="4219" y="4157"/>
                    <a:pt x="4654" y="4374"/>
                    <a:pt x="5119" y="4560"/>
                  </a:cubicBezTo>
                  <a:cubicBezTo>
                    <a:pt x="5212" y="4498"/>
                    <a:pt x="5305" y="4436"/>
                    <a:pt x="5398" y="4374"/>
                  </a:cubicBezTo>
                  <a:cubicBezTo>
                    <a:pt x="5864" y="3909"/>
                    <a:pt x="6081" y="3227"/>
                    <a:pt x="6019" y="2575"/>
                  </a:cubicBezTo>
                  <a:cubicBezTo>
                    <a:pt x="5988" y="2451"/>
                    <a:pt x="5957" y="2296"/>
                    <a:pt x="5926" y="2141"/>
                  </a:cubicBezTo>
                  <a:cubicBezTo>
                    <a:pt x="3568" y="1489"/>
                    <a:pt x="1769" y="652"/>
                    <a:pt x="621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7"/>
            <p:cNvSpPr/>
            <p:nvPr/>
          </p:nvSpPr>
          <p:spPr>
            <a:xfrm>
              <a:off x="4597525" y="1589100"/>
              <a:ext cx="35700" cy="87650"/>
            </a:xfrm>
            <a:custGeom>
              <a:avLst/>
              <a:gdLst/>
              <a:ahLst/>
              <a:cxnLst/>
              <a:rect l="l" t="t" r="r" b="b"/>
              <a:pathLst>
                <a:path w="1428" h="3506" extrusionOk="0">
                  <a:moveTo>
                    <a:pt x="1428" y="0"/>
                  </a:moveTo>
                  <a:lnTo>
                    <a:pt x="1428" y="0"/>
                  </a:lnTo>
                  <a:cubicBezTo>
                    <a:pt x="900" y="124"/>
                    <a:pt x="404" y="466"/>
                    <a:pt x="125" y="838"/>
                  </a:cubicBezTo>
                  <a:cubicBezTo>
                    <a:pt x="94" y="931"/>
                    <a:pt x="32" y="1024"/>
                    <a:pt x="1" y="1117"/>
                  </a:cubicBezTo>
                  <a:cubicBezTo>
                    <a:pt x="683" y="2327"/>
                    <a:pt x="931" y="3506"/>
                    <a:pt x="931" y="3506"/>
                  </a:cubicBezTo>
                  <a:cubicBezTo>
                    <a:pt x="1118" y="2389"/>
                    <a:pt x="1273" y="1210"/>
                    <a:pt x="1428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7"/>
            <p:cNvSpPr/>
            <p:nvPr/>
          </p:nvSpPr>
          <p:spPr>
            <a:xfrm>
              <a:off x="4974450" y="1423900"/>
              <a:ext cx="58950" cy="103175"/>
            </a:xfrm>
            <a:custGeom>
              <a:avLst/>
              <a:gdLst/>
              <a:ahLst/>
              <a:cxnLst/>
              <a:rect l="l" t="t" r="r" b="b"/>
              <a:pathLst>
                <a:path w="2358" h="4127" extrusionOk="0">
                  <a:moveTo>
                    <a:pt x="2358" y="1"/>
                  </a:moveTo>
                  <a:cubicBezTo>
                    <a:pt x="1861" y="125"/>
                    <a:pt x="1334" y="435"/>
                    <a:pt x="1024" y="683"/>
                  </a:cubicBezTo>
                  <a:cubicBezTo>
                    <a:pt x="403" y="1180"/>
                    <a:pt x="0" y="1924"/>
                    <a:pt x="62" y="2700"/>
                  </a:cubicBezTo>
                  <a:cubicBezTo>
                    <a:pt x="124" y="3103"/>
                    <a:pt x="310" y="3475"/>
                    <a:pt x="497" y="3816"/>
                  </a:cubicBezTo>
                  <a:cubicBezTo>
                    <a:pt x="559" y="3910"/>
                    <a:pt x="621" y="4034"/>
                    <a:pt x="683" y="4127"/>
                  </a:cubicBezTo>
                  <a:cubicBezTo>
                    <a:pt x="1334" y="3692"/>
                    <a:pt x="1861" y="3041"/>
                    <a:pt x="2265" y="2327"/>
                  </a:cubicBezTo>
                  <a:cubicBezTo>
                    <a:pt x="2265" y="1986"/>
                    <a:pt x="2296" y="1645"/>
                    <a:pt x="2296" y="1335"/>
                  </a:cubicBezTo>
                  <a:cubicBezTo>
                    <a:pt x="2327" y="994"/>
                    <a:pt x="2327" y="652"/>
                    <a:pt x="2358" y="342"/>
                  </a:cubicBezTo>
                  <a:cubicBezTo>
                    <a:pt x="2358" y="249"/>
                    <a:pt x="2358" y="125"/>
                    <a:pt x="2358" y="1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7"/>
            <p:cNvSpPr/>
            <p:nvPr/>
          </p:nvSpPr>
          <p:spPr>
            <a:xfrm>
              <a:off x="4933350" y="1624000"/>
              <a:ext cx="4675" cy="9325"/>
            </a:xfrm>
            <a:custGeom>
              <a:avLst/>
              <a:gdLst/>
              <a:ahLst/>
              <a:cxnLst/>
              <a:rect l="l" t="t" r="r" b="b"/>
              <a:pathLst>
                <a:path w="187" h="373" extrusionOk="0">
                  <a:moveTo>
                    <a:pt x="0" y="0"/>
                  </a:moveTo>
                  <a:cubicBezTo>
                    <a:pt x="0" y="124"/>
                    <a:pt x="31" y="249"/>
                    <a:pt x="31" y="373"/>
                  </a:cubicBezTo>
                  <a:cubicBezTo>
                    <a:pt x="93" y="280"/>
                    <a:pt x="124" y="155"/>
                    <a:pt x="186" y="0"/>
                  </a:cubicBezTo>
                  <a:close/>
                </a:path>
              </a:pathLst>
            </a:custGeom>
            <a:solidFill>
              <a:srgbClr val="865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7"/>
            <p:cNvSpPr/>
            <p:nvPr/>
          </p:nvSpPr>
          <p:spPr>
            <a:xfrm>
              <a:off x="4456375" y="420375"/>
              <a:ext cx="3125" cy="20175"/>
            </a:xfrm>
            <a:custGeom>
              <a:avLst/>
              <a:gdLst/>
              <a:ahLst/>
              <a:cxnLst/>
              <a:rect l="l" t="t" r="r" b="b"/>
              <a:pathLst>
                <a:path w="125" h="807" extrusionOk="0">
                  <a:moveTo>
                    <a:pt x="32" y="807"/>
                  </a:moveTo>
                  <a:cubicBezTo>
                    <a:pt x="125" y="589"/>
                    <a:pt x="125" y="341"/>
                    <a:pt x="1" y="31"/>
                  </a:cubicBezTo>
                  <a:cubicBezTo>
                    <a:pt x="125" y="341"/>
                    <a:pt x="125" y="589"/>
                    <a:pt x="32" y="807"/>
                  </a:cubicBezTo>
                  <a:lnTo>
                    <a:pt x="32" y="807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F9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7"/>
            <p:cNvSpPr/>
            <p:nvPr/>
          </p:nvSpPr>
          <p:spPr>
            <a:xfrm>
              <a:off x="4428475" y="440525"/>
              <a:ext cx="28700" cy="20200"/>
            </a:xfrm>
            <a:custGeom>
              <a:avLst/>
              <a:gdLst/>
              <a:ahLst/>
              <a:cxnLst/>
              <a:rect l="l" t="t" r="r" b="b"/>
              <a:pathLst>
                <a:path w="1148" h="808" extrusionOk="0">
                  <a:moveTo>
                    <a:pt x="0" y="807"/>
                  </a:moveTo>
                  <a:lnTo>
                    <a:pt x="0" y="807"/>
                  </a:lnTo>
                  <a:cubicBezTo>
                    <a:pt x="93" y="745"/>
                    <a:pt x="155" y="652"/>
                    <a:pt x="155" y="559"/>
                  </a:cubicBezTo>
                  <a:lnTo>
                    <a:pt x="155" y="559"/>
                  </a:lnTo>
                  <a:cubicBezTo>
                    <a:pt x="155" y="652"/>
                    <a:pt x="93" y="745"/>
                    <a:pt x="0" y="807"/>
                  </a:cubicBezTo>
                  <a:close/>
                  <a:moveTo>
                    <a:pt x="776" y="404"/>
                  </a:moveTo>
                  <a:cubicBezTo>
                    <a:pt x="776" y="404"/>
                    <a:pt x="776" y="404"/>
                    <a:pt x="776" y="404"/>
                  </a:cubicBezTo>
                  <a:cubicBezTo>
                    <a:pt x="776" y="404"/>
                    <a:pt x="776" y="404"/>
                    <a:pt x="776" y="404"/>
                  </a:cubicBezTo>
                  <a:close/>
                  <a:moveTo>
                    <a:pt x="776" y="404"/>
                  </a:moveTo>
                  <a:cubicBezTo>
                    <a:pt x="931" y="311"/>
                    <a:pt x="1086" y="187"/>
                    <a:pt x="1148" y="1"/>
                  </a:cubicBezTo>
                  <a:lnTo>
                    <a:pt x="1148" y="1"/>
                  </a:lnTo>
                  <a:cubicBezTo>
                    <a:pt x="1086" y="187"/>
                    <a:pt x="931" y="311"/>
                    <a:pt x="776" y="404"/>
                  </a:cubicBezTo>
                  <a:close/>
                </a:path>
              </a:pathLst>
            </a:custGeom>
            <a:solidFill>
              <a:srgbClr val="A4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7"/>
            <p:cNvSpPr/>
            <p:nvPr/>
          </p:nvSpPr>
          <p:spPr>
            <a:xfrm>
              <a:off x="4270250" y="373050"/>
              <a:ext cx="158250" cy="91550"/>
            </a:xfrm>
            <a:custGeom>
              <a:avLst/>
              <a:gdLst/>
              <a:ahLst/>
              <a:cxnLst/>
              <a:rect l="l" t="t" r="r" b="b"/>
              <a:pathLst>
                <a:path w="6330" h="3662" extrusionOk="0">
                  <a:moveTo>
                    <a:pt x="6143" y="3661"/>
                  </a:moveTo>
                  <a:cubicBezTo>
                    <a:pt x="6205" y="3599"/>
                    <a:pt x="6267" y="3568"/>
                    <a:pt x="6329" y="3506"/>
                  </a:cubicBezTo>
                  <a:lnTo>
                    <a:pt x="6329" y="3506"/>
                  </a:lnTo>
                  <a:cubicBezTo>
                    <a:pt x="6267" y="3568"/>
                    <a:pt x="6205" y="3599"/>
                    <a:pt x="6143" y="3661"/>
                  </a:cubicBezTo>
                  <a:close/>
                  <a:moveTo>
                    <a:pt x="3506" y="2979"/>
                  </a:moveTo>
                  <a:lnTo>
                    <a:pt x="3475" y="2979"/>
                  </a:lnTo>
                  <a:lnTo>
                    <a:pt x="3506" y="2979"/>
                  </a:lnTo>
                  <a:lnTo>
                    <a:pt x="3506" y="2979"/>
                  </a:lnTo>
                  <a:close/>
                  <a:moveTo>
                    <a:pt x="3506" y="2979"/>
                  </a:moveTo>
                  <a:cubicBezTo>
                    <a:pt x="3878" y="2979"/>
                    <a:pt x="4189" y="2917"/>
                    <a:pt x="4375" y="2886"/>
                  </a:cubicBezTo>
                  <a:cubicBezTo>
                    <a:pt x="4189" y="2917"/>
                    <a:pt x="3878" y="2979"/>
                    <a:pt x="3506" y="2979"/>
                  </a:cubicBezTo>
                  <a:close/>
                  <a:moveTo>
                    <a:pt x="4406" y="2855"/>
                  </a:moveTo>
                  <a:cubicBezTo>
                    <a:pt x="4406" y="2855"/>
                    <a:pt x="4406" y="2855"/>
                    <a:pt x="4406" y="2855"/>
                  </a:cubicBezTo>
                  <a:lnTo>
                    <a:pt x="4406" y="2855"/>
                  </a:lnTo>
                  <a:lnTo>
                    <a:pt x="4406" y="2855"/>
                  </a:lnTo>
                  <a:cubicBezTo>
                    <a:pt x="4406" y="2855"/>
                    <a:pt x="4406" y="2855"/>
                    <a:pt x="4406" y="2855"/>
                  </a:cubicBezTo>
                  <a:close/>
                  <a:moveTo>
                    <a:pt x="1769" y="1769"/>
                  </a:moveTo>
                  <a:cubicBezTo>
                    <a:pt x="1769" y="1769"/>
                    <a:pt x="1769" y="1769"/>
                    <a:pt x="1769" y="1769"/>
                  </a:cubicBezTo>
                  <a:cubicBezTo>
                    <a:pt x="1769" y="1769"/>
                    <a:pt x="1769" y="1769"/>
                    <a:pt x="1769" y="1769"/>
                  </a:cubicBezTo>
                  <a:close/>
                  <a:moveTo>
                    <a:pt x="1769" y="1738"/>
                  </a:moveTo>
                  <a:cubicBezTo>
                    <a:pt x="1769" y="1738"/>
                    <a:pt x="1769" y="1738"/>
                    <a:pt x="1738" y="1738"/>
                  </a:cubicBezTo>
                  <a:lnTo>
                    <a:pt x="1738" y="1738"/>
                  </a:lnTo>
                  <a:lnTo>
                    <a:pt x="1738" y="1738"/>
                  </a:lnTo>
                  <a:cubicBezTo>
                    <a:pt x="1769" y="1738"/>
                    <a:pt x="1769" y="1738"/>
                    <a:pt x="1769" y="1738"/>
                  </a:cubicBezTo>
                  <a:close/>
                  <a:moveTo>
                    <a:pt x="1676" y="1738"/>
                  </a:moveTo>
                  <a:lnTo>
                    <a:pt x="1676" y="1738"/>
                  </a:lnTo>
                  <a:lnTo>
                    <a:pt x="1676" y="1738"/>
                  </a:lnTo>
                  <a:lnTo>
                    <a:pt x="1676" y="1738"/>
                  </a:lnTo>
                  <a:close/>
                  <a:moveTo>
                    <a:pt x="1676" y="1738"/>
                  </a:moveTo>
                  <a:cubicBezTo>
                    <a:pt x="1707" y="1738"/>
                    <a:pt x="1738" y="1738"/>
                    <a:pt x="1738" y="1738"/>
                  </a:cubicBezTo>
                  <a:cubicBezTo>
                    <a:pt x="1738" y="1738"/>
                    <a:pt x="1707" y="1738"/>
                    <a:pt x="1676" y="1738"/>
                  </a:cubicBezTo>
                  <a:close/>
                  <a:moveTo>
                    <a:pt x="1614" y="1738"/>
                  </a:moveTo>
                  <a:cubicBezTo>
                    <a:pt x="1614" y="1738"/>
                    <a:pt x="1614" y="1738"/>
                    <a:pt x="1583" y="1738"/>
                  </a:cubicBezTo>
                  <a:cubicBezTo>
                    <a:pt x="1614" y="1738"/>
                    <a:pt x="1614" y="1738"/>
                    <a:pt x="1614" y="1738"/>
                  </a:cubicBezTo>
                  <a:close/>
                  <a:moveTo>
                    <a:pt x="1521" y="1707"/>
                  </a:moveTo>
                  <a:cubicBezTo>
                    <a:pt x="1521" y="1707"/>
                    <a:pt x="1490" y="1707"/>
                    <a:pt x="1490" y="1707"/>
                  </a:cubicBezTo>
                  <a:cubicBezTo>
                    <a:pt x="1490" y="1707"/>
                    <a:pt x="1521" y="1707"/>
                    <a:pt x="1521" y="1707"/>
                  </a:cubicBezTo>
                  <a:close/>
                  <a:moveTo>
                    <a:pt x="218" y="528"/>
                  </a:moveTo>
                  <a:lnTo>
                    <a:pt x="218" y="528"/>
                  </a:lnTo>
                  <a:lnTo>
                    <a:pt x="218" y="528"/>
                  </a:lnTo>
                  <a:close/>
                  <a:moveTo>
                    <a:pt x="218" y="497"/>
                  </a:moveTo>
                  <a:cubicBezTo>
                    <a:pt x="218" y="497"/>
                    <a:pt x="218" y="466"/>
                    <a:pt x="218" y="466"/>
                  </a:cubicBezTo>
                  <a:cubicBezTo>
                    <a:pt x="218" y="466"/>
                    <a:pt x="218" y="497"/>
                    <a:pt x="218" y="497"/>
                  </a:cubicBezTo>
                  <a:close/>
                  <a:moveTo>
                    <a:pt x="218" y="466"/>
                  </a:moveTo>
                  <a:cubicBezTo>
                    <a:pt x="125" y="342"/>
                    <a:pt x="63" y="187"/>
                    <a:pt x="1" y="1"/>
                  </a:cubicBezTo>
                  <a:cubicBezTo>
                    <a:pt x="63" y="187"/>
                    <a:pt x="125" y="342"/>
                    <a:pt x="218" y="466"/>
                  </a:cubicBezTo>
                  <a:lnTo>
                    <a:pt x="218" y="466"/>
                  </a:lnTo>
                  <a:close/>
                </a:path>
              </a:pathLst>
            </a:custGeom>
            <a:solidFill>
              <a:srgbClr val="A4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7"/>
            <p:cNvSpPr/>
            <p:nvPr/>
          </p:nvSpPr>
          <p:spPr>
            <a:xfrm>
              <a:off x="4267925" y="342025"/>
              <a:ext cx="191575" cy="126450"/>
            </a:xfrm>
            <a:custGeom>
              <a:avLst/>
              <a:gdLst/>
              <a:ahLst/>
              <a:cxnLst/>
              <a:rect l="l" t="t" r="r" b="b"/>
              <a:pathLst>
                <a:path w="7663" h="5058" extrusionOk="0">
                  <a:moveTo>
                    <a:pt x="993" y="1"/>
                  </a:moveTo>
                  <a:cubicBezTo>
                    <a:pt x="218" y="1"/>
                    <a:pt x="1" y="683"/>
                    <a:pt x="94" y="1242"/>
                  </a:cubicBezTo>
                  <a:cubicBezTo>
                    <a:pt x="156" y="1428"/>
                    <a:pt x="218" y="1583"/>
                    <a:pt x="311" y="1707"/>
                  </a:cubicBezTo>
                  <a:cubicBezTo>
                    <a:pt x="311" y="1707"/>
                    <a:pt x="311" y="1738"/>
                    <a:pt x="311" y="1738"/>
                  </a:cubicBezTo>
                  <a:cubicBezTo>
                    <a:pt x="311" y="1738"/>
                    <a:pt x="311" y="1738"/>
                    <a:pt x="311" y="1769"/>
                  </a:cubicBezTo>
                  <a:cubicBezTo>
                    <a:pt x="249" y="2638"/>
                    <a:pt x="1117" y="2917"/>
                    <a:pt x="1583" y="2948"/>
                  </a:cubicBezTo>
                  <a:lnTo>
                    <a:pt x="1614" y="2948"/>
                  </a:lnTo>
                  <a:cubicBezTo>
                    <a:pt x="1645" y="2979"/>
                    <a:pt x="1645" y="2979"/>
                    <a:pt x="1676" y="2979"/>
                  </a:cubicBezTo>
                  <a:lnTo>
                    <a:pt x="1862" y="2979"/>
                  </a:lnTo>
                  <a:cubicBezTo>
                    <a:pt x="1862" y="2979"/>
                    <a:pt x="1862" y="2979"/>
                    <a:pt x="1862" y="3010"/>
                  </a:cubicBezTo>
                  <a:cubicBezTo>
                    <a:pt x="2079" y="4003"/>
                    <a:pt x="2886" y="4220"/>
                    <a:pt x="3568" y="4220"/>
                  </a:cubicBezTo>
                  <a:lnTo>
                    <a:pt x="3599" y="4220"/>
                  </a:lnTo>
                  <a:cubicBezTo>
                    <a:pt x="3971" y="4220"/>
                    <a:pt x="4282" y="4158"/>
                    <a:pt x="4468" y="4127"/>
                  </a:cubicBezTo>
                  <a:cubicBezTo>
                    <a:pt x="4499" y="4127"/>
                    <a:pt x="4499" y="4096"/>
                    <a:pt x="4499" y="4096"/>
                  </a:cubicBezTo>
                  <a:cubicBezTo>
                    <a:pt x="4716" y="4809"/>
                    <a:pt x="5181" y="5057"/>
                    <a:pt x="5616" y="5057"/>
                  </a:cubicBezTo>
                  <a:cubicBezTo>
                    <a:pt x="5833" y="5057"/>
                    <a:pt x="6050" y="4995"/>
                    <a:pt x="6236" y="4902"/>
                  </a:cubicBezTo>
                  <a:cubicBezTo>
                    <a:pt x="6298" y="4840"/>
                    <a:pt x="6360" y="4809"/>
                    <a:pt x="6422" y="4747"/>
                  </a:cubicBezTo>
                  <a:cubicBezTo>
                    <a:pt x="6515" y="4685"/>
                    <a:pt x="6577" y="4592"/>
                    <a:pt x="6577" y="4499"/>
                  </a:cubicBezTo>
                  <a:cubicBezTo>
                    <a:pt x="6794" y="4499"/>
                    <a:pt x="7012" y="4468"/>
                    <a:pt x="7198" y="4344"/>
                  </a:cubicBezTo>
                  <a:cubicBezTo>
                    <a:pt x="7353" y="4251"/>
                    <a:pt x="7508" y="4127"/>
                    <a:pt x="7570" y="3941"/>
                  </a:cubicBezTo>
                  <a:cubicBezTo>
                    <a:pt x="7663" y="3723"/>
                    <a:pt x="7663" y="3475"/>
                    <a:pt x="7539" y="3165"/>
                  </a:cubicBezTo>
                  <a:cubicBezTo>
                    <a:pt x="7539" y="3165"/>
                    <a:pt x="7539" y="3165"/>
                    <a:pt x="7539" y="3134"/>
                  </a:cubicBezTo>
                  <a:cubicBezTo>
                    <a:pt x="7477" y="3041"/>
                    <a:pt x="7446" y="2948"/>
                    <a:pt x="7384" y="2886"/>
                  </a:cubicBezTo>
                  <a:lnTo>
                    <a:pt x="7384" y="2886"/>
                  </a:lnTo>
                  <a:cubicBezTo>
                    <a:pt x="7415" y="3568"/>
                    <a:pt x="7012" y="3661"/>
                    <a:pt x="6732" y="3661"/>
                  </a:cubicBezTo>
                  <a:cubicBezTo>
                    <a:pt x="6546" y="3661"/>
                    <a:pt x="6422" y="3630"/>
                    <a:pt x="6422" y="3630"/>
                  </a:cubicBezTo>
                  <a:cubicBezTo>
                    <a:pt x="6422" y="3630"/>
                    <a:pt x="6391" y="4003"/>
                    <a:pt x="5864" y="4003"/>
                  </a:cubicBezTo>
                  <a:cubicBezTo>
                    <a:pt x="5802" y="4003"/>
                    <a:pt x="5709" y="3972"/>
                    <a:pt x="5616" y="3972"/>
                  </a:cubicBezTo>
                  <a:cubicBezTo>
                    <a:pt x="4809" y="3817"/>
                    <a:pt x="4871" y="3134"/>
                    <a:pt x="4871" y="3134"/>
                  </a:cubicBezTo>
                  <a:lnTo>
                    <a:pt x="4871" y="3134"/>
                  </a:lnTo>
                  <a:cubicBezTo>
                    <a:pt x="4871" y="3134"/>
                    <a:pt x="4654" y="3444"/>
                    <a:pt x="4002" y="3444"/>
                  </a:cubicBezTo>
                  <a:cubicBezTo>
                    <a:pt x="3816" y="3444"/>
                    <a:pt x="3630" y="3413"/>
                    <a:pt x="3413" y="3351"/>
                  </a:cubicBezTo>
                  <a:cubicBezTo>
                    <a:pt x="2296" y="3103"/>
                    <a:pt x="2234" y="2265"/>
                    <a:pt x="2234" y="2265"/>
                  </a:cubicBezTo>
                  <a:lnTo>
                    <a:pt x="2141" y="2265"/>
                  </a:lnTo>
                  <a:cubicBezTo>
                    <a:pt x="1428" y="2265"/>
                    <a:pt x="962" y="1769"/>
                    <a:pt x="1148" y="1273"/>
                  </a:cubicBezTo>
                  <a:cubicBezTo>
                    <a:pt x="466" y="1056"/>
                    <a:pt x="838" y="280"/>
                    <a:pt x="993" y="1"/>
                  </a:cubicBezTo>
                  <a:close/>
                </a:path>
              </a:pathLst>
            </a:custGeom>
            <a:solidFill>
              <a:srgbClr val="422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7"/>
            <p:cNvSpPr/>
            <p:nvPr/>
          </p:nvSpPr>
          <p:spPr>
            <a:xfrm>
              <a:off x="4255525" y="711975"/>
              <a:ext cx="95400" cy="48875"/>
            </a:xfrm>
            <a:custGeom>
              <a:avLst/>
              <a:gdLst/>
              <a:ahLst/>
              <a:cxnLst/>
              <a:rect l="l" t="t" r="r" b="b"/>
              <a:pathLst>
                <a:path w="3816" h="1955" extrusionOk="0">
                  <a:moveTo>
                    <a:pt x="0" y="1954"/>
                  </a:moveTo>
                  <a:lnTo>
                    <a:pt x="0" y="1954"/>
                  </a:lnTo>
                  <a:cubicBezTo>
                    <a:pt x="1831" y="1923"/>
                    <a:pt x="3040" y="1086"/>
                    <a:pt x="3816" y="0"/>
                  </a:cubicBezTo>
                  <a:lnTo>
                    <a:pt x="3816" y="0"/>
                  </a:lnTo>
                  <a:cubicBezTo>
                    <a:pt x="3040" y="1086"/>
                    <a:pt x="1831" y="1923"/>
                    <a:pt x="0" y="1954"/>
                  </a:cubicBezTo>
                  <a:close/>
                </a:path>
              </a:pathLst>
            </a:custGeom>
            <a:solidFill>
              <a:srgbClr val="F7D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7"/>
            <p:cNvSpPr/>
            <p:nvPr/>
          </p:nvSpPr>
          <p:spPr>
            <a:xfrm>
              <a:off x="4350900" y="71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7"/>
            <p:cNvSpPr/>
            <p:nvPr/>
          </p:nvSpPr>
          <p:spPr>
            <a:xfrm>
              <a:off x="4350900" y="528950"/>
              <a:ext cx="51225" cy="183050"/>
            </a:xfrm>
            <a:custGeom>
              <a:avLst/>
              <a:gdLst/>
              <a:ahLst/>
              <a:cxnLst/>
              <a:rect l="l" t="t" r="r" b="b"/>
              <a:pathLst>
                <a:path w="2049" h="7322" extrusionOk="0">
                  <a:moveTo>
                    <a:pt x="1" y="7321"/>
                  </a:moveTo>
                  <a:lnTo>
                    <a:pt x="1" y="7321"/>
                  </a:lnTo>
                  <a:cubicBezTo>
                    <a:pt x="963" y="5987"/>
                    <a:pt x="1242" y="4281"/>
                    <a:pt x="1211" y="3443"/>
                  </a:cubicBezTo>
                  <a:cubicBezTo>
                    <a:pt x="1242" y="4281"/>
                    <a:pt x="963" y="5987"/>
                    <a:pt x="1" y="7321"/>
                  </a:cubicBezTo>
                  <a:close/>
                  <a:moveTo>
                    <a:pt x="1769" y="527"/>
                  </a:moveTo>
                  <a:cubicBezTo>
                    <a:pt x="1862" y="341"/>
                    <a:pt x="1955" y="186"/>
                    <a:pt x="2048" y="0"/>
                  </a:cubicBezTo>
                  <a:lnTo>
                    <a:pt x="2048" y="0"/>
                  </a:lnTo>
                  <a:cubicBezTo>
                    <a:pt x="1955" y="186"/>
                    <a:pt x="1862" y="341"/>
                    <a:pt x="1769" y="527"/>
                  </a:cubicBezTo>
                  <a:close/>
                </a:path>
              </a:pathLst>
            </a:custGeom>
            <a:solidFill>
              <a:srgbClr val="E08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7"/>
            <p:cNvSpPr/>
            <p:nvPr/>
          </p:nvSpPr>
          <p:spPr>
            <a:xfrm>
              <a:off x="4402100" y="520400"/>
              <a:ext cx="4675" cy="8575"/>
            </a:xfrm>
            <a:custGeom>
              <a:avLst/>
              <a:gdLst/>
              <a:ahLst/>
              <a:cxnLst/>
              <a:rect l="l" t="t" r="r" b="b"/>
              <a:pathLst>
                <a:path w="187" h="343" extrusionOk="0">
                  <a:moveTo>
                    <a:pt x="0" y="342"/>
                  </a:moveTo>
                  <a:lnTo>
                    <a:pt x="0" y="342"/>
                  </a:lnTo>
                  <a:cubicBezTo>
                    <a:pt x="62" y="218"/>
                    <a:pt x="124" y="125"/>
                    <a:pt x="186" y="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24" y="125"/>
                    <a:pt x="62" y="218"/>
                    <a:pt x="0" y="342"/>
                  </a:cubicBezTo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7"/>
            <p:cNvSpPr/>
            <p:nvPr/>
          </p:nvSpPr>
          <p:spPr>
            <a:xfrm>
              <a:off x="4255525" y="520400"/>
              <a:ext cx="151250" cy="240450"/>
            </a:xfrm>
            <a:custGeom>
              <a:avLst/>
              <a:gdLst/>
              <a:ahLst/>
              <a:cxnLst/>
              <a:rect l="l" t="t" r="r" b="b"/>
              <a:pathLst>
                <a:path w="6050" h="9618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5305" y="1087"/>
                    <a:pt x="4033" y="2420"/>
                    <a:pt x="4095" y="3351"/>
                  </a:cubicBezTo>
                  <a:cubicBezTo>
                    <a:pt x="4157" y="4065"/>
                    <a:pt x="4157" y="5088"/>
                    <a:pt x="3909" y="6019"/>
                  </a:cubicBezTo>
                  <a:cubicBezTo>
                    <a:pt x="4064" y="6205"/>
                    <a:pt x="4219" y="6391"/>
                    <a:pt x="4343" y="6577"/>
                  </a:cubicBezTo>
                  <a:cubicBezTo>
                    <a:pt x="3736" y="7930"/>
                    <a:pt x="2662" y="9258"/>
                    <a:pt x="750" y="9556"/>
                  </a:cubicBezTo>
                  <a:lnTo>
                    <a:pt x="750" y="9556"/>
                  </a:lnTo>
                  <a:cubicBezTo>
                    <a:pt x="2169" y="9341"/>
                    <a:pt x="3152" y="8593"/>
                    <a:pt x="3816" y="7663"/>
                  </a:cubicBezTo>
                  <a:cubicBezTo>
                    <a:pt x="4778" y="6329"/>
                    <a:pt x="5057" y="4623"/>
                    <a:pt x="5026" y="3785"/>
                  </a:cubicBezTo>
                  <a:cubicBezTo>
                    <a:pt x="5026" y="3754"/>
                    <a:pt x="5026" y="3754"/>
                    <a:pt x="5026" y="3723"/>
                  </a:cubicBezTo>
                  <a:cubicBezTo>
                    <a:pt x="4933" y="2576"/>
                    <a:pt x="5212" y="1645"/>
                    <a:pt x="5584" y="869"/>
                  </a:cubicBezTo>
                  <a:cubicBezTo>
                    <a:pt x="5677" y="683"/>
                    <a:pt x="5770" y="528"/>
                    <a:pt x="5863" y="342"/>
                  </a:cubicBezTo>
                  <a:cubicBezTo>
                    <a:pt x="5925" y="218"/>
                    <a:pt x="5987" y="125"/>
                    <a:pt x="6049" y="1"/>
                  </a:cubicBezTo>
                  <a:close/>
                  <a:moveTo>
                    <a:pt x="750" y="9556"/>
                  </a:moveTo>
                  <a:cubicBezTo>
                    <a:pt x="512" y="9592"/>
                    <a:pt x="263" y="9613"/>
                    <a:pt x="0" y="9617"/>
                  </a:cubicBezTo>
                  <a:cubicBezTo>
                    <a:pt x="264" y="9614"/>
                    <a:pt x="513" y="9593"/>
                    <a:pt x="750" y="9556"/>
                  </a:cubicBezTo>
                  <a:close/>
                </a:path>
              </a:pathLst>
            </a:custGeom>
            <a:solidFill>
              <a:srgbClr val="E2A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7"/>
            <p:cNvSpPr/>
            <p:nvPr/>
          </p:nvSpPr>
          <p:spPr>
            <a:xfrm>
              <a:off x="4116700" y="670850"/>
              <a:ext cx="247425" cy="90000"/>
            </a:xfrm>
            <a:custGeom>
              <a:avLst/>
              <a:gdLst/>
              <a:ahLst/>
              <a:cxnLst/>
              <a:rect l="l" t="t" r="r" b="b"/>
              <a:pathLst>
                <a:path w="9897" h="3600" extrusionOk="0">
                  <a:moveTo>
                    <a:pt x="9462" y="1"/>
                  </a:moveTo>
                  <a:cubicBezTo>
                    <a:pt x="9307" y="683"/>
                    <a:pt x="8997" y="1304"/>
                    <a:pt x="8531" y="1645"/>
                  </a:cubicBezTo>
                  <a:cubicBezTo>
                    <a:pt x="7104" y="2607"/>
                    <a:pt x="5770" y="2948"/>
                    <a:pt x="4623" y="2948"/>
                  </a:cubicBezTo>
                  <a:cubicBezTo>
                    <a:pt x="1831" y="2948"/>
                    <a:pt x="1" y="1025"/>
                    <a:pt x="0" y="1025"/>
                  </a:cubicBezTo>
                  <a:lnTo>
                    <a:pt x="0" y="1025"/>
                  </a:lnTo>
                  <a:cubicBezTo>
                    <a:pt x="32" y="1087"/>
                    <a:pt x="63" y="1118"/>
                    <a:pt x="94" y="1149"/>
                  </a:cubicBezTo>
                  <a:cubicBezTo>
                    <a:pt x="621" y="1831"/>
                    <a:pt x="1396" y="2452"/>
                    <a:pt x="2575" y="3010"/>
                  </a:cubicBezTo>
                  <a:lnTo>
                    <a:pt x="2637" y="3010"/>
                  </a:lnTo>
                  <a:cubicBezTo>
                    <a:pt x="2637" y="3010"/>
                    <a:pt x="2637" y="3010"/>
                    <a:pt x="2637" y="3041"/>
                  </a:cubicBezTo>
                  <a:lnTo>
                    <a:pt x="2668" y="3041"/>
                  </a:lnTo>
                  <a:cubicBezTo>
                    <a:pt x="3754" y="3413"/>
                    <a:pt x="4685" y="3599"/>
                    <a:pt x="5522" y="3599"/>
                  </a:cubicBezTo>
                  <a:lnTo>
                    <a:pt x="5553" y="3599"/>
                  </a:lnTo>
                  <a:cubicBezTo>
                    <a:pt x="7942" y="3568"/>
                    <a:pt x="9214" y="2079"/>
                    <a:pt x="9896" y="559"/>
                  </a:cubicBezTo>
                  <a:cubicBezTo>
                    <a:pt x="9772" y="373"/>
                    <a:pt x="9617" y="187"/>
                    <a:pt x="9462" y="1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7"/>
            <p:cNvSpPr/>
            <p:nvPr/>
          </p:nvSpPr>
          <p:spPr>
            <a:xfrm>
              <a:off x="4417600" y="497925"/>
              <a:ext cx="800" cy="2350"/>
            </a:xfrm>
            <a:custGeom>
              <a:avLst/>
              <a:gdLst/>
              <a:ahLst/>
              <a:cxnLst/>
              <a:rect l="l" t="t" r="r" b="b"/>
              <a:pathLst>
                <a:path w="32" h="94" extrusionOk="0">
                  <a:moveTo>
                    <a:pt x="1" y="93"/>
                  </a:moveTo>
                  <a:lnTo>
                    <a:pt x="32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E7A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7"/>
            <p:cNvSpPr/>
            <p:nvPr/>
          </p:nvSpPr>
          <p:spPr>
            <a:xfrm>
              <a:off x="4188200" y="688450"/>
              <a:ext cx="127825" cy="57850"/>
            </a:xfrm>
            <a:custGeom>
              <a:avLst/>
              <a:gdLst/>
              <a:ahLst/>
              <a:cxnLst/>
              <a:rect l="l" t="t" r="r" b="b"/>
              <a:pathLst>
                <a:path w="5113" h="2314" extrusionOk="0">
                  <a:moveTo>
                    <a:pt x="4067" y="0"/>
                  </a:moveTo>
                  <a:cubicBezTo>
                    <a:pt x="3827" y="0"/>
                    <a:pt x="3577" y="138"/>
                    <a:pt x="3376" y="228"/>
                  </a:cubicBezTo>
                  <a:cubicBezTo>
                    <a:pt x="3035" y="352"/>
                    <a:pt x="2693" y="445"/>
                    <a:pt x="2321" y="445"/>
                  </a:cubicBezTo>
                  <a:cubicBezTo>
                    <a:pt x="2011" y="445"/>
                    <a:pt x="1670" y="414"/>
                    <a:pt x="1390" y="259"/>
                  </a:cubicBezTo>
                  <a:cubicBezTo>
                    <a:pt x="1254" y="197"/>
                    <a:pt x="1115" y="168"/>
                    <a:pt x="981" y="168"/>
                  </a:cubicBezTo>
                  <a:cubicBezTo>
                    <a:pt x="447" y="168"/>
                    <a:pt x="1" y="625"/>
                    <a:pt x="150" y="1220"/>
                  </a:cubicBezTo>
                  <a:cubicBezTo>
                    <a:pt x="367" y="2027"/>
                    <a:pt x="1328" y="2306"/>
                    <a:pt x="2042" y="2306"/>
                  </a:cubicBezTo>
                  <a:cubicBezTo>
                    <a:pt x="2146" y="2311"/>
                    <a:pt x="2251" y="2313"/>
                    <a:pt x="2357" y="2313"/>
                  </a:cubicBezTo>
                  <a:cubicBezTo>
                    <a:pt x="2978" y="2313"/>
                    <a:pt x="3621" y="2225"/>
                    <a:pt x="4151" y="1934"/>
                  </a:cubicBezTo>
                  <a:cubicBezTo>
                    <a:pt x="4741" y="1562"/>
                    <a:pt x="5113" y="476"/>
                    <a:pt x="4337" y="73"/>
                  </a:cubicBezTo>
                  <a:cubicBezTo>
                    <a:pt x="4251" y="21"/>
                    <a:pt x="4160" y="0"/>
                    <a:pt x="4067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7"/>
            <p:cNvSpPr/>
            <p:nvPr/>
          </p:nvSpPr>
          <p:spPr>
            <a:xfrm>
              <a:off x="4230700" y="706425"/>
              <a:ext cx="77575" cy="39875"/>
            </a:xfrm>
            <a:custGeom>
              <a:avLst/>
              <a:gdLst/>
              <a:ahLst/>
              <a:cxnLst/>
              <a:rect l="l" t="t" r="r" b="b"/>
              <a:pathLst>
                <a:path w="3103" h="1595" extrusionOk="0">
                  <a:moveTo>
                    <a:pt x="2872" y="1"/>
                  </a:moveTo>
                  <a:cubicBezTo>
                    <a:pt x="2092" y="1"/>
                    <a:pt x="567" y="196"/>
                    <a:pt x="1" y="1556"/>
                  </a:cubicBezTo>
                  <a:cubicBezTo>
                    <a:pt x="125" y="1587"/>
                    <a:pt x="249" y="1587"/>
                    <a:pt x="342" y="1587"/>
                  </a:cubicBezTo>
                  <a:cubicBezTo>
                    <a:pt x="446" y="1592"/>
                    <a:pt x="551" y="1594"/>
                    <a:pt x="657" y="1594"/>
                  </a:cubicBezTo>
                  <a:cubicBezTo>
                    <a:pt x="1278" y="1594"/>
                    <a:pt x="1921" y="1506"/>
                    <a:pt x="2451" y="1215"/>
                  </a:cubicBezTo>
                  <a:cubicBezTo>
                    <a:pt x="2824" y="967"/>
                    <a:pt x="3103" y="470"/>
                    <a:pt x="3072" y="5"/>
                  </a:cubicBezTo>
                  <a:cubicBezTo>
                    <a:pt x="3013" y="2"/>
                    <a:pt x="2945" y="1"/>
                    <a:pt x="2872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2" name="Google Shape;4802;p57"/>
          <p:cNvGrpSpPr/>
          <p:nvPr/>
        </p:nvGrpSpPr>
        <p:grpSpPr>
          <a:xfrm>
            <a:off x="2443426" y="3199731"/>
            <a:ext cx="1017799" cy="1766976"/>
            <a:chOff x="5726700" y="2300825"/>
            <a:chExt cx="781000" cy="1355875"/>
          </a:xfrm>
        </p:grpSpPr>
        <p:sp>
          <p:nvSpPr>
            <p:cNvPr id="4803" name="Google Shape;4803;p57"/>
            <p:cNvSpPr/>
            <p:nvPr/>
          </p:nvSpPr>
          <p:spPr>
            <a:xfrm>
              <a:off x="6064850" y="3026650"/>
              <a:ext cx="171425" cy="630050"/>
            </a:xfrm>
            <a:custGeom>
              <a:avLst/>
              <a:gdLst/>
              <a:ahLst/>
              <a:cxnLst/>
              <a:rect l="l" t="t" r="r" b="b"/>
              <a:pathLst>
                <a:path w="6857" h="25202" extrusionOk="0">
                  <a:moveTo>
                    <a:pt x="3707" y="0"/>
                  </a:moveTo>
                  <a:cubicBezTo>
                    <a:pt x="3468" y="0"/>
                    <a:pt x="3249" y="173"/>
                    <a:pt x="3196" y="415"/>
                  </a:cubicBezTo>
                  <a:lnTo>
                    <a:pt x="714" y="12328"/>
                  </a:lnTo>
                  <a:cubicBezTo>
                    <a:pt x="311" y="12452"/>
                    <a:pt x="0" y="12824"/>
                    <a:pt x="0" y="13289"/>
                  </a:cubicBezTo>
                  <a:cubicBezTo>
                    <a:pt x="0" y="13755"/>
                    <a:pt x="311" y="14127"/>
                    <a:pt x="745" y="14251"/>
                  </a:cubicBezTo>
                  <a:lnTo>
                    <a:pt x="1955" y="22565"/>
                  </a:lnTo>
                  <a:cubicBezTo>
                    <a:pt x="1955" y="22565"/>
                    <a:pt x="1831" y="23526"/>
                    <a:pt x="2327" y="23992"/>
                  </a:cubicBezTo>
                  <a:cubicBezTo>
                    <a:pt x="2823" y="24488"/>
                    <a:pt x="6484" y="25202"/>
                    <a:pt x="6484" y="25202"/>
                  </a:cubicBezTo>
                  <a:cubicBezTo>
                    <a:pt x="5987" y="24736"/>
                    <a:pt x="6856" y="24178"/>
                    <a:pt x="6856" y="24178"/>
                  </a:cubicBezTo>
                  <a:cubicBezTo>
                    <a:pt x="6143" y="23744"/>
                    <a:pt x="6856" y="22906"/>
                    <a:pt x="6856" y="22906"/>
                  </a:cubicBezTo>
                  <a:cubicBezTo>
                    <a:pt x="6856" y="22906"/>
                    <a:pt x="6429" y="22878"/>
                    <a:pt x="5739" y="22878"/>
                  </a:cubicBezTo>
                  <a:cubicBezTo>
                    <a:pt x="5395" y="22878"/>
                    <a:pt x="4984" y="22885"/>
                    <a:pt x="4529" y="22906"/>
                  </a:cubicBezTo>
                  <a:cubicBezTo>
                    <a:pt x="4432" y="22910"/>
                    <a:pt x="4339" y="22913"/>
                    <a:pt x="4250" y="22913"/>
                  </a:cubicBezTo>
                  <a:cubicBezTo>
                    <a:pt x="3096" y="22913"/>
                    <a:pt x="2668" y="22565"/>
                    <a:pt x="2668" y="22565"/>
                  </a:cubicBezTo>
                  <a:lnTo>
                    <a:pt x="2575" y="22534"/>
                  </a:lnTo>
                  <a:lnTo>
                    <a:pt x="1427" y="14158"/>
                  </a:lnTo>
                  <a:cubicBezTo>
                    <a:pt x="1769" y="14003"/>
                    <a:pt x="1986" y="13662"/>
                    <a:pt x="1986" y="13289"/>
                  </a:cubicBezTo>
                  <a:cubicBezTo>
                    <a:pt x="1986" y="12886"/>
                    <a:pt x="1769" y="12545"/>
                    <a:pt x="1427" y="12390"/>
                  </a:cubicBezTo>
                  <a:lnTo>
                    <a:pt x="4219" y="633"/>
                  </a:lnTo>
                  <a:lnTo>
                    <a:pt x="4219" y="602"/>
                  </a:lnTo>
                  <a:cubicBezTo>
                    <a:pt x="4281" y="322"/>
                    <a:pt x="4095" y="74"/>
                    <a:pt x="3816" y="12"/>
                  </a:cubicBezTo>
                  <a:cubicBezTo>
                    <a:pt x="3780" y="4"/>
                    <a:pt x="3743" y="0"/>
                    <a:pt x="3707" y="0"/>
                  </a:cubicBezTo>
                  <a:close/>
                </a:path>
              </a:pathLst>
            </a:custGeom>
            <a:solidFill>
              <a:srgbClr val="E07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7"/>
            <p:cNvSpPr/>
            <p:nvPr/>
          </p:nvSpPr>
          <p:spPr>
            <a:xfrm>
              <a:off x="6247875" y="3505450"/>
              <a:ext cx="800" cy="2350"/>
            </a:xfrm>
            <a:custGeom>
              <a:avLst/>
              <a:gdLst/>
              <a:ahLst/>
              <a:cxnLst/>
              <a:rect l="l" t="t" r="r" b="b"/>
              <a:pathLst>
                <a:path w="32" h="94" extrusionOk="0">
                  <a:moveTo>
                    <a:pt x="0" y="0"/>
                  </a:moveTo>
                  <a:cubicBezTo>
                    <a:pt x="0" y="62"/>
                    <a:pt x="31" y="94"/>
                    <a:pt x="31" y="94"/>
                  </a:cubicBezTo>
                  <a:cubicBezTo>
                    <a:pt x="31" y="94"/>
                    <a:pt x="31" y="62"/>
                    <a:pt x="0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7"/>
            <p:cNvSpPr/>
            <p:nvPr/>
          </p:nvSpPr>
          <p:spPr>
            <a:xfrm>
              <a:off x="5892675" y="3026450"/>
              <a:ext cx="390900" cy="479025"/>
            </a:xfrm>
            <a:custGeom>
              <a:avLst/>
              <a:gdLst/>
              <a:ahLst/>
              <a:cxnLst/>
              <a:rect l="l" t="t" r="r" b="b"/>
              <a:pathLst>
                <a:path w="15636" h="19161" extrusionOk="0">
                  <a:moveTo>
                    <a:pt x="9723" y="1"/>
                  </a:moveTo>
                  <a:cubicBezTo>
                    <a:pt x="9623" y="1"/>
                    <a:pt x="9520" y="39"/>
                    <a:pt x="9431" y="113"/>
                  </a:cubicBezTo>
                  <a:lnTo>
                    <a:pt x="4933" y="4053"/>
                  </a:lnTo>
                  <a:lnTo>
                    <a:pt x="2699" y="6007"/>
                  </a:lnTo>
                  <a:lnTo>
                    <a:pt x="1583" y="7000"/>
                  </a:lnTo>
                  <a:lnTo>
                    <a:pt x="1303" y="7248"/>
                  </a:lnTo>
                  <a:lnTo>
                    <a:pt x="1272" y="7279"/>
                  </a:lnTo>
                  <a:cubicBezTo>
                    <a:pt x="1228" y="7273"/>
                    <a:pt x="1184" y="7270"/>
                    <a:pt x="1140" y="7270"/>
                  </a:cubicBezTo>
                  <a:cubicBezTo>
                    <a:pt x="752" y="7270"/>
                    <a:pt x="385" y="7510"/>
                    <a:pt x="218" y="7900"/>
                  </a:cubicBezTo>
                  <a:cubicBezTo>
                    <a:pt x="1" y="8427"/>
                    <a:pt x="249" y="9016"/>
                    <a:pt x="776" y="9234"/>
                  </a:cubicBezTo>
                  <a:cubicBezTo>
                    <a:pt x="913" y="9285"/>
                    <a:pt x="1049" y="9308"/>
                    <a:pt x="1181" y="9308"/>
                  </a:cubicBezTo>
                  <a:cubicBezTo>
                    <a:pt x="1288" y="9308"/>
                    <a:pt x="1392" y="9292"/>
                    <a:pt x="1490" y="9265"/>
                  </a:cubicBezTo>
                  <a:lnTo>
                    <a:pt x="1583" y="9327"/>
                  </a:lnTo>
                  <a:lnTo>
                    <a:pt x="2234" y="9668"/>
                  </a:lnTo>
                  <a:lnTo>
                    <a:pt x="3568" y="10350"/>
                  </a:lnTo>
                  <a:lnTo>
                    <a:pt x="6205" y="11715"/>
                  </a:lnTo>
                  <a:lnTo>
                    <a:pt x="10982" y="14197"/>
                  </a:lnTo>
                  <a:cubicBezTo>
                    <a:pt x="11292" y="14724"/>
                    <a:pt x="12347" y="15593"/>
                    <a:pt x="12502" y="16244"/>
                  </a:cubicBezTo>
                  <a:cubicBezTo>
                    <a:pt x="12285" y="17454"/>
                    <a:pt x="12719" y="18633"/>
                    <a:pt x="12719" y="18633"/>
                  </a:cubicBezTo>
                  <a:cubicBezTo>
                    <a:pt x="12719" y="18633"/>
                    <a:pt x="12664" y="17881"/>
                    <a:pt x="13212" y="17881"/>
                  </a:cubicBezTo>
                  <a:cubicBezTo>
                    <a:pt x="13242" y="17881"/>
                    <a:pt x="13274" y="17884"/>
                    <a:pt x="13309" y="17889"/>
                  </a:cubicBezTo>
                  <a:cubicBezTo>
                    <a:pt x="13867" y="17982"/>
                    <a:pt x="14146" y="18881"/>
                    <a:pt x="14208" y="19160"/>
                  </a:cubicBezTo>
                  <a:cubicBezTo>
                    <a:pt x="14208" y="19067"/>
                    <a:pt x="14239" y="18819"/>
                    <a:pt x="14394" y="18323"/>
                  </a:cubicBezTo>
                  <a:cubicBezTo>
                    <a:pt x="14460" y="18132"/>
                    <a:pt x="14565" y="18059"/>
                    <a:pt x="14685" y="18059"/>
                  </a:cubicBezTo>
                  <a:cubicBezTo>
                    <a:pt x="15075" y="18059"/>
                    <a:pt x="15635" y="18819"/>
                    <a:pt x="15635" y="18819"/>
                  </a:cubicBezTo>
                  <a:cubicBezTo>
                    <a:pt x="15635" y="18819"/>
                    <a:pt x="15139" y="15562"/>
                    <a:pt x="14270" y="15004"/>
                  </a:cubicBezTo>
                  <a:cubicBezTo>
                    <a:pt x="13402" y="14414"/>
                    <a:pt x="11199" y="13701"/>
                    <a:pt x="11199" y="13701"/>
                  </a:cubicBezTo>
                  <a:lnTo>
                    <a:pt x="6484" y="11188"/>
                  </a:lnTo>
                  <a:lnTo>
                    <a:pt x="3878" y="9761"/>
                  </a:lnTo>
                  <a:lnTo>
                    <a:pt x="2544" y="9078"/>
                  </a:lnTo>
                  <a:lnTo>
                    <a:pt x="2079" y="8799"/>
                  </a:lnTo>
                  <a:lnTo>
                    <a:pt x="2141" y="8675"/>
                  </a:lnTo>
                  <a:cubicBezTo>
                    <a:pt x="2296" y="8303"/>
                    <a:pt x="2203" y="7900"/>
                    <a:pt x="1955" y="7620"/>
                  </a:cubicBezTo>
                  <a:lnTo>
                    <a:pt x="2048" y="7527"/>
                  </a:lnTo>
                  <a:lnTo>
                    <a:pt x="3196" y="6566"/>
                  </a:lnTo>
                  <a:lnTo>
                    <a:pt x="5460" y="4642"/>
                  </a:lnTo>
                  <a:lnTo>
                    <a:pt x="9989" y="765"/>
                  </a:lnTo>
                  <a:cubicBezTo>
                    <a:pt x="10176" y="610"/>
                    <a:pt x="10207" y="330"/>
                    <a:pt x="10020" y="144"/>
                  </a:cubicBezTo>
                  <a:cubicBezTo>
                    <a:pt x="9939" y="47"/>
                    <a:pt x="9833" y="1"/>
                    <a:pt x="9723" y="1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7"/>
            <p:cNvSpPr/>
            <p:nvPr/>
          </p:nvSpPr>
          <p:spPr>
            <a:xfrm>
              <a:off x="5726700" y="2300825"/>
              <a:ext cx="755400" cy="793200"/>
            </a:xfrm>
            <a:custGeom>
              <a:avLst/>
              <a:gdLst/>
              <a:ahLst/>
              <a:cxnLst/>
              <a:rect l="l" t="t" r="r" b="b"/>
              <a:pathLst>
                <a:path w="30216" h="31728" extrusionOk="0">
                  <a:moveTo>
                    <a:pt x="23858" y="1"/>
                  </a:moveTo>
                  <a:cubicBezTo>
                    <a:pt x="23757" y="1"/>
                    <a:pt x="23653" y="3"/>
                    <a:pt x="23546" y="9"/>
                  </a:cubicBezTo>
                  <a:cubicBezTo>
                    <a:pt x="20134" y="164"/>
                    <a:pt x="18117" y="3763"/>
                    <a:pt x="19886" y="7051"/>
                  </a:cubicBezTo>
                  <a:cubicBezTo>
                    <a:pt x="21654" y="10339"/>
                    <a:pt x="26679" y="15303"/>
                    <a:pt x="25035" y="19522"/>
                  </a:cubicBezTo>
                  <a:cubicBezTo>
                    <a:pt x="24606" y="20581"/>
                    <a:pt x="24090" y="20953"/>
                    <a:pt x="23523" y="20953"/>
                  </a:cubicBezTo>
                  <a:cubicBezTo>
                    <a:pt x="22694" y="20953"/>
                    <a:pt x="21755" y="20160"/>
                    <a:pt x="20816" y="19553"/>
                  </a:cubicBezTo>
                  <a:cubicBezTo>
                    <a:pt x="18932" y="18355"/>
                    <a:pt x="16921" y="17577"/>
                    <a:pt x="14734" y="17577"/>
                  </a:cubicBezTo>
                  <a:cubicBezTo>
                    <a:pt x="14257" y="17577"/>
                    <a:pt x="13772" y="17614"/>
                    <a:pt x="13278" y="17691"/>
                  </a:cubicBezTo>
                  <a:cubicBezTo>
                    <a:pt x="11200" y="18033"/>
                    <a:pt x="9214" y="19056"/>
                    <a:pt x="7756" y="20576"/>
                  </a:cubicBezTo>
                  <a:cubicBezTo>
                    <a:pt x="6484" y="21879"/>
                    <a:pt x="5523" y="23772"/>
                    <a:pt x="3910" y="24733"/>
                  </a:cubicBezTo>
                  <a:cubicBezTo>
                    <a:pt x="3320" y="25074"/>
                    <a:pt x="2669" y="25292"/>
                    <a:pt x="1986" y="25323"/>
                  </a:cubicBezTo>
                  <a:cubicBezTo>
                    <a:pt x="1957" y="25329"/>
                    <a:pt x="1923" y="25331"/>
                    <a:pt x="1885" y="25331"/>
                  </a:cubicBezTo>
                  <a:cubicBezTo>
                    <a:pt x="1725" y="25331"/>
                    <a:pt x="1499" y="25286"/>
                    <a:pt x="1273" y="25261"/>
                  </a:cubicBezTo>
                  <a:cubicBezTo>
                    <a:pt x="995" y="25212"/>
                    <a:pt x="708" y="25171"/>
                    <a:pt x="481" y="25171"/>
                  </a:cubicBezTo>
                  <a:cubicBezTo>
                    <a:pt x="277" y="25171"/>
                    <a:pt x="122" y="25204"/>
                    <a:pt x="63" y="25292"/>
                  </a:cubicBezTo>
                  <a:cubicBezTo>
                    <a:pt x="1" y="25416"/>
                    <a:pt x="1" y="25602"/>
                    <a:pt x="94" y="25757"/>
                  </a:cubicBezTo>
                  <a:cubicBezTo>
                    <a:pt x="435" y="26408"/>
                    <a:pt x="1366" y="26781"/>
                    <a:pt x="2048" y="26998"/>
                  </a:cubicBezTo>
                  <a:cubicBezTo>
                    <a:pt x="2297" y="27091"/>
                    <a:pt x="3227" y="27587"/>
                    <a:pt x="4406" y="27680"/>
                  </a:cubicBezTo>
                  <a:cubicBezTo>
                    <a:pt x="5740" y="29231"/>
                    <a:pt x="8594" y="31279"/>
                    <a:pt x="14674" y="31682"/>
                  </a:cubicBezTo>
                  <a:cubicBezTo>
                    <a:pt x="15077" y="31713"/>
                    <a:pt x="15483" y="31727"/>
                    <a:pt x="15890" y="31727"/>
                  </a:cubicBezTo>
                  <a:cubicBezTo>
                    <a:pt x="17965" y="31727"/>
                    <a:pt x="20087" y="31348"/>
                    <a:pt x="22057" y="30751"/>
                  </a:cubicBezTo>
                  <a:cubicBezTo>
                    <a:pt x="25811" y="29542"/>
                    <a:pt x="30216" y="27122"/>
                    <a:pt x="30216" y="22624"/>
                  </a:cubicBezTo>
                  <a:cubicBezTo>
                    <a:pt x="30216" y="18529"/>
                    <a:pt x="27765" y="13845"/>
                    <a:pt x="25376" y="10587"/>
                  </a:cubicBezTo>
                  <a:cubicBezTo>
                    <a:pt x="23267" y="7671"/>
                    <a:pt x="22864" y="7082"/>
                    <a:pt x="23856" y="7051"/>
                  </a:cubicBezTo>
                  <a:lnTo>
                    <a:pt x="23856" y="7051"/>
                  </a:lnTo>
                  <a:cubicBezTo>
                    <a:pt x="23856" y="7051"/>
                    <a:pt x="23967" y="7062"/>
                    <a:pt x="24149" y="7062"/>
                  </a:cubicBezTo>
                  <a:cubicBezTo>
                    <a:pt x="24900" y="7062"/>
                    <a:pt x="26869" y="6881"/>
                    <a:pt x="27393" y="5035"/>
                  </a:cubicBezTo>
                  <a:cubicBezTo>
                    <a:pt x="28024" y="2780"/>
                    <a:pt x="27053" y="1"/>
                    <a:pt x="23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7" name="Google Shape;4807;p57"/>
            <p:cNvSpPr/>
            <p:nvPr/>
          </p:nvSpPr>
          <p:spPr>
            <a:xfrm>
              <a:off x="6330850" y="2427200"/>
              <a:ext cx="94650" cy="58550"/>
            </a:xfrm>
            <a:custGeom>
              <a:avLst/>
              <a:gdLst/>
              <a:ahLst/>
              <a:cxnLst/>
              <a:rect l="l" t="t" r="r" b="b"/>
              <a:pathLst>
                <a:path w="3786" h="2342" extrusionOk="0">
                  <a:moveTo>
                    <a:pt x="1275" y="0"/>
                  </a:moveTo>
                  <a:cubicBezTo>
                    <a:pt x="948" y="0"/>
                    <a:pt x="587" y="59"/>
                    <a:pt x="187" y="197"/>
                  </a:cubicBezTo>
                  <a:cubicBezTo>
                    <a:pt x="187" y="197"/>
                    <a:pt x="1" y="1500"/>
                    <a:pt x="1335" y="2120"/>
                  </a:cubicBezTo>
                  <a:cubicBezTo>
                    <a:pt x="1664" y="2281"/>
                    <a:pt x="1980" y="2342"/>
                    <a:pt x="2270" y="2342"/>
                  </a:cubicBezTo>
                  <a:cubicBezTo>
                    <a:pt x="3152" y="2342"/>
                    <a:pt x="3785" y="1779"/>
                    <a:pt x="3785" y="1779"/>
                  </a:cubicBezTo>
                  <a:cubicBezTo>
                    <a:pt x="3785" y="1779"/>
                    <a:pt x="3074" y="0"/>
                    <a:pt x="1275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7"/>
            <p:cNvSpPr/>
            <p:nvPr/>
          </p:nvSpPr>
          <p:spPr>
            <a:xfrm>
              <a:off x="6295950" y="2331775"/>
              <a:ext cx="56650" cy="49825"/>
            </a:xfrm>
            <a:custGeom>
              <a:avLst/>
              <a:gdLst/>
              <a:ahLst/>
              <a:cxnLst/>
              <a:rect l="l" t="t" r="r" b="b"/>
              <a:pathLst>
                <a:path w="2266" h="1993" extrusionOk="0">
                  <a:moveTo>
                    <a:pt x="1104" y="0"/>
                  </a:moveTo>
                  <a:cubicBezTo>
                    <a:pt x="1006" y="0"/>
                    <a:pt x="906" y="14"/>
                    <a:pt x="807" y="43"/>
                  </a:cubicBezTo>
                  <a:cubicBezTo>
                    <a:pt x="280" y="229"/>
                    <a:pt x="1" y="819"/>
                    <a:pt x="187" y="1315"/>
                  </a:cubicBezTo>
                  <a:cubicBezTo>
                    <a:pt x="334" y="1731"/>
                    <a:pt x="713" y="1993"/>
                    <a:pt x="1126" y="1993"/>
                  </a:cubicBezTo>
                  <a:cubicBezTo>
                    <a:pt x="1235" y="1993"/>
                    <a:pt x="1348" y="1974"/>
                    <a:pt x="1459" y="1935"/>
                  </a:cubicBezTo>
                  <a:cubicBezTo>
                    <a:pt x="1986" y="1780"/>
                    <a:pt x="2265" y="1191"/>
                    <a:pt x="2079" y="663"/>
                  </a:cubicBezTo>
                  <a:cubicBezTo>
                    <a:pt x="1928" y="260"/>
                    <a:pt x="1531" y="0"/>
                    <a:pt x="110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7"/>
            <p:cNvSpPr/>
            <p:nvPr/>
          </p:nvSpPr>
          <p:spPr>
            <a:xfrm>
              <a:off x="6318450" y="2334675"/>
              <a:ext cx="20175" cy="17275"/>
            </a:xfrm>
            <a:custGeom>
              <a:avLst/>
              <a:gdLst/>
              <a:ahLst/>
              <a:cxnLst/>
              <a:rect l="l" t="t" r="r" b="b"/>
              <a:pathLst>
                <a:path w="807" h="691" extrusionOk="0">
                  <a:moveTo>
                    <a:pt x="398" y="1"/>
                  </a:moveTo>
                  <a:cubicBezTo>
                    <a:pt x="359" y="1"/>
                    <a:pt x="318" y="7"/>
                    <a:pt x="280" y="20"/>
                  </a:cubicBezTo>
                  <a:cubicBezTo>
                    <a:pt x="124" y="82"/>
                    <a:pt x="0" y="268"/>
                    <a:pt x="62" y="454"/>
                  </a:cubicBezTo>
                  <a:cubicBezTo>
                    <a:pt x="111" y="602"/>
                    <a:pt x="258" y="691"/>
                    <a:pt x="409" y="691"/>
                  </a:cubicBezTo>
                  <a:cubicBezTo>
                    <a:pt x="449" y="691"/>
                    <a:pt x="489" y="684"/>
                    <a:pt x="528" y="671"/>
                  </a:cubicBezTo>
                  <a:cubicBezTo>
                    <a:pt x="683" y="609"/>
                    <a:pt x="807" y="392"/>
                    <a:pt x="745" y="237"/>
                  </a:cubicBezTo>
                  <a:cubicBezTo>
                    <a:pt x="696" y="90"/>
                    <a:pt x="550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57"/>
            <p:cNvSpPr/>
            <p:nvPr/>
          </p:nvSpPr>
          <p:spPr>
            <a:xfrm>
              <a:off x="6316125" y="2368375"/>
              <a:ext cx="191575" cy="153725"/>
            </a:xfrm>
            <a:custGeom>
              <a:avLst/>
              <a:gdLst/>
              <a:ahLst/>
              <a:cxnLst/>
              <a:rect l="l" t="t" r="r" b="b"/>
              <a:pathLst>
                <a:path w="7663" h="6149" extrusionOk="0">
                  <a:moveTo>
                    <a:pt x="3909" y="0"/>
                  </a:moveTo>
                  <a:cubicBezTo>
                    <a:pt x="3281" y="0"/>
                    <a:pt x="2854" y="192"/>
                    <a:pt x="2854" y="192"/>
                  </a:cubicBezTo>
                  <a:cubicBezTo>
                    <a:pt x="2443" y="951"/>
                    <a:pt x="1935" y="1049"/>
                    <a:pt x="1479" y="1049"/>
                  </a:cubicBezTo>
                  <a:cubicBezTo>
                    <a:pt x="1319" y="1049"/>
                    <a:pt x="1167" y="1037"/>
                    <a:pt x="1026" y="1037"/>
                  </a:cubicBezTo>
                  <a:cubicBezTo>
                    <a:pt x="779" y="1037"/>
                    <a:pt x="570" y="1074"/>
                    <a:pt x="435" y="1278"/>
                  </a:cubicBezTo>
                  <a:cubicBezTo>
                    <a:pt x="0" y="1929"/>
                    <a:pt x="683" y="2922"/>
                    <a:pt x="2544" y="3294"/>
                  </a:cubicBezTo>
                  <a:cubicBezTo>
                    <a:pt x="4374" y="3667"/>
                    <a:pt x="5863" y="5807"/>
                    <a:pt x="6422" y="6148"/>
                  </a:cubicBezTo>
                  <a:cubicBezTo>
                    <a:pt x="7663" y="4907"/>
                    <a:pt x="7414" y="1898"/>
                    <a:pt x="5894" y="719"/>
                  </a:cubicBezTo>
                  <a:cubicBezTo>
                    <a:pt x="5180" y="151"/>
                    <a:pt x="4466" y="0"/>
                    <a:pt x="3909" y="0"/>
                  </a:cubicBezTo>
                  <a:close/>
                </a:path>
              </a:pathLst>
            </a:custGeom>
            <a:solidFill>
              <a:srgbClr val="FEB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57"/>
            <p:cNvSpPr/>
            <p:nvPr/>
          </p:nvSpPr>
          <p:spPr>
            <a:xfrm>
              <a:off x="6415375" y="2430950"/>
              <a:ext cx="86125" cy="91150"/>
            </a:xfrm>
            <a:custGeom>
              <a:avLst/>
              <a:gdLst/>
              <a:ahLst/>
              <a:cxnLst/>
              <a:rect l="l" t="t" r="r" b="b"/>
              <a:pathLst>
                <a:path w="3445" h="3646" extrusionOk="0">
                  <a:moveTo>
                    <a:pt x="2682" y="0"/>
                  </a:moveTo>
                  <a:cubicBezTo>
                    <a:pt x="1899" y="0"/>
                    <a:pt x="690" y="220"/>
                    <a:pt x="1" y="1412"/>
                  </a:cubicBezTo>
                  <a:cubicBezTo>
                    <a:pt x="1149" y="2187"/>
                    <a:pt x="2048" y="3397"/>
                    <a:pt x="2452" y="3645"/>
                  </a:cubicBezTo>
                  <a:cubicBezTo>
                    <a:pt x="3258" y="2839"/>
                    <a:pt x="3444" y="1319"/>
                    <a:pt x="3041" y="16"/>
                  </a:cubicBezTo>
                  <a:cubicBezTo>
                    <a:pt x="2937" y="7"/>
                    <a:pt x="2816" y="0"/>
                    <a:pt x="2682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57"/>
            <p:cNvSpPr/>
            <p:nvPr/>
          </p:nvSpPr>
          <p:spPr>
            <a:xfrm>
              <a:off x="5865525" y="2770375"/>
              <a:ext cx="473100" cy="262825"/>
            </a:xfrm>
            <a:custGeom>
              <a:avLst/>
              <a:gdLst/>
              <a:ahLst/>
              <a:cxnLst/>
              <a:rect l="l" t="t" r="r" b="b"/>
              <a:pathLst>
                <a:path w="18924" h="10513" extrusionOk="0">
                  <a:moveTo>
                    <a:pt x="10153" y="0"/>
                  </a:moveTo>
                  <a:cubicBezTo>
                    <a:pt x="5420" y="0"/>
                    <a:pt x="3196" y="4586"/>
                    <a:pt x="3196" y="4586"/>
                  </a:cubicBezTo>
                  <a:cubicBezTo>
                    <a:pt x="2141" y="6199"/>
                    <a:pt x="1" y="6448"/>
                    <a:pt x="1" y="6448"/>
                  </a:cubicBezTo>
                  <a:cubicBezTo>
                    <a:pt x="962" y="8371"/>
                    <a:pt x="3289" y="9426"/>
                    <a:pt x="5274" y="9922"/>
                  </a:cubicBezTo>
                  <a:cubicBezTo>
                    <a:pt x="6715" y="10274"/>
                    <a:pt x="8324" y="10513"/>
                    <a:pt x="9927" y="10513"/>
                  </a:cubicBezTo>
                  <a:cubicBezTo>
                    <a:pt x="12846" y="10513"/>
                    <a:pt x="15748" y="9721"/>
                    <a:pt x="17590" y="7378"/>
                  </a:cubicBezTo>
                  <a:cubicBezTo>
                    <a:pt x="18924" y="5672"/>
                    <a:pt x="16442" y="709"/>
                    <a:pt x="11075" y="57"/>
                  </a:cubicBezTo>
                  <a:cubicBezTo>
                    <a:pt x="10758" y="19"/>
                    <a:pt x="10451" y="0"/>
                    <a:pt x="10153" y="0"/>
                  </a:cubicBez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7"/>
            <p:cNvSpPr/>
            <p:nvPr/>
          </p:nvSpPr>
          <p:spPr>
            <a:xfrm>
              <a:off x="6337050" y="2532150"/>
              <a:ext cx="24075" cy="33375"/>
            </a:xfrm>
            <a:custGeom>
              <a:avLst/>
              <a:gdLst/>
              <a:ahLst/>
              <a:cxnLst/>
              <a:rect l="l" t="t" r="r" b="b"/>
              <a:pathLst>
                <a:path w="963" h="1335" extrusionOk="0">
                  <a:moveTo>
                    <a:pt x="1" y="0"/>
                  </a:moveTo>
                  <a:cubicBezTo>
                    <a:pt x="1" y="1"/>
                    <a:pt x="1" y="24"/>
                    <a:pt x="21" y="30"/>
                  </a:cubicBezTo>
                  <a:lnTo>
                    <a:pt x="21" y="30"/>
                  </a:lnTo>
                  <a:cubicBezTo>
                    <a:pt x="15" y="20"/>
                    <a:pt x="8" y="10"/>
                    <a:pt x="1" y="0"/>
                  </a:cubicBezTo>
                  <a:close/>
                  <a:moveTo>
                    <a:pt x="21" y="30"/>
                  </a:moveTo>
                  <a:lnTo>
                    <a:pt x="21" y="30"/>
                  </a:lnTo>
                  <a:cubicBezTo>
                    <a:pt x="92" y="132"/>
                    <a:pt x="165" y="234"/>
                    <a:pt x="241" y="338"/>
                  </a:cubicBezTo>
                  <a:lnTo>
                    <a:pt x="241" y="338"/>
                  </a:lnTo>
                  <a:cubicBezTo>
                    <a:pt x="167" y="232"/>
                    <a:pt x="97" y="129"/>
                    <a:pt x="32" y="32"/>
                  </a:cubicBezTo>
                  <a:cubicBezTo>
                    <a:pt x="28" y="32"/>
                    <a:pt x="24" y="31"/>
                    <a:pt x="21" y="30"/>
                  </a:cubicBezTo>
                  <a:close/>
                  <a:moveTo>
                    <a:pt x="241" y="338"/>
                  </a:moveTo>
                  <a:lnTo>
                    <a:pt x="241" y="338"/>
                  </a:lnTo>
                  <a:cubicBezTo>
                    <a:pt x="448" y="637"/>
                    <a:pt x="688" y="969"/>
                    <a:pt x="962" y="1334"/>
                  </a:cubicBezTo>
                  <a:cubicBezTo>
                    <a:pt x="693" y="953"/>
                    <a:pt x="457" y="637"/>
                    <a:pt x="241" y="338"/>
                  </a:cubicBezTo>
                  <a:close/>
                </a:path>
              </a:pathLst>
            </a:custGeom>
            <a:solidFill>
              <a:srgbClr val="FBC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7"/>
            <p:cNvSpPr/>
            <p:nvPr/>
          </p:nvSpPr>
          <p:spPr>
            <a:xfrm>
              <a:off x="5836850" y="2532950"/>
              <a:ext cx="645250" cy="560725"/>
            </a:xfrm>
            <a:custGeom>
              <a:avLst/>
              <a:gdLst/>
              <a:ahLst/>
              <a:cxnLst/>
              <a:rect l="l" t="t" r="r" b="b"/>
              <a:pathLst>
                <a:path w="25810" h="22429" extrusionOk="0">
                  <a:moveTo>
                    <a:pt x="20040" y="0"/>
                  </a:moveTo>
                  <a:lnTo>
                    <a:pt x="20040" y="0"/>
                  </a:lnTo>
                  <a:cubicBezTo>
                    <a:pt x="20229" y="283"/>
                    <a:pt x="22491" y="3694"/>
                    <a:pt x="23545" y="8065"/>
                  </a:cubicBezTo>
                  <a:cubicBezTo>
                    <a:pt x="24631" y="12625"/>
                    <a:pt x="23359" y="15293"/>
                    <a:pt x="18489" y="18395"/>
                  </a:cubicBezTo>
                  <a:cubicBezTo>
                    <a:pt x="15511" y="20039"/>
                    <a:pt x="12471" y="20598"/>
                    <a:pt x="9710" y="20598"/>
                  </a:cubicBezTo>
                  <a:cubicBezTo>
                    <a:pt x="4219" y="20598"/>
                    <a:pt x="0" y="18396"/>
                    <a:pt x="0" y="18395"/>
                  </a:cubicBezTo>
                  <a:lnTo>
                    <a:pt x="0" y="18395"/>
                  </a:lnTo>
                  <a:cubicBezTo>
                    <a:pt x="1241" y="19822"/>
                    <a:pt x="3754" y="21653"/>
                    <a:pt x="8903" y="22273"/>
                  </a:cubicBezTo>
                  <a:cubicBezTo>
                    <a:pt x="9244" y="22304"/>
                    <a:pt x="9648" y="22366"/>
                    <a:pt x="10020" y="22397"/>
                  </a:cubicBezTo>
                  <a:lnTo>
                    <a:pt x="10268" y="22397"/>
                  </a:lnTo>
                  <a:cubicBezTo>
                    <a:pt x="10671" y="22428"/>
                    <a:pt x="11044" y="22428"/>
                    <a:pt x="11416" y="22428"/>
                  </a:cubicBezTo>
                  <a:lnTo>
                    <a:pt x="11850" y="22428"/>
                  </a:lnTo>
                  <a:cubicBezTo>
                    <a:pt x="12191" y="22428"/>
                    <a:pt x="12533" y="22397"/>
                    <a:pt x="12874" y="22397"/>
                  </a:cubicBezTo>
                  <a:cubicBezTo>
                    <a:pt x="14487" y="22273"/>
                    <a:pt x="16131" y="21932"/>
                    <a:pt x="17651" y="21466"/>
                  </a:cubicBezTo>
                  <a:cubicBezTo>
                    <a:pt x="21405" y="20257"/>
                    <a:pt x="25810" y="17837"/>
                    <a:pt x="25810" y="13339"/>
                  </a:cubicBezTo>
                  <a:cubicBezTo>
                    <a:pt x="25810" y="9244"/>
                    <a:pt x="23359" y="4560"/>
                    <a:pt x="20970" y="1302"/>
                  </a:cubicBezTo>
                  <a:cubicBezTo>
                    <a:pt x="20598" y="806"/>
                    <a:pt x="20288" y="372"/>
                    <a:pt x="20040" y="0"/>
                  </a:cubicBezTo>
                  <a:close/>
                </a:path>
              </a:pathLst>
            </a:custGeom>
            <a:solidFill>
              <a:srgbClr val="E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57"/>
            <p:cNvSpPr/>
            <p:nvPr/>
          </p:nvSpPr>
          <p:spPr>
            <a:xfrm>
              <a:off x="6337050" y="253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C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57"/>
            <p:cNvSpPr/>
            <p:nvPr/>
          </p:nvSpPr>
          <p:spPr>
            <a:xfrm>
              <a:off x="5944625" y="2848575"/>
              <a:ext cx="288525" cy="135750"/>
            </a:xfrm>
            <a:custGeom>
              <a:avLst/>
              <a:gdLst/>
              <a:ahLst/>
              <a:cxnLst/>
              <a:rect l="l" t="t" r="r" b="b"/>
              <a:pathLst>
                <a:path w="11541" h="5430" extrusionOk="0">
                  <a:moveTo>
                    <a:pt x="4251" y="0"/>
                  </a:moveTo>
                  <a:cubicBezTo>
                    <a:pt x="3506" y="652"/>
                    <a:pt x="2700" y="1210"/>
                    <a:pt x="1800" y="1613"/>
                  </a:cubicBezTo>
                  <a:lnTo>
                    <a:pt x="1862" y="1768"/>
                  </a:lnTo>
                  <a:lnTo>
                    <a:pt x="1955" y="1800"/>
                  </a:lnTo>
                  <a:lnTo>
                    <a:pt x="2110" y="1831"/>
                  </a:lnTo>
                  <a:cubicBezTo>
                    <a:pt x="2204" y="1862"/>
                    <a:pt x="2297" y="1893"/>
                    <a:pt x="2421" y="1924"/>
                  </a:cubicBezTo>
                  <a:lnTo>
                    <a:pt x="3041" y="1986"/>
                  </a:lnTo>
                  <a:lnTo>
                    <a:pt x="3103" y="1986"/>
                  </a:lnTo>
                  <a:cubicBezTo>
                    <a:pt x="3289" y="1986"/>
                    <a:pt x="3475" y="1955"/>
                    <a:pt x="3662" y="1955"/>
                  </a:cubicBezTo>
                  <a:cubicBezTo>
                    <a:pt x="3537" y="1986"/>
                    <a:pt x="3444" y="2048"/>
                    <a:pt x="3320" y="2110"/>
                  </a:cubicBezTo>
                  <a:cubicBezTo>
                    <a:pt x="3010" y="2234"/>
                    <a:pt x="2731" y="2389"/>
                    <a:pt x="2421" y="2513"/>
                  </a:cubicBezTo>
                  <a:cubicBezTo>
                    <a:pt x="1800" y="2761"/>
                    <a:pt x="1149" y="2916"/>
                    <a:pt x="497" y="3009"/>
                  </a:cubicBezTo>
                  <a:lnTo>
                    <a:pt x="1" y="3071"/>
                  </a:lnTo>
                  <a:lnTo>
                    <a:pt x="404" y="3351"/>
                  </a:lnTo>
                  <a:cubicBezTo>
                    <a:pt x="1211" y="3971"/>
                    <a:pt x="2235" y="4188"/>
                    <a:pt x="3227" y="4188"/>
                  </a:cubicBezTo>
                  <a:lnTo>
                    <a:pt x="3320" y="4188"/>
                  </a:lnTo>
                  <a:cubicBezTo>
                    <a:pt x="4034" y="4188"/>
                    <a:pt x="4747" y="4064"/>
                    <a:pt x="5430" y="3878"/>
                  </a:cubicBezTo>
                  <a:lnTo>
                    <a:pt x="5430" y="3878"/>
                  </a:lnTo>
                  <a:cubicBezTo>
                    <a:pt x="4809" y="4374"/>
                    <a:pt x="4127" y="4716"/>
                    <a:pt x="3351" y="4933"/>
                  </a:cubicBezTo>
                  <a:lnTo>
                    <a:pt x="2483" y="5150"/>
                  </a:lnTo>
                  <a:lnTo>
                    <a:pt x="3382" y="5305"/>
                  </a:lnTo>
                  <a:cubicBezTo>
                    <a:pt x="3941" y="5398"/>
                    <a:pt x="4530" y="5429"/>
                    <a:pt x="5120" y="5429"/>
                  </a:cubicBezTo>
                  <a:cubicBezTo>
                    <a:pt x="6050" y="5429"/>
                    <a:pt x="6981" y="5305"/>
                    <a:pt x="7880" y="5088"/>
                  </a:cubicBezTo>
                  <a:cubicBezTo>
                    <a:pt x="8625" y="4933"/>
                    <a:pt x="9338" y="4684"/>
                    <a:pt x="9990" y="4312"/>
                  </a:cubicBezTo>
                  <a:cubicBezTo>
                    <a:pt x="10641" y="3940"/>
                    <a:pt x="11262" y="3413"/>
                    <a:pt x="11541" y="2730"/>
                  </a:cubicBezTo>
                  <a:lnTo>
                    <a:pt x="11541" y="2730"/>
                  </a:lnTo>
                  <a:cubicBezTo>
                    <a:pt x="11200" y="3382"/>
                    <a:pt x="10579" y="3878"/>
                    <a:pt x="9928" y="4188"/>
                  </a:cubicBezTo>
                  <a:cubicBezTo>
                    <a:pt x="9276" y="4498"/>
                    <a:pt x="8563" y="4716"/>
                    <a:pt x="7818" y="4871"/>
                  </a:cubicBezTo>
                  <a:cubicBezTo>
                    <a:pt x="7074" y="5026"/>
                    <a:pt x="6298" y="5088"/>
                    <a:pt x="5554" y="5088"/>
                  </a:cubicBezTo>
                  <a:cubicBezTo>
                    <a:pt x="5120" y="5088"/>
                    <a:pt x="4685" y="5057"/>
                    <a:pt x="4251" y="5026"/>
                  </a:cubicBezTo>
                  <a:cubicBezTo>
                    <a:pt x="5057" y="4716"/>
                    <a:pt x="5771" y="4188"/>
                    <a:pt x="6360" y="3568"/>
                  </a:cubicBezTo>
                  <a:lnTo>
                    <a:pt x="6857" y="3009"/>
                  </a:lnTo>
                  <a:lnTo>
                    <a:pt x="6143" y="3226"/>
                  </a:lnTo>
                  <a:cubicBezTo>
                    <a:pt x="5213" y="3506"/>
                    <a:pt x="4251" y="3754"/>
                    <a:pt x="3289" y="3785"/>
                  </a:cubicBezTo>
                  <a:lnTo>
                    <a:pt x="3165" y="3785"/>
                  </a:lnTo>
                  <a:cubicBezTo>
                    <a:pt x="2421" y="3785"/>
                    <a:pt x="1676" y="3630"/>
                    <a:pt x="1056" y="3289"/>
                  </a:cubicBezTo>
                  <a:cubicBezTo>
                    <a:pt x="1552" y="3195"/>
                    <a:pt x="2079" y="3040"/>
                    <a:pt x="2545" y="2854"/>
                  </a:cubicBezTo>
                  <a:cubicBezTo>
                    <a:pt x="2855" y="2699"/>
                    <a:pt x="3165" y="2544"/>
                    <a:pt x="3475" y="2389"/>
                  </a:cubicBezTo>
                  <a:cubicBezTo>
                    <a:pt x="3630" y="2296"/>
                    <a:pt x="3786" y="2234"/>
                    <a:pt x="3941" y="2141"/>
                  </a:cubicBezTo>
                  <a:cubicBezTo>
                    <a:pt x="4096" y="2048"/>
                    <a:pt x="4251" y="1955"/>
                    <a:pt x="4375" y="1768"/>
                  </a:cubicBezTo>
                  <a:lnTo>
                    <a:pt x="4654" y="1458"/>
                  </a:lnTo>
                  <a:lnTo>
                    <a:pt x="4220" y="1551"/>
                  </a:lnTo>
                  <a:cubicBezTo>
                    <a:pt x="3848" y="1675"/>
                    <a:pt x="3444" y="1737"/>
                    <a:pt x="3041" y="1737"/>
                  </a:cubicBezTo>
                  <a:lnTo>
                    <a:pt x="2452" y="1706"/>
                  </a:lnTo>
                  <a:cubicBezTo>
                    <a:pt x="2359" y="1706"/>
                    <a:pt x="2266" y="1675"/>
                    <a:pt x="2141" y="1644"/>
                  </a:cubicBezTo>
                  <a:lnTo>
                    <a:pt x="2110" y="1644"/>
                  </a:lnTo>
                  <a:cubicBezTo>
                    <a:pt x="2917" y="1210"/>
                    <a:pt x="3630" y="652"/>
                    <a:pt x="4251" y="0"/>
                  </a:cubicBezTo>
                  <a:close/>
                </a:path>
              </a:pathLst>
            </a:custGeom>
            <a:solidFill>
              <a:srgbClr val="EB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7" name="Google Shape;4817;p57"/>
          <p:cNvGrpSpPr/>
          <p:nvPr/>
        </p:nvGrpSpPr>
        <p:grpSpPr>
          <a:xfrm>
            <a:off x="1648855" y="1477223"/>
            <a:ext cx="1683832" cy="1597528"/>
            <a:chOff x="5324975" y="4234750"/>
            <a:chExt cx="1292075" cy="1225850"/>
          </a:xfrm>
        </p:grpSpPr>
        <p:sp>
          <p:nvSpPr>
            <p:cNvPr id="4818" name="Google Shape;4818;p57"/>
            <p:cNvSpPr/>
            <p:nvPr/>
          </p:nvSpPr>
          <p:spPr>
            <a:xfrm>
              <a:off x="5324975" y="4234750"/>
              <a:ext cx="642950" cy="922625"/>
            </a:xfrm>
            <a:custGeom>
              <a:avLst/>
              <a:gdLst/>
              <a:ahLst/>
              <a:cxnLst/>
              <a:rect l="l" t="t" r="r" b="b"/>
              <a:pathLst>
                <a:path w="25718" h="36905" extrusionOk="0">
                  <a:moveTo>
                    <a:pt x="12304" y="0"/>
                  </a:moveTo>
                  <a:cubicBezTo>
                    <a:pt x="8216" y="0"/>
                    <a:pt x="4369" y="1558"/>
                    <a:pt x="2762" y="4797"/>
                  </a:cubicBezTo>
                  <a:cubicBezTo>
                    <a:pt x="1" y="10381"/>
                    <a:pt x="2762" y="14072"/>
                    <a:pt x="4747" y="15810"/>
                  </a:cubicBezTo>
                  <a:cubicBezTo>
                    <a:pt x="4887" y="15940"/>
                    <a:pt x="5052" y="15998"/>
                    <a:pt x="5214" y="15998"/>
                  </a:cubicBezTo>
                  <a:cubicBezTo>
                    <a:pt x="5590" y="15998"/>
                    <a:pt x="5948" y="15685"/>
                    <a:pt x="5926" y="15251"/>
                  </a:cubicBezTo>
                  <a:cubicBezTo>
                    <a:pt x="5926" y="14662"/>
                    <a:pt x="5926" y="14103"/>
                    <a:pt x="5926" y="13917"/>
                  </a:cubicBezTo>
                  <a:cubicBezTo>
                    <a:pt x="5957" y="12645"/>
                    <a:pt x="6298" y="11467"/>
                    <a:pt x="7353" y="10660"/>
                  </a:cubicBezTo>
                  <a:cubicBezTo>
                    <a:pt x="8033" y="10148"/>
                    <a:pt x="8872" y="9905"/>
                    <a:pt x="9702" y="9905"/>
                  </a:cubicBezTo>
                  <a:cubicBezTo>
                    <a:pt x="11485" y="9905"/>
                    <a:pt x="13226" y="11028"/>
                    <a:pt x="13247" y="13018"/>
                  </a:cubicBezTo>
                  <a:cubicBezTo>
                    <a:pt x="13278" y="14600"/>
                    <a:pt x="12099" y="15313"/>
                    <a:pt x="11013" y="16275"/>
                  </a:cubicBezTo>
                  <a:cubicBezTo>
                    <a:pt x="9742" y="17392"/>
                    <a:pt x="8501" y="18539"/>
                    <a:pt x="7601" y="19997"/>
                  </a:cubicBezTo>
                  <a:cubicBezTo>
                    <a:pt x="6360" y="22076"/>
                    <a:pt x="5523" y="24527"/>
                    <a:pt x="5243" y="26915"/>
                  </a:cubicBezTo>
                  <a:cubicBezTo>
                    <a:pt x="4158" y="36315"/>
                    <a:pt x="15046" y="36904"/>
                    <a:pt x="15046" y="36904"/>
                  </a:cubicBezTo>
                  <a:cubicBezTo>
                    <a:pt x="15046" y="36904"/>
                    <a:pt x="18397" y="33026"/>
                    <a:pt x="16225" y="31413"/>
                  </a:cubicBezTo>
                  <a:cubicBezTo>
                    <a:pt x="13433" y="28870"/>
                    <a:pt x="16877" y="25488"/>
                    <a:pt x="18800" y="23720"/>
                  </a:cubicBezTo>
                  <a:cubicBezTo>
                    <a:pt x="21189" y="21549"/>
                    <a:pt x="23515" y="19222"/>
                    <a:pt x="24539" y="16058"/>
                  </a:cubicBezTo>
                  <a:cubicBezTo>
                    <a:pt x="25128" y="14227"/>
                    <a:pt x="25718" y="11932"/>
                    <a:pt x="25563" y="9978"/>
                  </a:cubicBezTo>
                  <a:cubicBezTo>
                    <a:pt x="25024" y="3461"/>
                    <a:pt x="18397" y="0"/>
                    <a:pt x="12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7"/>
            <p:cNvSpPr/>
            <p:nvPr/>
          </p:nvSpPr>
          <p:spPr>
            <a:xfrm>
              <a:off x="5361425" y="4302050"/>
              <a:ext cx="524300" cy="849100"/>
            </a:xfrm>
            <a:custGeom>
              <a:avLst/>
              <a:gdLst/>
              <a:ahLst/>
              <a:cxnLst/>
              <a:rect l="l" t="t" r="r" b="b"/>
              <a:pathLst>
                <a:path w="20972" h="33964" extrusionOk="0">
                  <a:moveTo>
                    <a:pt x="8742" y="0"/>
                  </a:moveTo>
                  <a:cubicBezTo>
                    <a:pt x="5899" y="0"/>
                    <a:pt x="3127" y="1118"/>
                    <a:pt x="932" y="2943"/>
                  </a:cubicBezTo>
                  <a:cubicBezTo>
                    <a:pt x="63" y="5114"/>
                    <a:pt x="1" y="6944"/>
                    <a:pt x="373" y="8495"/>
                  </a:cubicBezTo>
                  <a:cubicBezTo>
                    <a:pt x="1908" y="5307"/>
                    <a:pt x="5270" y="3018"/>
                    <a:pt x="8746" y="3018"/>
                  </a:cubicBezTo>
                  <a:cubicBezTo>
                    <a:pt x="8922" y="3018"/>
                    <a:pt x="9099" y="3024"/>
                    <a:pt x="9276" y="3036"/>
                  </a:cubicBezTo>
                  <a:cubicBezTo>
                    <a:pt x="11045" y="3191"/>
                    <a:pt x="14302" y="3718"/>
                    <a:pt x="16132" y="5921"/>
                  </a:cubicBezTo>
                  <a:cubicBezTo>
                    <a:pt x="17745" y="7875"/>
                    <a:pt x="17590" y="11256"/>
                    <a:pt x="16504" y="13397"/>
                  </a:cubicBezTo>
                  <a:cubicBezTo>
                    <a:pt x="15729" y="14979"/>
                    <a:pt x="14209" y="16251"/>
                    <a:pt x="12596" y="17585"/>
                  </a:cubicBezTo>
                  <a:cubicBezTo>
                    <a:pt x="10548" y="19291"/>
                    <a:pt x="8439" y="21090"/>
                    <a:pt x="7539" y="23758"/>
                  </a:cubicBezTo>
                  <a:cubicBezTo>
                    <a:pt x="6981" y="25495"/>
                    <a:pt x="7105" y="27294"/>
                    <a:pt x="7973" y="28970"/>
                  </a:cubicBezTo>
                  <a:cubicBezTo>
                    <a:pt x="9183" y="31296"/>
                    <a:pt x="11572" y="32971"/>
                    <a:pt x="13774" y="33964"/>
                  </a:cubicBezTo>
                  <a:cubicBezTo>
                    <a:pt x="14147" y="33530"/>
                    <a:pt x="14922" y="32444"/>
                    <a:pt x="15294" y="31327"/>
                  </a:cubicBezTo>
                  <a:cubicBezTo>
                    <a:pt x="13433" y="30552"/>
                    <a:pt x="11510" y="29218"/>
                    <a:pt x="10672" y="27574"/>
                  </a:cubicBezTo>
                  <a:cubicBezTo>
                    <a:pt x="10176" y="26612"/>
                    <a:pt x="10083" y="25681"/>
                    <a:pt x="10424" y="24689"/>
                  </a:cubicBezTo>
                  <a:cubicBezTo>
                    <a:pt x="11045" y="22858"/>
                    <a:pt x="12751" y="21400"/>
                    <a:pt x="14550" y="19911"/>
                  </a:cubicBezTo>
                  <a:cubicBezTo>
                    <a:pt x="16318" y="18422"/>
                    <a:pt x="18148" y="16871"/>
                    <a:pt x="19203" y="14762"/>
                  </a:cubicBezTo>
                  <a:cubicBezTo>
                    <a:pt x="20754" y="11722"/>
                    <a:pt x="20971" y="7068"/>
                    <a:pt x="18459" y="3997"/>
                  </a:cubicBezTo>
                  <a:cubicBezTo>
                    <a:pt x="15915" y="926"/>
                    <a:pt x="11758" y="213"/>
                    <a:pt x="9493" y="27"/>
                  </a:cubicBezTo>
                  <a:cubicBezTo>
                    <a:pt x="9243" y="9"/>
                    <a:pt x="8992" y="0"/>
                    <a:pt x="874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7"/>
            <p:cNvSpPr/>
            <p:nvPr/>
          </p:nvSpPr>
          <p:spPr>
            <a:xfrm>
              <a:off x="5473100" y="4481850"/>
              <a:ext cx="183075" cy="114025"/>
            </a:xfrm>
            <a:custGeom>
              <a:avLst/>
              <a:gdLst/>
              <a:ahLst/>
              <a:cxnLst/>
              <a:rect l="l" t="t" r="r" b="b"/>
              <a:pathLst>
                <a:path w="7323" h="4561" extrusionOk="0">
                  <a:moveTo>
                    <a:pt x="1" y="4561"/>
                  </a:moveTo>
                  <a:lnTo>
                    <a:pt x="1" y="4561"/>
                  </a:lnTo>
                  <a:cubicBezTo>
                    <a:pt x="1" y="4437"/>
                    <a:pt x="1" y="4343"/>
                    <a:pt x="1" y="4250"/>
                  </a:cubicBezTo>
                  <a:cubicBezTo>
                    <a:pt x="1" y="4343"/>
                    <a:pt x="1" y="4437"/>
                    <a:pt x="1" y="4561"/>
                  </a:cubicBezTo>
                  <a:moveTo>
                    <a:pt x="7322" y="3134"/>
                  </a:moveTo>
                  <a:lnTo>
                    <a:pt x="7322" y="3134"/>
                  </a:lnTo>
                  <a:cubicBezTo>
                    <a:pt x="7291" y="1148"/>
                    <a:pt x="5554" y="0"/>
                    <a:pt x="3786" y="0"/>
                  </a:cubicBezTo>
                  <a:lnTo>
                    <a:pt x="3786" y="0"/>
                  </a:lnTo>
                  <a:cubicBezTo>
                    <a:pt x="5554" y="0"/>
                    <a:pt x="7291" y="1148"/>
                    <a:pt x="7322" y="3134"/>
                  </a:cubicBezTo>
                  <a:lnTo>
                    <a:pt x="7322" y="3134"/>
                  </a:lnTo>
                  <a:close/>
                </a:path>
              </a:pathLst>
            </a:custGeom>
            <a:solidFill>
              <a:srgbClr val="92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7"/>
            <p:cNvSpPr/>
            <p:nvPr/>
          </p:nvSpPr>
          <p:spPr>
            <a:xfrm>
              <a:off x="5454500" y="4414375"/>
              <a:ext cx="340475" cy="737550"/>
            </a:xfrm>
            <a:custGeom>
              <a:avLst/>
              <a:gdLst/>
              <a:ahLst/>
              <a:cxnLst/>
              <a:rect l="l" t="t" r="r" b="b"/>
              <a:pathLst>
                <a:path w="13619" h="29502" extrusionOk="0">
                  <a:moveTo>
                    <a:pt x="13619" y="16535"/>
                  </a:moveTo>
                  <a:cubicBezTo>
                    <a:pt x="13608" y="16546"/>
                    <a:pt x="13596" y="16556"/>
                    <a:pt x="13585" y="16567"/>
                  </a:cubicBezTo>
                  <a:lnTo>
                    <a:pt x="13585" y="16567"/>
                  </a:lnTo>
                  <a:cubicBezTo>
                    <a:pt x="13596" y="16556"/>
                    <a:pt x="13608" y="16546"/>
                    <a:pt x="13619" y="16535"/>
                  </a:cubicBezTo>
                  <a:close/>
                  <a:moveTo>
                    <a:pt x="13585" y="16567"/>
                  </a:moveTo>
                  <a:lnTo>
                    <a:pt x="13585" y="16567"/>
                  </a:lnTo>
                  <a:cubicBezTo>
                    <a:pt x="12964" y="17137"/>
                    <a:pt x="12024" y="17475"/>
                    <a:pt x="11323" y="17962"/>
                  </a:cubicBezTo>
                  <a:cubicBezTo>
                    <a:pt x="10082" y="18831"/>
                    <a:pt x="8904" y="19730"/>
                    <a:pt x="7601" y="19730"/>
                  </a:cubicBezTo>
                  <a:cubicBezTo>
                    <a:pt x="7384" y="19730"/>
                    <a:pt x="7135" y="19699"/>
                    <a:pt x="6918" y="19637"/>
                  </a:cubicBezTo>
                  <a:cubicBezTo>
                    <a:pt x="6825" y="19823"/>
                    <a:pt x="6763" y="20009"/>
                    <a:pt x="6701" y="20196"/>
                  </a:cubicBezTo>
                  <a:cubicBezTo>
                    <a:pt x="6360" y="21188"/>
                    <a:pt x="6453" y="22119"/>
                    <a:pt x="6949" y="23081"/>
                  </a:cubicBezTo>
                  <a:cubicBezTo>
                    <a:pt x="7322" y="23825"/>
                    <a:pt x="7942" y="24539"/>
                    <a:pt x="8686" y="25128"/>
                  </a:cubicBezTo>
                  <a:cubicBezTo>
                    <a:pt x="8997" y="24104"/>
                    <a:pt x="9431" y="23112"/>
                    <a:pt x="9989" y="22212"/>
                  </a:cubicBezTo>
                  <a:cubicBezTo>
                    <a:pt x="9989" y="22150"/>
                    <a:pt x="9989" y="22088"/>
                    <a:pt x="9989" y="22057"/>
                  </a:cubicBezTo>
                  <a:cubicBezTo>
                    <a:pt x="9989" y="19995"/>
                    <a:pt x="12187" y="17872"/>
                    <a:pt x="13585" y="16567"/>
                  </a:cubicBezTo>
                  <a:close/>
                  <a:moveTo>
                    <a:pt x="5677" y="1"/>
                  </a:moveTo>
                  <a:cubicBezTo>
                    <a:pt x="5057" y="1"/>
                    <a:pt x="4437" y="94"/>
                    <a:pt x="3816" y="280"/>
                  </a:cubicBezTo>
                  <a:cubicBezTo>
                    <a:pt x="559" y="1366"/>
                    <a:pt x="280" y="5119"/>
                    <a:pt x="745" y="7260"/>
                  </a:cubicBezTo>
                  <a:cubicBezTo>
                    <a:pt x="745" y="7136"/>
                    <a:pt x="745" y="7042"/>
                    <a:pt x="745" y="6949"/>
                  </a:cubicBezTo>
                  <a:cubicBezTo>
                    <a:pt x="745" y="6856"/>
                    <a:pt x="745" y="6763"/>
                    <a:pt x="745" y="6732"/>
                  </a:cubicBezTo>
                  <a:cubicBezTo>
                    <a:pt x="745" y="6670"/>
                    <a:pt x="745" y="6577"/>
                    <a:pt x="745" y="6515"/>
                  </a:cubicBezTo>
                  <a:cubicBezTo>
                    <a:pt x="807" y="5336"/>
                    <a:pt x="1179" y="4220"/>
                    <a:pt x="2172" y="3475"/>
                  </a:cubicBezTo>
                  <a:cubicBezTo>
                    <a:pt x="2854" y="2948"/>
                    <a:pt x="3692" y="2699"/>
                    <a:pt x="4530" y="2699"/>
                  </a:cubicBezTo>
                  <a:cubicBezTo>
                    <a:pt x="6298" y="2699"/>
                    <a:pt x="8035" y="3847"/>
                    <a:pt x="8066" y="5833"/>
                  </a:cubicBezTo>
                  <a:cubicBezTo>
                    <a:pt x="8097" y="7415"/>
                    <a:pt x="6918" y="8128"/>
                    <a:pt x="5832" y="9090"/>
                  </a:cubicBezTo>
                  <a:cubicBezTo>
                    <a:pt x="4561" y="10207"/>
                    <a:pt x="3320" y="11354"/>
                    <a:pt x="2420" y="12812"/>
                  </a:cubicBezTo>
                  <a:cubicBezTo>
                    <a:pt x="1179" y="14891"/>
                    <a:pt x="342" y="17342"/>
                    <a:pt x="62" y="19730"/>
                  </a:cubicBezTo>
                  <a:cubicBezTo>
                    <a:pt x="0" y="20165"/>
                    <a:pt x="0" y="20599"/>
                    <a:pt x="0" y="21002"/>
                  </a:cubicBezTo>
                  <a:cubicBezTo>
                    <a:pt x="0" y="27051"/>
                    <a:pt x="5398" y="28913"/>
                    <a:pt x="8221" y="29502"/>
                  </a:cubicBezTo>
                  <a:cubicBezTo>
                    <a:pt x="8159" y="29161"/>
                    <a:pt x="8159" y="28820"/>
                    <a:pt x="8159" y="28447"/>
                  </a:cubicBezTo>
                  <a:cubicBezTo>
                    <a:pt x="6577" y="27455"/>
                    <a:pt x="5119" y="26121"/>
                    <a:pt x="4250" y="24477"/>
                  </a:cubicBezTo>
                  <a:cubicBezTo>
                    <a:pt x="3382" y="22801"/>
                    <a:pt x="3258" y="21002"/>
                    <a:pt x="3816" y="19265"/>
                  </a:cubicBezTo>
                  <a:cubicBezTo>
                    <a:pt x="4002" y="18738"/>
                    <a:pt x="4219" y="18241"/>
                    <a:pt x="4499" y="17776"/>
                  </a:cubicBezTo>
                  <a:cubicBezTo>
                    <a:pt x="3537" y="16039"/>
                    <a:pt x="4405" y="13929"/>
                    <a:pt x="5926" y="12502"/>
                  </a:cubicBezTo>
                  <a:cubicBezTo>
                    <a:pt x="8221" y="10331"/>
                    <a:pt x="11106" y="8532"/>
                    <a:pt x="11013" y="4840"/>
                  </a:cubicBezTo>
                  <a:cubicBezTo>
                    <a:pt x="10920" y="1862"/>
                    <a:pt x="8376" y="1"/>
                    <a:pt x="5677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7"/>
            <p:cNvSpPr/>
            <p:nvPr/>
          </p:nvSpPr>
          <p:spPr>
            <a:xfrm>
              <a:off x="5535925" y="4858750"/>
              <a:ext cx="135750" cy="266825"/>
            </a:xfrm>
            <a:custGeom>
              <a:avLst/>
              <a:gdLst/>
              <a:ahLst/>
              <a:cxnLst/>
              <a:rect l="l" t="t" r="r" b="b"/>
              <a:pathLst>
                <a:path w="5430" h="10673" extrusionOk="0">
                  <a:moveTo>
                    <a:pt x="1242" y="1"/>
                  </a:moveTo>
                  <a:cubicBezTo>
                    <a:pt x="962" y="466"/>
                    <a:pt x="745" y="963"/>
                    <a:pt x="559" y="1490"/>
                  </a:cubicBezTo>
                  <a:cubicBezTo>
                    <a:pt x="1" y="3227"/>
                    <a:pt x="125" y="5026"/>
                    <a:pt x="993" y="6702"/>
                  </a:cubicBezTo>
                  <a:cubicBezTo>
                    <a:pt x="1862" y="8346"/>
                    <a:pt x="3320" y="9680"/>
                    <a:pt x="4902" y="10672"/>
                  </a:cubicBezTo>
                  <a:cubicBezTo>
                    <a:pt x="4902" y="9587"/>
                    <a:pt x="5088" y="8470"/>
                    <a:pt x="5429" y="7353"/>
                  </a:cubicBezTo>
                  <a:cubicBezTo>
                    <a:pt x="4685" y="6764"/>
                    <a:pt x="4065" y="6050"/>
                    <a:pt x="3692" y="5306"/>
                  </a:cubicBezTo>
                  <a:cubicBezTo>
                    <a:pt x="3196" y="4344"/>
                    <a:pt x="3103" y="3413"/>
                    <a:pt x="3444" y="2421"/>
                  </a:cubicBezTo>
                  <a:cubicBezTo>
                    <a:pt x="3506" y="2234"/>
                    <a:pt x="3568" y="2048"/>
                    <a:pt x="3661" y="1862"/>
                  </a:cubicBezTo>
                  <a:cubicBezTo>
                    <a:pt x="3196" y="1769"/>
                    <a:pt x="2700" y="1521"/>
                    <a:pt x="2203" y="1118"/>
                  </a:cubicBezTo>
                  <a:cubicBezTo>
                    <a:pt x="1769" y="776"/>
                    <a:pt x="1459" y="404"/>
                    <a:pt x="124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7"/>
            <p:cNvSpPr/>
            <p:nvPr/>
          </p:nvSpPr>
          <p:spPr>
            <a:xfrm>
              <a:off x="5830625" y="5221100"/>
              <a:ext cx="130525" cy="239500"/>
            </a:xfrm>
            <a:custGeom>
              <a:avLst/>
              <a:gdLst/>
              <a:ahLst/>
              <a:cxnLst/>
              <a:rect l="l" t="t" r="r" b="b"/>
              <a:pathLst>
                <a:path w="5221" h="9580" extrusionOk="0">
                  <a:moveTo>
                    <a:pt x="2208" y="0"/>
                  </a:moveTo>
                  <a:cubicBezTo>
                    <a:pt x="1394" y="0"/>
                    <a:pt x="576" y="294"/>
                    <a:pt x="1" y="956"/>
                  </a:cubicBezTo>
                  <a:cubicBezTo>
                    <a:pt x="1" y="956"/>
                    <a:pt x="1" y="1018"/>
                    <a:pt x="1" y="1049"/>
                  </a:cubicBezTo>
                  <a:cubicBezTo>
                    <a:pt x="1" y="1855"/>
                    <a:pt x="652" y="9145"/>
                    <a:pt x="1118" y="9580"/>
                  </a:cubicBezTo>
                  <a:lnTo>
                    <a:pt x="4778" y="9580"/>
                  </a:lnTo>
                  <a:cubicBezTo>
                    <a:pt x="4778" y="9580"/>
                    <a:pt x="4623" y="8432"/>
                    <a:pt x="3692" y="8308"/>
                  </a:cubicBezTo>
                  <a:cubicBezTo>
                    <a:pt x="3072" y="8246"/>
                    <a:pt x="2886" y="8122"/>
                    <a:pt x="2886" y="8122"/>
                  </a:cubicBezTo>
                  <a:cubicBezTo>
                    <a:pt x="2886" y="8122"/>
                    <a:pt x="4964" y="4957"/>
                    <a:pt x="5119" y="2569"/>
                  </a:cubicBezTo>
                  <a:cubicBezTo>
                    <a:pt x="5220" y="1015"/>
                    <a:pt x="3721" y="0"/>
                    <a:pt x="2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7"/>
            <p:cNvSpPr/>
            <p:nvPr/>
          </p:nvSpPr>
          <p:spPr>
            <a:xfrm>
              <a:off x="6123000" y="5218525"/>
              <a:ext cx="125750" cy="242075"/>
            </a:xfrm>
            <a:custGeom>
              <a:avLst/>
              <a:gdLst/>
              <a:ahLst/>
              <a:cxnLst/>
              <a:rect l="l" t="t" r="r" b="b"/>
              <a:pathLst>
                <a:path w="5030" h="9683" extrusionOk="0">
                  <a:moveTo>
                    <a:pt x="2377" y="1"/>
                  </a:moveTo>
                  <a:cubicBezTo>
                    <a:pt x="1523" y="1"/>
                    <a:pt x="630" y="334"/>
                    <a:pt x="1" y="1059"/>
                  </a:cubicBezTo>
                  <a:cubicBezTo>
                    <a:pt x="1" y="1059"/>
                    <a:pt x="1" y="1121"/>
                    <a:pt x="1" y="1152"/>
                  </a:cubicBezTo>
                  <a:cubicBezTo>
                    <a:pt x="1" y="1958"/>
                    <a:pt x="683" y="9248"/>
                    <a:pt x="1118" y="9683"/>
                  </a:cubicBezTo>
                  <a:lnTo>
                    <a:pt x="4778" y="9683"/>
                  </a:lnTo>
                  <a:cubicBezTo>
                    <a:pt x="4778" y="9683"/>
                    <a:pt x="4623" y="8535"/>
                    <a:pt x="3723" y="8411"/>
                  </a:cubicBezTo>
                  <a:cubicBezTo>
                    <a:pt x="3072" y="8349"/>
                    <a:pt x="2886" y="8225"/>
                    <a:pt x="2886" y="8225"/>
                  </a:cubicBezTo>
                  <a:cubicBezTo>
                    <a:pt x="2886" y="8225"/>
                    <a:pt x="4778" y="4750"/>
                    <a:pt x="4933" y="2361"/>
                  </a:cubicBezTo>
                  <a:cubicBezTo>
                    <a:pt x="5029" y="868"/>
                    <a:pt x="3754" y="1"/>
                    <a:pt x="2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7"/>
            <p:cNvSpPr/>
            <p:nvPr/>
          </p:nvSpPr>
          <p:spPr>
            <a:xfrm>
              <a:off x="5601075" y="4846625"/>
              <a:ext cx="680950" cy="613975"/>
            </a:xfrm>
            <a:custGeom>
              <a:avLst/>
              <a:gdLst/>
              <a:ahLst/>
              <a:cxnLst/>
              <a:rect l="l" t="t" r="r" b="b"/>
              <a:pathLst>
                <a:path w="27238" h="24559" extrusionOk="0">
                  <a:moveTo>
                    <a:pt x="12774" y="0"/>
                  </a:moveTo>
                  <a:cubicBezTo>
                    <a:pt x="11941" y="0"/>
                    <a:pt x="11101" y="73"/>
                    <a:pt x="10269" y="238"/>
                  </a:cubicBezTo>
                  <a:cubicBezTo>
                    <a:pt x="3413" y="1603"/>
                    <a:pt x="0" y="11964"/>
                    <a:pt x="4002" y="16121"/>
                  </a:cubicBezTo>
                  <a:cubicBezTo>
                    <a:pt x="4157" y="16245"/>
                    <a:pt x="4281" y="16400"/>
                    <a:pt x="4437" y="16524"/>
                  </a:cubicBezTo>
                  <a:cubicBezTo>
                    <a:pt x="4561" y="18354"/>
                    <a:pt x="5119" y="24155"/>
                    <a:pt x="5553" y="24559"/>
                  </a:cubicBezTo>
                  <a:lnTo>
                    <a:pt x="9183" y="24559"/>
                  </a:lnTo>
                  <a:cubicBezTo>
                    <a:pt x="9183" y="24559"/>
                    <a:pt x="9028" y="23411"/>
                    <a:pt x="8128" y="23287"/>
                  </a:cubicBezTo>
                  <a:cubicBezTo>
                    <a:pt x="7477" y="23225"/>
                    <a:pt x="7291" y="23101"/>
                    <a:pt x="7291" y="23101"/>
                  </a:cubicBezTo>
                  <a:cubicBezTo>
                    <a:pt x="7291" y="23101"/>
                    <a:pt x="8749" y="20898"/>
                    <a:pt x="9307" y="18789"/>
                  </a:cubicBezTo>
                  <a:cubicBezTo>
                    <a:pt x="11358" y="19316"/>
                    <a:pt x="13686" y="19567"/>
                    <a:pt x="16003" y="19567"/>
                  </a:cubicBezTo>
                  <a:cubicBezTo>
                    <a:pt x="16139" y="19567"/>
                    <a:pt x="16275" y="19566"/>
                    <a:pt x="16411" y="19564"/>
                  </a:cubicBezTo>
                  <a:cubicBezTo>
                    <a:pt x="16659" y="21798"/>
                    <a:pt x="16969" y="24310"/>
                    <a:pt x="17248" y="24559"/>
                  </a:cubicBezTo>
                  <a:lnTo>
                    <a:pt x="20909" y="24559"/>
                  </a:lnTo>
                  <a:cubicBezTo>
                    <a:pt x="20909" y="24559"/>
                    <a:pt x="20754" y="23411"/>
                    <a:pt x="19823" y="23287"/>
                  </a:cubicBezTo>
                  <a:cubicBezTo>
                    <a:pt x="19203" y="23225"/>
                    <a:pt x="19017" y="23101"/>
                    <a:pt x="19017" y="23101"/>
                  </a:cubicBezTo>
                  <a:cubicBezTo>
                    <a:pt x="19017" y="23101"/>
                    <a:pt x="20320" y="21084"/>
                    <a:pt x="20940" y="19068"/>
                  </a:cubicBezTo>
                  <a:cubicBezTo>
                    <a:pt x="23049" y="18633"/>
                    <a:pt x="24942" y="17951"/>
                    <a:pt x="26307" y="16958"/>
                  </a:cubicBezTo>
                  <a:cubicBezTo>
                    <a:pt x="26989" y="15438"/>
                    <a:pt x="27237" y="7745"/>
                    <a:pt x="24538" y="3836"/>
                  </a:cubicBezTo>
                  <a:cubicBezTo>
                    <a:pt x="24538" y="3836"/>
                    <a:pt x="18832" y="0"/>
                    <a:pt x="12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7"/>
            <p:cNvSpPr/>
            <p:nvPr/>
          </p:nvSpPr>
          <p:spPr>
            <a:xfrm>
              <a:off x="5698025" y="5245750"/>
              <a:ext cx="322650" cy="162900"/>
            </a:xfrm>
            <a:custGeom>
              <a:avLst/>
              <a:gdLst/>
              <a:ahLst/>
              <a:cxnLst/>
              <a:rect l="l" t="t" r="r" b="b"/>
              <a:pathLst>
                <a:path w="12906" h="6516" extrusionOk="0">
                  <a:moveTo>
                    <a:pt x="12905" y="6515"/>
                  </a:moveTo>
                  <a:cubicBezTo>
                    <a:pt x="12750" y="5647"/>
                    <a:pt x="12626" y="4592"/>
                    <a:pt x="12533" y="3599"/>
                  </a:cubicBezTo>
                  <a:cubicBezTo>
                    <a:pt x="12347" y="3599"/>
                    <a:pt x="12130" y="3599"/>
                    <a:pt x="11912" y="3599"/>
                  </a:cubicBezTo>
                  <a:cubicBezTo>
                    <a:pt x="11261" y="3599"/>
                    <a:pt x="10610" y="3568"/>
                    <a:pt x="9989" y="3537"/>
                  </a:cubicBezTo>
                  <a:lnTo>
                    <a:pt x="9989" y="3537"/>
                  </a:lnTo>
                  <a:cubicBezTo>
                    <a:pt x="10610" y="3568"/>
                    <a:pt x="11261" y="3599"/>
                    <a:pt x="11912" y="3599"/>
                  </a:cubicBezTo>
                  <a:cubicBezTo>
                    <a:pt x="12130" y="3599"/>
                    <a:pt x="12347" y="3599"/>
                    <a:pt x="12533" y="3599"/>
                  </a:cubicBezTo>
                  <a:cubicBezTo>
                    <a:pt x="12626" y="4592"/>
                    <a:pt x="12750" y="5647"/>
                    <a:pt x="12905" y="6515"/>
                  </a:cubicBezTo>
                  <a:lnTo>
                    <a:pt x="12905" y="6515"/>
                  </a:lnTo>
                  <a:close/>
                  <a:moveTo>
                    <a:pt x="745" y="2762"/>
                  </a:moveTo>
                  <a:cubicBezTo>
                    <a:pt x="652" y="1862"/>
                    <a:pt x="590" y="1055"/>
                    <a:pt x="559" y="559"/>
                  </a:cubicBezTo>
                  <a:cubicBezTo>
                    <a:pt x="403" y="435"/>
                    <a:pt x="279" y="280"/>
                    <a:pt x="124" y="156"/>
                  </a:cubicBezTo>
                  <a:cubicBezTo>
                    <a:pt x="93" y="125"/>
                    <a:pt x="62" y="94"/>
                    <a:pt x="31" y="63"/>
                  </a:cubicBezTo>
                  <a:cubicBezTo>
                    <a:pt x="62" y="94"/>
                    <a:pt x="93" y="125"/>
                    <a:pt x="124" y="156"/>
                  </a:cubicBezTo>
                  <a:cubicBezTo>
                    <a:pt x="279" y="280"/>
                    <a:pt x="403" y="435"/>
                    <a:pt x="559" y="559"/>
                  </a:cubicBezTo>
                  <a:cubicBezTo>
                    <a:pt x="590" y="1055"/>
                    <a:pt x="652" y="1862"/>
                    <a:pt x="745" y="276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32"/>
                    <a:pt x="31" y="32"/>
                  </a:cubicBezTo>
                  <a:cubicBezTo>
                    <a:pt x="31" y="32"/>
                    <a:pt x="31" y="63"/>
                    <a:pt x="31" y="63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7"/>
            <p:cNvSpPr/>
            <p:nvPr/>
          </p:nvSpPr>
          <p:spPr>
            <a:xfrm>
              <a:off x="5660025" y="5153475"/>
              <a:ext cx="584775" cy="255175"/>
            </a:xfrm>
            <a:custGeom>
              <a:avLst/>
              <a:gdLst/>
              <a:ahLst/>
              <a:cxnLst/>
              <a:rect l="l" t="t" r="r" b="b"/>
              <a:pathLst>
                <a:path w="23391" h="10207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1427"/>
                    <a:pt x="652" y="2699"/>
                    <a:pt x="1520" y="3692"/>
                  </a:cubicBezTo>
                  <a:cubicBezTo>
                    <a:pt x="1520" y="3692"/>
                    <a:pt x="1520" y="3723"/>
                    <a:pt x="1520" y="3723"/>
                  </a:cubicBezTo>
                  <a:lnTo>
                    <a:pt x="1551" y="3723"/>
                  </a:lnTo>
                  <a:cubicBezTo>
                    <a:pt x="1551" y="3723"/>
                    <a:pt x="1551" y="3754"/>
                    <a:pt x="1551" y="3754"/>
                  </a:cubicBezTo>
                  <a:cubicBezTo>
                    <a:pt x="1582" y="3785"/>
                    <a:pt x="1613" y="3816"/>
                    <a:pt x="1644" y="3847"/>
                  </a:cubicBezTo>
                  <a:cubicBezTo>
                    <a:pt x="1799" y="3971"/>
                    <a:pt x="1923" y="4126"/>
                    <a:pt x="2079" y="4250"/>
                  </a:cubicBezTo>
                  <a:cubicBezTo>
                    <a:pt x="2110" y="4746"/>
                    <a:pt x="2172" y="5553"/>
                    <a:pt x="2265" y="6453"/>
                  </a:cubicBezTo>
                  <a:cubicBezTo>
                    <a:pt x="2358" y="7414"/>
                    <a:pt x="2482" y="8469"/>
                    <a:pt x="2606" y="9431"/>
                  </a:cubicBezTo>
                  <a:cubicBezTo>
                    <a:pt x="2761" y="9089"/>
                    <a:pt x="3040" y="8655"/>
                    <a:pt x="3444" y="8159"/>
                  </a:cubicBezTo>
                  <a:cubicBezTo>
                    <a:pt x="4281" y="7104"/>
                    <a:pt x="6949" y="6515"/>
                    <a:pt x="6949" y="6515"/>
                  </a:cubicBezTo>
                  <a:cubicBezTo>
                    <a:pt x="6980" y="6515"/>
                    <a:pt x="7011" y="6515"/>
                    <a:pt x="7042" y="6546"/>
                  </a:cubicBezTo>
                  <a:cubicBezTo>
                    <a:pt x="8438" y="6887"/>
                    <a:pt x="9958" y="7104"/>
                    <a:pt x="11509" y="7228"/>
                  </a:cubicBezTo>
                  <a:cubicBezTo>
                    <a:pt x="12130" y="7259"/>
                    <a:pt x="12781" y="7290"/>
                    <a:pt x="13432" y="7290"/>
                  </a:cubicBezTo>
                  <a:lnTo>
                    <a:pt x="14053" y="7290"/>
                  </a:lnTo>
                  <a:cubicBezTo>
                    <a:pt x="14146" y="8283"/>
                    <a:pt x="14270" y="9338"/>
                    <a:pt x="14425" y="10206"/>
                  </a:cubicBezTo>
                  <a:cubicBezTo>
                    <a:pt x="14611" y="10082"/>
                    <a:pt x="14859" y="9772"/>
                    <a:pt x="15201" y="9213"/>
                  </a:cubicBezTo>
                  <a:cubicBezTo>
                    <a:pt x="15945" y="7973"/>
                    <a:pt x="18582" y="6794"/>
                    <a:pt x="18582" y="6794"/>
                  </a:cubicBezTo>
                  <a:cubicBezTo>
                    <a:pt x="18644" y="6794"/>
                    <a:pt x="18706" y="6763"/>
                    <a:pt x="18768" y="6763"/>
                  </a:cubicBezTo>
                  <a:cubicBezTo>
                    <a:pt x="20536" y="6390"/>
                    <a:pt x="22149" y="5832"/>
                    <a:pt x="23390" y="5026"/>
                  </a:cubicBezTo>
                  <a:cubicBezTo>
                    <a:pt x="22677" y="4436"/>
                    <a:pt x="22025" y="3754"/>
                    <a:pt x="21436" y="2978"/>
                  </a:cubicBezTo>
                  <a:cubicBezTo>
                    <a:pt x="18830" y="3723"/>
                    <a:pt x="15294" y="4498"/>
                    <a:pt x="11881" y="4498"/>
                  </a:cubicBezTo>
                  <a:cubicBezTo>
                    <a:pt x="10113" y="4498"/>
                    <a:pt x="8376" y="4281"/>
                    <a:pt x="6825" y="3754"/>
                  </a:cubicBezTo>
                  <a:cubicBezTo>
                    <a:pt x="1892" y="2327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7"/>
            <p:cNvSpPr/>
            <p:nvPr/>
          </p:nvSpPr>
          <p:spPr>
            <a:xfrm>
              <a:off x="5668550" y="4912525"/>
              <a:ext cx="599500" cy="216925"/>
            </a:xfrm>
            <a:custGeom>
              <a:avLst/>
              <a:gdLst/>
              <a:ahLst/>
              <a:cxnLst/>
              <a:rect l="l" t="t" r="r" b="b"/>
              <a:pathLst>
                <a:path w="23980" h="8677" extrusionOk="0">
                  <a:moveTo>
                    <a:pt x="8336" y="1"/>
                  </a:moveTo>
                  <a:cubicBezTo>
                    <a:pt x="6098" y="1"/>
                    <a:pt x="4137" y="297"/>
                    <a:pt x="2420" y="890"/>
                  </a:cubicBezTo>
                  <a:cubicBezTo>
                    <a:pt x="1272" y="2255"/>
                    <a:pt x="466" y="3930"/>
                    <a:pt x="0" y="5636"/>
                  </a:cubicBezTo>
                  <a:cubicBezTo>
                    <a:pt x="218" y="5574"/>
                    <a:pt x="404" y="5481"/>
                    <a:pt x="590" y="5326"/>
                  </a:cubicBezTo>
                  <a:cubicBezTo>
                    <a:pt x="2397" y="3777"/>
                    <a:pt x="4914" y="3009"/>
                    <a:pt x="8222" y="3009"/>
                  </a:cubicBezTo>
                  <a:cubicBezTo>
                    <a:pt x="9287" y="3009"/>
                    <a:pt x="10433" y="3089"/>
                    <a:pt x="11664" y="3248"/>
                  </a:cubicBezTo>
                  <a:cubicBezTo>
                    <a:pt x="16038" y="3806"/>
                    <a:pt x="20288" y="5698"/>
                    <a:pt x="23980" y="8676"/>
                  </a:cubicBezTo>
                  <a:cubicBezTo>
                    <a:pt x="23887" y="7280"/>
                    <a:pt x="23670" y="5791"/>
                    <a:pt x="23266" y="4426"/>
                  </a:cubicBezTo>
                  <a:cubicBezTo>
                    <a:pt x="19792" y="2193"/>
                    <a:pt x="15976" y="735"/>
                    <a:pt x="12037" y="239"/>
                  </a:cubicBezTo>
                  <a:cubicBezTo>
                    <a:pt x="10725" y="80"/>
                    <a:pt x="9493" y="1"/>
                    <a:pt x="8336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7"/>
            <p:cNvSpPr/>
            <p:nvPr/>
          </p:nvSpPr>
          <p:spPr>
            <a:xfrm>
              <a:off x="6071825" y="4899625"/>
              <a:ext cx="112475" cy="133725"/>
            </a:xfrm>
            <a:custGeom>
              <a:avLst/>
              <a:gdLst/>
              <a:ahLst/>
              <a:cxnLst/>
              <a:rect l="l" t="t" r="r" b="b"/>
              <a:pathLst>
                <a:path w="4499" h="5349" extrusionOk="0">
                  <a:moveTo>
                    <a:pt x="2111" y="1"/>
                  </a:moveTo>
                  <a:cubicBezTo>
                    <a:pt x="1301" y="1"/>
                    <a:pt x="1" y="1524"/>
                    <a:pt x="1" y="3205"/>
                  </a:cubicBezTo>
                  <a:cubicBezTo>
                    <a:pt x="1" y="4977"/>
                    <a:pt x="1729" y="5348"/>
                    <a:pt x="3036" y="5348"/>
                  </a:cubicBezTo>
                  <a:cubicBezTo>
                    <a:pt x="3285" y="5348"/>
                    <a:pt x="3519" y="5335"/>
                    <a:pt x="3723" y="5315"/>
                  </a:cubicBezTo>
                  <a:cubicBezTo>
                    <a:pt x="4406" y="5160"/>
                    <a:pt x="4499" y="3515"/>
                    <a:pt x="4499" y="3515"/>
                  </a:cubicBezTo>
                  <a:cubicBezTo>
                    <a:pt x="4499" y="3515"/>
                    <a:pt x="3165" y="1406"/>
                    <a:pt x="2606" y="320"/>
                  </a:cubicBezTo>
                  <a:cubicBezTo>
                    <a:pt x="2493" y="100"/>
                    <a:pt x="2318" y="1"/>
                    <a:pt x="2111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7"/>
            <p:cNvSpPr/>
            <p:nvPr/>
          </p:nvSpPr>
          <p:spPr>
            <a:xfrm>
              <a:off x="6099825" y="4957450"/>
              <a:ext cx="82925" cy="68225"/>
            </a:xfrm>
            <a:custGeom>
              <a:avLst/>
              <a:gdLst/>
              <a:ahLst/>
              <a:cxnLst/>
              <a:rect l="l" t="t" r="r" b="b"/>
              <a:pathLst>
                <a:path w="3317" h="2729" extrusionOk="0">
                  <a:moveTo>
                    <a:pt x="1215" y="0"/>
                  </a:moveTo>
                  <a:cubicBezTo>
                    <a:pt x="544" y="0"/>
                    <a:pt x="0" y="1265"/>
                    <a:pt x="432" y="1823"/>
                  </a:cubicBezTo>
                  <a:cubicBezTo>
                    <a:pt x="928" y="2505"/>
                    <a:pt x="2479" y="2660"/>
                    <a:pt x="2851" y="2723"/>
                  </a:cubicBezTo>
                  <a:cubicBezTo>
                    <a:pt x="2866" y="2726"/>
                    <a:pt x="2880" y="2728"/>
                    <a:pt x="2893" y="2728"/>
                  </a:cubicBezTo>
                  <a:cubicBezTo>
                    <a:pt x="3203" y="2728"/>
                    <a:pt x="3317" y="1761"/>
                    <a:pt x="3317" y="1761"/>
                  </a:cubicBezTo>
                  <a:cubicBezTo>
                    <a:pt x="3317" y="1761"/>
                    <a:pt x="2510" y="1016"/>
                    <a:pt x="1672" y="210"/>
                  </a:cubicBezTo>
                  <a:cubicBezTo>
                    <a:pt x="1520" y="63"/>
                    <a:pt x="1365" y="0"/>
                    <a:pt x="1215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7"/>
            <p:cNvSpPr/>
            <p:nvPr/>
          </p:nvSpPr>
          <p:spPr>
            <a:xfrm>
              <a:off x="6503800" y="4899625"/>
              <a:ext cx="113250" cy="133725"/>
            </a:xfrm>
            <a:custGeom>
              <a:avLst/>
              <a:gdLst/>
              <a:ahLst/>
              <a:cxnLst/>
              <a:rect l="l" t="t" r="r" b="b"/>
              <a:pathLst>
                <a:path w="4530" h="5349" extrusionOk="0">
                  <a:moveTo>
                    <a:pt x="2407" y="1"/>
                  </a:moveTo>
                  <a:cubicBezTo>
                    <a:pt x="2202" y="1"/>
                    <a:pt x="2031" y="100"/>
                    <a:pt x="1924" y="320"/>
                  </a:cubicBezTo>
                  <a:cubicBezTo>
                    <a:pt x="1365" y="1406"/>
                    <a:pt x="0" y="3515"/>
                    <a:pt x="0" y="3515"/>
                  </a:cubicBezTo>
                  <a:cubicBezTo>
                    <a:pt x="0" y="3515"/>
                    <a:pt x="125" y="5160"/>
                    <a:pt x="807" y="5315"/>
                  </a:cubicBezTo>
                  <a:cubicBezTo>
                    <a:pt x="1011" y="5335"/>
                    <a:pt x="1245" y="5348"/>
                    <a:pt x="1494" y="5348"/>
                  </a:cubicBezTo>
                  <a:cubicBezTo>
                    <a:pt x="2801" y="5348"/>
                    <a:pt x="4530" y="4977"/>
                    <a:pt x="4530" y="3205"/>
                  </a:cubicBezTo>
                  <a:cubicBezTo>
                    <a:pt x="4530" y="1524"/>
                    <a:pt x="3210" y="1"/>
                    <a:pt x="2407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7"/>
            <p:cNvSpPr/>
            <p:nvPr/>
          </p:nvSpPr>
          <p:spPr>
            <a:xfrm>
              <a:off x="6506125" y="4957450"/>
              <a:ext cx="82925" cy="68225"/>
            </a:xfrm>
            <a:custGeom>
              <a:avLst/>
              <a:gdLst/>
              <a:ahLst/>
              <a:cxnLst/>
              <a:rect l="l" t="t" r="r" b="b"/>
              <a:pathLst>
                <a:path w="3317" h="2729" extrusionOk="0">
                  <a:moveTo>
                    <a:pt x="2073" y="0"/>
                  </a:moveTo>
                  <a:cubicBezTo>
                    <a:pt x="1923" y="0"/>
                    <a:pt x="1766" y="63"/>
                    <a:pt x="1614" y="210"/>
                  </a:cubicBezTo>
                  <a:cubicBezTo>
                    <a:pt x="776" y="1016"/>
                    <a:pt x="1" y="1761"/>
                    <a:pt x="1" y="1761"/>
                  </a:cubicBezTo>
                  <a:cubicBezTo>
                    <a:pt x="1" y="1761"/>
                    <a:pt x="114" y="2728"/>
                    <a:pt x="424" y="2728"/>
                  </a:cubicBezTo>
                  <a:cubicBezTo>
                    <a:pt x="437" y="2728"/>
                    <a:pt x="451" y="2726"/>
                    <a:pt x="466" y="2723"/>
                  </a:cubicBezTo>
                  <a:cubicBezTo>
                    <a:pt x="807" y="2660"/>
                    <a:pt x="2389" y="2505"/>
                    <a:pt x="2886" y="1823"/>
                  </a:cubicBezTo>
                  <a:cubicBezTo>
                    <a:pt x="3317" y="1265"/>
                    <a:pt x="2752" y="0"/>
                    <a:pt x="2073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7"/>
            <p:cNvSpPr/>
            <p:nvPr/>
          </p:nvSpPr>
          <p:spPr>
            <a:xfrm>
              <a:off x="6098200" y="4907600"/>
              <a:ext cx="492475" cy="417475"/>
            </a:xfrm>
            <a:custGeom>
              <a:avLst/>
              <a:gdLst/>
              <a:ahLst/>
              <a:cxnLst/>
              <a:rect l="l" t="t" r="r" b="b"/>
              <a:pathLst>
                <a:path w="19699" h="16699" extrusionOk="0">
                  <a:moveTo>
                    <a:pt x="9783" y="1"/>
                  </a:moveTo>
                  <a:cubicBezTo>
                    <a:pt x="9225" y="1"/>
                    <a:pt x="4248" y="111"/>
                    <a:pt x="2141" y="4003"/>
                  </a:cubicBezTo>
                  <a:cubicBezTo>
                    <a:pt x="0" y="8005"/>
                    <a:pt x="4126" y="15419"/>
                    <a:pt x="9245" y="16629"/>
                  </a:cubicBezTo>
                  <a:cubicBezTo>
                    <a:pt x="9446" y="16675"/>
                    <a:pt x="9648" y="16699"/>
                    <a:pt x="9850" y="16699"/>
                  </a:cubicBezTo>
                  <a:cubicBezTo>
                    <a:pt x="10051" y="16699"/>
                    <a:pt x="10253" y="16675"/>
                    <a:pt x="10454" y="16629"/>
                  </a:cubicBezTo>
                  <a:cubicBezTo>
                    <a:pt x="15573" y="15419"/>
                    <a:pt x="19699" y="8005"/>
                    <a:pt x="17558" y="4003"/>
                  </a:cubicBezTo>
                  <a:cubicBezTo>
                    <a:pt x="15452" y="111"/>
                    <a:pt x="10447" y="1"/>
                    <a:pt x="9885" y="1"/>
                  </a:cubicBezTo>
                  <a:cubicBezTo>
                    <a:pt x="9852" y="1"/>
                    <a:pt x="9834" y="1"/>
                    <a:pt x="9834" y="1"/>
                  </a:cubicBezTo>
                  <a:cubicBezTo>
                    <a:pt x="9834" y="1"/>
                    <a:pt x="9816" y="1"/>
                    <a:pt x="9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7"/>
            <p:cNvSpPr/>
            <p:nvPr/>
          </p:nvSpPr>
          <p:spPr>
            <a:xfrm>
              <a:off x="6269575" y="4907600"/>
              <a:ext cx="149725" cy="157475"/>
            </a:xfrm>
            <a:custGeom>
              <a:avLst/>
              <a:gdLst/>
              <a:ahLst/>
              <a:cxnLst/>
              <a:rect l="l" t="t" r="r" b="b"/>
              <a:pathLst>
                <a:path w="5989" h="6299" extrusionOk="0">
                  <a:moveTo>
                    <a:pt x="2925" y="1"/>
                  </a:moveTo>
                  <a:cubicBezTo>
                    <a:pt x="2661" y="1"/>
                    <a:pt x="1452" y="25"/>
                    <a:pt x="1" y="436"/>
                  </a:cubicBezTo>
                  <a:cubicBezTo>
                    <a:pt x="218" y="2421"/>
                    <a:pt x="963" y="6299"/>
                    <a:pt x="2979" y="6299"/>
                  </a:cubicBezTo>
                  <a:cubicBezTo>
                    <a:pt x="5026" y="6299"/>
                    <a:pt x="5740" y="2421"/>
                    <a:pt x="5988" y="436"/>
                  </a:cubicBezTo>
                  <a:cubicBezTo>
                    <a:pt x="4537" y="25"/>
                    <a:pt x="3304" y="1"/>
                    <a:pt x="3034" y="1"/>
                  </a:cubicBezTo>
                  <a:cubicBezTo>
                    <a:pt x="2998" y="1"/>
                    <a:pt x="2979" y="1"/>
                    <a:pt x="2979" y="1"/>
                  </a:cubicBezTo>
                  <a:cubicBezTo>
                    <a:pt x="2979" y="1"/>
                    <a:pt x="2961" y="1"/>
                    <a:pt x="292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7"/>
            <p:cNvSpPr/>
            <p:nvPr/>
          </p:nvSpPr>
          <p:spPr>
            <a:xfrm>
              <a:off x="6218400" y="5078900"/>
              <a:ext cx="76800" cy="74625"/>
            </a:xfrm>
            <a:custGeom>
              <a:avLst/>
              <a:gdLst/>
              <a:ahLst/>
              <a:cxnLst/>
              <a:rect l="l" t="t" r="r" b="b"/>
              <a:pathLst>
                <a:path w="3072" h="2985" extrusionOk="0">
                  <a:moveTo>
                    <a:pt x="1476" y="1"/>
                  </a:moveTo>
                  <a:cubicBezTo>
                    <a:pt x="714" y="1"/>
                    <a:pt x="61" y="631"/>
                    <a:pt x="32" y="1432"/>
                  </a:cubicBezTo>
                  <a:cubicBezTo>
                    <a:pt x="1" y="2270"/>
                    <a:pt x="652" y="2952"/>
                    <a:pt x="1459" y="2983"/>
                  </a:cubicBezTo>
                  <a:cubicBezTo>
                    <a:pt x="1478" y="2984"/>
                    <a:pt x="1497" y="2984"/>
                    <a:pt x="1516" y="2984"/>
                  </a:cubicBezTo>
                  <a:cubicBezTo>
                    <a:pt x="2328" y="2984"/>
                    <a:pt x="3010" y="2344"/>
                    <a:pt x="3041" y="1556"/>
                  </a:cubicBezTo>
                  <a:cubicBezTo>
                    <a:pt x="3072" y="718"/>
                    <a:pt x="2420" y="36"/>
                    <a:pt x="1583" y="5"/>
                  </a:cubicBezTo>
                  <a:cubicBezTo>
                    <a:pt x="1547" y="2"/>
                    <a:pt x="1512" y="1"/>
                    <a:pt x="14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7"/>
            <p:cNvSpPr/>
            <p:nvPr/>
          </p:nvSpPr>
          <p:spPr>
            <a:xfrm>
              <a:off x="6230800" y="5085225"/>
              <a:ext cx="27175" cy="26375"/>
            </a:xfrm>
            <a:custGeom>
              <a:avLst/>
              <a:gdLst/>
              <a:ahLst/>
              <a:cxnLst/>
              <a:rect l="l" t="t" r="r" b="b"/>
              <a:pathLst>
                <a:path w="1087" h="1055" extrusionOk="0">
                  <a:moveTo>
                    <a:pt x="559" y="0"/>
                  </a:moveTo>
                  <a:cubicBezTo>
                    <a:pt x="280" y="0"/>
                    <a:pt x="32" y="217"/>
                    <a:pt x="32" y="497"/>
                  </a:cubicBezTo>
                  <a:cubicBezTo>
                    <a:pt x="1" y="776"/>
                    <a:pt x="218" y="1024"/>
                    <a:pt x="528" y="1055"/>
                  </a:cubicBezTo>
                  <a:cubicBezTo>
                    <a:pt x="807" y="1055"/>
                    <a:pt x="1056" y="838"/>
                    <a:pt x="1056" y="559"/>
                  </a:cubicBezTo>
                  <a:cubicBezTo>
                    <a:pt x="1087" y="248"/>
                    <a:pt x="838" y="31"/>
                    <a:pt x="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7"/>
            <p:cNvSpPr/>
            <p:nvPr/>
          </p:nvSpPr>
          <p:spPr>
            <a:xfrm>
              <a:off x="6403750" y="5078900"/>
              <a:ext cx="76800" cy="74625"/>
            </a:xfrm>
            <a:custGeom>
              <a:avLst/>
              <a:gdLst/>
              <a:ahLst/>
              <a:cxnLst/>
              <a:rect l="l" t="t" r="r" b="b"/>
              <a:pathLst>
                <a:path w="3072" h="2985" extrusionOk="0">
                  <a:moveTo>
                    <a:pt x="1476" y="1"/>
                  </a:moveTo>
                  <a:cubicBezTo>
                    <a:pt x="714" y="1"/>
                    <a:pt x="61" y="631"/>
                    <a:pt x="32" y="1432"/>
                  </a:cubicBezTo>
                  <a:cubicBezTo>
                    <a:pt x="1" y="2270"/>
                    <a:pt x="652" y="2952"/>
                    <a:pt x="1490" y="2983"/>
                  </a:cubicBezTo>
                  <a:cubicBezTo>
                    <a:pt x="1508" y="2984"/>
                    <a:pt x="1527" y="2984"/>
                    <a:pt x="1545" y="2984"/>
                  </a:cubicBezTo>
                  <a:cubicBezTo>
                    <a:pt x="2329" y="2984"/>
                    <a:pt x="3010" y="2344"/>
                    <a:pt x="3041" y="1556"/>
                  </a:cubicBezTo>
                  <a:cubicBezTo>
                    <a:pt x="3072" y="718"/>
                    <a:pt x="2420" y="36"/>
                    <a:pt x="1583" y="5"/>
                  </a:cubicBezTo>
                  <a:cubicBezTo>
                    <a:pt x="1547" y="2"/>
                    <a:pt x="1512" y="1"/>
                    <a:pt x="14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57"/>
            <p:cNvSpPr/>
            <p:nvPr/>
          </p:nvSpPr>
          <p:spPr>
            <a:xfrm>
              <a:off x="6416950" y="5085225"/>
              <a:ext cx="26375" cy="26375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0"/>
                  </a:moveTo>
                  <a:cubicBezTo>
                    <a:pt x="248" y="0"/>
                    <a:pt x="0" y="217"/>
                    <a:pt x="0" y="497"/>
                  </a:cubicBezTo>
                  <a:cubicBezTo>
                    <a:pt x="0" y="776"/>
                    <a:pt x="217" y="1024"/>
                    <a:pt x="496" y="1055"/>
                  </a:cubicBezTo>
                  <a:cubicBezTo>
                    <a:pt x="776" y="1055"/>
                    <a:pt x="1024" y="838"/>
                    <a:pt x="1024" y="559"/>
                  </a:cubicBezTo>
                  <a:cubicBezTo>
                    <a:pt x="1055" y="248"/>
                    <a:pt x="838" y="31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7"/>
            <p:cNvSpPr/>
            <p:nvPr/>
          </p:nvSpPr>
          <p:spPr>
            <a:xfrm>
              <a:off x="6283550" y="5305475"/>
              <a:ext cx="87650" cy="19400"/>
            </a:xfrm>
            <a:custGeom>
              <a:avLst/>
              <a:gdLst/>
              <a:ahLst/>
              <a:cxnLst/>
              <a:rect l="l" t="t" r="r" b="b"/>
              <a:pathLst>
                <a:path w="3506" h="776" extrusionOk="0">
                  <a:moveTo>
                    <a:pt x="2420" y="776"/>
                  </a:moveTo>
                  <a:cubicBezTo>
                    <a:pt x="2234" y="776"/>
                    <a:pt x="2017" y="745"/>
                    <a:pt x="1831" y="714"/>
                  </a:cubicBezTo>
                  <a:cubicBezTo>
                    <a:pt x="1800" y="714"/>
                    <a:pt x="1800" y="714"/>
                    <a:pt x="1800" y="683"/>
                  </a:cubicBezTo>
                  <a:cubicBezTo>
                    <a:pt x="1800" y="714"/>
                    <a:pt x="1800" y="714"/>
                    <a:pt x="1831" y="714"/>
                  </a:cubicBezTo>
                  <a:cubicBezTo>
                    <a:pt x="2017" y="745"/>
                    <a:pt x="2234" y="776"/>
                    <a:pt x="2420" y="776"/>
                  </a:cubicBezTo>
                  <a:cubicBezTo>
                    <a:pt x="2637" y="776"/>
                    <a:pt x="2854" y="745"/>
                    <a:pt x="3040" y="714"/>
                  </a:cubicBezTo>
                  <a:cubicBezTo>
                    <a:pt x="3196" y="683"/>
                    <a:pt x="3320" y="621"/>
                    <a:pt x="3475" y="590"/>
                  </a:cubicBezTo>
                  <a:cubicBezTo>
                    <a:pt x="3320" y="621"/>
                    <a:pt x="3196" y="683"/>
                    <a:pt x="3040" y="714"/>
                  </a:cubicBezTo>
                  <a:cubicBezTo>
                    <a:pt x="2854" y="745"/>
                    <a:pt x="2637" y="776"/>
                    <a:pt x="2420" y="776"/>
                  </a:cubicBezTo>
                  <a:close/>
                  <a:moveTo>
                    <a:pt x="1800" y="683"/>
                  </a:moveTo>
                  <a:cubicBezTo>
                    <a:pt x="1210" y="559"/>
                    <a:pt x="590" y="310"/>
                    <a:pt x="31" y="31"/>
                  </a:cubicBezTo>
                  <a:cubicBezTo>
                    <a:pt x="590" y="310"/>
                    <a:pt x="1210" y="559"/>
                    <a:pt x="1800" y="683"/>
                  </a:cubicBezTo>
                  <a:close/>
                  <a:moveTo>
                    <a:pt x="3475" y="590"/>
                  </a:moveTo>
                  <a:cubicBezTo>
                    <a:pt x="3475" y="590"/>
                    <a:pt x="3475" y="590"/>
                    <a:pt x="3475" y="590"/>
                  </a:cubicBezTo>
                  <a:cubicBezTo>
                    <a:pt x="3475" y="590"/>
                    <a:pt x="3475" y="590"/>
                    <a:pt x="3475" y="590"/>
                  </a:cubicBezTo>
                  <a:close/>
                  <a:moveTo>
                    <a:pt x="3506" y="590"/>
                  </a:moveTo>
                  <a:cubicBezTo>
                    <a:pt x="3506" y="590"/>
                    <a:pt x="3506" y="590"/>
                    <a:pt x="3506" y="590"/>
                  </a:cubicBezTo>
                  <a:cubicBezTo>
                    <a:pt x="3506" y="590"/>
                    <a:pt x="3506" y="590"/>
                    <a:pt x="3506" y="590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5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7"/>
            <p:cNvSpPr/>
            <p:nvPr/>
          </p:nvSpPr>
          <p:spPr>
            <a:xfrm>
              <a:off x="6139300" y="5098400"/>
              <a:ext cx="345125" cy="226475"/>
            </a:xfrm>
            <a:custGeom>
              <a:avLst/>
              <a:gdLst/>
              <a:ahLst/>
              <a:cxnLst/>
              <a:rect l="l" t="t" r="r" b="b"/>
              <a:pathLst>
                <a:path w="13805" h="9059" extrusionOk="0">
                  <a:moveTo>
                    <a:pt x="0" y="1"/>
                  </a:moveTo>
                  <a:cubicBezTo>
                    <a:pt x="466" y="3165"/>
                    <a:pt x="2823" y="6701"/>
                    <a:pt x="5770" y="8283"/>
                  </a:cubicBezTo>
                  <a:lnTo>
                    <a:pt x="5801" y="8283"/>
                  </a:lnTo>
                  <a:cubicBezTo>
                    <a:pt x="5801" y="8299"/>
                    <a:pt x="5801" y="8299"/>
                    <a:pt x="5801" y="8299"/>
                  </a:cubicBezTo>
                  <a:cubicBezTo>
                    <a:pt x="5801" y="8299"/>
                    <a:pt x="5801" y="8299"/>
                    <a:pt x="5801" y="8314"/>
                  </a:cubicBezTo>
                  <a:cubicBezTo>
                    <a:pt x="6360" y="8593"/>
                    <a:pt x="6980" y="8842"/>
                    <a:pt x="7570" y="8966"/>
                  </a:cubicBezTo>
                  <a:cubicBezTo>
                    <a:pt x="7570" y="8997"/>
                    <a:pt x="7570" y="8997"/>
                    <a:pt x="7601" y="8997"/>
                  </a:cubicBezTo>
                  <a:cubicBezTo>
                    <a:pt x="7787" y="9028"/>
                    <a:pt x="8004" y="9059"/>
                    <a:pt x="8190" y="9059"/>
                  </a:cubicBezTo>
                  <a:cubicBezTo>
                    <a:pt x="8407" y="9059"/>
                    <a:pt x="8624" y="9028"/>
                    <a:pt x="8810" y="8997"/>
                  </a:cubicBezTo>
                  <a:cubicBezTo>
                    <a:pt x="8966" y="8966"/>
                    <a:pt x="9090" y="8904"/>
                    <a:pt x="9245" y="8873"/>
                  </a:cubicBezTo>
                  <a:lnTo>
                    <a:pt x="9276" y="8873"/>
                  </a:lnTo>
                  <a:cubicBezTo>
                    <a:pt x="10982" y="8345"/>
                    <a:pt x="12533" y="7135"/>
                    <a:pt x="13805" y="5615"/>
                  </a:cubicBezTo>
                  <a:lnTo>
                    <a:pt x="13805" y="5615"/>
                  </a:lnTo>
                  <a:cubicBezTo>
                    <a:pt x="12812" y="6050"/>
                    <a:pt x="11416" y="6515"/>
                    <a:pt x="9710" y="6515"/>
                  </a:cubicBezTo>
                  <a:cubicBezTo>
                    <a:pt x="8717" y="6515"/>
                    <a:pt x="7601" y="6329"/>
                    <a:pt x="6453" y="5895"/>
                  </a:cubicBezTo>
                  <a:cubicBezTo>
                    <a:pt x="4064" y="4902"/>
                    <a:pt x="1117" y="2482"/>
                    <a:pt x="0" y="1"/>
                  </a:cubicBezTo>
                  <a:close/>
                </a:path>
              </a:pathLst>
            </a:custGeom>
            <a:solidFill>
              <a:srgbClr val="36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7"/>
            <p:cNvSpPr/>
            <p:nvPr/>
          </p:nvSpPr>
          <p:spPr>
            <a:xfrm>
              <a:off x="6275800" y="5269025"/>
              <a:ext cx="137275" cy="82225"/>
            </a:xfrm>
            <a:custGeom>
              <a:avLst/>
              <a:gdLst/>
              <a:ahLst/>
              <a:cxnLst/>
              <a:rect l="l" t="t" r="r" b="b"/>
              <a:pathLst>
                <a:path w="5491" h="3289" extrusionOk="0">
                  <a:moveTo>
                    <a:pt x="2730" y="0"/>
                  </a:moveTo>
                  <a:cubicBezTo>
                    <a:pt x="2730" y="0"/>
                    <a:pt x="807" y="62"/>
                    <a:pt x="372" y="1365"/>
                  </a:cubicBezTo>
                  <a:cubicBezTo>
                    <a:pt x="0" y="2172"/>
                    <a:pt x="1861" y="3289"/>
                    <a:pt x="2730" y="3289"/>
                  </a:cubicBezTo>
                  <a:cubicBezTo>
                    <a:pt x="3630" y="3289"/>
                    <a:pt x="5491" y="2172"/>
                    <a:pt x="5119" y="1365"/>
                  </a:cubicBezTo>
                  <a:cubicBezTo>
                    <a:pt x="4653" y="62"/>
                    <a:pt x="2730" y="0"/>
                    <a:pt x="2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2" name="Google Shape;4842;p57"/>
          <p:cNvGrpSpPr/>
          <p:nvPr/>
        </p:nvGrpSpPr>
        <p:grpSpPr>
          <a:xfrm flipH="1">
            <a:off x="5797092" y="2255637"/>
            <a:ext cx="2045633" cy="1419706"/>
            <a:chOff x="843175" y="4371200"/>
            <a:chExt cx="1569700" cy="1089400"/>
          </a:xfrm>
        </p:grpSpPr>
        <p:sp>
          <p:nvSpPr>
            <p:cNvPr id="4843" name="Google Shape;4843;p57"/>
            <p:cNvSpPr/>
            <p:nvPr/>
          </p:nvSpPr>
          <p:spPr>
            <a:xfrm>
              <a:off x="2068675" y="4371200"/>
              <a:ext cx="77425" cy="113825"/>
            </a:xfrm>
            <a:custGeom>
              <a:avLst/>
              <a:gdLst/>
              <a:ahLst/>
              <a:cxnLst/>
              <a:rect l="l" t="t" r="r" b="b"/>
              <a:pathLst>
                <a:path w="3097" h="4553" extrusionOk="0">
                  <a:moveTo>
                    <a:pt x="1722" y="0"/>
                  </a:moveTo>
                  <a:cubicBezTo>
                    <a:pt x="930" y="0"/>
                    <a:pt x="1" y="1085"/>
                    <a:pt x="25" y="2131"/>
                  </a:cubicBezTo>
                  <a:cubicBezTo>
                    <a:pt x="25" y="3434"/>
                    <a:pt x="894" y="4302"/>
                    <a:pt x="1452" y="4520"/>
                  </a:cubicBezTo>
                  <a:cubicBezTo>
                    <a:pt x="1510" y="4542"/>
                    <a:pt x="1568" y="4552"/>
                    <a:pt x="1624" y="4552"/>
                  </a:cubicBezTo>
                  <a:cubicBezTo>
                    <a:pt x="2109" y="4552"/>
                    <a:pt x="2507" y="3806"/>
                    <a:pt x="2507" y="3806"/>
                  </a:cubicBezTo>
                  <a:cubicBezTo>
                    <a:pt x="2507" y="3806"/>
                    <a:pt x="3096" y="1138"/>
                    <a:pt x="2320" y="270"/>
                  </a:cubicBezTo>
                  <a:cubicBezTo>
                    <a:pt x="2147" y="82"/>
                    <a:pt x="1939" y="0"/>
                    <a:pt x="1722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7"/>
            <p:cNvSpPr/>
            <p:nvPr/>
          </p:nvSpPr>
          <p:spPr>
            <a:xfrm>
              <a:off x="1669100" y="5000650"/>
              <a:ext cx="253625" cy="449875"/>
            </a:xfrm>
            <a:custGeom>
              <a:avLst/>
              <a:gdLst/>
              <a:ahLst/>
              <a:cxnLst/>
              <a:rect l="l" t="t" r="r" b="b"/>
              <a:pathLst>
                <a:path w="10145" h="17995" extrusionOk="0">
                  <a:moveTo>
                    <a:pt x="5702" y="0"/>
                  </a:moveTo>
                  <a:cubicBezTo>
                    <a:pt x="4678" y="0"/>
                    <a:pt x="3551" y="486"/>
                    <a:pt x="2576" y="2049"/>
                  </a:cubicBezTo>
                  <a:cubicBezTo>
                    <a:pt x="1" y="6175"/>
                    <a:pt x="3848" y="17994"/>
                    <a:pt x="3848" y="17994"/>
                  </a:cubicBezTo>
                  <a:lnTo>
                    <a:pt x="8625" y="17994"/>
                  </a:lnTo>
                  <a:cubicBezTo>
                    <a:pt x="8408" y="17064"/>
                    <a:pt x="6174" y="16288"/>
                    <a:pt x="6174" y="16288"/>
                  </a:cubicBezTo>
                  <a:lnTo>
                    <a:pt x="6174" y="12503"/>
                  </a:lnTo>
                  <a:cubicBezTo>
                    <a:pt x="6174" y="11697"/>
                    <a:pt x="6453" y="10921"/>
                    <a:pt x="6950" y="10301"/>
                  </a:cubicBezTo>
                  <a:cubicBezTo>
                    <a:pt x="7415" y="9681"/>
                    <a:pt x="8066" y="8812"/>
                    <a:pt x="8780" y="7757"/>
                  </a:cubicBezTo>
                  <a:cubicBezTo>
                    <a:pt x="10145" y="5679"/>
                    <a:pt x="8780" y="1305"/>
                    <a:pt x="8780" y="1305"/>
                  </a:cubicBezTo>
                  <a:cubicBezTo>
                    <a:pt x="8780" y="1305"/>
                    <a:pt x="7380" y="0"/>
                    <a:pt x="5702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7"/>
            <p:cNvSpPr/>
            <p:nvPr/>
          </p:nvSpPr>
          <p:spPr>
            <a:xfrm>
              <a:off x="1718750" y="5072025"/>
              <a:ext cx="190025" cy="216400"/>
            </a:xfrm>
            <a:custGeom>
              <a:avLst/>
              <a:gdLst/>
              <a:ahLst/>
              <a:cxnLst/>
              <a:rect l="l" t="t" r="r" b="b"/>
              <a:pathLst>
                <a:path w="7601" h="8656" extrusionOk="0">
                  <a:moveTo>
                    <a:pt x="7166" y="1"/>
                  </a:moveTo>
                  <a:lnTo>
                    <a:pt x="7166" y="1"/>
                  </a:lnTo>
                  <a:cubicBezTo>
                    <a:pt x="6453" y="156"/>
                    <a:pt x="5739" y="280"/>
                    <a:pt x="5026" y="373"/>
                  </a:cubicBezTo>
                  <a:lnTo>
                    <a:pt x="4995" y="373"/>
                  </a:lnTo>
                  <a:cubicBezTo>
                    <a:pt x="3475" y="559"/>
                    <a:pt x="2327" y="1769"/>
                    <a:pt x="2141" y="3289"/>
                  </a:cubicBezTo>
                  <a:cubicBezTo>
                    <a:pt x="2141" y="3351"/>
                    <a:pt x="2110" y="3413"/>
                    <a:pt x="2110" y="3475"/>
                  </a:cubicBezTo>
                  <a:cubicBezTo>
                    <a:pt x="2017" y="4003"/>
                    <a:pt x="1862" y="4499"/>
                    <a:pt x="1582" y="4902"/>
                  </a:cubicBezTo>
                  <a:cubicBezTo>
                    <a:pt x="993" y="5802"/>
                    <a:pt x="435" y="6546"/>
                    <a:pt x="0" y="7136"/>
                  </a:cubicBezTo>
                  <a:cubicBezTo>
                    <a:pt x="62" y="7663"/>
                    <a:pt x="155" y="8159"/>
                    <a:pt x="248" y="8656"/>
                  </a:cubicBezTo>
                  <a:cubicBezTo>
                    <a:pt x="1303" y="7942"/>
                    <a:pt x="2389" y="5585"/>
                    <a:pt x="6980" y="4561"/>
                  </a:cubicBezTo>
                  <a:cubicBezTo>
                    <a:pt x="7600" y="3258"/>
                    <a:pt x="7414" y="1335"/>
                    <a:pt x="7166" y="1"/>
                  </a:cubicBezTo>
                  <a:close/>
                </a:path>
              </a:pathLst>
            </a:custGeom>
            <a:solidFill>
              <a:srgbClr val="A5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57"/>
            <p:cNvSpPr/>
            <p:nvPr/>
          </p:nvSpPr>
          <p:spPr>
            <a:xfrm>
              <a:off x="1262725" y="4921025"/>
              <a:ext cx="235800" cy="539575"/>
            </a:xfrm>
            <a:custGeom>
              <a:avLst/>
              <a:gdLst/>
              <a:ahLst/>
              <a:cxnLst/>
              <a:rect l="l" t="t" r="r" b="b"/>
              <a:pathLst>
                <a:path w="9432" h="21583" extrusionOk="0">
                  <a:moveTo>
                    <a:pt x="2357" y="0"/>
                  </a:moveTo>
                  <a:cubicBezTo>
                    <a:pt x="1519" y="0"/>
                    <a:pt x="788" y="128"/>
                    <a:pt x="311" y="395"/>
                  </a:cubicBezTo>
                  <a:cubicBezTo>
                    <a:pt x="311" y="395"/>
                    <a:pt x="1" y="7220"/>
                    <a:pt x="1986" y="10198"/>
                  </a:cubicBezTo>
                  <a:cubicBezTo>
                    <a:pt x="3134" y="12400"/>
                    <a:pt x="3134" y="13331"/>
                    <a:pt x="3134" y="13331"/>
                  </a:cubicBezTo>
                  <a:lnTo>
                    <a:pt x="1304" y="18170"/>
                  </a:lnTo>
                  <a:cubicBezTo>
                    <a:pt x="1210" y="18387"/>
                    <a:pt x="1179" y="18667"/>
                    <a:pt x="1241" y="18915"/>
                  </a:cubicBezTo>
                  <a:lnTo>
                    <a:pt x="1707" y="21583"/>
                  </a:lnTo>
                  <a:lnTo>
                    <a:pt x="6608" y="21583"/>
                  </a:lnTo>
                  <a:cubicBezTo>
                    <a:pt x="6608" y="21583"/>
                    <a:pt x="5553" y="19721"/>
                    <a:pt x="4251" y="19597"/>
                  </a:cubicBezTo>
                  <a:lnTo>
                    <a:pt x="4220" y="19597"/>
                  </a:lnTo>
                  <a:cubicBezTo>
                    <a:pt x="3568" y="19194"/>
                    <a:pt x="3475" y="18201"/>
                    <a:pt x="4002" y="17612"/>
                  </a:cubicBezTo>
                  <a:cubicBezTo>
                    <a:pt x="5647" y="15751"/>
                    <a:pt x="6794" y="13486"/>
                    <a:pt x="7508" y="11004"/>
                  </a:cubicBezTo>
                  <a:cubicBezTo>
                    <a:pt x="7880" y="9732"/>
                    <a:pt x="8066" y="8398"/>
                    <a:pt x="8376" y="7096"/>
                  </a:cubicBezTo>
                  <a:cubicBezTo>
                    <a:pt x="8718" y="5731"/>
                    <a:pt x="9431" y="4242"/>
                    <a:pt x="8780" y="2815"/>
                  </a:cubicBezTo>
                  <a:cubicBezTo>
                    <a:pt x="7977" y="1026"/>
                    <a:pt x="4734" y="0"/>
                    <a:pt x="235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57"/>
            <p:cNvSpPr/>
            <p:nvPr/>
          </p:nvSpPr>
          <p:spPr>
            <a:xfrm>
              <a:off x="1449625" y="5098400"/>
              <a:ext cx="22525" cy="98525"/>
            </a:xfrm>
            <a:custGeom>
              <a:avLst/>
              <a:gdLst/>
              <a:ahLst/>
              <a:cxnLst/>
              <a:rect l="l" t="t" r="r" b="b"/>
              <a:pathLst>
                <a:path w="901" h="3941" extrusionOk="0">
                  <a:moveTo>
                    <a:pt x="1" y="3940"/>
                  </a:moveTo>
                  <a:cubicBezTo>
                    <a:pt x="1" y="3940"/>
                    <a:pt x="32" y="3909"/>
                    <a:pt x="32" y="3909"/>
                  </a:cubicBezTo>
                  <a:cubicBezTo>
                    <a:pt x="404" y="2637"/>
                    <a:pt x="590" y="1303"/>
                    <a:pt x="900" y="1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900" y="1"/>
                    <a:pt x="900" y="1"/>
                    <a:pt x="900" y="1"/>
                  </a:cubicBezTo>
                  <a:cubicBezTo>
                    <a:pt x="590" y="1303"/>
                    <a:pt x="404" y="2637"/>
                    <a:pt x="32" y="3909"/>
                  </a:cubicBezTo>
                  <a:cubicBezTo>
                    <a:pt x="32" y="3909"/>
                    <a:pt x="1" y="3940"/>
                    <a:pt x="1" y="3940"/>
                  </a:cubicBezTo>
                  <a:close/>
                  <a:moveTo>
                    <a:pt x="900" y="1"/>
                  </a:moveTo>
                  <a:cubicBezTo>
                    <a:pt x="900" y="1"/>
                    <a:pt x="900" y="1"/>
                    <a:pt x="900" y="1"/>
                  </a:cubicBezTo>
                  <a:cubicBezTo>
                    <a:pt x="900" y="1"/>
                    <a:pt x="900" y="1"/>
                    <a:pt x="900" y="1"/>
                  </a:cubicBezTo>
                  <a:close/>
                </a:path>
              </a:pathLst>
            </a:custGeom>
            <a:solidFill>
              <a:srgbClr val="E6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57"/>
            <p:cNvSpPr/>
            <p:nvPr/>
          </p:nvSpPr>
          <p:spPr>
            <a:xfrm>
              <a:off x="1286775" y="5055750"/>
              <a:ext cx="186925" cy="181500"/>
            </a:xfrm>
            <a:custGeom>
              <a:avLst/>
              <a:gdLst/>
              <a:ahLst/>
              <a:cxnLst/>
              <a:rect l="l" t="t" r="r" b="b"/>
              <a:pathLst>
                <a:path w="7477" h="7260" extrusionOk="0">
                  <a:moveTo>
                    <a:pt x="621" y="0"/>
                  </a:moveTo>
                  <a:cubicBezTo>
                    <a:pt x="497" y="590"/>
                    <a:pt x="279" y="1179"/>
                    <a:pt x="155" y="1707"/>
                  </a:cubicBezTo>
                  <a:cubicBezTo>
                    <a:pt x="93" y="1924"/>
                    <a:pt x="62" y="2110"/>
                    <a:pt x="0" y="2327"/>
                  </a:cubicBezTo>
                  <a:cubicBezTo>
                    <a:pt x="248" y="3227"/>
                    <a:pt x="559" y="4033"/>
                    <a:pt x="962" y="4685"/>
                  </a:cubicBezTo>
                  <a:cubicBezTo>
                    <a:pt x="1706" y="5088"/>
                    <a:pt x="3227" y="5863"/>
                    <a:pt x="4685" y="6794"/>
                  </a:cubicBezTo>
                  <a:cubicBezTo>
                    <a:pt x="5150" y="7073"/>
                    <a:pt x="5584" y="7228"/>
                    <a:pt x="5987" y="7259"/>
                  </a:cubicBezTo>
                  <a:cubicBezTo>
                    <a:pt x="6174" y="6732"/>
                    <a:pt x="6360" y="6205"/>
                    <a:pt x="6515" y="5646"/>
                  </a:cubicBezTo>
                  <a:cubicBezTo>
                    <a:pt x="6515" y="5646"/>
                    <a:pt x="6546" y="5615"/>
                    <a:pt x="6546" y="5615"/>
                  </a:cubicBezTo>
                  <a:cubicBezTo>
                    <a:pt x="6918" y="4343"/>
                    <a:pt x="7104" y="3009"/>
                    <a:pt x="7414" y="1707"/>
                  </a:cubicBezTo>
                  <a:cubicBezTo>
                    <a:pt x="7445" y="1613"/>
                    <a:pt x="7476" y="1520"/>
                    <a:pt x="7476" y="1458"/>
                  </a:cubicBezTo>
                  <a:cubicBezTo>
                    <a:pt x="5150" y="1179"/>
                    <a:pt x="2854" y="714"/>
                    <a:pt x="621" y="0"/>
                  </a:cubicBezTo>
                  <a:close/>
                </a:path>
              </a:pathLst>
            </a:custGeom>
            <a:solidFill>
              <a:srgbClr val="A5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57"/>
            <p:cNvSpPr/>
            <p:nvPr/>
          </p:nvSpPr>
          <p:spPr>
            <a:xfrm>
              <a:off x="1045575" y="4416450"/>
              <a:ext cx="1367300" cy="1044150"/>
            </a:xfrm>
            <a:custGeom>
              <a:avLst/>
              <a:gdLst/>
              <a:ahLst/>
              <a:cxnLst/>
              <a:rect l="l" t="t" r="r" b="b"/>
              <a:pathLst>
                <a:path w="54692" h="41766" extrusionOk="0">
                  <a:moveTo>
                    <a:pt x="20790" y="0"/>
                  </a:moveTo>
                  <a:cubicBezTo>
                    <a:pt x="19300" y="0"/>
                    <a:pt x="17735" y="668"/>
                    <a:pt x="16194" y="2089"/>
                  </a:cubicBezTo>
                  <a:cubicBezTo>
                    <a:pt x="14022" y="4043"/>
                    <a:pt x="12937" y="7146"/>
                    <a:pt x="10486" y="8759"/>
                  </a:cubicBezTo>
                  <a:cubicBezTo>
                    <a:pt x="7508" y="10682"/>
                    <a:pt x="3847" y="9844"/>
                    <a:pt x="1924" y="13164"/>
                  </a:cubicBezTo>
                  <a:cubicBezTo>
                    <a:pt x="621" y="15428"/>
                    <a:pt x="1" y="18717"/>
                    <a:pt x="1738" y="20888"/>
                  </a:cubicBezTo>
                  <a:cubicBezTo>
                    <a:pt x="1707" y="22222"/>
                    <a:pt x="1676" y="27775"/>
                    <a:pt x="3413" y="30381"/>
                  </a:cubicBezTo>
                  <a:cubicBezTo>
                    <a:pt x="4561" y="32583"/>
                    <a:pt x="4561" y="33514"/>
                    <a:pt x="4561" y="33514"/>
                  </a:cubicBezTo>
                  <a:lnTo>
                    <a:pt x="2731" y="38353"/>
                  </a:lnTo>
                  <a:cubicBezTo>
                    <a:pt x="2637" y="38570"/>
                    <a:pt x="2606" y="38819"/>
                    <a:pt x="2668" y="39098"/>
                  </a:cubicBezTo>
                  <a:lnTo>
                    <a:pt x="3134" y="41766"/>
                  </a:lnTo>
                  <a:lnTo>
                    <a:pt x="8035" y="41766"/>
                  </a:lnTo>
                  <a:cubicBezTo>
                    <a:pt x="8035" y="41766"/>
                    <a:pt x="6980" y="39904"/>
                    <a:pt x="5678" y="39780"/>
                  </a:cubicBezTo>
                  <a:lnTo>
                    <a:pt x="5647" y="39780"/>
                  </a:lnTo>
                  <a:cubicBezTo>
                    <a:pt x="4995" y="39377"/>
                    <a:pt x="4902" y="38384"/>
                    <a:pt x="5429" y="37795"/>
                  </a:cubicBezTo>
                  <a:cubicBezTo>
                    <a:pt x="7074" y="35934"/>
                    <a:pt x="8190" y="33669"/>
                    <a:pt x="8904" y="31187"/>
                  </a:cubicBezTo>
                  <a:cubicBezTo>
                    <a:pt x="9276" y="29915"/>
                    <a:pt x="9462" y="28581"/>
                    <a:pt x="9803" y="27279"/>
                  </a:cubicBezTo>
                  <a:cubicBezTo>
                    <a:pt x="9927" y="26751"/>
                    <a:pt x="10145" y="26162"/>
                    <a:pt x="10269" y="25572"/>
                  </a:cubicBezTo>
                  <a:cubicBezTo>
                    <a:pt x="13216" y="26534"/>
                    <a:pt x="16287" y="27030"/>
                    <a:pt x="19358" y="27216"/>
                  </a:cubicBezTo>
                  <a:cubicBezTo>
                    <a:pt x="20103" y="27248"/>
                    <a:pt x="20878" y="27279"/>
                    <a:pt x="21623" y="27279"/>
                  </a:cubicBezTo>
                  <a:cubicBezTo>
                    <a:pt x="20630" y="32304"/>
                    <a:pt x="23577" y="41362"/>
                    <a:pt x="23577" y="41362"/>
                  </a:cubicBezTo>
                  <a:lnTo>
                    <a:pt x="28385" y="41362"/>
                  </a:lnTo>
                  <a:cubicBezTo>
                    <a:pt x="28168" y="40432"/>
                    <a:pt x="25935" y="39656"/>
                    <a:pt x="25935" y="39656"/>
                  </a:cubicBezTo>
                  <a:lnTo>
                    <a:pt x="25935" y="35871"/>
                  </a:lnTo>
                  <a:cubicBezTo>
                    <a:pt x="25935" y="35065"/>
                    <a:pt x="26183" y="34289"/>
                    <a:pt x="26679" y="33669"/>
                  </a:cubicBezTo>
                  <a:cubicBezTo>
                    <a:pt x="27175" y="33049"/>
                    <a:pt x="27827" y="32180"/>
                    <a:pt x="28509" y="31125"/>
                  </a:cubicBezTo>
                  <a:cubicBezTo>
                    <a:pt x="28820" y="30660"/>
                    <a:pt x="28975" y="30101"/>
                    <a:pt x="29068" y="29512"/>
                  </a:cubicBezTo>
                  <a:cubicBezTo>
                    <a:pt x="29254" y="27992"/>
                    <a:pt x="30402" y="26782"/>
                    <a:pt x="31922" y="26596"/>
                  </a:cubicBezTo>
                  <a:lnTo>
                    <a:pt x="31953" y="26596"/>
                  </a:lnTo>
                  <a:cubicBezTo>
                    <a:pt x="37226" y="25883"/>
                    <a:pt x="42500" y="23711"/>
                    <a:pt x="44796" y="18562"/>
                  </a:cubicBezTo>
                  <a:cubicBezTo>
                    <a:pt x="45571" y="16855"/>
                    <a:pt x="45943" y="14963"/>
                    <a:pt x="45974" y="13102"/>
                  </a:cubicBezTo>
                  <a:cubicBezTo>
                    <a:pt x="45974" y="12760"/>
                    <a:pt x="45664" y="10930"/>
                    <a:pt x="45850" y="10713"/>
                  </a:cubicBezTo>
                  <a:cubicBezTo>
                    <a:pt x="45989" y="10540"/>
                    <a:pt x="46234" y="10474"/>
                    <a:pt x="46557" y="10474"/>
                  </a:cubicBezTo>
                  <a:cubicBezTo>
                    <a:pt x="47102" y="10474"/>
                    <a:pt x="47866" y="10662"/>
                    <a:pt x="48704" y="10837"/>
                  </a:cubicBezTo>
                  <a:cubicBezTo>
                    <a:pt x="49537" y="11024"/>
                    <a:pt x="50439" y="11212"/>
                    <a:pt x="51270" y="11212"/>
                  </a:cubicBezTo>
                  <a:cubicBezTo>
                    <a:pt x="51678" y="11212"/>
                    <a:pt x="52069" y="11167"/>
                    <a:pt x="52427" y="11054"/>
                  </a:cubicBezTo>
                  <a:cubicBezTo>
                    <a:pt x="54691" y="10372"/>
                    <a:pt x="53792" y="6804"/>
                    <a:pt x="52427" y="6618"/>
                  </a:cubicBezTo>
                  <a:cubicBezTo>
                    <a:pt x="51062" y="6401"/>
                    <a:pt x="49697" y="6184"/>
                    <a:pt x="48735" y="4137"/>
                  </a:cubicBezTo>
                  <a:cubicBezTo>
                    <a:pt x="48062" y="2160"/>
                    <a:pt x="46675" y="960"/>
                    <a:pt x="44615" y="960"/>
                  </a:cubicBezTo>
                  <a:cubicBezTo>
                    <a:pt x="43732" y="960"/>
                    <a:pt x="42726" y="1180"/>
                    <a:pt x="41600" y="1655"/>
                  </a:cubicBezTo>
                  <a:cubicBezTo>
                    <a:pt x="37816" y="3237"/>
                    <a:pt x="39677" y="7921"/>
                    <a:pt x="39677" y="7921"/>
                  </a:cubicBezTo>
                  <a:cubicBezTo>
                    <a:pt x="40257" y="11307"/>
                    <a:pt x="38530" y="12942"/>
                    <a:pt x="36001" y="12942"/>
                  </a:cubicBezTo>
                  <a:cubicBezTo>
                    <a:pt x="35148" y="12942"/>
                    <a:pt x="34203" y="12756"/>
                    <a:pt x="33225" y="12388"/>
                  </a:cubicBezTo>
                  <a:cubicBezTo>
                    <a:pt x="32976" y="12264"/>
                    <a:pt x="32728" y="12140"/>
                    <a:pt x="32480" y="12016"/>
                  </a:cubicBezTo>
                  <a:cubicBezTo>
                    <a:pt x="29347" y="10217"/>
                    <a:pt x="28044" y="6091"/>
                    <a:pt x="26059" y="3268"/>
                  </a:cubicBezTo>
                  <a:cubicBezTo>
                    <a:pt x="24579" y="1154"/>
                    <a:pt x="22749" y="0"/>
                    <a:pt x="20790" y="0"/>
                  </a:cubicBezTo>
                  <a:close/>
                </a:path>
              </a:pathLst>
            </a:custGeom>
            <a:solidFill>
              <a:srgbClr val="DBA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0" name="Google Shape;4850;p57"/>
            <p:cNvSpPr/>
            <p:nvPr/>
          </p:nvSpPr>
          <p:spPr>
            <a:xfrm>
              <a:off x="1990800" y="4395275"/>
              <a:ext cx="84725" cy="109100"/>
            </a:xfrm>
            <a:custGeom>
              <a:avLst/>
              <a:gdLst/>
              <a:ahLst/>
              <a:cxnLst/>
              <a:rect l="l" t="t" r="r" b="b"/>
              <a:pathLst>
                <a:path w="3389" h="4364" extrusionOk="0">
                  <a:moveTo>
                    <a:pt x="1522" y="1"/>
                  </a:moveTo>
                  <a:cubicBezTo>
                    <a:pt x="636" y="1"/>
                    <a:pt x="0" y="1614"/>
                    <a:pt x="441" y="2688"/>
                  </a:cubicBezTo>
                  <a:cubicBezTo>
                    <a:pt x="968" y="3898"/>
                    <a:pt x="2085" y="4363"/>
                    <a:pt x="2675" y="4363"/>
                  </a:cubicBezTo>
                  <a:cubicBezTo>
                    <a:pt x="3295" y="4363"/>
                    <a:pt x="3388" y="3277"/>
                    <a:pt x="3388" y="3277"/>
                  </a:cubicBezTo>
                  <a:cubicBezTo>
                    <a:pt x="3388" y="3277"/>
                    <a:pt x="2923" y="609"/>
                    <a:pt x="1868" y="82"/>
                  </a:cubicBezTo>
                  <a:cubicBezTo>
                    <a:pt x="1750" y="27"/>
                    <a:pt x="1634" y="1"/>
                    <a:pt x="1522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57"/>
            <p:cNvSpPr/>
            <p:nvPr/>
          </p:nvSpPr>
          <p:spPr>
            <a:xfrm>
              <a:off x="2256200" y="4573375"/>
              <a:ext cx="156675" cy="123200"/>
            </a:xfrm>
            <a:custGeom>
              <a:avLst/>
              <a:gdLst/>
              <a:ahLst/>
              <a:cxnLst/>
              <a:rect l="l" t="t" r="r" b="b"/>
              <a:pathLst>
                <a:path w="6267" h="4928" extrusionOk="0">
                  <a:moveTo>
                    <a:pt x="2513" y="0"/>
                  </a:moveTo>
                  <a:cubicBezTo>
                    <a:pt x="0" y="2047"/>
                    <a:pt x="776" y="3909"/>
                    <a:pt x="869" y="4684"/>
                  </a:cubicBezTo>
                  <a:cubicBezTo>
                    <a:pt x="1517" y="4818"/>
                    <a:pt x="2201" y="4928"/>
                    <a:pt x="2848" y="4928"/>
                  </a:cubicBezTo>
                  <a:cubicBezTo>
                    <a:pt x="3253" y="4928"/>
                    <a:pt x="3644" y="4885"/>
                    <a:pt x="4002" y="4777"/>
                  </a:cubicBezTo>
                  <a:cubicBezTo>
                    <a:pt x="6266" y="4095"/>
                    <a:pt x="5367" y="527"/>
                    <a:pt x="4002" y="341"/>
                  </a:cubicBezTo>
                  <a:cubicBezTo>
                    <a:pt x="3505" y="248"/>
                    <a:pt x="3009" y="186"/>
                    <a:pt x="2513" y="0"/>
                  </a:cubicBezTo>
                  <a:close/>
                </a:path>
              </a:pathLst>
            </a:custGeom>
            <a:solidFill>
              <a:srgbClr val="A5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7"/>
            <p:cNvSpPr/>
            <p:nvPr/>
          </p:nvSpPr>
          <p:spPr>
            <a:xfrm>
              <a:off x="940875" y="4757575"/>
              <a:ext cx="200900" cy="409200"/>
            </a:xfrm>
            <a:custGeom>
              <a:avLst/>
              <a:gdLst/>
              <a:ahLst/>
              <a:cxnLst/>
              <a:rect l="l" t="t" r="r" b="b"/>
              <a:pathLst>
                <a:path w="8036" h="16368" extrusionOk="0">
                  <a:moveTo>
                    <a:pt x="6570" y="0"/>
                  </a:moveTo>
                  <a:cubicBezTo>
                    <a:pt x="6397" y="0"/>
                    <a:pt x="6220" y="35"/>
                    <a:pt x="6050" y="108"/>
                  </a:cubicBezTo>
                  <a:cubicBezTo>
                    <a:pt x="5554" y="325"/>
                    <a:pt x="5212" y="542"/>
                    <a:pt x="4840" y="791"/>
                  </a:cubicBezTo>
                  <a:cubicBezTo>
                    <a:pt x="4468" y="1070"/>
                    <a:pt x="4096" y="1349"/>
                    <a:pt x="3785" y="1659"/>
                  </a:cubicBezTo>
                  <a:cubicBezTo>
                    <a:pt x="3134" y="2311"/>
                    <a:pt x="2544" y="3117"/>
                    <a:pt x="2234" y="4017"/>
                  </a:cubicBezTo>
                  <a:cubicBezTo>
                    <a:pt x="1924" y="4948"/>
                    <a:pt x="1893" y="5940"/>
                    <a:pt x="2141" y="6840"/>
                  </a:cubicBezTo>
                  <a:cubicBezTo>
                    <a:pt x="2172" y="7057"/>
                    <a:pt x="2234" y="7274"/>
                    <a:pt x="2296" y="7491"/>
                  </a:cubicBezTo>
                  <a:lnTo>
                    <a:pt x="2544" y="8112"/>
                  </a:lnTo>
                  <a:cubicBezTo>
                    <a:pt x="2669" y="8422"/>
                    <a:pt x="2824" y="8763"/>
                    <a:pt x="2917" y="9104"/>
                  </a:cubicBezTo>
                  <a:cubicBezTo>
                    <a:pt x="3413" y="10469"/>
                    <a:pt x="3661" y="11958"/>
                    <a:pt x="3289" y="13261"/>
                  </a:cubicBezTo>
                  <a:cubicBezTo>
                    <a:pt x="3103" y="13913"/>
                    <a:pt x="2731" y="14533"/>
                    <a:pt x="2203" y="14936"/>
                  </a:cubicBezTo>
                  <a:cubicBezTo>
                    <a:pt x="1676" y="15371"/>
                    <a:pt x="993" y="15619"/>
                    <a:pt x="280" y="15743"/>
                  </a:cubicBezTo>
                  <a:cubicBezTo>
                    <a:pt x="125" y="15774"/>
                    <a:pt x="1" y="15898"/>
                    <a:pt x="1" y="16053"/>
                  </a:cubicBezTo>
                  <a:cubicBezTo>
                    <a:pt x="1" y="16223"/>
                    <a:pt x="130" y="16367"/>
                    <a:pt x="294" y="16367"/>
                  </a:cubicBezTo>
                  <a:cubicBezTo>
                    <a:pt x="310" y="16367"/>
                    <a:pt x="326" y="16366"/>
                    <a:pt x="342" y="16363"/>
                  </a:cubicBezTo>
                  <a:cubicBezTo>
                    <a:pt x="1149" y="16332"/>
                    <a:pt x="1986" y="16146"/>
                    <a:pt x="2731" y="15650"/>
                  </a:cubicBezTo>
                  <a:cubicBezTo>
                    <a:pt x="3475" y="15185"/>
                    <a:pt x="4002" y="14440"/>
                    <a:pt x="4344" y="13634"/>
                  </a:cubicBezTo>
                  <a:cubicBezTo>
                    <a:pt x="4654" y="12827"/>
                    <a:pt x="4778" y="11989"/>
                    <a:pt x="4778" y="11152"/>
                  </a:cubicBezTo>
                  <a:cubicBezTo>
                    <a:pt x="4747" y="10314"/>
                    <a:pt x="4654" y="9477"/>
                    <a:pt x="4468" y="8670"/>
                  </a:cubicBezTo>
                  <a:cubicBezTo>
                    <a:pt x="4375" y="8267"/>
                    <a:pt x="4251" y="7895"/>
                    <a:pt x="4127" y="7491"/>
                  </a:cubicBezTo>
                  <a:lnTo>
                    <a:pt x="4002" y="6995"/>
                  </a:lnTo>
                  <a:cubicBezTo>
                    <a:pt x="3971" y="6840"/>
                    <a:pt x="3940" y="6685"/>
                    <a:pt x="3940" y="6530"/>
                  </a:cubicBezTo>
                  <a:cubicBezTo>
                    <a:pt x="3816" y="5878"/>
                    <a:pt x="3940" y="5289"/>
                    <a:pt x="4189" y="4761"/>
                  </a:cubicBezTo>
                  <a:cubicBezTo>
                    <a:pt x="4406" y="4234"/>
                    <a:pt x="4809" y="3769"/>
                    <a:pt x="5305" y="3396"/>
                  </a:cubicBezTo>
                  <a:cubicBezTo>
                    <a:pt x="5554" y="3179"/>
                    <a:pt x="5833" y="3024"/>
                    <a:pt x="6112" y="2869"/>
                  </a:cubicBezTo>
                  <a:cubicBezTo>
                    <a:pt x="6391" y="2714"/>
                    <a:pt x="6732" y="2559"/>
                    <a:pt x="6950" y="2497"/>
                  </a:cubicBezTo>
                  <a:lnTo>
                    <a:pt x="6981" y="2466"/>
                  </a:lnTo>
                  <a:lnTo>
                    <a:pt x="7105" y="2435"/>
                  </a:lnTo>
                  <a:cubicBezTo>
                    <a:pt x="7725" y="2156"/>
                    <a:pt x="8035" y="1380"/>
                    <a:pt x="7725" y="760"/>
                  </a:cubicBezTo>
                  <a:cubicBezTo>
                    <a:pt x="7519" y="278"/>
                    <a:pt x="7059" y="0"/>
                    <a:pt x="6570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7"/>
            <p:cNvSpPr/>
            <p:nvPr/>
          </p:nvSpPr>
          <p:spPr>
            <a:xfrm>
              <a:off x="843175" y="5110125"/>
              <a:ext cx="171400" cy="90400"/>
            </a:xfrm>
            <a:custGeom>
              <a:avLst/>
              <a:gdLst/>
              <a:ahLst/>
              <a:cxnLst/>
              <a:rect l="l" t="t" r="r" b="b"/>
              <a:pathLst>
                <a:path w="6856" h="3616" extrusionOk="0">
                  <a:moveTo>
                    <a:pt x="4189" y="0"/>
                  </a:moveTo>
                  <a:cubicBezTo>
                    <a:pt x="3424" y="0"/>
                    <a:pt x="2637" y="331"/>
                    <a:pt x="2172" y="927"/>
                  </a:cubicBezTo>
                  <a:cubicBezTo>
                    <a:pt x="1210" y="2199"/>
                    <a:pt x="0" y="2665"/>
                    <a:pt x="0" y="2665"/>
                  </a:cubicBezTo>
                  <a:cubicBezTo>
                    <a:pt x="0" y="2665"/>
                    <a:pt x="1267" y="3615"/>
                    <a:pt x="3392" y="3615"/>
                  </a:cubicBezTo>
                  <a:cubicBezTo>
                    <a:pt x="3664" y="3615"/>
                    <a:pt x="3950" y="3600"/>
                    <a:pt x="4250" y="3564"/>
                  </a:cubicBezTo>
                  <a:cubicBezTo>
                    <a:pt x="6856" y="3223"/>
                    <a:pt x="6204" y="1362"/>
                    <a:pt x="6204" y="1362"/>
                  </a:cubicBezTo>
                  <a:cubicBezTo>
                    <a:pt x="5891" y="423"/>
                    <a:pt x="5054" y="0"/>
                    <a:pt x="4189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7"/>
            <p:cNvSpPr/>
            <p:nvPr/>
          </p:nvSpPr>
          <p:spPr>
            <a:xfrm>
              <a:off x="2149950" y="4495525"/>
              <a:ext cx="83775" cy="73875"/>
            </a:xfrm>
            <a:custGeom>
              <a:avLst/>
              <a:gdLst/>
              <a:ahLst/>
              <a:cxnLst/>
              <a:rect l="l" t="t" r="r" b="b"/>
              <a:pathLst>
                <a:path w="3351" h="2955" extrusionOk="0">
                  <a:moveTo>
                    <a:pt x="1675" y="1"/>
                  </a:moveTo>
                  <a:cubicBezTo>
                    <a:pt x="1521" y="1"/>
                    <a:pt x="1364" y="25"/>
                    <a:pt x="1210" y="74"/>
                  </a:cubicBezTo>
                  <a:cubicBezTo>
                    <a:pt x="434" y="353"/>
                    <a:pt x="0" y="1191"/>
                    <a:pt x="279" y="1966"/>
                  </a:cubicBezTo>
                  <a:cubicBezTo>
                    <a:pt x="498" y="2575"/>
                    <a:pt x="1062" y="2954"/>
                    <a:pt x="1669" y="2954"/>
                  </a:cubicBezTo>
                  <a:cubicBezTo>
                    <a:pt x="1835" y="2954"/>
                    <a:pt x="2005" y="2926"/>
                    <a:pt x="2172" y="2866"/>
                  </a:cubicBezTo>
                  <a:cubicBezTo>
                    <a:pt x="2947" y="2618"/>
                    <a:pt x="3350" y="1780"/>
                    <a:pt x="3071" y="1005"/>
                  </a:cubicBezTo>
                  <a:cubicBezTo>
                    <a:pt x="2872" y="383"/>
                    <a:pt x="2295" y="1"/>
                    <a:pt x="167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7"/>
            <p:cNvSpPr/>
            <p:nvPr/>
          </p:nvSpPr>
          <p:spPr>
            <a:xfrm>
              <a:off x="2184075" y="4499000"/>
              <a:ext cx="28700" cy="26200"/>
            </a:xfrm>
            <a:custGeom>
              <a:avLst/>
              <a:gdLst/>
              <a:ahLst/>
              <a:cxnLst/>
              <a:rect l="l" t="t" r="r" b="b"/>
              <a:pathLst>
                <a:path w="1148" h="1048" extrusionOk="0">
                  <a:moveTo>
                    <a:pt x="567" y="1"/>
                  </a:moveTo>
                  <a:cubicBezTo>
                    <a:pt x="513" y="1"/>
                    <a:pt x="458" y="10"/>
                    <a:pt x="403" y="28"/>
                  </a:cubicBezTo>
                  <a:cubicBezTo>
                    <a:pt x="155" y="121"/>
                    <a:pt x="0" y="431"/>
                    <a:pt x="93" y="679"/>
                  </a:cubicBezTo>
                  <a:cubicBezTo>
                    <a:pt x="168" y="904"/>
                    <a:pt x="363" y="1048"/>
                    <a:pt x="581" y="1048"/>
                  </a:cubicBezTo>
                  <a:cubicBezTo>
                    <a:pt x="634" y="1048"/>
                    <a:pt x="690" y="1039"/>
                    <a:pt x="745" y="1021"/>
                  </a:cubicBezTo>
                  <a:cubicBezTo>
                    <a:pt x="1024" y="928"/>
                    <a:pt x="1148" y="617"/>
                    <a:pt x="1055" y="369"/>
                  </a:cubicBezTo>
                  <a:cubicBezTo>
                    <a:pt x="980" y="145"/>
                    <a:pt x="785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7"/>
            <p:cNvSpPr/>
            <p:nvPr/>
          </p:nvSpPr>
          <p:spPr>
            <a:xfrm>
              <a:off x="1374400" y="4416450"/>
              <a:ext cx="358325" cy="189650"/>
            </a:xfrm>
            <a:custGeom>
              <a:avLst/>
              <a:gdLst/>
              <a:ahLst/>
              <a:cxnLst/>
              <a:rect l="l" t="t" r="r" b="b"/>
              <a:pathLst>
                <a:path w="14333" h="7586" extrusionOk="0">
                  <a:moveTo>
                    <a:pt x="7637" y="0"/>
                  </a:moveTo>
                  <a:cubicBezTo>
                    <a:pt x="6147" y="0"/>
                    <a:pt x="4582" y="668"/>
                    <a:pt x="3041" y="2089"/>
                  </a:cubicBezTo>
                  <a:cubicBezTo>
                    <a:pt x="1831" y="3175"/>
                    <a:pt x="962" y="4633"/>
                    <a:pt x="1" y="5967"/>
                  </a:cubicBezTo>
                  <a:cubicBezTo>
                    <a:pt x="21" y="6088"/>
                    <a:pt x="67" y="6169"/>
                    <a:pt x="156" y="6169"/>
                  </a:cubicBezTo>
                  <a:cubicBezTo>
                    <a:pt x="205" y="6169"/>
                    <a:pt x="266" y="6145"/>
                    <a:pt x="342" y="6091"/>
                  </a:cubicBezTo>
                  <a:cubicBezTo>
                    <a:pt x="962" y="5719"/>
                    <a:pt x="1583" y="5346"/>
                    <a:pt x="2203" y="4974"/>
                  </a:cubicBezTo>
                  <a:lnTo>
                    <a:pt x="2203" y="4974"/>
                  </a:lnTo>
                  <a:cubicBezTo>
                    <a:pt x="2172" y="5719"/>
                    <a:pt x="1955" y="6463"/>
                    <a:pt x="1583" y="7115"/>
                  </a:cubicBezTo>
                  <a:cubicBezTo>
                    <a:pt x="1713" y="7153"/>
                    <a:pt x="1847" y="7170"/>
                    <a:pt x="1982" y="7170"/>
                  </a:cubicBezTo>
                  <a:cubicBezTo>
                    <a:pt x="2393" y="7170"/>
                    <a:pt x="2814" y="7007"/>
                    <a:pt x="3165" y="6773"/>
                  </a:cubicBezTo>
                  <a:cubicBezTo>
                    <a:pt x="3599" y="6432"/>
                    <a:pt x="3940" y="5967"/>
                    <a:pt x="4282" y="5501"/>
                  </a:cubicBezTo>
                  <a:cubicBezTo>
                    <a:pt x="4437" y="6091"/>
                    <a:pt x="4592" y="6711"/>
                    <a:pt x="5026" y="7146"/>
                  </a:cubicBezTo>
                  <a:cubicBezTo>
                    <a:pt x="5293" y="7413"/>
                    <a:pt x="5678" y="7586"/>
                    <a:pt x="6042" y="7586"/>
                  </a:cubicBezTo>
                  <a:cubicBezTo>
                    <a:pt x="6271" y="7586"/>
                    <a:pt x="6491" y="7518"/>
                    <a:pt x="6670" y="7363"/>
                  </a:cubicBezTo>
                  <a:cubicBezTo>
                    <a:pt x="7136" y="6928"/>
                    <a:pt x="7043" y="6153"/>
                    <a:pt x="7384" y="5626"/>
                  </a:cubicBezTo>
                  <a:cubicBezTo>
                    <a:pt x="7880" y="5874"/>
                    <a:pt x="8190" y="6401"/>
                    <a:pt x="8594" y="6742"/>
                  </a:cubicBezTo>
                  <a:cubicBezTo>
                    <a:pt x="8851" y="6963"/>
                    <a:pt x="9194" y="7118"/>
                    <a:pt x="9509" y="7118"/>
                  </a:cubicBezTo>
                  <a:cubicBezTo>
                    <a:pt x="9727" y="7118"/>
                    <a:pt x="9931" y="7044"/>
                    <a:pt x="10083" y="6866"/>
                  </a:cubicBezTo>
                  <a:cubicBezTo>
                    <a:pt x="10486" y="6432"/>
                    <a:pt x="10145" y="5626"/>
                    <a:pt x="10548" y="5191"/>
                  </a:cubicBezTo>
                  <a:cubicBezTo>
                    <a:pt x="11106" y="5626"/>
                    <a:pt x="11665" y="6091"/>
                    <a:pt x="12223" y="6556"/>
                  </a:cubicBezTo>
                  <a:cubicBezTo>
                    <a:pt x="12440" y="6711"/>
                    <a:pt x="12626" y="6866"/>
                    <a:pt x="12875" y="6866"/>
                  </a:cubicBezTo>
                  <a:cubicBezTo>
                    <a:pt x="13185" y="6835"/>
                    <a:pt x="13402" y="6525"/>
                    <a:pt x="13464" y="6246"/>
                  </a:cubicBezTo>
                  <a:cubicBezTo>
                    <a:pt x="13495" y="5936"/>
                    <a:pt x="13402" y="5626"/>
                    <a:pt x="13309" y="5346"/>
                  </a:cubicBezTo>
                  <a:lnTo>
                    <a:pt x="13309" y="5346"/>
                  </a:lnTo>
                  <a:cubicBezTo>
                    <a:pt x="13557" y="5470"/>
                    <a:pt x="13805" y="5626"/>
                    <a:pt x="14084" y="5626"/>
                  </a:cubicBezTo>
                  <a:cubicBezTo>
                    <a:pt x="14178" y="5626"/>
                    <a:pt x="14240" y="5626"/>
                    <a:pt x="14333" y="5595"/>
                  </a:cubicBezTo>
                  <a:cubicBezTo>
                    <a:pt x="13867" y="4788"/>
                    <a:pt x="13402" y="3981"/>
                    <a:pt x="12906" y="3268"/>
                  </a:cubicBezTo>
                  <a:cubicBezTo>
                    <a:pt x="11426" y="1154"/>
                    <a:pt x="9596" y="0"/>
                    <a:pt x="7637" y="0"/>
                  </a:cubicBezTo>
                  <a:close/>
                </a:path>
              </a:pathLst>
            </a:custGeom>
            <a:solidFill>
              <a:srgbClr val="A5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7"/>
            <p:cNvSpPr/>
            <p:nvPr/>
          </p:nvSpPr>
          <p:spPr>
            <a:xfrm>
              <a:off x="1897900" y="4743975"/>
              <a:ext cx="297050" cy="328075"/>
            </a:xfrm>
            <a:custGeom>
              <a:avLst/>
              <a:gdLst/>
              <a:ahLst/>
              <a:cxnLst/>
              <a:rect l="l" t="t" r="r" b="b"/>
              <a:pathLst>
                <a:path w="11882" h="13123" extrusionOk="0">
                  <a:moveTo>
                    <a:pt x="0" y="13123"/>
                  </a:moveTo>
                  <a:lnTo>
                    <a:pt x="0" y="13123"/>
                  </a:lnTo>
                  <a:cubicBezTo>
                    <a:pt x="4498" y="12130"/>
                    <a:pt x="8717" y="9897"/>
                    <a:pt x="10703" y="5461"/>
                  </a:cubicBezTo>
                  <a:cubicBezTo>
                    <a:pt x="11478" y="3754"/>
                    <a:pt x="11850" y="1862"/>
                    <a:pt x="11881" y="1"/>
                  </a:cubicBezTo>
                  <a:lnTo>
                    <a:pt x="11881" y="1"/>
                  </a:lnTo>
                  <a:lnTo>
                    <a:pt x="11881" y="1"/>
                  </a:lnTo>
                  <a:cubicBezTo>
                    <a:pt x="11850" y="1862"/>
                    <a:pt x="11478" y="3754"/>
                    <a:pt x="10703" y="5461"/>
                  </a:cubicBezTo>
                  <a:cubicBezTo>
                    <a:pt x="8717" y="9897"/>
                    <a:pt x="4498" y="12130"/>
                    <a:pt x="0" y="13123"/>
                  </a:cubicBezTo>
                  <a:close/>
                </a:path>
              </a:pathLst>
            </a:custGeom>
            <a:solidFill>
              <a:srgbClr val="EDC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7"/>
            <p:cNvSpPr/>
            <p:nvPr/>
          </p:nvSpPr>
          <p:spPr>
            <a:xfrm>
              <a:off x="1771475" y="5072025"/>
              <a:ext cx="126450" cy="86900"/>
            </a:xfrm>
            <a:custGeom>
              <a:avLst/>
              <a:gdLst/>
              <a:ahLst/>
              <a:cxnLst/>
              <a:rect l="l" t="t" r="r" b="b"/>
              <a:pathLst>
                <a:path w="5058" h="3476" extrusionOk="0">
                  <a:moveTo>
                    <a:pt x="1" y="3475"/>
                  </a:moveTo>
                  <a:cubicBezTo>
                    <a:pt x="1" y="3413"/>
                    <a:pt x="32" y="3351"/>
                    <a:pt x="32" y="3289"/>
                  </a:cubicBezTo>
                  <a:cubicBezTo>
                    <a:pt x="218" y="1769"/>
                    <a:pt x="1366" y="559"/>
                    <a:pt x="2886" y="373"/>
                  </a:cubicBezTo>
                  <a:lnTo>
                    <a:pt x="2917" y="373"/>
                  </a:lnTo>
                  <a:cubicBezTo>
                    <a:pt x="3630" y="280"/>
                    <a:pt x="4344" y="156"/>
                    <a:pt x="5057" y="1"/>
                  </a:cubicBezTo>
                  <a:lnTo>
                    <a:pt x="5057" y="1"/>
                  </a:lnTo>
                  <a:cubicBezTo>
                    <a:pt x="4344" y="156"/>
                    <a:pt x="3630" y="280"/>
                    <a:pt x="2917" y="373"/>
                  </a:cubicBezTo>
                  <a:lnTo>
                    <a:pt x="2886" y="373"/>
                  </a:lnTo>
                  <a:cubicBezTo>
                    <a:pt x="1366" y="559"/>
                    <a:pt x="218" y="1769"/>
                    <a:pt x="32" y="3289"/>
                  </a:cubicBezTo>
                  <a:cubicBezTo>
                    <a:pt x="32" y="3351"/>
                    <a:pt x="1" y="3413"/>
                    <a:pt x="1" y="3475"/>
                  </a:cubicBezTo>
                  <a:close/>
                </a:path>
              </a:pathLst>
            </a:custGeom>
            <a:solidFill>
              <a:srgbClr val="AA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7"/>
            <p:cNvSpPr/>
            <p:nvPr/>
          </p:nvSpPr>
          <p:spPr>
            <a:xfrm>
              <a:off x="1086675" y="4694350"/>
              <a:ext cx="1108275" cy="244325"/>
            </a:xfrm>
            <a:custGeom>
              <a:avLst/>
              <a:gdLst/>
              <a:ahLst/>
              <a:cxnLst/>
              <a:rect l="l" t="t" r="r" b="b"/>
              <a:pathLst>
                <a:path w="44331" h="9773" extrusionOk="0">
                  <a:moveTo>
                    <a:pt x="94" y="9772"/>
                  </a:moveTo>
                  <a:cubicBezTo>
                    <a:pt x="94" y="9772"/>
                    <a:pt x="63" y="9772"/>
                    <a:pt x="63" y="9741"/>
                  </a:cubicBezTo>
                  <a:cubicBezTo>
                    <a:pt x="63" y="9772"/>
                    <a:pt x="94" y="9772"/>
                    <a:pt x="94" y="9772"/>
                  </a:cubicBezTo>
                  <a:lnTo>
                    <a:pt x="94" y="9772"/>
                  </a:lnTo>
                  <a:close/>
                  <a:moveTo>
                    <a:pt x="63" y="9741"/>
                  </a:moveTo>
                  <a:cubicBezTo>
                    <a:pt x="63" y="9741"/>
                    <a:pt x="63" y="9741"/>
                    <a:pt x="63" y="9741"/>
                  </a:cubicBezTo>
                  <a:cubicBezTo>
                    <a:pt x="63" y="9741"/>
                    <a:pt x="63" y="9741"/>
                    <a:pt x="63" y="9741"/>
                  </a:cubicBezTo>
                  <a:close/>
                  <a:moveTo>
                    <a:pt x="63" y="9741"/>
                  </a:moveTo>
                  <a:cubicBezTo>
                    <a:pt x="63" y="9741"/>
                    <a:pt x="63" y="9741"/>
                    <a:pt x="63" y="9741"/>
                  </a:cubicBezTo>
                  <a:cubicBezTo>
                    <a:pt x="63" y="9741"/>
                    <a:pt x="63" y="9741"/>
                    <a:pt x="63" y="9741"/>
                  </a:cubicBezTo>
                  <a:close/>
                  <a:moveTo>
                    <a:pt x="63" y="9710"/>
                  </a:moveTo>
                  <a:cubicBezTo>
                    <a:pt x="63" y="9710"/>
                    <a:pt x="32" y="9710"/>
                    <a:pt x="32" y="9710"/>
                  </a:cubicBezTo>
                  <a:cubicBezTo>
                    <a:pt x="32" y="9710"/>
                    <a:pt x="63" y="9710"/>
                    <a:pt x="63" y="9710"/>
                  </a:cubicBezTo>
                  <a:close/>
                  <a:moveTo>
                    <a:pt x="32" y="9710"/>
                  </a:moveTo>
                  <a:cubicBezTo>
                    <a:pt x="32" y="9710"/>
                    <a:pt x="32" y="9710"/>
                    <a:pt x="32" y="9710"/>
                  </a:cubicBezTo>
                  <a:cubicBezTo>
                    <a:pt x="32" y="9710"/>
                    <a:pt x="32" y="9710"/>
                    <a:pt x="32" y="9710"/>
                  </a:cubicBezTo>
                  <a:close/>
                  <a:moveTo>
                    <a:pt x="32" y="9710"/>
                  </a:moveTo>
                  <a:cubicBezTo>
                    <a:pt x="32" y="9679"/>
                    <a:pt x="32" y="9679"/>
                    <a:pt x="32" y="9679"/>
                  </a:cubicBezTo>
                  <a:cubicBezTo>
                    <a:pt x="32" y="9679"/>
                    <a:pt x="32" y="9679"/>
                    <a:pt x="32" y="9710"/>
                  </a:cubicBezTo>
                  <a:close/>
                  <a:moveTo>
                    <a:pt x="32" y="9679"/>
                  </a:moveTo>
                  <a:cubicBezTo>
                    <a:pt x="32" y="9679"/>
                    <a:pt x="32" y="9679"/>
                    <a:pt x="32" y="9679"/>
                  </a:cubicBezTo>
                  <a:cubicBezTo>
                    <a:pt x="32" y="9679"/>
                    <a:pt x="32" y="9679"/>
                    <a:pt x="32" y="9679"/>
                  </a:cubicBezTo>
                  <a:close/>
                  <a:moveTo>
                    <a:pt x="1" y="9679"/>
                  </a:moveTo>
                  <a:lnTo>
                    <a:pt x="1" y="9679"/>
                  </a:lnTo>
                  <a:lnTo>
                    <a:pt x="1" y="9679"/>
                  </a:lnTo>
                  <a:close/>
                  <a:moveTo>
                    <a:pt x="44330" y="1986"/>
                  </a:moveTo>
                  <a:lnTo>
                    <a:pt x="44330" y="1986"/>
                  </a:lnTo>
                  <a:lnTo>
                    <a:pt x="44330" y="1986"/>
                  </a:lnTo>
                  <a:close/>
                  <a:moveTo>
                    <a:pt x="44330" y="1986"/>
                  </a:moveTo>
                  <a:lnTo>
                    <a:pt x="44330" y="1986"/>
                  </a:lnTo>
                  <a:lnTo>
                    <a:pt x="44330" y="1986"/>
                  </a:lnTo>
                  <a:close/>
                  <a:moveTo>
                    <a:pt x="44330" y="1986"/>
                  </a:moveTo>
                  <a:cubicBezTo>
                    <a:pt x="44330" y="1707"/>
                    <a:pt x="44144" y="621"/>
                    <a:pt x="44144" y="0"/>
                  </a:cubicBezTo>
                  <a:cubicBezTo>
                    <a:pt x="44144" y="0"/>
                    <a:pt x="44144" y="0"/>
                    <a:pt x="44144" y="0"/>
                  </a:cubicBezTo>
                  <a:cubicBezTo>
                    <a:pt x="44144" y="621"/>
                    <a:pt x="44330" y="1707"/>
                    <a:pt x="44330" y="1986"/>
                  </a:cubicBezTo>
                  <a:close/>
                </a:path>
              </a:pathLst>
            </a:custGeom>
            <a:solidFill>
              <a:srgbClr val="EDC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7"/>
            <p:cNvSpPr/>
            <p:nvPr/>
          </p:nvSpPr>
          <p:spPr>
            <a:xfrm>
              <a:off x="1061875" y="4694350"/>
              <a:ext cx="1133075" cy="531275"/>
            </a:xfrm>
            <a:custGeom>
              <a:avLst/>
              <a:gdLst/>
              <a:ahLst/>
              <a:cxnLst/>
              <a:rect l="l" t="t" r="r" b="b"/>
              <a:pathLst>
                <a:path w="45323" h="21251" extrusionOk="0">
                  <a:moveTo>
                    <a:pt x="45136" y="0"/>
                  </a:moveTo>
                  <a:cubicBezTo>
                    <a:pt x="44795" y="2048"/>
                    <a:pt x="42841" y="11602"/>
                    <a:pt x="34155" y="12843"/>
                  </a:cubicBezTo>
                  <a:cubicBezTo>
                    <a:pt x="31921" y="12967"/>
                    <a:pt x="28819" y="13153"/>
                    <a:pt x="25314" y="13153"/>
                  </a:cubicBezTo>
                  <a:cubicBezTo>
                    <a:pt x="19388" y="13153"/>
                    <a:pt x="12254" y="12595"/>
                    <a:pt x="5925" y="10175"/>
                  </a:cubicBezTo>
                  <a:cubicBezTo>
                    <a:pt x="3692" y="9369"/>
                    <a:pt x="1427" y="7663"/>
                    <a:pt x="124" y="6205"/>
                  </a:cubicBezTo>
                  <a:cubicBezTo>
                    <a:pt x="93" y="6236"/>
                    <a:pt x="62" y="6298"/>
                    <a:pt x="31" y="6329"/>
                  </a:cubicBezTo>
                  <a:cubicBezTo>
                    <a:pt x="0" y="7508"/>
                    <a:pt x="279" y="8686"/>
                    <a:pt x="993" y="9679"/>
                  </a:cubicBezTo>
                  <a:lnTo>
                    <a:pt x="1024" y="9679"/>
                  </a:lnTo>
                  <a:cubicBezTo>
                    <a:pt x="1024" y="9679"/>
                    <a:pt x="1024" y="9679"/>
                    <a:pt x="1024" y="9710"/>
                  </a:cubicBezTo>
                  <a:lnTo>
                    <a:pt x="1055" y="9710"/>
                  </a:lnTo>
                  <a:cubicBezTo>
                    <a:pt x="1055" y="9710"/>
                    <a:pt x="1055" y="9741"/>
                    <a:pt x="1055" y="9741"/>
                  </a:cubicBezTo>
                  <a:cubicBezTo>
                    <a:pt x="1055" y="9772"/>
                    <a:pt x="1086" y="9772"/>
                    <a:pt x="1086" y="9772"/>
                  </a:cubicBezTo>
                  <a:cubicBezTo>
                    <a:pt x="1055" y="10486"/>
                    <a:pt x="1055" y="12409"/>
                    <a:pt x="1303" y="14456"/>
                  </a:cubicBezTo>
                  <a:cubicBezTo>
                    <a:pt x="2451" y="15418"/>
                    <a:pt x="3909" y="16721"/>
                    <a:pt x="4746" y="17714"/>
                  </a:cubicBezTo>
                  <a:cubicBezTo>
                    <a:pt x="5770" y="18954"/>
                    <a:pt x="7476" y="20195"/>
                    <a:pt x="8097" y="20630"/>
                  </a:cubicBezTo>
                  <a:cubicBezTo>
                    <a:pt x="8159" y="20443"/>
                    <a:pt x="8221" y="20257"/>
                    <a:pt x="8252" y="20071"/>
                  </a:cubicBezTo>
                  <a:cubicBezTo>
                    <a:pt x="8593" y="18985"/>
                    <a:pt x="8748" y="17869"/>
                    <a:pt x="8996" y="16783"/>
                  </a:cubicBezTo>
                  <a:cubicBezTo>
                    <a:pt x="9058" y="16566"/>
                    <a:pt x="9089" y="16380"/>
                    <a:pt x="9151" y="16163"/>
                  </a:cubicBezTo>
                  <a:cubicBezTo>
                    <a:pt x="9275" y="15635"/>
                    <a:pt x="9493" y="15046"/>
                    <a:pt x="9617" y="14456"/>
                  </a:cubicBezTo>
                  <a:cubicBezTo>
                    <a:pt x="11850" y="15170"/>
                    <a:pt x="14146" y="15635"/>
                    <a:pt x="16472" y="15914"/>
                  </a:cubicBezTo>
                  <a:cubicBezTo>
                    <a:pt x="17217" y="15976"/>
                    <a:pt x="17961" y="16038"/>
                    <a:pt x="18706" y="16100"/>
                  </a:cubicBezTo>
                  <a:cubicBezTo>
                    <a:pt x="19451" y="16132"/>
                    <a:pt x="20226" y="16163"/>
                    <a:pt x="20971" y="16163"/>
                  </a:cubicBezTo>
                  <a:cubicBezTo>
                    <a:pt x="20691" y="17621"/>
                    <a:pt x="20722" y="19420"/>
                    <a:pt x="20940" y="21250"/>
                  </a:cubicBezTo>
                  <a:cubicBezTo>
                    <a:pt x="20940" y="21250"/>
                    <a:pt x="23483" y="19947"/>
                    <a:pt x="25965" y="19327"/>
                  </a:cubicBezTo>
                  <a:cubicBezTo>
                    <a:pt x="26616" y="19172"/>
                    <a:pt x="27423" y="19017"/>
                    <a:pt x="28323" y="18830"/>
                  </a:cubicBezTo>
                  <a:cubicBezTo>
                    <a:pt x="28354" y="18737"/>
                    <a:pt x="28385" y="18644"/>
                    <a:pt x="28385" y="18582"/>
                  </a:cubicBezTo>
                  <a:cubicBezTo>
                    <a:pt x="28385" y="18520"/>
                    <a:pt x="28416" y="18458"/>
                    <a:pt x="28416" y="18396"/>
                  </a:cubicBezTo>
                  <a:cubicBezTo>
                    <a:pt x="28602" y="16876"/>
                    <a:pt x="29750" y="15666"/>
                    <a:pt x="31270" y="15480"/>
                  </a:cubicBezTo>
                  <a:lnTo>
                    <a:pt x="31301" y="15480"/>
                  </a:lnTo>
                  <a:cubicBezTo>
                    <a:pt x="32014" y="15387"/>
                    <a:pt x="32728" y="15263"/>
                    <a:pt x="33441" y="15108"/>
                  </a:cubicBezTo>
                  <a:cubicBezTo>
                    <a:pt x="37939" y="14115"/>
                    <a:pt x="42158" y="11882"/>
                    <a:pt x="44144" y="7446"/>
                  </a:cubicBezTo>
                  <a:cubicBezTo>
                    <a:pt x="44919" y="5739"/>
                    <a:pt x="45291" y="3847"/>
                    <a:pt x="45322" y="1986"/>
                  </a:cubicBezTo>
                  <a:cubicBezTo>
                    <a:pt x="45322" y="1707"/>
                    <a:pt x="45136" y="621"/>
                    <a:pt x="4513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7"/>
            <p:cNvSpPr/>
            <p:nvPr/>
          </p:nvSpPr>
          <p:spPr>
            <a:xfrm>
              <a:off x="1062650" y="4847125"/>
              <a:ext cx="2350" cy="5450"/>
            </a:xfrm>
            <a:custGeom>
              <a:avLst/>
              <a:gdLst/>
              <a:ahLst/>
              <a:cxnLst/>
              <a:rect l="l" t="t" r="r" b="b"/>
              <a:pathLst>
                <a:path w="94" h="218" extrusionOk="0">
                  <a:moveTo>
                    <a:pt x="0" y="1"/>
                  </a:moveTo>
                  <a:cubicBezTo>
                    <a:pt x="0" y="63"/>
                    <a:pt x="0" y="125"/>
                    <a:pt x="0" y="218"/>
                  </a:cubicBezTo>
                  <a:cubicBezTo>
                    <a:pt x="31" y="187"/>
                    <a:pt x="62" y="125"/>
                    <a:pt x="93" y="94"/>
                  </a:cubicBezTo>
                  <a:cubicBezTo>
                    <a:pt x="62" y="63"/>
                    <a:pt x="31" y="32"/>
                    <a:pt x="0" y="1"/>
                  </a:cubicBezTo>
                  <a:close/>
                </a:path>
              </a:pathLst>
            </a:custGeom>
            <a:solidFill>
              <a:srgbClr val="CB6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2" name="Google Shape;4862;p57"/>
          <p:cNvGrpSpPr/>
          <p:nvPr/>
        </p:nvGrpSpPr>
        <p:grpSpPr>
          <a:xfrm>
            <a:off x="238775" y="3522430"/>
            <a:ext cx="1584756" cy="1563840"/>
            <a:chOff x="885690" y="2872761"/>
            <a:chExt cx="1584756" cy="1563840"/>
          </a:xfrm>
        </p:grpSpPr>
        <p:grpSp>
          <p:nvGrpSpPr>
            <p:cNvPr id="4863" name="Google Shape;4863;p57"/>
            <p:cNvGrpSpPr/>
            <p:nvPr/>
          </p:nvGrpSpPr>
          <p:grpSpPr>
            <a:xfrm>
              <a:off x="885690" y="2872761"/>
              <a:ext cx="1584756" cy="1563840"/>
              <a:chOff x="996725" y="2456700"/>
              <a:chExt cx="1216050" cy="1200000"/>
            </a:xfrm>
          </p:grpSpPr>
          <p:sp>
            <p:nvSpPr>
              <p:cNvPr id="4864" name="Google Shape;4864;p57"/>
              <p:cNvSpPr/>
              <p:nvPr/>
            </p:nvSpPr>
            <p:spPr>
              <a:xfrm>
                <a:off x="1698575" y="3299925"/>
                <a:ext cx="162900" cy="269925"/>
              </a:xfrm>
              <a:custGeom>
                <a:avLst/>
                <a:gdLst/>
                <a:ahLst/>
                <a:cxnLst/>
                <a:rect l="l" t="t" r="r" b="b"/>
                <a:pathLst>
                  <a:path w="6516" h="10797" extrusionOk="0">
                    <a:moveTo>
                      <a:pt x="3196" y="1"/>
                    </a:moveTo>
                    <a:lnTo>
                      <a:pt x="1" y="1614"/>
                    </a:lnTo>
                    <a:lnTo>
                      <a:pt x="1676" y="5895"/>
                    </a:lnTo>
                    <a:cubicBezTo>
                      <a:pt x="1676" y="5895"/>
                      <a:pt x="4530" y="10796"/>
                      <a:pt x="5119" y="10796"/>
                    </a:cubicBezTo>
                    <a:cubicBezTo>
                      <a:pt x="5709" y="10796"/>
                      <a:pt x="6515" y="10393"/>
                      <a:pt x="6515" y="10393"/>
                    </a:cubicBezTo>
                    <a:lnTo>
                      <a:pt x="4530" y="5802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57"/>
              <p:cNvSpPr/>
              <p:nvPr/>
            </p:nvSpPr>
            <p:spPr>
              <a:xfrm>
                <a:off x="1320125" y="3367950"/>
                <a:ext cx="10162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8665" extrusionOk="0">
                    <a:moveTo>
                      <a:pt x="863" y="1"/>
                    </a:moveTo>
                    <a:cubicBezTo>
                      <a:pt x="522" y="1"/>
                      <a:pt x="272" y="130"/>
                      <a:pt x="217" y="475"/>
                    </a:cubicBezTo>
                    <a:cubicBezTo>
                      <a:pt x="0" y="1840"/>
                      <a:pt x="652" y="4229"/>
                      <a:pt x="652" y="4229"/>
                    </a:cubicBezTo>
                    <a:lnTo>
                      <a:pt x="2637" y="8665"/>
                    </a:lnTo>
                    <a:lnTo>
                      <a:pt x="4064" y="8416"/>
                    </a:lnTo>
                    <a:cubicBezTo>
                      <a:pt x="4064" y="8416"/>
                      <a:pt x="3568" y="5811"/>
                      <a:pt x="3351" y="5035"/>
                    </a:cubicBezTo>
                    <a:cubicBezTo>
                      <a:pt x="3133" y="4291"/>
                      <a:pt x="3692" y="1126"/>
                      <a:pt x="3692" y="1126"/>
                    </a:cubicBezTo>
                    <a:cubicBezTo>
                      <a:pt x="3692" y="1126"/>
                      <a:pt x="1874" y="1"/>
                      <a:pt x="863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57"/>
              <p:cNvSpPr/>
              <p:nvPr/>
            </p:nvSpPr>
            <p:spPr>
              <a:xfrm>
                <a:off x="1432575" y="2760925"/>
                <a:ext cx="298600" cy="255675"/>
              </a:xfrm>
              <a:custGeom>
                <a:avLst/>
                <a:gdLst/>
                <a:ahLst/>
                <a:cxnLst/>
                <a:rect l="l" t="t" r="r" b="b"/>
                <a:pathLst>
                  <a:path w="11944" h="10227" extrusionOk="0">
                    <a:moveTo>
                      <a:pt x="10361" y="1"/>
                    </a:moveTo>
                    <a:cubicBezTo>
                      <a:pt x="10424" y="218"/>
                      <a:pt x="9989" y="683"/>
                      <a:pt x="9896" y="838"/>
                    </a:cubicBezTo>
                    <a:cubicBezTo>
                      <a:pt x="9524" y="1366"/>
                      <a:pt x="9462" y="1583"/>
                      <a:pt x="9400" y="2234"/>
                    </a:cubicBezTo>
                    <a:cubicBezTo>
                      <a:pt x="9400" y="2327"/>
                      <a:pt x="9400" y="2421"/>
                      <a:pt x="9338" y="2452"/>
                    </a:cubicBezTo>
                    <a:cubicBezTo>
                      <a:pt x="9276" y="2545"/>
                      <a:pt x="9183" y="2545"/>
                      <a:pt x="9090" y="2545"/>
                    </a:cubicBezTo>
                    <a:cubicBezTo>
                      <a:pt x="8779" y="2576"/>
                      <a:pt x="8469" y="2700"/>
                      <a:pt x="8221" y="2886"/>
                    </a:cubicBezTo>
                    <a:cubicBezTo>
                      <a:pt x="8159" y="2917"/>
                      <a:pt x="8097" y="2979"/>
                      <a:pt x="8066" y="3072"/>
                    </a:cubicBezTo>
                    <a:cubicBezTo>
                      <a:pt x="7942" y="3320"/>
                      <a:pt x="8252" y="3692"/>
                      <a:pt x="8066" y="3941"/>
                    </a:cubicBezTo>
                    <a:cubicBezTo>
                      <a:pt x="8004" y="4023"/>
                      <a:pt x="7900" y="4037"/>
                      <a:pt x="7792" y="4037"/>
                    </a:cubicBezTo>
                    <a:cubicBezTo>
                      <a:pt x="7738" y="4037"/>
                      <a:pt x="7683" y="4034"/>
                      <a:pt x="7632" y="4034"/>
                    </a:cubicBezTo>
                    <a:lnTo>
                      <a:pt x="7383" y="4034"/>
                    </a:lnTo>
                    <a:cubicBezTo>
                      <a:pt x="7104" y="4096"/>
                      <a:pt x="6918" y="4313"/>
                      <a:pt x="6794" y="4561"/>
                    </a:cubicBezTo>
                    <a:cubicBezTo>
                      <a:pt x="6701" y="4809"/>
                      <a:pt x="6639" y="5088"/>
                      <a:pt x="6515" y="5337"/>
                    </a:cubicBezTo>
                    <a:cubicBezTo>
                      <a:pt x="6484" y="5399"/>
                      <a:pt x="6422" y="5492"/>
                      <a:pt x="6360" y="5523"/>
                    </a:cubicBezTo>
                    <a:cubicBezTo>
                      <a:pt x="6320" y="5549"/>
                      <a:pt x="6275" y="5558"/>
                      <a:pt x="6230" y="5558"/>
                    </a:cubicBezTo>
                    <a:cubicBezTo>
                      <a:pt x="6167" y="5558"/>
                      <a:pt x="6103" y="5541"/>
                      <a:pt x="6049" y="5523"/>
                    </a:cubicBezTo>
                    <a:cubicBezTo>
                      <a:pt x="5770" y="5461"/>
                      <a:pt x="5522" y="5368"/>
                      <a:pt x="5243" y="5243"/>
                    </a:cubicBezTo>
                    <a:cubicBezTo>
                      <a:pt x="4995" y="5678"/>
                      <a:pt x="4747" y="6081"/>
                      <a:pt x="4436" y="6453"/>
                    </a:cubicBezTo>
                    <a:cubicBezTo>
                      <a:pt x="4374" y="6546"/>
                      <a:pt x="4312" y="6608"/>
                      <a:pt x="4219" y="6639"/>
                    </a:cubicBezTo>
                    <a:cubicBezTo>
                      <a:pt x="4202" y="6644"/>
                      <a:pt x="4186" y="6646"/>
                      <a:pt x="4170" y="6646"/>
                    </a:cubicBezTo>
                    <a:cubicBezTo>
                      <a:pt x="4069" y="6646"/>
                      <a:pt x="3985" y="6569"/>
                      <a:pt x="3878" y="6515"/>
                    </a:cubicBezTo>
                    <a:cubicBezTo>
                      <a:pt x="3599" y="6298"/>
                      <a:pt x="3289" y="6112"/>
                      <a:pt x="3009" y="5895"/>
                    </a:cubicBezTo>
                    <a:cubicBezTo>
                      <a:pt x="2854" y="6174"/>
                      <a:pt x="2668" y="6453"/>
                      <a:pt x="2358" y="6546"/>
                    </a:cubicBezTo>
                    <a:cubicBezTo>
                      <a:pt x="2289" y="6569"/>
                      <a:pt x="2229" y="6579"/>
                      <a:pt x="2177" y="6579"/>
                    </a:cubicBezTo>
                    <a:cubicBezTo>
                      <a:pt x="1877" y="6579"/>
                      <a:pt x="1816" y="6249"/>
                      <a:pt x="1551" y="6143"/>
                    </a:cubicBezTo>
                    <a:lnTo>
                      <a:pt x="683" y="6205"/>
                    </a:lnTo>
                    <a:lnTo>
                      <a:pt x="0" y="8873"/>
                    </a:lnTo>
                    <a:cubicBezTo>
                      <a:pt x="764" y="9845"/>
                      <a:pt x="2322" y="10226"/>
                      <a:pt x="4011" y="10226"/>
                    </a:cubicBezTo>
                    <a:cubicBezTo>
                      <a:pt x="6097" y="10226"/>
                      <a:pt x="8383" y="9644"/>
                      <a:pt x="9617" y="8873"/>
                    </a:cubicBezTo>
                    <a:cubicBezTo>
                      <a:pt x="11882" y="7477"/>
                      <a:pt x="11944" y="2855"/>
                      <a:pt x="11633" y="1521"/>
                    </a:cubicBezTo>
                    <a:cubicBezTo>
                      <a:pt x="11354" y="218"/>
                      <a:pt x="10362" y="1"/>
                      <a:pt x="10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57"/>
              <p:cNvSpPr/>
              <p:nvPr/>
            </p:nvSpPr>
            <p:spPr>
              <a:xfrm>
                <a:off x="1191375" y="3265800"/>
                <a:ext cx="99300" cy="322650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2906" extrusionOk="0">
                    <a:moveTo>
                      <a:pt x="1" y="1"/>
                    </a:moveTo>
                    <a:lnTo>
                      <a:pt x="63" y="7911"/>
                    </a:lnTo>
                    <a:lnTo>
                      <a:pt x="1831" y="12906"/>
                    </a:lnTo>
                    <a:lnTo>
                      <a:pt x="3289" y="12906"/>
                    </a:lnTo>
                    <a:lnTo>
                      <a:pt x="2575" y="8066"/>
                    </a:lnTo>
                    <a:lnTo>
                      <a:pt x="3971" y="2762"/>
                    </a:lnTo>
                    <a:cubicBezTo>
                      <a:pt x="3971" y="2762"/>
                      <a:pt x="1521" y="528"/>
                      <a:pt x="1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57"/>
              <p:cNvSpPr/>
              <p:nvPr/>
            </p:nvSpPr>
            <p:spPr>
              <a:xfrm>
                <a:off x="996725" y="2789325"/>
                <a:ext cx="887225" cy="646375"/>
              </a:xfrm>
              <a:custGeom>
                <a:avLst/>
                <a:gdLst/>
                <a:ahLst/>
                <a:cxnLst/>
                <a:rect l="l" t="t" r="r" b="b"/>
                <a:pathLst>
                  <a:path w="35489" h="25855" extrusionOk="0">
                    <a:moveTo>
                      <a:pt x="30363" y="1"/>
                    </a:moveTo>
                    <a:cubicBezTo>
                      <a:pt x="29797" y="1"/>
                      <a:pt x="29255" y="214"/>
                      <a:pt x="28788" y="571"/>
                    </a:cubicBezTo>
                    <a:cubicBezTo>
                      <a:pt x="28788" y="571"/>
                      <a:pt x="28478" y="6124"/>
                      <a:pt x="23080" y="7799"/>
                    </a:cubicBezTo>
                    <a:cubicBezTo>
                      <a:pt x="22936" y="7818"/>
                      <a:pt x="22759" y="7826"/>
                      <a:pt x="22553" y="7826"/>
                    </a:cubicBezTo>
                    <a:cubicBezTo>
                      <a:pt x="22094" y="7826"/>
                      <a:pt x="21491" y="7789"/>
                      <a:pt x="20785" y="7768"/>
                    </a:cubicBezTo>
                    <a:cubicBezTo>
                      <a:pt x="20133" y="7742"/>
                      <a:pt x="19397" y="7716"/>
                      <a:pt x="18614" y="7716"/>
                    </a:cubicBezTo>
                    <a:cubicBezTo>
                      <a:pt x="15597" y="7716"/>
                      <a:pt x="11883" y="8115"/>
                      <a:pt x="9617" y="10529"/>
                    </a:cubicBezTo>
                    <a:cubicBezTo>
                      <a:pt x="9338" y="10591"/>
                      <a:pt x="9059" y="10746"/>
                      <a:pt x="8841" y="10994"/>
                    </a:cubicBezTo>
                    <a:cubicBezTo>
                      <a:pt x="8810" y="11025"/>
                      <a:pt x="8686" y="11118"/>
                      <a:pt x="8562" y="11211"/>
                    </a:cubicBezTo>
                    <a:cubicBezTo>
                      <a:pt x="8469" y="11273"/>
                      <a:pt x="8345" y="11366"/>
                      <a:pt x="8221" y="11429"/>
                    </a:cubicBezTo>
                    <a:cubicBezTo>
                      <a:pt x="7973" y="11584"/>
                      <a:pt x="7725" y="11739"/>
                      <a:pt x="7445" y="11863"/>
                    </a:cubicBezTo>
                    <a:cubicBezTo>
                      <a:pt x="6918" y="12080"/>
                      <a:pt x="6360" y="12266"/>
                      <a:pt x="5801" y="12359"/>
                    </a:cubicBezTo>
                    <a:cubicBezTo>
                      <a:pt x="5567" y="12398"/>
                      <a:pt x="5328" y="12415"/>
                      <a:pt x="5086" y="12415"/>
                    </a:cubicBezTo>
                    <a:cubicBezTo>
                      <a:pt x="4749" y="12415"/>
                      <a:pt x="4407" y="12382"/>
                      <a:pt x="4064" y="12328"/>
                    </a:cubicBezTo>
                    <a:lnTo>
                      <a:pt x="3661" y="12235"/>
                    </a:lnTo>
                    <a:lnTo>
                      <a:pt x="3227" y="12111"/>
                    </a:lnTo>
                    <a:cubicBezTo>
                      <a:pt x="3071" y="12080"/>
                      <a:pt x="2947" y="12018"/>
                      <a:pt x="2823" y="11956"/>
                    </a:cubicBezTo>
                    <a:cubicBezTo>
                      <a:pt x="2730" y="11894"/>
                      <a:pt x="2575" y="11863"/>
                      <a:pt x="2482" y="11770"/>
                    </a:cubicBezTo>
                    <a:cubicBezTo>
                      <a:pt x="2048" y="11522"/>
                      <a:pt x="1768" y="11118"/>
                      <a:pt x="1613" y="10622"/>
                    </a:cubicBezTo>
                    <a:cubicBezTo>
                      <a:pt x="1458" y="10095"/>
                      <a:pt x="1489" y="9505"/>
                      <a:pt x="1644" y="8885"/>
                    </a:cubicBezTo>
                    <a:cubicBezTo>
                      <a:pt x="1768" y="8264"/>
                      <a:pt x="2048" y="7675"/>
                      <a:pt x="2389" y="7086"/>
                    </a:cubicBezTo>
                    <a:cubicBezTo>
                      <a:pt x="2699" y="6527"/>
                      <a:pt x="3133" y="6000"/>
                      <a:pt x="3630" y="5628"/>
                    </a:cubicBezTo>
                    <a:lnTo>
                      <a:pt x="3661" y="5596"/>
                    </a:lnTo>
                    <a:cubicBezTo>
                      <a:pt x="3754" y="5534"/>
                      <a:pt x="3816" y="5348"/>
                      <a:pt x="3723" y="5224"/>
                    </a:cubicBezTo>
                    <a:cubicBezTo>
                      <a:pt x="3680" y="5118"/>
                      <a:pt x="3580" y="5070"/>
                      <a:pt x="3471" y="5070"/>
                    </a:cubicBezTo>
                    <a:cubicBezTo>
                      <a:pt x="3421" y="5070"/>
                      <a:pt x="3369" y="5081"/>
                      <a:pt x="3320" y="5100"/>
                    </a:cubicBezTo>
                    <a:cubicBezTo>
                      <a:pt x="2606" y="5472"/>
                      <a:pt x="2110" y="6000"/>
                      <a:pt x="1644" y="6589"/>
                    </a:cubicBezTo>
                    <a:cubicBezTo>
                      <a:pt x="1179" y="7148"/>
                      <a:pt x="776" y="7799"/>
                      <a:pt x="497" y="8513"/>
                    </a:cubicBezTo>
                    <a:cubicBezTo>
                      <a:pt x="217" y="9226"/>
                      <a:pt x="0" y="10002"/>
                      <a:pt x="124" y="10901"/>
                    </a:cubicBezTo>
                    <a:cubicBezTo>
                      <a:pt x="186" y="11739"/>
                      <a:pt x="652" y="12638"/>
                      <a:pt x="1365" y="13228"/>
                    </a:cubicBezTo>
                    <a:cubicBezTo>
                      <a:pt x="1520" y="13383"/>
                      <a:pt x="1706" y="13476"/>
                      <a:pt x="1862" y="13600"/>
                    </a:cubicBezTo>
                    <a:cubicBezTo>
                      <a:pt x="2048" y="13724"/>
                      <a:pt x="2234" y="13848"/>
                      <a:pt x="2420" y="13941"/>
                    </a:cubicBezTo>
                    <a:lnTo>
                      <a:pt x="2947" y="14189"/>
                    </a:lnTo>
                    <a:lnTo>
                      <a:pt x="3537" y="14407"/>
                    </a:lnTo>
                    <a:cubicBezTo>
                      <a:pt x="4312" y="14655"/>
                      <a:pt x="5119" y="14810"/>
                      <a:pt x="5956" y="14810"/>
                    </a:cubicBezTo>
                    <a:cubicBezTo>
                      <a:pt x="6546" y="14810"/>
                      <a:pt x="7135" y="14748"/>
                      <a:pt x="7725" y="14624"/>
                    </a:cubicBezTo>
                    <a:lnTo>
                      <a:pt x="7725" y="14624"/>
                    </a:lnTo>
                    <a:lnTo>
                      <a:pt x="7694" y="14748"/>
                    </a:lnTo>
                    <a:cubicBezTo>
                      <a:pt x="6412" y="23282"/>
                      <a:pt x="13170" y="25854"/>
                      <a:pt x="19676" y="25854"/>
                    </a:cubicBezTo>
                    <a:cubicBezTo>
                      <a:pt x="20099" y="25854"/>
                      <a:pt x="20521" y="25843"/>
                      <a:pt x="20940" y="25822"/>
                    </a:cubicBezTo>
                    <a:cubicBezTo>
                      <a:pt x="27795" y="25512"/>
                      <a:pt x="35489" y="21355"/>
                      <a:pt x="34992" y="10839"/>
                    </a:cubicBezTo>
                    <a:cubicBezTo>
                      <a:pt x="34630" y="2628"/>
                      <a:pt x="32350" y="1"/>
                      <a:pt x="30363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57"/>
              <p:cNvSpPr/>
              <p:nvPr/>
            </p:nvSpPr>
            <p:spPr>
              <a:xfrm>
                <a:off x="1040925" y="2840250"/>
                <a:ext cx="115575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4014" extrusionOk="0">
                    <a:moveTo>
                      <a:pt x="4361" y="1"/>
                    </a:moveTo>
                    <a:cubicBezTo>
                      <a:pt x="4246" y="1"/>
                      <a:pt x="4109" y="73"/>
                      <a:pt x="4002" y="116"/>
                    </a:cubicBezTo>
                    <a:cubicBezTo>
                      <a:pt x="2917" y="364"/>
                      <a:pt x="1521" y="395"/>
                      <a:pt x="838" y="1419"/>
                    </a:cubicBezTo>
                    <a:cubicBezTo>
                      <a:pt x="0" y="2660"/>
                      <a:pt x="1179" y="3497"/>
                      <a:pt x="1179" y="3497"/>
                    </a:cubicBezTo>
                    <a:cubicBezTo>
                      <a:pt x="1600" y="3772"/>
                      <a:pt x="2128" y="4014"/>
                      <a:pt x="2624" y="4014"/>
                    </a:cubicBezTo>
                    <a:cubicBezTo>
                      <a:pt x="2970" y="4014"/>
                      <a:pt x="3300" y="3896"/>
                      <a:pt x="3568" y="3591"/>
                    </a:cubicBezTo>
                    <a:cubicBezTo>
                      <a:pt x="3816" y="3311"/>
                      <a:pt x="3940" y="3001"/>
                      <a:pt x="4002" y="2629"/>
                    </a:cubicBezTo>
                    <a:cubicBezTo>
                      <a:pt x="4126" y="1977"/>
                      <a:pt x="4281" y="1326"/>
                      <a:pt x="4468" y="674"/>
                    </a:cubicBezTo>
                    <a:cubicBezTo>
                      <a:pt x="4499" y="519"/>
                      <a:pt x="4623" y="209"/>
                      <a:pt x="4499" y="54"/>
                    </a:cubicBezTo>
                    <a:cubicBezTo>
                      <a:pt x="4460" y="16"/>
                      <a:pt x="4413" y="1"/>
                      <a:pt x="43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57"/>
              <p:cNvSpPr/>
              <p:nvPr/>
            </p:nvSpPr>
            <p:spPr>
              <a:xfrm>
                <a:off x="1664875" y="2474600"/>
                <a:ext cx="2012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7825" extrusionOk="0">
                    <a:moveTo>
                      <a:pt x="6609" y="0"/>
                    </a:moveTo>
                    <a:cubicBezTo>
                      <a:pt x="5944" y="0"/>
                      <a:pt x="5195" y="1527"/>
                      <a:pt x="5195" y="1527"/>
                    </a:cubicBezTo>
                    <a:cubicBezTo>
                      <a:pt x="5195" y="1527"/>
                      <a:pt x="4704" y="1057"/>
                      <a:pt x="3898" y="1057"/>
                    </a:cubicBezTo>
                    <a:cubicBezTo>
                      <a:pt x="3733" y="1057"/>
                      <a:pt x="3555" y="1076"/>
                      <a:pt x="3365" y="1124"/>
                    </a:cubicBezTo>
                    <a:cubicBezTo>
                      <a:pt x="2279" y="1372"/>
                      <a:pt x="2465" y="2861"/>
                      <a:pt x="2465" y="2861"/>
                    </a:cubicBezTo>
                    <a:cubicBezTo>
                      <a:pt x="2301" y="2675"/>
                      <a:pt x="1908" y="2589"/>
                      <a:pt x="1506" y="2589"/>
                    </a:cubicBezTo>
                    <a:cubicBezTo>
                      <a:pt x="769" y="2589"/>
                      <a:pt x="0" y="2876"/>
                      <a:pt x="542" y="3357"/>
                    </a:cubicBezTo>
                    <a:cubicBezTo>
                      <a:pt x="1380" y="4102"/>
                      <a:pt x="3830" y="6646"/>
                      <a:pt x="4606" y="7824"/>
                    </a:cubicBezTo>
                    <a:cubicBezTo>
                      <a:pt x="6330" y="6378"/>
                      <a:pt x="7730" y="6303"/>
                      <a:pt x="8002" y="6303"/>
                    </a:cubicBezTo>
                    <a:cubicBezTo>
                      <a:pt x="8033" y="6303"/>
                      <a:pt x="8049" y="6304"/>
                      <a:pt x="8049" y="6304"/>
                    </a:cubicBezTo>
                    <a:cubicBezTo>
                      <a:pt x="7150" y="4536"/>
                      <a:pt x="7336" y="162"/>
                      <a:pt x="6684" y="7"/>
                    </a:cubicBezTo>
                    <a:cubicBezTo>
                      <a:pt x="6660" y="2"/>
                      <a:pt x="6635" y="0"/>
                      <a:pt x="6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57"/>
              <p:cNvSpPr/>
              <p:nvPr/>
            </p:nvSpPr>
            <p:spPr>
              <a:xfrm>
                <a:off x="1586125" y="3360650"/>
                <a:ext cx="93875" cy="2285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9143" extrusionOk="0">
                    <a:moveTo>
                      <a:pt x="1454" y="0"/>
                    </a:moveTo>
                    <a:cubicBezTo>
                      <a:pt x="1057" y="0"/>
                      <a:pt x="721" y="128"/>
                      <a:pt x="559" y="488"/>
                    </a:cubicBezTo>
                    <a:cubicBezTo>
                      <a:pt x="1" y="1760"/>
                      <a:pt x="1" y="4210"/>
                      <a:pt x="1" y="4210"/>
                    </a:cubicBezTo>
                    <a:lnTo>
                      <a:pt x="807" y="9050"/>
                    </a:lnTo>
                    <a:lnTo>
                      <a:pt x="2234" y="9143"/>
                    </a:lnTo>
                    <a:cubicBezTo>
                      <a:pt x="2234" y="9143"/>
                      <a:pt x="2451" y="6506"/>
                      <a:pt x="2420" y="5699"/>
                    </a:cubicBezTo>
                    <a:cubicBezTo>
                      <a:pt x="2420" y="4924"/>
                      <a:pt x="3754" y="767"/>
                      <a:pt x="3754" y="767"/>
                    </a:cubicBezTo>
                    <a:cubicBezTo>
                      <a:pt x="3754" y="767"/>
                      <a:pt x="2424" y="0"/>
                      <a:pt x="145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57"/>
              <p:cNvSpPr/>
              <p:nvPr/>
            </p:nvSpPr>
            <p:spPr>
              <a:xfrm>
                <a:off x="1730375" y="3358250"/>
                <a:ext cx="644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128" extrusionOk="0">
                    <a:moveTo>
                      <a:pt x="1974" y="0"/>
                    </a:moveTo>
                    <a:cubicBezTo>
                      <a:pt x="1853" y="0"/>
                      <a:pt x="1731" y="17"/>
                      <a:pt x="1614" y="56"/>
                    </a:cubicBezTo>
                    <a:cubicBezTo>
                      <a:pt x="1303" y="149"/>
                      <a:pt x="1086" y="429"/>
                      <a:pt x="993" y="708"/>
                    </a:cubicBezTo>
                    <a:cubicBezTo>
                      <a:pt x="900" y="956"/>
                      <a:pt x="869" y="1204"/>
                      <a:pt x="776" y="1452"/>
                    </a:cubicBezTo>
                    <a:cubicBezTo>
                      <a:pt x="590" y="1887"/>
                      <a:pt x="311" y="2166"/>
                      <a:pt x="1" y="2507"/>
                    </a:cubicBezTo>
                    <a:lnTo>
                      <a:pt x="249" y="3128"/>
                    </a:lnTo>
                    <a:cubicBezTo>
                      <a:pt x="311" y="3097"/>
                      <a:pt x="373" y="3034"/>
                      <a:pt x="435" y="2972"/>
                    </a:cubicBezTo>
                    <a:cubicBezTo>
                      <a:pt x="807" y="2631"/>
                      <a:pt x="1148" y="2073"/>
                      <a:pt x="1086" y="1514"/>
                    </a:cubicBezTo>
                    <a:cubicBezTo>
                      <a:pt x="1086" y="1235"/>
                      <a:pt x="1055" y="987"/>
                      <a:pt x="1179" y="770"/>
                    </a:cubicBezTo>
                    <a:cubicBezTo>
                      <a:pt x="1303" y="584"/>
                      <a:pt x="1521" y="553"/>
                      <a:pt x="1707" y="553"/>
                    </a:cubicBezTo>
                    <a:lnTo>
                      <a:pt x="2575" y="553"/>
                    </a:lnTo>
                    <a:lnTo>
                      <a:pt x="2482" y="87"/>
                    </a:lnTo>
                    <a:lnTo>
                      <a:pt x="2451" y="87"/>
                    </a:lnTo>
                    <a:cubicBezTo>
                      <a:pt x="2307" y="33"/>
                      <a:pt x="2142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57"/>
              <p:cNvSpPr/>
              <p:nvPr/>
            </p:nvSpPr>
            <p:spPr>
              <a:xfrm>
                <a:off x="1757525" y="3423250"/>
                <a:ext cx="519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575" extrusionOk="0">
                    <a:moveTo>
                      <a:pt x="1955" y="0"/>
                    </a:moveTo>
                    <a:cubicBezTo>
                      <a:pt x="1737" y="0"/>
                      <a:pt x="1520" y="124"/>
                      <a:pt x="1334" y="279"/>
                    </a:cubicBezTo>
                    <a:cubicBezTo>
                      <a:pt x="1179" y="434"/>
                      <a:pt x="1024" y="652"/>
                      <a:pt x="993" y="869"/>
                    </a:cubicBezTo>
                    <a:cubicBezTo>
                      <a:pt x="962" y="1055"/>
                      <a:pt x="962" y="1272"/>
                      <a:pt x="962" y="1458"/>
                    </a:cubicBezTo>
                    <a:cubicBezTo>
                      <a:pt x="931" y="1613"/>
                      <a:pt x="838" y="1799"/>
                      <a:pt x="714" y="1892"/>
                    </a:cubicBezTo>
                    <a:cubicBezTo>
                      <a:pt x="559" y="1986"/>
                      <a:pt x="342" y="2017"/>
                      <a:pt x="186" y="2048"/>
                    </a:cubicBezTo>
                    <a:cubicBezTo>
                      <a:pt x="124" y="2079"/>
                      <a:pt x="62" y="2110"/>
                      <a:pt x="0" y="2110"/>
                    </a:cubicBezTo>
                    <a:cubicBezTo>
                      <a:pt x="93" y="2265"/>
                      <a:pt x="186" y="2420"/>
                      <a:pt x="279" y="2575"/>
                    </a:cubicBezTo>
                    <a:lnTo>
                      <a:pt x="404" y="2513"/>
                    </a:lnTo>
                    <a:cubicBezTo>
                      <a:pt x="590" y="2389"/>
                      <a:pt x="714" y="2172"/>
                      <a:pt x="838" y="2048"/>
                    </a:cubicBezTo>
                    <a:cubicBezTo>
                      <a:pt x="962" y="1892"/>
                      <a:pt x="1117" y="1768"/>
                      <a:pt x="1241" y="1582"/>
                    </a:cubicBezTo>
                    <a:cubicBezTo>
                      <a:pt x="1396" y="1396"/>
                      <a:pt x="1458" y="1241"/>
                      <a:pt x="1520" y="1055"/>
                    </a:cubicBezTo>
                    <a:cubicBezTo>
                      <a:pt x="1613" y="931"/>
                      <a:pt x="1675" y="838"/>
                      <a:pt x="1769" y="745"/>
                    </a:cubicBezTo>
                    <a:cubicBezTo>
                      <a:pt x="1862" y="652"/>
                      <a:pt x="1955" y="559"/>
                      <a:pt x="2079" y="465"/>
                    </a:cubicBezTo>
                    <a:lnTo>
                      <a:pt x="19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57"/>
              <p:cNvSpPr/>
              <p:nvPr/>
            </p:nvSpPr>
            <p:spPr>
              <a:xfrm>
                <a:off x="1795525" y="3499250"/>
                <a:ext cx="4577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31" extrusionOk="0">
                    <a:moveTo>
                      <a:pt x="1582" y="0"/>
                    </a:moveTo>
                    <a:cubicBezTo>
                      <a:pt x="1520" y="31"/>
                      <a:pt x="1427" y="31"/>
                      <a:pt x="1365" y="62"/>
                    </a:cubicBezTo>
                    <a:cubicBezTo>
                      <a:pt x="993" y="217"/>
                      <a:pt x="714" y="559"/>
                      <a:pt x="621" y="869"/>
                    </a:cubicBezTo>
                    <a:cubicBezTo>
                      <a:pt x="590" y="1055"/>
                      <a:pt x="497" y="1210"/>
                      <a:pt x="404" y="1303"/>
                    </a:cubicBezTo>
                    <a:cubicBezTo>
                      <a:pt x="280" y="1396"/>
                      <a:pt x="124" y="1427"/>
                      <a:pt x="0" y="1458"/>
                    </a:cubicBezTo>
                    <a:cubicBezTo>
                      <a:pt x="93" y="1582"/>
                      <a:pt x="186" y="1706"/>
                      <a:pt x="280" y="1831"/>
                    </a:cubicBezTo>
                    <a:cubicBezTo>
                      <a:pt x="373" y="1706"/>
                      <a:pt x="466" y="1551"/>
                      <a:pt x="528" y="1427"/>
                    </a:cubicBezTo>
                    <a:cubicBezTo>
                      <a:pt x="621" y="1303"/>
                      <a:pt x="745" y="1179"/>
                      <a:pt x="900" y="1086"/>
                    </a:cubicBezTo>
                    <a:cubicBezTo>
                      <a:pt x="1024" y="993"/>
                      <a:pt x="1179" y="900"/>
                      <a:pt x="1272" y="838"/>
                    </a:cubicBezTo>
                    <a:cubicBezTo>
                      <a:pt x="1396" y="776"/>
                      <a:pt x="1520" y="714"/>
                      <a:pt x="1613" y="652"/>
                    </a:cubicBezTo>
                    <a:cubicBezTo>
                      <a:pt x="1676" y="621"/>
                      <a:pt x="1738" y="590"/>
                      <a:pt x="1831" y="559"/>
                    </a:cubicBezTo>
                    <a:lnTo>
                      <a:pt x="15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57"/>
              <p:cNvSpPr/>
              <p:nvPr/>
            </p:nvSpPr>
            <p:spPr>
              <a:xfrm>
                <a:off x="1586125" y="3441000"/>
                <a:ext cx="737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648" extrusionOk="0">
                    <a:moveTo>
                      <a:pt x="2257" y="1"/>
                    </a:moveTo>
                    <a:cubicBezTo>
                      <a:pt x="2087" y="1"/>
                      <a:pt x="1922" y="27"/>
                      <a:pt x="1769" y="66"/>
                    </a:cubicBezTo>
                    <a:cubicBezTo>
                      <a:pt x="1521" y="128"/>
                      <a:pt x="1303" y="221"/>
                      <a:pt x="1055" y="345"/>
                    </a:cubicBezTo>
                    <a:cubicBezTo>
                      <a:pt x="838" y="469"/>
                      <a:pt x="652" y="593"/>
                      <a:pt x="466" y="717"/>
                    </a:cubicBezTo>
                    <a:cubicBezTo>
                      <a:pt x="311" y="841"/>
                      <a:pt x="156" y="934"/>
                      <a:pt x="1" y="996"/>
                    </a:cubicBezTo>
                    <a:lnTo>
                      <a:pt x="125" y="1648"/>
                    </a:lnTo>
                    <a:lnTo>
                      <a:pt x="218" y="1617"/>
                    </a:lnTo>
                    <a:cubicBezTo>
                      <a:pt x="466" y="1524"/>
                      <a:pt x="683" y="1338"/>
                      <a:pt x="838" y="1151"/>
                    </a:cubicBezTo>
                    <a:cubicBezTo>
                      <a:pt x="1024" y="965"/>
                      <a:pt x="1148" y="779"/>
                      <a:pt x="1272" y="593"/>
                    </a:cubicBezTo>
                    <a:cubicBezTo>
                      <a:pt x="1397" y="438"/>
                      <a:pt x="1583" y="283"/>
                      <a:pt x="1800" y="283"/>
                    </a:cubicBezTo>
                    <a:cubicBezTo>
                      <a:pt x="1823" y="280"/>
                      <a:pt x="1845" y="278"/>
                      <a:pt x="1868" y="278"/>
                    </a:cubicBezTo>
                    <a:cubicBezTo>
                      <a:pt x="2056" y="278"/>
                      <a:pt x="2219" y="389"/>
                      <a:pt x="2358" y="500"/>
                    </a:cubicBezTo>
                    <a:cubicBezTo>
                      <a:pt x="2513" y="562"/>
                      <a:pt x="2637" y="686"/>
                      <a:pt x="2792" y="779"/>
                    </a:cubicBezTo>
                    <a:cubicBezTo>
                      <a:pt x="2824" y="593"/>
                      <a:pt x="2886" y="407"/>
                      <a:pt x="2948" y="221"/>
                    </a:cubicBezTo>
                    <a:cubicBezTo>
                      <a:pt x="2824" y="159"/>
                      <a:pt x="2699" y="66"/>
                      <a:pt x="2575" y="35"/>
                    </a:cubicBezTo>
                    <a:cubicBezTo>
                      <a:pt x="2469" y="11"/>
                      <a:pt x="2362" y="1"/>
                      <a:pt x="2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57"/>
              <p:cNvSpPr/>
              <p:nvPr/>
            </p:nvSpPr>
            <p:spPr>
              <a:xfrm>
                <a:off x="1596200" y="3500025"/>
                <a:ext cx="512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552" extrusionOk="0">
                    <a:moveTo>
                      <a:pt x="2048" y="0"/>
                    </a:moveTo>
                    <a:cubicBezTo>
                      <a:pt x="1831" y="0"/>
                      <a:pt x="1614" y="93"/>
                      <a:pt x="1459" y="155"/>
                    </a:cubicBezTo>
                    <a:cubicBezTo>
                      <a:pt x="1242" y="217"/>
                      <a:pt x="1056" y="279"/>
                      <a:pt x="838" y="373"/>
                    </a:cubicBezTo>
                    <a:cubicBezTo>
                      <a:pt x="652" y="466"/>
                      <a:pt x="466" y="590"/>
                      <a:pt x="342" y="714"/>
                    </a:cubicBezTo>
                    <a:cubicBezTo>
                      <a:pt x="218" y="807"/>
                      <a:pt x="94" y="869"/>
                      <a:pt x="1" y="931"/>
                    </a:cubicBezTo>
                    <a:lnTo>
                      <a:pt x="94" y="1551"/>
                    </a:lnTo>
                    <a:lnTo>
                      <a:pt x="218" y="1551"/>
                    </a:lnTo>
                    <a:cubicBezTo>
                      <a:pt x="435" y="1427"/>
                      <a:pt x="621" y="1272"/>
                      <a:pt x="745" y="1117"/>
                    </a:cubicBezTo>
                    <a:cubicBezTo>
                      <a:pt x="869" y="962"/>
                      <a:pt x="963" y="776"/>
                      <a:pt x="1056" y="621"/>
                    </a:cubicBezTo>
                    <a:cubicBezTo>
                      <a:pt x="1149" y="466"/>
                      <a:pt x="1304" y="373"/>
                      <a:pt x="1490" y="342"/>
                    </a:cubicBezTo>
                    <a:cubicBezTo>
                      <a:pt x="1510" y="338"/>
                      <a:pt x="1530" y="337"/>
                      <a:pt x="1550" y="337"/>
                    </a:cubicBezTo>
                    <a:cubicBezTo>
                      <a:pt x="1716" y="337"/>
                      <a:pt x="1876" y="441"/>
                      <a:pt x="1986" y="497"/>
                    </a:cubicBezTo>
                    <a:lnTo>
                      <a:pt x="2017" y="497"/>
                    </a:lnTo>
                    <a:cubicBezTo>
                      <a:pt x="2017" y="342"/>
                      <a:pt x="2017" y="217"/>
                      <a:pt x="2017" y="124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57"/>
              <p:cNvSpPr/>
              <p:nvPr/>
            </p:nvSpPr>
            <p:spPr>
              <a:xfrm>
                <a:off x="1602425" y="3551200"/>
                <a:ext cx="426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94" extrusionOk="0">
                    <a:moveTo>
                      <a:pt x="1551" y="1"/>
                    </a:moveTo>
                    <a:cubicBezTo>
                      <a:pt x="1396" y="1"/>
                      <a:pt x="1241" y="94"/>
                      <a:pt x="1117" y="125"/>
                    </a:cubicBezTo>
                    <a:lnTo>
                      <a:pt x="714" y="125"/>
                    </a:lnTo>
                    <a:cubicBezTo>
                      <a:pt x="672" y="116"/>
                      <a:pt x="630" y="113"/>
                      <a:pt x="589" y="113"/>
                    </a:cubicBezTo>
                    <a:cubicBezTo>
                      <a:pt x="475" y="113"/>
                      <a:pt x="362" y="141"/>
                      <a:pt x="248" y="187"/>
                    </a:cubicBezTo>
                    <a:cubicBezTo>
                      <a:pt x="155" y="218"/>
                      <a:pt x="62" y="280"/>
                      <a:pt x="0" y="342"/>
                    </a:cubicBezTo>
                    <a:lnTo>
                      <a:pt x="93" y="993"/>
                    </a:lnTo>
                    <a:cubicBezTo>
                      <a:pt x="155" y="962"/>
                      <a:pt x="217" y="931"/>
                      <a:pt x="279" y="900"/>
                    </a:cubicBezTo>
                    <a:cubicBezTo>
                      <a:pt x="403" y="838"/>
                      <a:pt x="496" y="745"/>
                      <a:pt x="558" y="683"/>
                    </a:cubicBezTo>
                    <a:cubicBezTo>
                      <a:pt x="651" y="590"/>
                      <a:pt x="714" y="528"/>
                      <a:pt x="807" y="435"/>
                    </a:cubicBezTo>
                    <a:cubicBezTo>
                      <a:pt x="883" y="358"/>
                      <a:pt x="981" y="303"/>
                      <a:pt x="1065" y="303"/>
                    </a:cubicBezTo>
                    <a:cubicBezTo>
                      <a:pt x="1083" y="303"/>
                      <a:pt x="1100" y="305"/>
                      <a:pt x="1117" y="311"/>
                    </a:cubicBezTo>
                    <a:cubicBezTo>
                      <a:pt x="1241" y="311"/>
                      <a:pt x="1365" y="435"/>
                      <a:pt x="1458" y="497"/>
                    </a:cubicBezTo>
                    <a:cubicBezTo>
                      <a:pt x="1520" y="528"/>
                      <a:pt x="1582" y="559"/>
                      <a:pt x="1675" y="559"/>
                    </a:cubicBezTo>
                    <a:cubicBezTo>
                      <a:pt x="1675" y="404"/>
                      <a:pt x="1675" y="218"/>
                      <a:pt x="1706" y="32"/>
                    </a:cubicBezTo>
                    <a:cubicBezTo>
                      <a:pt x="1644" y="32"/>
                      <a:pt x="1613" y="1"/>
                      <a:pt x="15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57"/>
              <p:cNvSpPr/>
              <p:nvPr/>
            </p:nvSpPr>
            <p:spPr>
              <a:xfrm>
                <a:off x="1328650" y="3440300"/>
                <a:ext cx="768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703" extrusionOk="0">
                    <a:moveTo>
                      <a:pt x="3010" y="1"/>
                    </a:moveTo>
                    <a:cubicBezTo>
                      <a:pt x="2761" y="1"/>
                      <a:pt x="2544" y="94"/>
                      <a:pt x="2327" y="125"/>
                    </a:cubicBezTo>
                    <a:cubicBezTo>
                      <a:pt x="2110" y="156"/>
                      <a:pt x="1893" y="156"/>
                      <a:pt x="1645" y="156"/>
                    </a:cubicBezTo>
                    <a:cubicBezTo>
                      <a:pt x="1210" y="94"/>
                      <a:pt x="807" y="94"/>
                      <a:pt x="435" y="63"/>
                    </a:cubicBezTo>
                    <a:cubicBezTo>
                      <a:pt x="280" y="32"/>
                      <a:pt x="156" y="32"/>
                      <a:pt x="0" y="1"/>
                    </a:cubicBezTo>
                    <a:lnTo>
                      <a:pt x="0" y="1"/>
                    </a:lnTo>
                    <a:cubicBezTo>
                      <a:pt x="62" y="249"/>
                      <a:pt x="94" y="435"/>
                      <a:pt x="125" y="621"/>
                    </a:cubicBezTo>
                    <a:cubicBezTo>
                      <a:pt x="218" y="652"/>
                      <a:pt x="280" y="683"/>
                      <a:pt x="342" y="683"/>
                    </a:cubicBezTo>
                    <a:cubicBezTo>
                      <a:pt x="445" y="696"/>
                      <a:pt x="548" y="702"/>
                      <a:pt x="648" y="702"/>
                    </a:cubicBezTo>
                    <a:cubicBezTo>
                      <a:pt x="1030" y="702"/>
                      <a:pt x="1388" y="613"/>
                      <a:pt x="1707" y="466"/>
                    </a:cubicBezTo>
                    <a:cubicBezTo>
                      <a:pt x="1924" y="373"/>
                      <a:pt x="2110" y="311"/>
                      <a:pt x="2327" y="311"/>
                    </a:cubicBezTo>
                    <a:cubicBezTo>
                      <a:pt x="2544" y="311"/>
                      <a:pt x="2761" y="435"/>
                      <a:pt x="2916" y="497"/>
                    </a:cubicBezTo>
                    <a:lnTo>
                      <a:pt x="3010" y="528"/>
                    </a:lnTo>
                    <a:cubicBezTo>
                      <a:pt x="3041" y="342"/>
                      <a:pt x="3072" y="187"/>
                      <a:pt x="3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57"/>
              <p:cNvSpPr/>
              <p:nvPr/>
            </p:nvSpPr>
            <p:spPr>
              <a:xfrm>
                <a:off x="1348025" y="3488375"/>
                <a:ext cx="574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087" extrusionOk="0">
                    <a:moveTo>
                      <a:pt x="2204" y="1"/>
                    </a:moveTo>
                    <a:cubicBezTo>
                      <a:pt x="2017" y="32"/>
                      <a:pt x="1862" y="94"/>
                      <a:pt x="1707" y="125"/>
                    </a:cubicBezTo>
                    <a:cubicBezTo>
                      <a:pt x="1521" y="187"/>
                      <a:pt x="1304" y="218"/>
                      <a:pt x="1118" y="249"/>
                    </a:cubicBezTo>
                    <a:cubicBezTo>
                      <a:pt x="901" y="280"/>
                      <a:pt x="714" y="342"/>
                      <a:pt x="528" y="373"/>
                    </a:cubicBezTo>
                    <a:cubicBezTo>
                      <a:pt x="342" y="435"/>
                      <a:pt x="187" y="466"/>
                      <a:pt x="32" y="497"/>
                    </a:cubicBezTo>
                    <a:lnTo>
                      <a:pt x="1" y="497"/>
                    </a:lnTo>
                    <a:lnTo>
                      <a:pt x="280" y="1087"/>
                    </a:lnTo>
                    <a:cubicBezTo>
                      <a:pt x="435" y="1056"/>
                      <a:pt x="621" y="994"/>
                      <a:pt x="745" y="901"/>
                    </a:cubicBezTo>
                    <a:cubicBezTo>
                      <a:pt x="932" y="808"/>
                      <a:pt x="1087" y="683"/>
                      <a:pt x="1242" y="559"/>
                    </a:cubicBezTo>
                    <a:cubicBezTo>
                      <a:pt x="1397" y="435"/>
                      <a:pt x="1552" y="342"/>
                      <a:pt x="1738" y="342"/>
                    </a:cubicBezTo>
                    <a:cubicBezTo>
                      <a:pt x="1763" y="338"/>
                      <a:pt x="1788" y="336"/>
                      <a:pt x="1813" y="336"/>
                    </a:cubicBezTo>
                    <a:cubicBezTo>
                      <a:pt x="1974" y="336"/>
                      <a:pt x="2131" y="417"/>
                      <a:pt x="2266" y="497"/>
                    </a:cubicBezTo>
                    <a:lnTo>
                      <a:pt x="2297" y="497"/>
                    </a:lnTo>
                    <a:cubicBezTo>
                      <a:pt x="2297" y="404"/>
                      <a:pt x="2266" y="311"/>
                      <a:pt x="2235" y="218"/>
                    </a:cubicBezTo>
                    <a:cubicBezTo>
                      <a:pt x="2235" y="156"/>
                      <a:pt x="2204" y="94"/>
                      <a:pt x="2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57"/>
              <p:cNvSpPr/>
              <p:nvPr/>
            </p:nvSpPr>
            <p:spPr>
              <a:xfrm>
                <a:off x="1370525" y="3543450"/>
                <a:ext cx="473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839" extrusionOk="0">
                    <a:moveTo>
                      <a:pt x="1676" y="0"/>
                    </a:moveTo>
                    <a:cubicBezTo>
                      <a:pt x="1490" y="32"/>
                      <a:pt x="1335" y="125"/>
                      <a:pt x="1179" y="156"/>
                    </a:cubicBezTo>
                    <a:cubicBezTo>
                      <a:pt x="1024" y="187"/>
                      <a:pt x="838" y="187"/>
                      <a:pt x="683" y="187"/>
                    </a:cubicBezTo>
                    <a:cubicBezTo>
                      <a:pt x="621" y="179"/>
                      <a:pt x="561" y="175"/>
                      <a:pt x="502" y="175"/>
                    </a:cubicBezTo>
                    <a:cubicBezTo>
                      <a:pt x="326" y="175"/>
                      <a:pt x="163" y="210"/>
                      <a:pt x="1" y="280"/>
                    </a:cubicBezTo>
                    <a:lnTo>
                      <a:pt x="249" y="838"/>
                    </a:lnTo>
                    <a:cubicBezTo>
                      <a:pt x="435" y="745"/>
                      <a:pt x="590" y="621"/>
                      <a:pt x="745" y="497"/>
                    </a:cubicBezTo>
                    <a:cubicBezTo>
                      <a:pt x="847" y="420"/>
                      <a:pt x="970" y="365"/>
                      <a:pt x="1097" y="365"/>
                    </a:cubicBezTo>
                    <a:cubicBezTo>
                      <a:pt x="1124" y="365"/>
                      <a:pt x="1152" y="367"/>
                      <a:pt x="1179" y="373"/>
                    </a:cubicBezTo>
                    <a:cubicBezTo>
                      <a:pt x="1335" y="373"/>
                      <a:pt x="1490" y="466"/>
                      <a:pt x="1614" y="528"/>
                    </a:cubicBezTo>
                    <a:cubicBezTo>
                      <a:pt x="1707" y="528"/>
                      <a:pt x="1800" y="559"/>
                      <a:pt x="1893" y="559"/>
                    </a:cubicBezTo>
                    <a:cubicBezTo>
                      <a:pt x="1862" y="404"/>
                      <a:pt x="1831" y="218"/>
                      <a:pt x="1769" y="32"/>
                    </a:cubicBezTo>
                    <a:lnTo>
                      <a:pt x="16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57"/>
              <p:cNvSpPr/>
              <p:nvPr/>
            </p:nvSpPr>
            <p:spPr>
              <a:xfrm>
                <a:off x="1192150" y="3405400"/>
                <a:ext cx="7835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203" extrusionOk="0">
                    <a:moveTo>
                      <a:pt x="2141" y="1"/>
                    </a:moveTo>
                    <a:cubicBezTo>
                      <a:pt x="1893" y="1"/>
                      <a:pt x="1645" y="63"/>
                      <a:pt x="1397" y="125"/>
                    </a:cubicBezTo>
                    <a:cubicBezTo>
                      <a:pt x="1148" y="187"/>
                      <a:pt x="931" y="280"/>
                      <a:pt x="745" y="373"/>
                    </a:cubicBezTo>
                    <a:cubicBezTo>
                      <a:pt x="528" y="466"/>
                      <a:pt x="373" y="528"/>
                      <a:pt x="187" y="559"/>
                    </a:cubicBezTo>
                    <a:cubicBezTo>
                      <a:pt x="125" y="590"/>
                      <a:pt x="63" y="590"/>
                      <a:pt x="1" y="590"/>
                    </a:cubicBezTo>
                    <a:lnTo>
                      <a:pt x="1" y="1179"/>
                    </a:lnTo>
                    <a:cubicBezTo>
                      <a:pt x="63" y="1195"/>
                      <a:pt x="117" y="1203"/>
                      <a:pt x="167" y="1203"/>
                    </a:cubicBezTo>
                    <a:cubicBezTo>
                      <a:pt x="218" y="1203"/>
                      <a:pt x="264" y="1195"/>
                      <a:pt x="311" y="1179"/>
                    </a:cubicBezTo>
                    <a:cubicBezTo>
                      <a:pt x="590" y="1148"/>
                      <a:pt x="838" y="1024"/>
                      <a:pt x="1024" y="869"/>
                    </a:cubicBezTo>
                    <a:cubicBezTo>
                      <a:pt x="1242" y="745"/>
                      <a:pt x="1397" y="559"/>
                      <a:pt x="1552" y="404"/>
                    </a:cubicBezTo>
                    <a:cubicBezTo>
                      <a:pt x="1690" y="293"/>
                      <a:pt x="1879" y="182"/>
                      <a:pt x="2072" y="182"/>
                    </a:cubicBezTo>
                    <a:cubicBezTo>
                      <a:pt x="2095" y="182"/>
                      <a:pt x="2118" y="184"/>
                      <a:pt x="2141" y="187"/>
                    </a:cubicBezTo>
                    <a:cubicBezTo>
                      <a:pt x="2358" y="218"/>
                      <a:pt x="2513" y="404"/>
                      <a:pt x="2637" y="528"/>
                    </a:cubicBezTo>
                    <a:cubicBezTo>
                      <a:pt x="2762" y="621"/>
                      <a:pt x="2855" y="745"/>
                      <a:pt x="2979" y="869"/>
                    </a:cubicBezTo>
                    <a:lnTo>
                      <a:pt x="3134" y="280"/>
                    </a:lnTo>
                    <a:cubicBezTo>
                      <a:pt x="3072" y="218"/>
                      <a:pt x="3010" y="156"/>
                      <a:pt x="2917" y="125"/>
                    </a:cubicBezTo>
                    <a:cubicBezTo>
                      <a:pt x="2669" y="1"/>
                      <a:pt x="2389" y="1"/>
                      <a:pt x="2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57"/>
              <p:cNvSpPr/>
              <p:nvPr/>
            </p:nvSpPr>
            <p:spPr>
              <a:xfrm>
                <a:off x="1206900" y="3481400"/>
                <a:ext cx="527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521" extrusionOk="0">
                    <a:moveTo>
                      <a:pt x="2047" y="1"/>
                    </a:moveTo>
                    <a:cubicBezTo>
                      <a:pt x="1799" y="1"/>
                      <a:pt x="1582" y="94"/>
                      <a:pt x="1396" y="156"/>
                    </a:cubicBezTo>
                    <a:cubicBezTo>
                      <a:pt x="1210" y="218"/>
                      <a:pt x="993" y="280"/>
                      <a:pt x="807" y="373"/>
                    </a:cubicBezTo>
                    <a:cubicBezTo>
                      <a:pt x="621" y="466"/>
                      <a:pt x="434" y="590"/>
                      <a:pt x="310" y="714"/>
                    </a:cubicBezTo>
                    <a:cubicBezTo>
                      <a:pt x="186" y="776"/>
                      <a:pt x="93" y="838"/>
                      <a:pt x="0" y="900"/>
                    </a:cubicBezTo>
                    <a:lnTo>
                      <a:pt x="217" y="1521"/>
                    </a:lnTo>
                    <a:cubicBezTo>
                      <a:pt x="434" y="1397"/>
                      <a:pt x="589" y="1242"/>
                      <a:pt x="683" y="1118"/>
                    </a:cubicBezTo>
                    <a:cubicBezTo>
                      <a:pt x="838" y="962"/>
                      <a:pt x="931" y="807"/>
                      <a:pt x="1024" y="652"/>
                    </a:cubicBezTo>
                    <a:cubicBezTo>
                      <a:pt x="1117" y="497"/>
                      <a:pt x="1272" y="373"/>
                      <a:pt x="1458" y="342"/>
                    </a:cubicBezTo>
                    <a:cubicBezTo>
                      <a:pt x="1644" y="342"/>
                      <a:pt x="1799" y="435"/>
                      <a:pt x="1954" y="497"/>
                    </a:cubicBezTo>
                    <a:cubicBezTo>
                      <a:pt x="2016" y="528"/>
                      <a:pt x="2047" y="528"/>
                      <a:pt x="2110" y="559"/>
                    </a:cubicBezTo>
                    <a:lnTo>
                      <a:pt x="20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57"/>
              <p:cNvSpPr/>
              <p:nvPr/>
            </p:nvSpPr>
            <p:spPr>
              <a:xfrm>
                <a:off x="1226275" y="3551200"/>
                <a:ext cx="4345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839" extrusionOk="0">
                    <a:moveTo>
                      <a:pt x="1366" y="1"/>
                    </a:moveTo>
                    <a:cubicBezTo>
                      <a:pt x="1210" y="1"/>
                      <a:pt x="1055" y="94"/>
                      <a:pt x="931" y="125"/>
                    </a:cubicBezTo>
                    <a:lnTo>
                      <a:pt x="528" y="125"/>
                    </a:lnTo>
                    <a:cubicBezTo>
                      <a:pt x="486" y="116"/>
                      <a:pt x="443" y="113"/>
                      <a:pt x="398" y="113"/>
                    </a:cubicBezTo>
                    <a:cubicBezTo>
                      <a:pt x="278" y="113"/>
                      <a:pt x="153" y="141"/>
                      <a:pt x="63" y="187"/>
                    </a:cubicBezTo>
                    <a:lnTo>
                      <a:pt x="1" y="249"/>
                    </a:lnTo>
                    <a:lnTo>
                      <a:pt x="218" y="838"/>
                    </a:lnTo>
                    <a:cubicBezTo>
                      <a:pt x="280" y="776"/>
                      <a:pt x="311" y="714"/>
                      <a:pt x="373" y="683"/>
                    </a:cubicBezTo>
                    <a:cubicBezTo>
                      <a:pt x="466" y="590"/>
                      <a:pt x="528" y="528"/>
                      <a:pt x="621" y="435"/>
                    </a:cubicBezTo>
                    <a:cubicBezTo>
                      <a:pt x="698" y="358"/>
                      <a:pt x="774" y="303"/>
                      <a:pt x="868" y="303"/>
                    </a:cubicBezTo>
                    <a:cubicBezTo>
                      <a:pt x="888" y="303"/>
                      <a:pt x="909" y="305"/>
                      <a:pt x="931" y="311"/>
                    </a:cubicBezTo>
                    <a:cubicBezTo>
                      <a:pt x="1055" y="311"/>
                      <a:pt x="1179" y="435"/>
                      <a:pt x="1241" y="497"/>
                    </a:cubicBezTo>
                    <a:cubicBezTo>
                      <a:pt x="1397" y="559"/>
                      <a:pt x="1552" y="590"/>
                      <a:pt x="1738" y="590"/>
                    </a:cubicBezTo>
                    <a:lnTo>
                      <a:pt x="1676" y="94"/>
                    </a:lnTo>
                    <a:cubicBezTo>
                      <a:pt x="1583" y="63"/>
                      <a:pt x="1490" y="1"/>
                      <a:pt x="1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57"/>
              <p:cNvSpPr/>
              <p:nvPr/>
            </p:nvSpPr>
            <p:spPr>
              <a:xfrm>
                <a:off x="1813350" y="3559050"/>
                <a:ext cx="884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4" extrusionOk="0">
                    <a:moveTo>
                      <a:pt x="1553" y="0"/>
                    </a:moveTo>
                    <a:cubicBezTo>
                      <a:pt x="1215" y="0"/>
                      <a:pt x="737" y="70"/>
                      <a:pt x="528" y="431"/>
                    </a:cubicBezTo>
                    <a:cubicBezTo>
                      <a:pt x="1" y="1951"/>
                      <a:pt x="2483" y="2634"/>
                      <a:pt x="2483" y="2634"/>
                    </a:cubicBezTo>
                    <a:lnTo>
                      <a:pt x="2483" y="1951"/>
                    </a:lnTo>
                    <a:lnTo>
                      <a:pt x="3227" y="2106"/>
                    </a:lnTo>
                    <a:cubicBezTo>
                      <a:pt x="3227" y="2106"/>
                      <a:pt x="3537" y="1300"/>
                      <a:pt x="3227" y="897"/>
                    </a:cubicBezTo>
                    <a:cubicBezTo>
                      <a:pt x="2733" y="91"/>
                      <a:pt x="2152" y="25"/>
                      <a:pt x="1977" y="25"/>
                    </a:cubicBezTo>
                    <a:cubicBezTo>
                      <a:pt x="1943" y="25"/>
                      <a:pt x="1924" y="28"/>
                      <a:pt x="1924" y="28"/>
                    </a:cubicBezTo>
                    <a:cubicBezTo>
                      <a:pt x="1924" y="28"/>
                      <a:pt x="1766" y="0"/>
                      <a:pt x="1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57"/>
              <p:cNvSpPr/>
              <p:nvPr/>
            </p:nvSpPr>
            <p:spPr>
              <a:xfrm>
                <a:off x="1207675" y="3584650"/>
                <a:ext cx="10627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882" extrusionOk="0">
                    <a:moveTo>
                      <a:pt x="1736" y="0"/>
                    </a:moveTo>
                    <a:cubicBezTo>
                      <a:pt x="1520" y="0"/>
                      <a:pt x="1313" y="38"/>
                      <a:pt x="1179" y="152"/>
                    </a:cubicBezTo>
                    <a:cubicBezTo>
                      <a:pt x="0" y="1858"/>
                      <a:pt x="2637" y="2882"/>
                      <a:pt x="2637" y="2882"/>
                    </a:cubicBezTo>
                    <a:lnTo>
                      <a:pt x="2823" y="1982"/>
                    </a:lnTo>
                    <a:cubicBezTo>
                      <a:pt x="2823" y="1982"/>
                      <a:pt x="3381" y="2199"/>
                      <a:pt x="3692" y="2478"/>
                    </a:cubicBezTo>
                    <a:cubicBezTo>
                      <a:pt x="4250" y="834"/>
                      <a:pt x="2637" y="152"/>
                      <a:pt x="2637" y="152"/>
                    </a:cubicBezTo>
                    <a:cubicBezTo>
                      <a:pt x="2637" y="152"/>
                      <a:pt x="2168" y="0"/>
                      <a:pt x="1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57"/>
              <p:cNvSpPr/>
              <p:nvPr/>
            </p:nvSpPr>
            <p:spPr>
              <a:xfrm>
                <a:off x="1358900" y="3575125"/>
                <a:ext cx="1062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891" extrusionOk="0">
                    <a:moveTo>
                      <a:pt x="1756" y="0"/>
                    </a:moveTo>
                    <a:cubicBezTo>
                      <a:pt x="1546" y="0"/>
                      <a:pt x="1333" y="39"/>
                      <a:pt x="1179" y="160"/>
                    </a:cubicBezTo>
                    <a:cubicBezTo>
                      <a:pt x="0" y="1836"/>
                      <a:pt x="2637" y="2890"/>
                      <a:pt x="2637" y="2890"/>
                    </a:cubicBezTo>
                    <a:lnTo>
                      <a:pt x="2823" y="1991"/>
                    </a:lnTo>
                    <a:cubicBezTo>
                      <a:pt x="2823" y="1991"/>
                      <a:pt x="3382" y="2208"/>
                      <a:pt x="3692" y="2456"/>
                    </a:cubicBezTo>
                    <a:cubicBezTo>
                      <a:pt x="4250" y="843"/>
                      <a:pt x="2513" y="129"/>
                      <a:pt x="2513" y="129"/>
                    </a:cubicBezTo>
                    <a:cubicBezTo>
                      <a:pt x="2513" y="129"/>
                      <a:pt x="2139" y="0"/>
                      <a:pt x="1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57"/>
              <p:cNvSpPr/>
              <p:nvPr/>
            </p:nvSpPr>
            <p:spPr>
              <a:xfrm>
                <a:off x="1570625" y="3580150"/>
                <a:ext cx="10937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3062" extrusionOk="0">
                    <a:moveTo>
                      <a:pt x="1856" y="0"/>
                    </a:moveTo>
                    <a:cubicBezTo>
                      <a:pt x="1760" y="0"/>
                      <a:pt x="1667" y="15"/>
                      <a:pt x="1582" y="53"/>
                    </a:cubicBezTo>
                    <a:cubicBezTo>
                      <a:pt x="0" y="1386"/>
                      <a:pt x="2265" y="3062"/>
                      <a:pt x="2265" y="3062"/>
                    </a:cubicBezTo>
                    <a:lnTo>
                      <a:pt x="2699" y="2255"/>
                    </a:lnTo>
                    <a:cubicBezTo>
                      <a:pt x="2699" y="2255"/>
                      <a:pt x="3164" y="2596"/>
                      <a:pt x="3412" y="2938"/>
                    </a:cubicBezTo>
                    <a:cubicBezTo>
                      <a:pt x="4374" y="1511"/>
                      <a:pt x="2854" y="363"/>
                      <a:pt x="2854" y="363"/>
                    </a:cubicBezTo>
                    <a:cubicBezTo>
                      <a:pt x="2854" y="363"/>
                      <a:pt x="2321" y="0"/>
                      <a:pt x="1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57"/>
              <p:cNvSpPr/>
              <p:nvPr/>
            </p:nvSpPr>
            <p:spPr>
              <a:xfrm>
                <a:off x="1237900" y="3019975"/>
                <a:ext cx="67500" cy="33040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3216" extrusionOk="0">
                    <a:moveTo>
                      <a:pt x="1645" y="0"/>
                    </a:moveTo>
                    <a:cubicBezTo>
                      <a:pt x="1056" y="341"/>
                      <a:pt x="497" y="745"/>
                      <a:pt x="1" y="1272"/>
                    </a:cubicBezTo>
                    <a:cubicBezTo>
                      <a:pt x="125" y="1644"/>
                      <a:pt x="280" y="1923"/>
                      <a:pt x="404" y="2172"/>
                    </a:cubicBezTo>
                    <a:cubicBezTo>
                      <a:pt x="994" y="3226"/>
                      <a:pt x="1459" y="4374"/>
                      <a:pt x="1552" y="5553"/>
                    </a:cubicBezTo>
                    <a:cubicBezTo>
                      <a:pt x="1614" y="6142"/>
                      <a:pt x="1552" y="6732"/>
                      <a:pt x="1397" y="7290"/>
                    </a:cubicBezTo>
                    <a:cubicBezTo>
                      <a:pt x="1211" y="7817"/>
                      <a:pt x="870" y="8407"/>
                      <a:pt x="652" y="9058"/>
                    </a:cubicBezTo>
                    <a:cubicBezTo>
                      <a:pt x="156" y="10392"/>
                      <a:pt x="280" y="11881"/>
                      <a:pt x="963" y="13091"/>
                    </a:cubicBezTo>
                    <a:cubicBezTo>
                      <a:pt x="1004" y="13174"/>
                      <a:pt x="1087" y="13215"/>
                      <a:pt x="1165" y="13215"/>
                    </a:cubicBezTo>
                    <a:cubicBezTo>
                      <a:pt x="1204" y="13215"/>
                      <a:pt x="1242" y="13205"/>
                      <a:pt x="1273" y="13184"/>
                    </a:cubicBezTo>
                    <a:cubicBezTo>
                      <a:pt x="1397" y="13153"/>
                      <a:pt x="1459" y="12998"/>
                      <a:pt x="1397" y="12874"/>
                    </a:cubicBezTo>
                    <a:cubicBezTo>
                      <a:pt x="901" y="11757"/>
                      <a:pt x="901" y="10423"/>
                      <a:pt x="1397" y="9368"/>
                    </a:cubicBezTo>
                    <a:cubicBezTo>
                      <a:pt x="1645" y="8841"/>
                      <a:pt x="2048" y="8283"/>
                      <a:pt x="2328" y="7631"/>
                    </a:cubicBezTo>
                    <a:cubicBezTo>
                      <a:pt x="2576" y="6949"/>
                      <a:pt x="2700" y="6235"/>
                      <a:pt x="2700" y="5522"/>
                    </a:cubicBezTo>
                    <a:cubicBezTo>
                      <a:pt x="2700" y="4095"/>
                      <a:pt x="2297" y="2730"/>
                      <a:pt x="1738" y="1489"/>
                    </a:cubicBezTo>
                    <a:cubicBezTo>
                      <a:pt x="1428" y="869"/>
                      <a:pt x="1397" y="589"/>
                      <a:pt x="1552" y="186"/>
                    </a:cubicBezTo>
                    <a:cubicBezTo>
                      <a:pt x="1552" y="124"/>
                      <a:pt x="1614" y="62"/>
                      <a:pt x="16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57"/>
              <p:cNvSpPr/>
              <p:nvPr/>
            </p:nvSpPr>
            <p:spPr>
              <a:xfrm>
                <a:off x="1323225" y="2989725"/>
                <a:ext cx="93850" cy="3841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5364" extrusionOk="0">
                    <a:moveTo>
                      <a:pt x="1644" y="0"/>
                    </a:moveTo>
                    <a:cubicBezTo>
                      <a:pt x="1086" y="124"/>
                      <a:pt x="528" y="248"/>
                      <a:pt x="0" y="434"/>
                    </a:cubicBezTo>
                    <a:cubicBezTo>
                      <a:pt x="0" y="497"/>
                      <a:pt x="31" y="559"/>
                      <a:pt x="31" y="621"/>
                    </a:cubicBezTo>
                    <a:cubicBezTo>
                      <a:pt x="248" y="1551"/>
                      <a:pt x="714" y="2265"/>
                      <a:pt x="1117" y="2885"/>
                    </a:cubicBezTo>
                    <a:cubicBezTo>
                      <a:pt x="1893" y="4033"/>
                      <a:pt x="2482" y="5305"/>
                      <a:pt x="2606" y="6670"/>
                    </a:cubicBezTo>
                    <a:cubicBezTo>
                      <a:pt x="2699" y="7321"/>
                      <a:pt x="2637" y="7973"/>
                      <a:pt x="2420" y="8655"/>
                    </a:cubicBezTo>
                    <a:cubicBezTo>
                      <a:pt x="2203" y="9307"/>
                      <a:pt x="1893" y="9989"/>
                      <a:pt x="1644" y="10703"/>
                    </a:cubicBezTo>
                    <a:cubicBezTo>
                      <a:pt x="1427" y="11447"/>
                      <a:pt x="1272" y="12223"/>
                      <a:pt x="1334" y="12998"/>
                    </a:cubicBezTo>
                    <a:cubicBezTo>
                      <a:pt x="1396" y="13774"/>
                      <a:pt x="1582" y="14518"/>
                      <a:pt x="1800" y="15232"/>
                    </a:cubicBezTo>
                    <a:cubicBezTo>
                      <a:pt x="1825" y="15308"/>
                      <a:pt x="1914" y="15364"/>
                      <a:pt x="1996" y="15364"/>
                    </a:cubicBezTo>
                    <a:cubicBezTo>
                      <a:pt x="2014" y="15364"/>
                      <a:pt x="2031" y="15361"/>
                      <a:pt x="2048" y="15356"/>
                    </a:cubicBezTo>
                    <a:cubicBezTo>
                      <a:pt x="2172" y="15325"/>
                      <a:pt x="2234" y="15232"/>
                      <a:pt x="2203" y="15108"/>
                    </a:cubicBezTo>
                    <a:cubicBezTo>
                      <a:pt x="2017" y="14425"/>
                      <a:pt x="1893" y="13712"/>
                      <a:pt x="1924" y="12998"/>
                    </a:cubicBezTo>
                    <a:cubicBezTo>
                      <a:pt x="1924" y="12285"/>
                      <a:pt x="2110" y="11633"/>
                      <a:pt x="2358" y="10982"/>
                    </a:cubicBezTo>
                    <a:cubicBezTo>
                      <a:pt x="2637" y="10299"/>
                      <a:pt x="3009" y="9679"/>
                      <a:pt x="3289" y="8965"/>
                    </a:cubicBezTo>
                    <a:cubicBezTo>
                      <a:pt x="3599" y="8221"/>
                      <a:pt x="3754" y="7414"/>
                      <a:pt x="3723" y="6608"/>
                    </a:cubicBezTo>
                    <a:cubicBezTo>
                      <a:pt x="3692" y="4995"/>
                      <a:pt x="3102" y="3444"/>
                      <a:pt x="2358" y="2110"/>
                    </a:cubicBezTo>
                    <a:cubicBezTo>
                      <a:pt x="2017" y="1489"/>
                      <a:pt x="1706" y="900"/>
                      <a:pt x="1644" y="341"/>
                    </a:cubicBezTo>
                    <a:cubicBezTo>
                      <a:pt x="1644" y="248"/>
                      <a:pt x="1644" y="124"/>
                      <a:pt x="1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57"/>
              <p:cNvSpPr/>
              <p:nvPr/>
            </p:nvSpPr>
            <p:spPr>
              <a:xfrm>
                <a:off x="1532625" y="2983500"/>
                <a:ext cx="93075" cy="33135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3254" extrusionOk="0">
                    <a:moveTo>
                      <a:pt x="1675" y="1"/>
                    </a:moveTo>
                    <a:lnTo>
                      <a:pt x="1644" y="32"/>
                    </a:lnTo>
                    <a:cubicBezTo>
                      <a:pt x="1458" y="48"/>
                      <a:pt x="1233" y="55"/>
                      <a:pt x="966" y="55"/>
                    </a:cubicBezTo>
                    <a:cubicBezTo>
                      <a:pt x="698" y="55"/>
                      <a:pt x="388" y="48"/>
                      <a:pt x="31" y="32"/>
                    </a:cubicBezTo>
                    <a:cubicBezTo>
                      <a:pt x="0" y="404"/>
                      <a:pt x="0" y="777"/>
                      <a:pt x="0" y="1149"/>
                    </a:cubicBezTo>
                    <a:cubicBezTo>
                      <a:pt x="31" y="1924"/>
                      <a:pt x="217" y="2700"/>
                      <a:pt x="496" y="3413"/>
                    </a:cubicBezTo>
                    <a:cubicBezTo>
                      <a:pt x="807" y="4127"/>
                      <a:pt x="1210" y="4747"/>
                      <a:pt x="1582" y="5306"/>
                    </a:cubicBezTo>
                    <a:cubicBezTo>
                      <a:pt x="2327" y="6391"/>
                      <a:pt x="2730" y="7632"/>
                      <a:pt x="2916" y="8966"/>
                    </a:cubicBezTo>
                    <a:cubicBezTo>
                      <a:pt x="3102" y="10300"/>
                      <a:pt x="3102" y="11665"/>
                      <a:pt x="3071" y="13061"/>
                    </a:cubicBezTo>
                    <a:cubicBezTo>
                      <a:pt x="3071" y="13154"/>
                      <a:pt x="3133" y="13247"/>
                      <a:pt x="3257" y="13247"/>
                    </a:cubicBezTo>
                    <a:cubicBezTo>
                      <a:pt x="3270" y="13251"/>
                      <a:pt x="3282" y="13253"/>
                      <a:pt x="3295" y="13253"/>
                    </a:cubicBezTo>
                    <a:cubicBezTo>
                      <a:pt x="3374" y="13253"/>
                      <a:pt x="3448" y="13173"/>
                      <a:pt x="3474" y="13092"/>
                    </a:cubicBezTo>
                    <a:cubicBezTo>
                      <a:pt x="3599" y="11696"/>
                      <a:pt x="3723" y="10331"/>
                      <a:pt x="3661" y="8904"/>
                    </a:cubicBezTo>
                    <a:cubicBezTo>
                      <a:pt x="3630" y="8191"/>
                      <a:pt x="3537" y="7477"/>
                      <a:pt x="3350" y="6764"/>
                    </a:cubicBezTo>
                    <a:cubicBezTo>
                      <a:pt x="3195" y="6050"/>
                      <a:pt x="2885" y="5368"/>
                      <a:pt x="2575" y="4747"/>
                    </a:cubicBezTo>
                    <a:cubicBezTo>
                      <a:pt x="2234" y="4096"/>
                      <a:pt x="1923" y="3537"/>
                      <a:pt x="1737" y="2948"/>
                    </a:cubicBezTo>
                    <a:cubicBezTo>
                      <a:pt x="1551" y="2390"/>
                      <a:pt x="1489" y="1769"/>
                      <a:pt x="1520" y="1149"/>
                    </a:cubicBezTo>
                    <a:cubicBezTo>
                      <a:pt x="1520" y="777"/>
                      <a:pt x="1582" y="373"/>
                      <a:pt x="16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57"/>
              <p:cNvSpPr/>
              <p:nvPr/>
            </p:nvSpPr>
            <p:spPr>
              <a:xfrm>
                <a:off x="1431800" y="2981950"/>
                <a:ext cx="1124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4745" extrusionOk="0">
                    <a:moveTo>
                      <a:pt x="1986" y="1"/>
                    </a:moveTo>
                    <a:cubicBezTo>
                      <a:pt x="1396" y="1"/>
                      <a:pt x="776" y="1"/>
                      <a:pt x="155" y="32"/>
                    </a:cubicBezTo>
                    <a:cubicBezTo>
                      <a:pt x="31" y="590"/>
                      <a:pt x="0" y="1180"/>
                      <a:pt x="0" y="1738"/>
                    </a:cubicBezTo>
                    <a:cubicBezTo>
                      <a:pt x="31" y="3413"/>
                      <a:pt x="528" y="4933"/>
                      <a:pt x="1210" y="6329"/>
                    </a:cubicBezTo>
                    <a:cubicBezTo>
                      <a:pt x="1551" y="7012"/>
                      <a:pt x="1924" y="7694"/>
                      <a:pt x="2327" y="8315"/>
                    </a:cubicBezTo>
                    <a:cubicBezTo>
                      <a:pt x="2699" y="8966"/>
                      <a:pt x="3071" y="9587"/>
                      <a:pt x="3320" y="10238"/>
                    </a:cubicBezTo>
                    <a:cubicBezTo>
                      <a:pt x="3785" y="11541"/>
                      <a:pt x="3785" y="13030"/>
                      <a:pt x="3506" y="14488"/>
                    </a:cubicBezTo>
                    <a:cubicBezTo>
                      <a:pt x="3506" y="14581"/>
                      <a:pt x="3568" y="14705"/>
                      <a:pt x="3692" y="14736"/>
                    </a:cubicBezTo>
                    <a:cubicBezTo>
                      <a:pt x="3708" y="14741"/>
                      <a:pt x="3725" y="14744"/>
                      <a:pt x="3742" y="14744"/>
                    </a:cubicBezTo>
                    <a:cubicBezTo>
                      <a:pt x="3825" y="14744"/>
                      <a:pt x="3914" y="14684"/>
                      <a:pt x="3940" y="14581"/>
                    </a:cubicBezTo>
                    <a:cubicBezTo>
                      <a:pt x="4343" y="13123"/>
                      <a:pt x="4498" y="11541"/>
                      <a:pt x="4095" y="9990"/>
                    </a:cubicBezTo>
                    <a:cubicBezTo>
                      <a:pt x="3909" y="9214"/>
                      <a:pt x="3537" y="8501"/>
                      <a:pt x="3196" y="7849"/>
                    </a:cubicBezTo>
                    <a:cubicBezTo>
                      <a:pt x="2885" y="7167"/>
                      <a:pt x="2575" y="6515"/>
                      <a:pt x="2327" y="5833"/>
                    </a:cubicBezTo>
                    <a:cubicBezTo>
                      <a:pt x="1800" y="4499"/>
                      <a:pt x="1489" y="3103"/>
                      <a:pt x="1582" y="1769"/>
                    </a:cubicBezTo>
                    <a:cubicBezTo>
                      <a:pt x="1613" y="1180"/>
                      <a:pt x="1769" y="559"/>
                      <a:pt x="1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57"/>
              <p:cNvSpPr/>
              <p:nvPr/>
            </p:nvSpPr>
            <p:spPr>
              <a:xfrm>
                <a:off x="1627225" y="2930000"/>
                <a:ext cx="114025" cy="29240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1696" extrusionOk="0">
                    <a:moveTo>
                      <a:pt x="1335" y="1"/>
                    </a:moveTo>
                    <a:cubicBezTo>
                      <a:pt x="962" y="404"/>
                      <a:pt x="528" y="776"/>
                      <a:pt x="1" y="1148"/>
                    </a:cubicBezTo>
                    <a:cubicBezTo>
                      <a:pt x="342" y="2327"/>
                      <a:pt x="900" y="3413"/>
                      <a:pt x="1490" y="4406"/>
                    </a:cubicBezTo>
                    <a:cubicBezTo>
                      <a:pt x="2172" y="5553"/>
                      <a:pt x="2855" y="6608"/>
                      <a:pt x="3289" y="7756"/>
                    </a:cubicBezTo>
                    <a:cubicBezTo>
                      <a:pt x="3723" y="8935"/>
                      <a:pt x="4002" y="10207"/>
                      <a:pt x="3847" y="11447"/>
                    </a:cubicBezTo>
                    <a:cubicBezTo>
                      <a:pt x="3816" y="11540"/>
                      <a:pt x="3909" y="11665"/>
                      <a:pt x="4002" y="11696"/>
                    </a:cubicBezTo>
                    <a:cubicBezTo>
                      <a:pt x="4127" y="11696"/>
                      <a:pt x="4251" y="11634"/>
                      <a:pt x="4282" y="11509"/>
                    </a:cubicBezTo>
                    <a:cubicBezTo>
                      <a:pt x="4561" y="10207"/>
                      <a:pt x="4406" y="8811"/>
                      <a:pt x="4065" y="7508"/>
                    </a:cubicBezTo>
                    <a:cubicBezTo>
                      <a:pt x="3692" y="6205"/>
                      <a:pt x="3072" y="5026"/>
                      <a:pt x="2544" y="3847"/>
                    </a:cubicBezTo>
                    <a:cubicBezTo>
                      <a:pt x="1986" y="2699"/>
                      <a:pt x="1521" y="1552"/>
                      <a:pt x="1366" y="373"/>
                    </a:cubicBezTo>
                    <a:cubicBezTo>
                      <a:pt x="1366" y="249"/>
                      <a:pt x="1366" y="125"/>
                      <a:pt x="1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57"/>
              <p:cNvSpPr/>
              <p:nvPr/>
            </p:nvSpPr>
            <p:spPr>
              <a:xfrm>
                <a:off x="1693925" y="2819100"/>
                <a:ext cx="92325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6927" extrusionOk="0">
                    <a:moveTo>
                      <a:pt x="838" y="0"/>
                    </a:moveTo>
                    <a:cubicBezTo>
                      <a:pt x="714" y="590"/>
                      <a:pt x="497" y="1520"/>
                      <a:pt x="1" y="2544"/>
                    </a:cubicBezTo>
                    <a:cubicBezTo>
                      <a:pt x="1" y="2606"/>
                      <a:pt x="32" y="2699"/>
                      <a:pt x="63" y="2792"/>
                    </a:cubicBezTo>
                    <a:cubicBezTo>
                      <a:pt x="280" y="3382"/>
                      <a:pt x="559" y="3971"/>
                      <a:pt x="993" y="4468"/>
                    </a:cubicBezTo>
                    <a:cubicBezTo>
                      <a:pt x="1428" y="4995"/>
                      <a:pt x="1924" y="5305"/>
                      <a:pt x="2358" y="5646"/>
                    </a:cubicBezTo>
                    <a:cubicBezTo>
                      <a:pt x="2792" y="5988"/>
                      <a:pt x="3227" y="6360"/>
                      <a:pt x="3413" y="6856"/>
                    </a:cubicBezTo>
                    <a:cubicBezTo>
                      <a:pt x="3438" y="6881"/>
                      <a:pt x="3483" y="6927"/>
                      <a:pt x="3533" y="6927"/>
                    </a:cubicBezTo>
                    <a:cubicBezTo>
                      <a:pt x="3544" y="6927"/>
                      <a:pt x="3556" y="6924"/>
                      <a:pt x="3568" y="6918"/>
                    </a:cubicBezTo>
                    <a:cubicBezTo>
                      <a:pt x="3630" y="6918"/>
                      <a:pt x="3692" y="6856"/>
                      <a:pt x="3692" y="6763"/>
                    </a:cubicBezTo>
                    <a:cubicBezTo>
                      <a:pt x="3568" y="6143"/>
                      <a:pt x="3196" y="5615"/>
                      <a:pt x="2823" y="5181"/>
                    </a:cubicBezTo>
                    <a:cubicBezTo>
                      <a:pt x="2451" y="4747"/>
                      <a:pt x="2079" y="4312"/>
                      <a:pt x="1862" y="3878"/>
                    </a:cubicBezTo>
                    <a:cubicBezTo>
                      <a:pt x="1397" y="3010"/>
                      <a:pt x="1397" y="1955"/>
                      <a:pt x="1365" y="838"/>
                    </a:cubicBezTo>
                    <a:cubicBezTo>
                      <a:pt x="1365" y="776"/>
                      <a:pt x="1365" y="683"/>
                      <a:pt x="1365" y="621"/>
                    </a:cubicBezTo>
                    <a:cubicBezTo>
                      <a:pt x="1272" y="342"/>
                      <a:pt x="1086" y="125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57"/>
              <p:cNvSpPr/>
              <p:nvPr/>
            </p:nvSpPr>
            <p:spPr>
              <a:xfrm>
                <a:off x="1124675" y="3098300"/>
                <a:ext cx="248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420" extrusionOk="0">
                    <a:moveTo>
                      <a:pt x="528" y="0"/>
                    </a:moveTo>
                    <a:cubicBezTo>
                      <a:pt x="342" y="31"/>
                      <a:pt x="187" y="62"/>
                      <a:pt x="1" y="62"/>
                    </a:cubicBezTo>
                    <a:cubicBezTo>
                      <a:pt x="1" y="186"/>
                      <a:pt x="32" y="341"/>
                      <a:pt x="63" y="434"/>
                    </a:cubicBezTo>
                    <a:cubicBezTo>
                      <a:pt x="156" y="869"/>
                      <a:pt x="435" y="1117"/>
                      <a:pt x="497" y="1396"/>
                    </a:cubicBezTo>
                    <a:cubicBezTo>
                      <a:pt x="590" y="1675"/>
                      <a:pt x="435" y="1986"/>
                      <a:pt x="249" y="2296"/>
                    </a:cubicBezTo>
                    <a:lnTo>
                      <a:pt x="156" y="2420"/>
                    </a:lnTo>
                    <a:lnTo>
                      <a:pt x="528" y="2420"/>
                    </a:lnTo>
                    <a:cubicBezTo>
                      <a:pt x="652" y="2296"/>
                      <a:pt x="745" y="2172"/>
                      <a:pt x="838" y="2017"/>
                    </a:cubicBezTo>
                    <a:cubicBezTo>
                      <a:pt x="931" y="1830"/>
                      <a:pt x="993" y="1582"/>
                      <a:pt x="993" y="1334"/>
                    </a:cubicBezTo>
                    <a:cubicBezTo>
                      <a:pt x="931" y="900"/>
                      <a:pt x="776" y="528"/>
                      <a:pt x="621" y="248"/>
                    </a:cubicBezTo>
                    <a:cubicBezTo>
                      <a:pt x="559" y="155"/>
                      <a:pt x="559" y="93"/>
                      <a:pt x="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7"/>
              <p:cNvSpPr/>
              <p:nvPr/>
            </p:nvSpPr>
            <p:spPr>
              <a:xfrm>
                <a:off x="1051775" y="3091300"/>
                <a:ext cx="349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894" extrusionOk="0">
                    <a:moveTo>
                      <a:pt x="900" y="1"/>
                    </a:moveTo>
                    <a:cubicBezTo>
                      <a:pt x="838" y="32"/>
                      <a:pt x="776" y="94"/>
                      <a:pt x="745" y="156"/>
                    </a:cubicBezTo>
                    <a:cubicBezTo>
                      <a:pt x="683" y="249"/>
                      <a:pt x="652" y="311"/>
                      <a:pt x="621" y="404"/>
                    </a:cubicBezTo>
                    <a:cubicBezTo>
                      <a:pt x="621" y="497"/>
                      <a:pt x="621" y="559"/>
                      <a:pt x="590" y="621"/>
                    </a:cubicBezTo>
                    <a:lnTo>
                      <a:pt x="590" y="839"/>
                    </a:lnTo>
                    <a:cubicBezTo>
                      <a:pt x="590" y="901"/>
                      <a:pt x="559" y="963"/>
                      <a:pt x="559" y="1025"/>
                    </a:cubicBezTo>
                    <a:cubicBezTo>
                      <a:pt x="466" y="1242"/>
                      <a:pt x="249" y="1490"/>
                      <a:pt x="94" y="1676"/>
                    </a:cubicBezTo>
                    <a:lnTo>
                      <a:pt x="1" y="1738"/>
                    </a:lnTo>
                    <a:cubicBezTo>
                      <a:pt x="63" y="1769"/>
                      <a:pt x="156" y="1831"/>
                      <a:pt x="218" y="1862"/>
                    </a:cubicBezTo>
                    <a:lnTo>
                      <a:pt x="311" y="1893"/>
                    </a:lnTo>
                    <a:cubicBezTo>
                      <a:pt x="559" y="1707"/>
                      <a:pt x="776" y="1521"/>
                      <a:pt x="962" y="1242"/>
                    </a:cubicBezTo>
                    <a:cubicBezTo>
                      <a:pt x="1025" y="1180"/>
                      <a:pt x="1056" y="1087"/>
                      <a:pt x="1087" y="1025"/>
                    </a:cubicBezTo>
                    <a:lnTo>
                      <a:pt x="1180" y="808"/>
                    </a:lnTo>
                    <a:lnTo>
                      <a:pt x="1273" y="435"/>
                    </a:lnTo>
                    <a:cubicBezTo>
                      <a:pt x="1304" y="342"/>
                      <a:pt x="1366" y="249"/>
                      <a:pt x="1397" y="156"/>
                    </a:cubicBezTo>
                    <a:lnTo>
                      <a:pt x="1025" y="32"/>
                    </a:lnTo>
                    <a:cubicBezTo>
                      <a:pt x="962" y="32"/>
                      <a:pt x="931" y="1"/>
                      <a:pt x="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7"/>
              <p:cNvSpPr/>
              <p:nvPr/>
            </p:nvSpPr>
            <p:spPr>
              <a:xfrm>
                <a:off x="1000600" y="3047875"/>
                <a:ext cx="388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134" extrusionOk="0">
                    <a:moveTo>
                      <a:pt x="1396" y="1"/>
                    </a:moveTo>
                    <a:cubicBezTo>
                      <a:pt x="1334" y="1"/>
                      <a:pt x="1272" y="1"/>
                      <a:pt x="1210" y="32"/>
                    </a:cubicBezTo>
                    <a:cubicBezTo>
                      <a:pt x="869" y="125"/>
                      <a:pt x="745" y="373"/>
                      <a:pt x="590" y="528"/>
                    </a:cubicBezTo>
                    <a:cubicBezTo>
                      <a:pt x="435" y="683"/>
                      <a:pt x="311" y="807"/>
                      <a:pt x="124" y="807"/>
                    </a:cubicBezTo>
                    <a:lnTo>
                      <a:pt x="0" y="807"/>
                    </a:lnTo>
                    <a:cubicBezTo>
                      <a:pt x="0" y="900"/>
                      <a:pt x="31" y="993"/>
                      <a:pt x="62" y="1118"/>
                    </a:cubicBezTo>
                    <a:lnTo>
                      <a:pt x="93" y="1118"/>
                    </a:lnTo>
                    <a:cubicBezTo>
                      <a:pt x="144" y="1129"/>
                      <a:pt x="195" y="1134"/>
                      <a:pt x="247" y="1134"/>
                    </a:cubicBezTo>
                    <a:cubicBezTo>
                      <a:pt x="481" y="1134"/>
                      <a:pt x="722" y="1028"/>
                      <a:pt x="900" y="900"/>
                    </a:cubicBezTo>
                    <a:cubicBezTo>
                      <a:pt x="1117" y="745"/>
                      <a:pt x="1334" y="652"/>
                      <a:pt x="1427" y="590"/>
                    </a:cubicBezTo>
                    <a:lnTo>
                      <a:pt x="1551" y="497"/>
                    </a:lnTo>
                    <a:cubicBezTo>
                      <a:pt x="1520" y="435"/>
                      <a:pt x="1489" y="342"/>
                      <a:pt x="1458" y="280"/>
                    </a:cubicBezTo>
                    <a:cubicBezTo>
                      <a:pt x="1427" y="187"/>
                      <a:pt x="1427" y="94"/>
                      <a:pt x="13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7"/>
              <p:cNvSpPr/>
              <p:nvPr/>
            </p:nvSpPr>
            <p:spPr>
              <a:xfrm>
                <a:off x="1007575" y="2994700"/>
                <a:ext cx="341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621" extrusionOk="0">
                    <a:moveTo>
                      <a:pt x="957" y="1"/>
                    </a:moveTo>
                    <a:cubicBezTo>
                      <a:pt x="754" y="1"/>
                      <a:pt x="590" y="80"/>
                      <a:pt x="466" y="80"/>
                    </a:cubicBezTo>
                    <a:cubicBezTo>
                      <a:pt x="439" y="89"/>
                      <a:pt x="409" y="93"/>
                      <a:pt x="378" y="93"/>
                    </a:cubicBezTo>
                    <a:cubicBezTo>
                      <a:pt x="303" y="93"/>
                      <a:pt x="221" y="71"/>
                      <a:pt x="156" y="49"/>
                    </a:cubicBezTo>
                    <a:cubicBezTo>
                      <a:pt x="125" y="142"/>
                      <a:pt x="94" y="204"/>
                      <a:pt x="63" y="298"/>
                    </a:cubicBezTo>
                    <a:lnTo>
                      <a:pt x="1" y="422"/>
                    </a:lnTo>
                    <a:cubicBezTo>
                      <a:pt x="125" y="484"/>
                      <a:pt x="249" y="546"/>
                      <a:pt x="404" y="577"/>
                    </a:cubicBezTo>
                    <a:cubicBezTo>
                      <a:pt x="601" y="599"/>
                      <a:pt x="783" y="621"/>
                      <a:pt x="917" y="621"/>
                    </a:cubicBezTo>
                    <a:cubicBezTo>
                      <a:pt x="972" y="621"/>
                      <a:pt x="1019" y="617"/>
                      <a:pt x="1055" y="608"/>
                    </a:cubicBezTo>
                    <a:lnTo>
                      <a:pt x="1241" y="608"/>
                    </a:lnTo>
                    <a:cubicBezTo>
                      <a:pt x="1272" y="453"/>
                      <a:pt x="1303" y="266"/>
                      <a:pt x="1366" y="111"/>
                    </a:cubicBezTo>
                    <a:cubicBezTo>
                      <a:pt x="1303" y="80"/>
                      <a:pt x="1210" y="18"/>
                      <a:pt x="1117" y="18"/>
                    </a:cubicBezTo>
                    <a:cubicBezTo>
                      <a:pt x="1062" y="6"/>
                      <a:pt x="1008" y="1"/>
                      <a:pt x="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57"/>
              <p:cNvSpPr/>
              <p:nvPr/>
            </p:nvSpPr>
            <p:spPr>
              <a:xfrm>
                <a:off x="1037825" y="2946275"/>
                <a:ext cx="271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746" extrusionOk="0">
                    <a:moveTo>
                      <a:pt x="249" y="1"/>
                    </a:moveTo>
                    <a:cubicBezTo>
                      <a:pt x="156" y="94"/>
                      <a:pt x="62" y="187"/>
                      <a:pt x="0" y="311"/>
                    </a:cubicBezTo>
                    <a:cubicBezTo>
                      <a:pt x="93" y="373"/>
                      <a:pt x="249" y="435"/>
                      <a:pt x="342" y="466"/>
                    </a:cubicBezTo>
                    <a:cubicBezTo>
                      <a:pt x="528" y="528"/>
                      <a:pt x="528" y="621"/>
                      <a:pt x="621" y="652"/>
                    </a:cubicBezTo>
                    <a:cubicBezTo>
                      <a:pt x="683" y="683"/>
                      <a:pt x="745" y="714"/>
                      <a:pt x="807" y="745"/>
                    </a:cubicBezTo>
                    <a:cubicBezTo>
                      <a:pt x="869" y="590"/>
                      <a:pt x="962" y="435"/>
                      <a:pt x="1086" y="311"/>
                    </a:cubicBezTo>
                    <a:lnTo>
                      <a:pt x="1024" y="218"/>
                    </a:lnTo>
                    <a:cubicBezTo>
                      <a:pt x="900" y="32"/>
                      <a:pt x="590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57"/>
              <p:cNvSpPr/>
              <p:nvPr/>
            </p:nvSpPr>
            <p:spPr>
              <a:xfrm>
                <a:off x="1277475" y="3384475"/>
                <a:ext cx="1970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2048" extrusionOk="0">
                    <a:moveTo>
                      <a:pt x="7879" y="2048"/>
                    </a:moveTo>
                    <a:lnTo>
                      <a:pt x="7879" y="2048"/>
                    </a:lnTo>
                    <a:lnTo>
                      <a:pt x="7879" y="2048"/>
                    </a:lnTo>
                    <a:close/>
                    <a:moveTo>
                      <a:pt x="7879" y="2048"/>
                    </a:moveTo>
                    <a:lnTo>
                      <a:pt x="7879" y="2048"/>
                    </a:lnTo>
                    <a:lnTo>
                      <a:pt x="7879" y="2048"/>
                    </a:lnTo>
                    <a:close/>
                    <a:moveTo>
                      <a:pt x="7817" y="2048"/>
                    </a:moveTo>
                    <a:lnTo>
                      <a:pt x="7817" y="2048"/>
                    </a:lnTo>
                    <a:lnTo>
                      <a:pt x="7817" y="2048"/>
                    </a:lnTo>
                    <a:close/>
                    <a:moveTo>
                      <a:pt x="7786" y="2048"/>
                    </a:moveTo>
                    <a:lnTo>
                      <a:pt x="7786" y="2048"/>
                    </a:lnTo>
                    <a:lnTo>
                      <a:pt x="7786" y="2048"/>
                    </a:lnTo>
                    <a:close/>
                    <a:moveTo>
                      <a:pt x="7786" y="2048"/>
                    </a:moveTo>
                    <a:lnTo>
                      <a:pt x="7755" y="2048"/>
                    </a:lnTo>
                    <a:lnTo>
                      <a:pt x="7786" y="2048"/>
                    </a:lnTo>
                    <a:close/>
                    <a:moveTo>
                      <a:pt x="7755" y="2048"/>
                    </a:moveTo>
                    <a:cubicBezTo>
                      <a:pt x="7755" y="2048"/>
                      <a:pt x="7724" y="2048"/>
                      <a:pt x="7724" y="2048"/>
                    </a:cubicBezTo>
                    <a:cubicBezTo>
                      <a:pt x="7724" y="2048"/>
                      <a:pt x="7755" y="2048"/>
                      <a:pt x="7755" y="2048"/>
                    </a:cubicBezTo>
                    <a:close/>
                    <a:moveTo>
                      <a:pt x="7693" y="2048"/>
                    </a:moveTo>
                    <a:cubicBezTo>
                      <a:pt x="7693" y="2048"/>
                      <a:pt x="7693" y="2048"/>
                      <a:pt x="7693" y="2048"/>
                    </a:cubicBezTo>
                    <a:cubicBezTo>
                      <a:pt x="7693" y="2048"/>
                      <a:pt x="7693" y="2048"/>
                      <a:pt x="7693" y="2048"/>
                    </a:cubicBezTo>
                    <a:close/>
                    <a:moveTo>
                      <a:pt x="7693" y="2048"/>
                    </a:moveTo>
                    <a:cubicBezTo>
                      <a:pt x="7693" y="2048"/>
                      <a:pt x="7662" y="2048"/>
                      <a:pt x="7662" y="2048"/>
                    </a:cubicBezTo>
                    <a:cubicBezTo>
                      <a:pt x="7662" y="2048"/>
                      <a:pt x="7693" y="2048"/>
                      <a:pt x="7693" y="2048"/>
                    </a:cubicBezTo>
                    <a:close/>
                    <a:moveTo>
                      <a:pt x="7662" y="2048"/>
                    </a:moveTo>
                    <a:cubicBezTo>
                      <a:pt x="6825" y="2016"/>
                      <a:pt x="5987" y="1954"/>
                      <a:pt x="5181" y="1799"/>
                    </a:cubicBezTo>
                    <a:lnTo>
                      <a:pt x="5181" y="1799"/>
                    </a:lnTo>
                    <a:cubicBezTo>
                      <a:pt x="5987" y="1954"/>
                      <a:pt x="6825" y="2016"/>
                      <a:pt x="7662" y="2048"/>
                    </a:cubicBezTo>
                    <a:close/>
                    <a:moveTo>
                      <a:pt x="1892" y="962"/>
                    </a:moveTo>
                    <a:cubicBezTo>
                      <a:pt x="1210" y="683"/>
                      <a:pt x="589" y="372"/>
                      <a:pt x="0" y="0"/>
                    </a:cubicBezTo>
                    <a:lnTo>
                      <a:pt x="0" y="0"/>
                    </a:lnTo>
                    <a:cubicBezTo>
                      <a:pt x="589" y="372"/>
                      <a:pt x="1210" y="683"/>
                      <a:pt x="1892" y="962"/>
                    </a:cubicBezTo>
                    <a:lnTo>
                      <a:pt x="1892" y="962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57"/>
              <p:cNvSpPr/>
              <p:nvPr/>
            </p:nvSpPr>
            <p:spPr>
              <a:xfrm>
                <a:off x="1324775" y="3408500"/>
                <a:ext cx="822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839" extrusionOk="0">
                    <a:moveTo>
                      <a:pt x="3289" y="838"/>
                    </a:moveTo>
                    <a:cubicBezTo>
                      <a:pt x="2141" y="683"/>
                      <a:pt x="1024" y="404"/>
                      <a:pt x="0" y="1"/>
                    </a:cubicBezTo>
                    <a:lnTo>
                      <a:pt x="0" y="1"/>
                    </a:lnTo>
                    <a:cubicBezTo>
                      <a:pt x="1024" y="404"/>
                      <a:pt x="2141" y="683"/>
                      <a:pt x="3289" y="838"/>
                    </a:cubicBezTo>
                    <a:lnTo>
                      <a:pt x="3289" y="838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57"/>
              <p:cNvSpPr/>
              <p:nvPr/>
            </p:nvSpPr>
            <p:spPr>
              <a:xfrm>
                <a:off x="1189050" y="3252625"/>
                <a:ext cx="235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528" extrusionOk="0">
                    <a:moveTo>
                      <a:pt x="94" y="528"/>
                    </a:moveTo>
                    <a:cubicBezTo>
                      <a:pt x="63" y="373"/>
                      <a:pt x="32" y="187"/>
                      <a:pt x="1" y="0"/>
                    </a:cubicBezTo>
                    <a:lnTo>
                      <a:pt x="1" y="0"/>
                    </a:lnTo>
                    <a:cubicBezTo>
                      <a:pt x="32" y="187"/>
                      <a:pt x="63" y="373"/>
                      <a:pt x="94" y="528"/>
                    </a:cubicBezTo>
                    <a:lnTo>
                      <a:pt x="94" y="528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57"/>
              <p:cNvSpPr/>
              <p:nvPr/>
            </p:nvSpPr>
            <p:spPr>
              <a:xfrm>
                <a:off x="1191375" y="3265800"/>
                <a:ext cx="86125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748" extrusionOk="0">
                    <a:moveTo>
                      <a:pt x="3444" y="4747"/>
                    </a:moveTo>
                    <a:cubicBezTo>
                      <a:pt x="1769" y="3692"/>
                      <a:pt x="528" y="2172"/>
                      <a:pt x="1" y="1"/>
                    </a:cubicBezTo>
                    <a:lnTo>
                      <a:pt x="1" y="1"/>
                    </a:lnTo>
                    <a:cubicBezTo>
                      <a:pt x="528" y="2172"/>
                      <a:pt x="1769" y="3692"/>
                      <a:pt x="3444" y="4747"/>
                    </a:cubicBezTo>
                    <a:lnTo>
                      <a:pt x="3444" y="474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57"/>
              <p:cNvSpPr/>
              <p:nvPr/>
            </p:nvSpPr>
            <p:spPr>
              <a:xfrm>
                <a:off x="1189050" y="2943950"/>
                <a:ext cx="681725" cy="491725"/>
              </a:xfrm>
              <a:custGeom>
                <a:avLst/>
                <a:gdLst/>
                <a:ahLst/>
                <a:cxnLst/>
                <a:rect l="l" t="t" r="r" b="b"/>
                <a:pathLst>
                  <a:path w="27269" h="19669" extrusionOk="0">
                    <a:moveTo>
                      <a:pt x="21685" y="1"/>
                    </a:moveTo>
                    <a:lnTo>
                      <a:pt x="21685" y="1"/>
                    </a:lnTo>
                    <a:cubicBezTo>
                      <a:pt x="22057" y="963"/>
                      <a:pt x="22398" y="2017"/>
                      <a:pt x="22553" y="2886"/>
                    </a:cubicBezTo>
                    <a:cubicBezTo>
                      <a:pt x="22987" y="5399"/>
                      <a:pt x="23980" y="6422"/>
                      <a:pt x="24570" y="8222"/>
                    </a:cubicBezTo>
                    <a:cubicBezTo>
                      <a:pt x="25159" y="9928"/>
                      <a:pt x="17931" y="17218"/>
                      <a:pt x="10610" y="17218"/>
                    </a:cubicBezTo>
                    <a:cubicBezTo>
                      <a:pt x="10362" y="17218"/>
                      <a:pt x="10114" y="17218"/>
                      <a:pt x="9865" y="17187"/>
                    </a:cubicBezTo>
                    <a:cubicBezTo>
                      <a:pt x="9059" y="17156"/>
                      <a:pt x="8283" y="17032"/>
                      <a:pt x="7539" y="16846"/>
                    </a:cubicBezTo>
                    <a:lnTo>
                      <a:pt x="7539" y="16846"/>
                    </a:lnTo>
                    <a:cubicBezTo>
                      <a:pt x="7539" y="16877"/>
                      <a:pt x="7570" y="16908"/>
                      <a:pt x="7570" y="16939"/>
                    </a:cubicBezTo>
                    <a:cubicBezTo>
                      <a:pt x="7601" y="17063"/>
                      <a:pt x="7539" y="17156"/>
                      <a:pt x="7415" y="17187"/>
                    </a:cubicBezTo>
                    <a:lnTo>
                      <a:pt x="7384" y="17187"/>
                    </a:lnTo>
                    <a:cubicBezTo>
                      <a:pt x="7291" y="17187"/>
                      <a:pt x="7198" y="17156"/>
                      <a:pt x="7167" y="17063"/>
                    </a:cubicBezTo>
                    <a:cubicBezTo>
                      <a:pt x="7136" y="16939"/>
                      <a:pt x="7104" y="16846"/>
                      <a:pt x="7073" y="16721"/>
                    </a:cubicBezTo>
                    <a:cubicBezTo>
                      <a:pt x="5522" y="16318"/>
                      <a:pt x="4157" y="15636"/>
                      <a:pt x="3041" y="14922"/>
                    </a:cubicBezTo>
                    <a:lnTo>
                      <a:pt x="3041" y="14922"/>
                    </a:lnTo>
                    <a:cubicBezTo>
                      <a:pt x="3103" y="15263"/>
                      <a:pt x="3227" y="15605"/>
                      <a:pt x="3351" y="15915"/>
                    </a:cubicBezTo>
                    <a:cubicBezTo>
                      <a:pt x="3413" y="16039"/>
                      <a:pt x="3351" y="16194"/>
                      <a:pt x="3227" y="16225"/>
                    </a:cubicBezTo>
                    <a:cubicBezTo>
                      <a:pt x="3196" y="16256"/>
                      <a:pt x="3165" y="16256"/>
                      <a:pt x="3134" y="16256"/>
                    </a:cubicBezTo>
                    <a:cubicBezTo>
                      <a:pt x="3041" y="16256"/>
                      <a:pt x="2979" y="16225"/>
                      <a:pt x="2917" y="16132"/>
                    </a:cubicBezTo>
                    <a:cubicBezTo>
                      <a:pt x="2606" y="15605"/>
                      <a:pt x="2420" y="15046"/>
                      <a:pt x="2358" y="14426"/>
                    </a:cubicBezTo>
                    <a:cubicBezTo>
                      <a:pt x="1366" y="13712"/>
                      <a:pt x="590" y="12968"/>
                      <a:pt x="1" y="12347"/>
                    </a:cubicBezTo>
                    <a:lnTo>
                      <a:pt x="1" y="12347"/>
                    </a:lnTo>
                    <a:cubicBezTo>
                      <a:pt x="32" y="12534"/>
                      <a:pt x="63" y="12720"/>
                      <a:pt x="94" y="12875"/>
                    </a:cubicBezTo>
                    <a:cubicBezTo>
                      <a:pt x="621" y="15046"/>
                      <a:pt x="1862" y="16566"/>
                      <a:pt x="3537" y="17621"/>
                    </a:cubicBezTo>
                    <a:cubicBezTo>
                      <a:pt x="4126" y="17993"/>
                      <a:pt x="4747" y="18304"/>
                      <a:pt x="5429" y="18583"/>
                    </a:cubicBezTo>
                    <a:cubicBezTo>
                      <a:pt x="6453" y="18986"/>
                      <a:pt x="7570" y="19265"/>
                      <a:pt x="8718" y="19420"/>
                    </a:cubicBezTo>
                    <a:cubicBezTo>
                      <a:pt x="9524" y="19575"/>
                      <a:pt x="10362" y="19637"/>
                      <a:pt x="11199" y="19669"/>
                    </a:cubicBezTo>
                    <a:lnTo>
                      <a:pt x="12037" y="19669"/>
                    </a:lnTo>
                    <a:cubicBezTo>
                      <a:pt x="12440" y="19669"/>
                      <a:pt x="12843" y="19669"/>
                      <a:pt x="13247" y="19637"/>
                    </a:cubicBezTo>
                    <a:cubicBezTo>
                      <a:pt x="14146" y="19606"/>
                      <a:pt x="15077" y="19513"/>
                      <a:pt x="15977" y="19327"/>
                    </a:cubicBezTo>
                    <a:cubicBezTo>
                      <a:pt x="16039" y="18583"/>
                      <a:pt x="16194" y="17745"/>
                      <a:pt x="16442" y="17156"/>
                    </a:cubicBezTo>
                    <a:cubicBezTo>
                      <a:pt x="16597" y="16784"/>
                      <a:pt x="16938" y="16659"/>
                      <a:pt x="17342" y="16659"/>
                    </a:cubicBezTo>
                    <a:cubicBezTo>
                      <a:pt x="18303" y="16659"/>
                      <a:pt x="19637" y="17435"/>
                      <a:pt x="19637" y="17435"/>
                    </a:cubicBezTo>
                    <a:cubicBezTo>
                      <a:pt x="19637" y="17435"/>
                      <a:pt x="19513" y="17776"/>
                      <a:pt x="19358" y="18273"/>
                    </a:cubicBezTo>
                    <a:cubicBezTo>
                      <a:pt x="19916" y="18024"/>
                      <a:pt x="20475" y="17745"/>
                      <a:pt x="21002" y="17435"/>
                    </a:cubicBezTo>
                    <a:cubicBezTo>
                      <a:pt x="22026" y="16846"/>
                      <a:pt x="22987" y="16101"/>
                      <a:pt x="23794" y="15232"/>
                    </a:cubicBezTo>
                    <a:cubicBezTo>
                      <a:pt x="25655" y="13309"/>
                      <a:pt x="26958" y="10641"/>
                      <a:pt x="27268" y="7167"/>
                    </a:cubicBezTo>
                    <a:cubicBezTo>
                      <a:pt x="26586" y="6857"/>
                      <a:pt x="25966" y="6422"/>
                      <a:pt x="25407" y="5833"/>
                    </a:cubicBezTo>
                    <a:cubicBezTo>
                      <a:pt x="24383" y="4685"/>
                      <a:pt x="24042" y="3320"/>
                      <a:pt x="23794" y="1924"/>
                    </a:cubicBezTo>
                    <a:lnTo>
                      <a:pt x="23732" y="1924"/>
                    </a:lnTo>
                    <a:cubicBezTo>
                      <a:pt x="23701" y="1924"/>
                      <a:pt x="23639" y="1893"/>
                      <a:pt x="23608" y="1862"/>
                    </a:cubicBezTo>
                    <a:cubicBezTo>
                      <a:pt x="23422" y="1366"/>
                      <a:pt x="22987" y="994"/>
                      <a:pt x="22553" y="652"/>
                    </a:cubicBezTo>
                    <a:cubicBezTo>
                      <a:pt x="22274" y="466"/>
                      <a:pt x="21964" y="249"/>
                      <a:pt x="2168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57"/>
              <p:cNvSpPr/>
              <p:nvPr/>
            </p:nvSpPr>
            <p:spPr>
              <a:xfrm>
                <a:off x="1588450" y="3360425"/>
                <a:ext cx="915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2669" extrusionOk="0">
                    <a:moveTo>
                      <a:pt x="1366" y="0"/>
                    </a:moveTo>
                    <a:cubicBezTo>
                      <a:pt x="962" y="0"/>
                      <a:pt x="621" y="125"/>
                      <a:pt x="466" y="497"/>
                    </a:cubicBezTo>
                    <a:cubicBezTo>
                      <a:pt x="218" y="1086"/>
                      <a:pt x="63" y="1924"/>
                      <a:pt x="1" y="2668"/>
                    </a:cubicBezTo>
                    <a:cubicBezTo>
                      <a:pt x="1148" y="2420"/>
                      <a:pt x="2296" y="2079"/>
                      <a:pt x="3382" y="1614"/>
                    </a:cubicBezTo>
                    <a:cubicBezTo>
                      <a:pt x="3537" y="1117"/>
                      <a:pt x="3661" y="776"/>
                      <a:pt x="3661" y="776"/>
                    </a:cubicBezTo>
                    <a:cubicBezTo>
                      <a:pt x="3661" y="776"/>
                      <a:pt x="2327" y="0"/>
                      <a:pt x="136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57"/>
              <p:cNvSpPr/>
              <p:nvPr/>
            </p:nvSpPr>
            <p:spPr>
              <a:xfrm>
                <a:off x="1699350" y="2803600"/>
                <a:ext cx="171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668" extrusionOk="0">
                    <a:moveTo>
                      <a:pt x="683" y="0"/>
                    </a:moveTo>
                    <a:cubicBezTo>
                      <a:pt x="683" y="82"/>
                      <a:pt x="611" y="980"/>
                      <a:pt x="193" y="2165"/>
                    </a:cubicBezTo>
                    <a:lnTo>
                      <a:pt x="193" y="2165"/>
                    </a:lnTo>
                    <a:cubicBezTo>
                      <a:pt x="415" y="1545"/>
                      <a:pt x="547" y="1014"/>
                      <a:pt x="621" y="620"/>
                    </a:cubicBezTo>
                    <a:cubicBezTo>
                      <a:pt x="683" y="279"/>
                      <a:pt x="683" y="31"/>
                      <a:pt x="683" y="0"/>
                    </a:cubicBezTo>
                    <a:close/>
                    <a:moveTo>
                      <a:pt x="193" y="2165"/>
                    </a:moveTo>
                    <a:lnTo>
                      <a:pt x="193" y="2165"/>
                    </a:lnTo>
                    <a:cubicBezTo>
                      <a:pt x="135" y="2327"/>
                      <a:pt x="71" y="2495"/>
                      <a:pt x="1" y="2668"/>
                    </a:cubicBezTo>
                    <a:cubicBezTo>
                      <a:pt x="72" y="2496"/>
                      <a:pt x="136" y="2328"/>
                      <a:pt x="193" y="2165"/>
                    </a:cubicBezTo>
                    <a:close/>
                  </a:path>
                </a:pathLst>
              </a:custGeom>
              <a:solidFill>
                <a:srgbClr val="1E2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57"/>
              <p:cNvSpPr/>
              <p:nvPr/>
            </p:nvSpPr>
            <p:spPr>
              <a:xfrm>
                <a:off x="1714875" y="2803600"/>
                <a:ext cx="659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763" extrusionOk="0">
                    <a:moveTo>
                      <a:pt x="62" y="0"/>
                    </a:moveTo>
                    <a:cubicBezTo>
                      <a:pt x="62" y="31"/>
                      <a:pt x="62" y="279"/>
                      <a:pt x="0" y="620"/>
                    </a:cubicBezTo>
                    <a:cubicBezTo>
                      <a:pt x="248" y="745"/>
                      <a:pt x="434" y="962"/>
                      <a:pt x="527" y="1241"/>
                    </a:cubicBezTo>
                    <a:cubicBezTo>
                      <a:pt x="527" y="1303"/>
                      <a:pt x="527" y="1396"/>
                      <a:pt x="527" y="1458"/>
                    </a:cubicBezTo>
                    <a:cubicBezTo>
                      <a:pt x="559" y="2575"/>
                      <a:pt x="559" y="3630"/>
                      <a:pt x="1024" y="4498"/>
                    </a:cubicBezTo>
                    <a:cubicBezTo>
                      <a:pt x="1241" y="4932"/>
                      <a:pt x="1613" y="5367"/>
                      <a:pt x="1985" y="5801"/>
                    </a:cubicBezTo>
                    <a:cubicBezTo>
                      <a:pt x="2234" y="6080"/>
                      <a:pt x="2482" y="6421"/>
                      <a:pt x="2637" y="6763"/>
                    </a:cubicBezTo>
                    <a:cubicBezTo>
                      <a:pt x="2482" y="5677"/>
                      <a:pt x="2296" y="4591"/>
                      <a:pt x="1861" y="3567"/>
                    </a:cubicBezTo>
                    <a:cubicBezTo>
                      <a:pt x="1365" y="2358"/>
                      <a:pt x="621" y="1210"/>
                      <a:pt x="6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57"/>
              <p:cNvSpPr/>
              <p:nvPr/>
            </p:nvSpPr>
            <p:spPr>
              <a:xfrm>
                <a:off x="1248000" y="3304575"/>
                <a:ext cx="2637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8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621"/>
                      <a:pt x="248" y="1180"/>
                      <a:pt x="559" y="1707"/>
                    </a:cubicBezTo>
                    <a:cubicBezTo>
                      <a:pt x="621" y="1800"/>
                      <a:pt x="683" y="1831"/>
                      <a:pt x="776" y="1831"/>
                    </a:cubicBezTo>
                    <a:cubicBezTo>
                      <a:pt x="807" y="1831"/>
                      <a:pt x="838" y="1831"/>
                      <a:pt x="869" y="1800"/>
                    </a:cubicBezTo>
                    <a:cubicBezTo>
                      <a:pt x="993" y="1769"/>
                      <a:pt x="1055" y="1614"/>
                      <a:pt x="993" y="1490"/>
                    </a:cubicBezTo>
                    <a:cubicBezTo>
                      <a:pt x="869" y="1180"/>
                      <a:pt x="745" y="838"/>
                      <a:pt x="683" y="497"/>
                    </a:cubicBezTo>
                    <a:cubicBezTo>
                      <a:pt x="435" y="342"/>
                      <a:pt x="217" y="187"/>
                      <a:pt x="0" y="1"/>
                    </a:cubicBezTo>
                    <a:close/>
                  </a:path>
                </a:pathLst>
              </a:custGeom>
              <a:solidFill>
                <a:srgbClr val="2B3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57"/>
              <p:cNvSpPr/>
              <p:nvPr/>
            </p:nvSpPr>
            <p:spPr>
              <a:xfrm>
                <a:off x="1365875" y="3361975"/>
                <a:ext cx="132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66" extrusionOk="0">
                    <a:moveTo>
                      <a:pt x="0" y="0"/>
                    </a:moveTo>
                    <a:cubicBezTo>
                      <a:pt x="31" y="125"/>
                      <a:pt x="63" y="218"/>
                      <a:pt x="94" y="342"/>
                    </a:cubicBezTo>
                    <a:cubicBezTo>
                      <a:pt x="125" y="435"/>
                      <a:pt x="218" y="466"/>
                      <a:pt x="311" y="466"/>
                    </a:cubicBezTo>
                    <a:lnTo>
                      <a:pt x="342" y="466"/>
                    </a:lnTo>
                    <a:cubicBezTo>
                      <a:pt x="466" y="435"/>
                      <a:pt x="528" y="342"/>
                      <a:pt x="497" y="218"/>
                    </a:cubicBezTo>
                    <a:cubicBezTo>
                      <a:pt x="497" y="187"/>
                      <a:pt x="466" y="156"/>
                      <a:pt x="466" y="125"/>
                    </a:cubicBezTo>
                    <a:cubicBezTo>
                      <a:pt x="311" y="94"/>
                      <a:pt x="156" y="63"/>
                      <a:pt x="0" y="0"/>
                    </a:cubicBezTo>
                    <a:close/>
                  </a:path>
                </a:pathLst>
              </a:custGeom>
              <a:solidFill>
                <a:srgbClr val="2B3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57"/>
              <p:cNvSpPr/>
              <p:nvPr/>
            </p:nvSpPr>
            <p:spPr>
              <a:xfrm>
                <a:off x="1699350" y="2819100"/>
                <a:ext cx="84575" cy="172975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6919" extrusionOk="0">
                    <a:moveTo>
                      <a:pt x="621" y="0"/>
                    </a:moveTo>
                    <a:cubicBezTo>
                      <a:pt x="528" y="497"/>
                      <a:pt x="342" y="1210"/>
                      <a:pt x="1" y="2048"/>
                    </a:cubicBezTo>
                    <a:cubicBezTo>
                      <a:pt x="280" y="2637"/>
                      <a:pt x="807" y="3754"/>
                      <a:pt x="1273" y="4995"/>
                    </a:cubicBezTo>
                    <a:cubicBezTo>
                      <a:pt x="1552" y="5243"/>
                      <a:pt x="1862" y="5460"/>
                      <a:pt x="2141" y="5646"/>
                    </a:cubicBezTo>
                    <a:cubicBezTo>
                      <a:pt x="2575" y="5988"/>
                      <a:pt x="3010" y="6360"/>
                      <a:pt x="3196" y="6856"/>
                    </a:cubicBezTo>
                    <a:cubicBezTo>
                      <a:pt x="3227" y="6887"/>
                      <a:pt x="3289" y="6918"/>
                      <a:pt x="3320" y="6918"/>
                    </a:cubicBezTo>
                    <a:lnTo>
                      <a:pt x="3382" y="6918"/>
                    </a:lnTo>
                    <a:cubicBezTo>
                      <a:pt x="3351" y="6670"/>
                      <a:pt x="3289" y="6422"/>
                      <a:pt x="3258" y="6143"/>
                    </a:cubicBezTo>
                    <a:cubicBezTo>
                      <a:pt x="3103" y="5801"/>
                      <a:pt x="2855" y="5460"/>
                      <a:pt x="2606" y="5181"/>
                    </a:cubicBezTo>
                    <a:cubicBezTo>
                      <a:pt x="2234" y="4747"/>
                      <a:pt x="1862" y="4312"/>
                      <a:pt x="1645" y="3878"/>
                    </a:cubicBezTo>
                    <a:cubicBezTo>
                      <a:pt x="1180" y="3010"/>
                      <a:pt x="1180" y="1955"/>
                      <a:pt x="1148" y="838"/>
                    </a:cubicBezTo>
                    <a:cubicBezTo>
                      <a:pt x="1148" y="776"/>
                      <a:pt x="1148" y="683"/>
                      <a:pt x="1148" y="621"/>
                    </a:cubicBezTo>
                    <a:cubicBezTo>
                      <a:pt x="1055" y="342"/>
                      <a:pt x="869" y="125"/>
                      <a:pt x="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57"/>
              <p:cNvSpPr/>
              <p:nvPr/>
            </p:nvSpPr>
            <p:spPr>
              <a:xfrm>
                <a:off x="1869975" y="2456700"/>
                <a:ext cx="143450" cy="161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6460" extrusionOk="0">
                    <a:moveTo>
                      <a:pt x="3155" y="0"/>
                    </a:moveTo>
                    <a:cubicBezTo>
                      <a:pt x="3030" y="0"/>
                      <a:pt x="2899" y="13"/>
                      <a:pt x="2761" y="40"/>
                    </a:cubicBezTo>
                    <a:cubicBezTo>
                      <a:pt x="1241" y="320"/>
                      <a:pt x="342" y="1560"/>
                      <a:pt x="156" y="3018"/>
                    </a:cubicBezTo>
                    <a:cubicBezTo>
                      <a:pt x="62" y="3639"/>
                      <a:pt x="0" y="4725"/>
                      <a:pt x="311" y="5314"/>
                    </a:cubicBezTo>
                    <a:cubicBezTo>
                      <a:pt x="311" y="5314"/>
                      <a:pt x="959" y="6459"/>
                      <a:pt x="2346" y="6459"/>
                    </a:cubicBezTo>
                    <a:cubicBezTo>
                      <a:pt x="2621" y="6459"/>
                      <a:pt x="2924" y="6414"/>
                      <a:pt x="3258" y="6307"/>
                    </a:cubicBezTo>
                    <a:cubicBezTo>
                      <a:pt x="5359" y="5596"/>
                      <a:pt x="5738" y="0"/>
                      <a:pt x="3155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57"/>
              <p:cNvSpPr/>
              <p:nvPr/>
            </p:nvSpPr>
            <p:spPr>
              <a:xfrm>
                <a:off x="1549825" y="2604625"/>
                <a:ext cx="209275" cy="1316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5266" extrusionOk="0">
                    <a:moveTo>
                      <a:pt x="3999" y="0"/>
                    </a:moveTo>
                    <a:cubicBezTo>
                      <a:pt x="3270" y="0"/>
                      <a:pt x="2554" y="239"/>
                      <a:pt x="1949" y="762"/>
                    </a:cubicBezTo>
                    <a:cubicBezTo>
                      <a:pt x="0" y="2500"/>
                      <a:pt x="3349" y="5266"/>
                      <a:pt x="5582" y="5266"/>
                    </a:cubicBezTo>
                    <a:cubicBezTo>
                      <a:pt x="5980" y="5266"/>
                      <a:pt x="6342" y="5178"/>
                      <a:pt x="6633" y="4981"/>
                    </a:cubicBezTo>
                    <a:cubicBezTo>
                      <a:pt x="8370" y="3802"/>
                      <a:pt x="7626" y="2065"/>
                      <a:pt x="7626" y="2065"/>
                    </a:cubicBezTo>
                    <a:cubicBezTo>
                      <a:pt x="7378" y="1445"/>
                      <a:pt x="6447" y="855"/>
                      <a:pt x="5920" y="545"/>
                    </a:cubicBezTo>
                    <a:cubicBezTo>
                      <a:pt x="5318" y="193"/>
                      <a:pt x="4654" y="0"/>
                      <a:pt x="3999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57"/>
              <p:cNvSpPr/>
              <p:nvPr/>
            </p:nvSpPr>
            <p:spPr>
              <a:xfrm>
                <a:off x="1899450" y="2505775"/>
                <a:ext cx="6595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4141" extrusionOk="0">
                    <a:moveTo>
                      <a:pt x="1520" y="1"/>
                    </a:moveTo>
                    <a:cubicBezTo>
                      <a:pt x="466" y="1"/>
                      <a:pt x="0" y="2979"/>
                      <a:pt x="0" y="2979"/>
                    </a:cubicBezTo>
                    <a:cubicBezTo>
                      <a:pt x="43" y="3685"/>
                      <a:pt x="648" y="4141"/>
                      <a:pt x="1242" y="4141"/>
                    </a:cubicBezTo>
                    <a:cubicBezTo>
                      <a:pt x="1509" y="4141"/>
                      <a:pt x="1774" y="4049"/>
                      <a:pt x="1986" y="3847"/>
                    </a:cubicBezTo>
                    <a:cubicBezTo>
                      <a:pt x="2637" y="3165"/>
                      <a:pt x="2513" y="32"/>
                      <a:pt x="1520" y="1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57"/>
              <p:cNvSpPr/>
              <p:nvPr/>
            </p:nvSpPr>
            <p:spPr>
              <a:xfrm>
                <a:off x="1617800" y="2645450"/>
                <a:ext cx="1164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2773" extrusionOk="0">
                    <a:moveTo>
                      <a:pt x="1370" y="0"/>
                    </a:moveTo>
                    <a:cubicBezTo>
                      <a:pt x="981" y="0"/>
                      <a:pt x="656" y="90"/>
                      <a:pt x="502" y="339"/>
                    </a:cubicBezTo>
                    <a:cubicBezTo>
                      <a:pt x="0" y="1135"/>
                      <a:pt x="2358" y="2772"/>
                      <a:pt x="3365" y="2772"/>
                    </a:cubicBezTo>
                    <a:cubicBezTo>
                      <a:pt x="3418" y="2772"/>
                      <a:pt x="3466" y="2768"/>
                      <a:pt x="3511" y="2759"/>
                    </a:cubicBezTo>
                    <a:cubicBezTo>
                      <a:pt x="4410" y="2541"/>
                      <a:pt x="4659" y="1207"/>
                      <a:pt x="3852" y="618"/>
                    </a:cubicBezTo>
                    <a:cubicBezTo>
                      <a:pt x="3852" y="618"/>
                      <a:pt x="2389" y="0"/>
                      <a:pt x="1370" y="0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57"/>
              <p:cNvSpPr/>
              <p:nvPr/>
            </p:nvSpPr>
            <p:spPr>
              <a:xfrm>
                <a:off x="1698575" y="2579725"/>
                <a:ext cx="514200" cy="556850"/>
              </a:xfrm>
              <a:custGeom>
                <a:avLst/>
                <a:gdLst/>
                <a:ahLst/>
                <a:cxnLst/>
                <a:rect l="l" t="t" r="r" b="b"/>
                <a:pathLst>
                  <a:path w="20568" h="22274" extrusionOk="0">
                    <a:moveTo>
                      <a:pt x="7263" y="1"/>
                    </a:moveTo>
                    <a:cubicBezTo>
                      <a:pt x="6603" y="1"/>
                      <a:pt x="5941" y="85"/>
                      <a:pt x="5305" y="238"/>
                    </a:cubicBezTo>
                    <a:cubicBezTo>
                      <a:pt x="4716" y="362"/>
                      <a:pt x="4127" y="548"/>
                      <a:pt x="3599" y="796"/>
                    </a:cubicBezTo>
                    <a:cubicBezTo>
                      <a:pt x="3320" y="889"/>
                      <a:pt x="3041" y="1045"/>
                      <a:pt x="2762" y="1200"/>
                    </a:cubicBezTo>
                    <a:cubicBezTo>
                      <a:pt x="1831" y="1789"/>
                      <a:pt x="993" y="2658"/>
                      <a:pt x="559" y="3588"/>
                    </a:cubicBezTo>
                    <a:cubicBezTo>
                      <a:pt x="156" y="4395"/>
                      <a:pt x="1" y="5294"/>
                      <a:pt x="1" y="6194"/>
                    </a:cubicBezTo>
                    <a:cubicBezTo>
                      <a:pt x="94" y="8552"/>
                      <a:pt x="1614" y="10413"/>
                      <a:pt x="2513" y="12522"/>
                    </a:cubicBezTo>
                    <a:cubicBezTo>
                      <a:pt x="3630" y="15066"/>
                      <a:pt x="3010" y="18168"/>
                      <a:pt x="5026" y="20402"/>
                    </a:cubicBezTo>
                    <a:cubicBezTo>
                      <a:pt x="6264" y="21750"/>
                      <a:pt x="7886" y="22274"/>
                      <a:pt x="9566" y="22274"/>
                    </a:cubicBezTo>
                    <a:cubicBezTo>
                      <a:pt x="10707" y="22274"/>
                      <a:pt x="11876" y="22032"/>
                      <a:pt x="12968" y="21643"/>
                    </a:cubicBezTo>
                    <a:cubicBezTo>
                      <a:pt x="17342" y="20123"/>
                      <a:pt x="20568" y="14973"/>
                      <a:pt x="17621" y="10630"/>
                    </a:cubicBezTo>
                    <a:cubicBezTo>
                      <a:pt x="16907" y="9606"/>
                      <a:pt x="15884" y="8924"/>
                      <a:pt x="15170" y="7900"/>
                    </a:cubicBezTo>
                    <a:cubicBezTo>
                      <a:pt x="14612" y="7063"/>
                      <a:pt x="14177" y="6101"/>
                      <a:pt x="13712" y="5201"/>
                    </a:cubicBezTo>
                    <a:cubicBezTo>
                      <a:pt x="12844" y="3433"/>
                      <a:pt x="11913" y="1448"/>
                      <a:pt x="10021" y="579"/>
                    </a:cubicBezTo>
                    <a:cubicBezTo>
                      <a:pt x="9160" y="176"/>
                      <a:pt x="8213" y="1"/>
                      <a:pt x="7263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57"/>
              <p:cNvSpPr/>
              <p:nvPr/>
            </p:nvSpPr>
            <p:spPr>
              <a:xfrm>
                <a:off x="1783125" y="2826525"/>
                <a:ext cx="429650" cy="310050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12402" extrusionOk="0">
                    <a:moveTo>
                      <a:pt x="12111" y="1"/>
                    </a:moveTo>
                    <a:cubicBezTo>
                      <a:pt x="10568" y="1"/>
                      <a:pt x="8515" y="279"/>
                      <a:pt x="5987" y="1255"/>
                    </a:cubicBezTo>
                    <a:cubicBezTo>
                      <a:pt x="2327" y="2713"/>
                      <a:pt x="713" y="4946"/>
                      <a:pt x="0" y="6466"/>
                    </a:cubicBezTo>
                    <a:cubicBezTo>
                      <a:pt x="248" y="7924"/>
                      <a:pt x="558" y="9351"/>
                      <a:pt x="1644" y="10530"/>
                    </a:cubicBezTo>
                    <a:cubicBezTo>
                      <a:pt x="2882" y="11878"/>
                      <a:pt x="4504" y="12402"/>
                      <a:pt x="6184" y="12402"/>
                    </a:cubicBezTo>
                    <a:cubicBezTo>
                      <a:pt x="7325" y="12402"/>
                      <a:pt x="8494" y="12160"/>
                      <a:pt x="9586" y="11771"/>
                    </a:cubicBezTo>
                    <a:cubicBezTo>
                      <a:pt x="13960" y="10251"/>
                      <a:pt x="17186" y="5101"/>
                      <a:pt x="14239" y="758"/>
                    </a:cubicBezTo>
                    <a:cubicBezTo>
                      <a:pt x="14084" y="541"/>
                      <a:pt x="13898" y="324"/>
                      <a:pt x="13711" y="107"/>
                    </a:cubicBezTo>
                    <a:cubicBezTo>
                      <a:pt x="13260" y="45"/>
                      <a:pt x="12726" y="1"/>
                      <a:pt x="1211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57"/>
              <p:cNvSpPr/>
              <p:nvPr/>
            </p:nvSpPr>
            <p:spPr>
              <a:xfrm>
                <a:off x="1869975" y="2950900"/>
                <a:ext cx="48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866" extrusionOk="0">
                    <a:moveTo>
                      <a:pt x="967" y="0"/>
                    </a:moveTo>
                    <a:cubicBezTo>
                      <a:pt x="466" y="0"/>
                      <a:pt x="61" y="393"/>
                      <a:pt x="31" y="902"/>
                    </a:cubicBezTo>
                    <a:cubicBezTo>
                      <a:pt x="0" y="1398"/>
                      <a:pt x="404" y="1832"/>
                      <a:pt x="931" y="1863"/>
                    </a:cubicBezTo>
                    <a:cubicBezTo>
                      <a:pt x="949" y="1865"/>
                      <a:pt x="967" y="1865"/>
                      <a:pt x="985" y="1865"/>
                    </a:cubicBezTo>
                    <a:cubicBezTo>
                      <a:pt x="1458" y="1865"/>
                      <a:pt x="1863" y="1473"/>
                      <a:pt x="1893" y="995"/>
                    </a:cubicBezTo>
                    <a:cubicBezTo>
                      <a:pt x="1924" y="467"/>
                      <a:pt x="1520" y="33"/>
                      <a:pt x="1024" y="2"/>
                    </a:cubicBezTo>
                    <a:cubicBezTo>
                      <a:pt x="1005" y="1"/>
                      <a:pt x="986" y="0"/>
                      <a:pt x="967" y="0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57"/>
              <p:cNvSpPr/>
              <p:nvPr/>
            </p:nvSpPr>
            <p:spPr>
              <a:xfrm>
                <a:off x="1913400" y="2653625"/>
                <a:ext cx="783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88" extrusionOk="0">
                    <a:moveTo>
                      <a:pt x="1566" y="0"/>
                    </a:moveTo>
                    <a:cubicBezTo>
                      <a:pt x="1418" y="0"/>
                      <a:pt x="1267" y="24"/>
                      <a:pt x="1117" y="74"/>
                    </a:cubicBezTo>
                    <a:cubicBezTo>
                      <a:pt x="404" y="322"/>
                      <a:pt x="1" y="1129"/>
                      <a:pt x="249" y="1842"/>
                    </a:cubicBezTo>
                    <a:cubicBezTo>
                      <a:pt x="445" y="2431"/>
                      <a:pt x="991" y="2787"/>
                      <a:pt x="1564" y="2787"/>
                    </a:cubicBezTo>
                    <a:cubicBezTo>
                      <a:pt x="1715" y="2787"/>
                      <a:pt x="1868" y="2763"/>
                      <a:pt x="2017" y="2711"/>
                    </a:cubicBezTo>
                    <a:cubicBezTo>
                      <a:pt x="2762" y="2463"/>
                      <a:pt x="3134" y="1687"/>
                      <a:pt x="2886" y="943"/>
                    </a:cubicBezTo>
                    <a:cubicBezTo>
                      <a:pt x="2687" y="372"/>
                      <a:pt x="2152" y="0"/>
                      <a:pt x="156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57"/>
              <p:cNvSpPr/>
              <p:nvPr/>
            </p:nvSpPr>
            <p:spPr>
              <a:xfrm>
                <a:off x="1945200" y="2657400"/>
                <a:ext cx="271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974" extrusionOk="0">
                    <a:moveTo>
                      <a:pt x="533" y="0"/>
                    </a:moveTo>
                    <a:cubicBezTo>
                      <a:pt x="490" y="0"/>
                      <a:pt x="446" y="5"/>
                      <a:pt x="404" y="16"/>
                    </a:cubicBezTo>
                    <a:cubicBezTo>
                      <a:pt x="156" y="109"/>
                      <a:pt x="0" y="388"/>
                      <a:pt x="94" y="636"/>
                    </a:cubicBezTo>
                    <a:cubicBezTo>
                      <a:pt x="168" y="835"/>
                      <a:pt x="362" y="974"/>
                      <a:pt x="563" y="974"/>
                    </a:cubicBezTo>
                    <a:cubicBezTo>
                      <a:pt x="613" y="974"/>
                      <a:pt x="664" y="965"/>
                      <a:pt x="714" y="947"/>
                    </a:cubicBezTo>
                    <a:cubicBezTo>
                      <a:pt x="962" y="854"/>
                      <a:pt x="1086" y="574"/>
                      <a:pt x="1024" y="326"/>
                    </a:cubicBezTo>
                    <a:cubicBezTo>
                      <a:pt x="947" y="121"/>
                      <a:pt x="742" y="0"/>
                      <a:pt x="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57"/>
              <p:cNvSpPr/>
              <p:nvPr/>
            </p:nvSpPr>
            <p:spPr>
              <a:xfrm>
                <a:off x="1758300" y="2719550"/>
                <a:ext cx="78350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788" extrusionOk="0">
                    <a:moveTo>
                      <a:pt x="1553" y="0"/>
                    </a:moveTo>
                    <a:cubicBezTo>
                      <a:pt x="1408" y="0"/>
                      <a:pt x="1261" y="24"/>
                      <a:pt x="1117" y="74"/>
                    </a:cubicBezTo>
                    <a:cubicBezTo>
                      <a:pt x="373" y="322"/>
                      <a:pt x="0" y="1128"/>
                      <a:pt x="248" y="1842"/>
                    </a:cubicBezTo>
                    <a:cubicBezTo>
                      <a:pt x="445" y="2431"/>
                      <a:pt x="971" y="2787"/>
                      <a:pt x="1552" y="2787"/>
                    </a:cubicBezTo>
                    <a:cubicBezTo>
                      <a:pt x="1705" y="2787"/>
                      <a:pt x="1861" y="2762"/>
                      <a:pt x="2017" y="2711"/>
                    </a:cubicBezTo>
                    <a:cubicBezTo>
                      <a:pt x="2730" y="2462"/>
                      <a:pt x="3133" y="1687"/>
                      <a:pt x="2885" y="942"/>
                    </a:cubicBezTo>
                    <a:cubicBezTo>
                      <a:pt x="2687" y="372"/>
                      <a:pt x="2132" y="0"/>
                      <a:pt x="155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57"/>
              <p:cNvSpPr/>
              <p:nvPr/>
            </p:nvSpPr>
            <p:spPr>
              <a:xfrm>
                <a:off x="1790100" y="2723300"/>
                <a:ext cx="271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975" extrusionOk="0">
                    <a:moveTo>
                      <a:pt x="502" y="1"/>
                    </a:moveTo>
                    <a:cubicBezTo>
                      <a:pt x="459" y="1"/>
                      <a:pt x="415" y="6"/>
                      <a:pt x="372" y="17"/>
                    </a:cubicBezTo>
                    <a:cubicBezTo>
                      <a:pt x="124" y="110"/>
                      <a:pt x="0" y="389"/>
                      <a:pt x="93" y="637"/>
                    </a:cubicBezTo>
                    <a:cubicBezTo>
                      <a:pt x="143" y="836"/>
                      <a:pt x="332" y="975"/>
                      <a:pt x="532" y="975"/>
                    </a:cubicBezTo>
                    <a:cubicBezTo>
                      <a:pt x="582" y="975"/>
                      <a:pt x="633" y="966"/>
                      <a:pt x="683" y="947"/>
                    </a:cubicBezTo>
                    <a:cubicBezTo>
                      <a:pt x="931" y="854"/>
                      <a:pt x="1086" y="575"/>
                      <a:pt x="993" y="327"/>
                    </a:cubicBezTo>
                    <a:cubicBezTo>
                      <a:pt x="916" y="121"/>
                      <a:pt x="711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57"/>
              <p:cNvSpPr/>
              <p:nvPr/>
            </p:nvSpPr>
            <p:spPr>
              <a:xfrm>
                <a:off x="1938225" y="3119225"/>
                <a:ext cx="8842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684" extrusionOk="0">
                    <a:moveTo>
                      <a:pt x="0" y="683"/>
                    </a:moveTo>
                    <a:lnTo>
                      <a:pt x="0" y="683"/>
                    </a:lnTo>
                    <a:lnTo>
                      <a:pt x="0" y="683"/>
                    </a:lnTo>
                    <a:lnTo>
                      <a:pt x="0" y="683"/>
                    </a:lnTo>
                    <a:lnTo>
                      <a:pt x="0" y="683"/>
                    </a:lnTo>
                    <a:close/>
                    <a:moveTo>
                      <a:pt x="3382" y="63"/>
                    </a:moveTo>
                    <a:cubicBezTo>
                      <a:pt x="3382" y="63"/>
                      <a:pt x="3413" y="63"/>
                      <a:pt x="3413" y="63"/>
                    </a:cubicBezTo>
                    <a:lnTo>
                      <a:pt x="3413" y="63"/>
                    </a:lnTo>
                    <a:cubicBezTo>
                      <a:pt x="3413" y="63"/>
                      <a:pt x="3382" y="63"/>
                      <a:pt x="3382" y="63"/>
                    </a:cubicBezTo>
                    <a:close/>
                    <a:moveTo>
                      <a:pt x="3413" y="63"/>
                    </a:move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moveTo>
                      <a:pt x="3413" y="63"/>
                    </a:moveTo>
                    <a:cubicBezTo>
                      <a:pt x="3413" y="63"/>
                      <a:pt x="3413" y="63"/>
                      <a:pt x="3413" y="63"/>
                    </a:cubicBezTo>
                    <a:lnTo>
                      <a:pt x="3413" y="63"/>
                    </a:lnTo>
                    <a:cubicBezTo>
                      <a:pt x="3413" y="63"/>
                      <a:pt x="3413" y="63"/>
                      <a:pt x="3413" y="63"/>
                    </a:cubicBezTo>
                    <a:cubicBezTo>
                      <a:pt x="3413" y="63"/>
                      <a:pt x="3413" y="63"/>
                      <a:pt x="3413" y="63"/>
                    </a:cubicBezTo>
                    <a:close/>
                    <a:moveTo>
                      <a:pt x="3444" y="63"/>
                    </a:moveTo>
                    <a:cubicBezTo>
                      <a:pt x="3444" y="63"/>
                      <a:pt x="3444" y="63"/>
                      <a:pt x="3444" y="63"/>
                    </a:cubicBezTo>
                    <a:lnTo>
                      <a:pt x="3444" y="63"/>
                    </a:lnTo>
                    <a:cubicBezTo>
                      <a:pt x="3444" y="63"/>
                      <a:pt x="3444" y="63"/>
                      <a:pt x="3444" y="63"/>
                    </a:cubicBezTo>
                    <a:lnTo>
                      <a:pt x="3444" y="63"/>
                    </a:lnTo>
                    <a:moveTo>
                      <a:pt x="3444" y="32"/>
                    </a:move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lose/>
                    <a:moveTo>
                      <a:pt x="3444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44" y="32"/>
                    </a:cubicBezTo>
                    <a:cubicBezTo>
                      <a:pt x="3444" y="32"/>
                      <a:pt x="3444" y="32"/>
                      <a:pt x="3444" y="32"/>
                    </a:cubicBezTo>
                    <a:close/>
                    <a:moveTo>
                      <a:pt x="3475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lose/>
                    <a:moveTo>
                      <a:pt x="3475" y="32"/>
                    </a:moveTo>
                    <a:cubicBezTo>
                      <a:pt x="3475" y="32"/>
                      <a:pt x="3475" y="32"/>
                      <a:pt x="3475" y="32"/>
                    </a:cubicBezTo>
                    <a:cubicBezTo>
                      <a:pt x="3475" y="32"/>
                      <a:pt x="3475" y="32"/>
                      <a:pt x="3475" y="32"/>
                    </a:cubicBezTo>
                    <a:close/>
                    <a:moveTo>
                      <a:pt x="3537" y="32"/>
                    </a:moveTo>
                    <a:cubicBezTo>
                      <a:pt x="3537" y="32"/>
                      <a:pt x="3537" y="32"/>
                      <a:pt x="3537" y="32"/>
                    </a:cubicBezTo>
                    <a:cubicBezTo>
                      <a:pt x="3537" y="32"/>
                      <a:pt x="3537" y="32"/>
                      <a:pt x="3537" y="32"/>
                    </a:cubicBezTo>
                    <a:close/>
                    <a:moveTo>
                      <a:pt x="3537" y="1"/>
                    </a:moveTo>
                    <a:lnTo>
                      <a:pt x="3537" y="1"/>
                    </a:lnTo>
                    <a:lnTo>
                      <a:pt x="3537" y="1"/>
                    </a:lnTo>
                    <a:close/>
                  </a:path>
                </a:pathLst>
              </a:custGeom>
              <a:solidFill>
                <a:srgbClr val="E7D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57"/>
              <p:cNvSpPr/>
              <p:nvPr/>
            </p:nvSpPr>
            <p:spPr>
              <a:xfrm>
                <a:off x="1786225" y="3005225"/>
                <a:ext cx="354425" cy="131100"/>
              </a:xfrm>
              <a:custGeom>
                <a:avLst/>
                <a:gdLst/>
                <a:ahLst/>
                <a:cxnLst/>
                <a:rect l="l" t="t" r="r" b="b"/>
                <a:pathLst>
                  <a:path w="14177" h="5244" extrusionOk="0">
                    <a:moveTo>
                      <a:pt x="0" y="1"/>
                    </a:moveTo>
                    <a:cubicBezTo>
                      <a:pt x="248" y="1210"/>
                      <a:pt x="621" y="2389"/>
                      <a:pt x="1520" y="3382"/>
                    </a:cubicBezTo>
                    <a:cubicBezTo>
                      <a:pt x="2761" y="4716"/>
                      <a:pt x="4374" y="5243"/>
                      <a:pt x="6080" y="5243"/>
                    </a:cubicBezTo>
                    <a:cubicBezTo>
                      <a:pt x="7197" y="5243"/>
                      <a:pt x="8345" y="5026"/>
                      <a:pt x="9431" y="4654"/>
                    </a:cubicBezTo>
                    <a:cubicBezTo>
                      <a:pt x="9431" y="4623"/>
                      <a:pt x="9462" y="4623"/>
                      <a:pt x="9462" y="4623"/>
                    </a:cubicBezTo>
                    <a:lnTo>
                      <a:pt x="9524" y="4623"/>
                    </a:lnTo>
                    <a:cubicBezTo>
                      <a:pt x="9524" y="4623"/>
                      <a:pt x="9524" y="4623"/>
                      <a:pt x="9524" y="4592"/>
                    </a:cubicBezTo>
                    <a:lnTo>
                      <a:pt x="9617" y="4592"/>
                    </a:lnTo>
                    <a:cubicBezTo>
                      <a:pt x="9617" y="4561"/>
                      <a:pt x="9617" y="4561"/>
                      <a:pt x="9617" y="4561"/>
                    </a:cubicBezTo>
                    <a:cubicBezTo>
                      <a:pt x="11509" y="3878"/>
                      <a:pt x="13153" y="2482"/>
                      <a:pt x="14177" y="807"/>
                    </a:cubicBezTo>
                    <a:lnTo>
                      <a:pt x="14177" y="807"/>
                    </a:lnTo>
                    <a:cubicBezTo>
                      <a:pt x="12533" y="2575"/>
                      <a:pt x="9679" y="4002"/>
                      <a:pt x="6763" y="4002"/>
                    </a:cubicBezTo>
                    <a:cubicBezTo>
                      <a:pt x="6266" y="4002"/>
                      <a:pt x="5770" y="3971"/>
                      <a:pt x="5274" y="3878"/>
                    </a:cubicBezTo>
                    <a:cubicBezTo>
                      <a:pt x="2110" y="3320"/>
                      <a:pt x="589" y="1086"/>
                      <a:pt x="0" y="1"/>
                    </a:cubicBezTo>
                    <a:close/>
                  </a:path>
                </a:pathLst>
              </a:custGeom>
              <a:solidFill>
                <a:srgbClr val="C38C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57"/>
              <p:cNvSpPr/>
              <p:nvPr/>
            </p:nvSpPr>
            <p:spPr>
              <a:xfrm>
                <a:off x="1879275" y="3034000"/>
                <a:ext cx="14925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2953" extrusionOk="0">
                    <a:moveTo>
                      <a:pt x="4949" y="1"/>
                    </a:moveTo>
                    <a:cubicBezTo>
                      <a:pt x="4725" y="1"/>
                      <a:pt x="4491" y="69"/>
                      <a:pt x="4282" y="215"/>
                    </a:cubicBezTo>
                    <a:cubicBezTo>
                      <a:pt x="3971" y="463"/>
                      <a:pt x="3630" y="587"/>
                      <a:pt x="3227" y="649"/>
                    </a:cubicBezTo>
                    <a:cubicBezTo>
                      <a:pt x="3058" y="688"/>
                      <a:pt x="2884" y="705"/>
                      <a:pt x="2708" y="705"/>
                    </a:cubicBezTo>
                    <a:cubicBezTo>
                      <a:pt x="2465" y="705"/>
                      <a:pt x="2220" y="672"/>
                      <a:pt x="1986" y="618"/>
                    </a:cubicBezTo>
                    <a:cubicBezTo>
                      <a:pt x="1777" y="583"/>
                      <a:pt x="1528" y="519"/>
                      <a:pt x="1296" y="519"/>
                    </a:cubicBezTo>
                    <a:cubicBezTo>
                      <a:pt x="1115" y="519"/>
                      <a:pt x="943" y="558"/>
                      <a:pt x="807" y="680"/>
                    </a:cubicBezTo>
                    <a:cubicBezTo>
                      <a:pt x="1" y="1331"/>
                      <a:pt x="683" y="2510"/>
                      <a:pt x="1459" y="2789"/>
                    </a:cubicBezTo>
                    <a:cubicBezTo>
                      <a:pt x="1798" y="2907"/>
                      <a:pt x="2160" y="2953"/>
                      <a:pt x="2525" y="2953"/>
                    </a:cubicBezTo>
                    <a:cubicBezTo>
                      <a:pt x="3027" y="2953"/>
                      <a:pt x="3536" y="2866"/>
                      <a:pt x="4002" y="2758"/>
                    </a:cubicBezTo>
                    <a:cubicBezTo>
                      <a:pt x="4840" y="2572"/>
                      <a:pt x="5895" y="2014"/>
                      <a:pt x="5926" y="1052"/>
                    </a:cubicBezTo>
                    <a:cubicBezTo>
                      <a:pt x="5970" y="395"/>
                      <a:pt x="5487" y="1"/>
                      <a:pt x="4949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57"/>
              <p:cNvSpPr/>
              <p:nvPr/>
            </p:nvSpPr>
            <p:spPr>
              <a:xfrm>
                <a:off x="1890900" y="3068825"/>
                <a:ext cx="985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1560" extrusionOk="0">
                    <a:moveTo>
                      <a:pt x="1287" y="0"/>
                    </a:moveTo>
                    <a:cubicBezTo>
                      <a:pt x="757" y="0"/>
                      <a:pt x="289" y="86"/>
                      <a:pt x="1" y="155"/>
                    </a:cubicBezTo>
                    <a:cubicBezTo>
                      <a:pt x="63" y="683"/>
                      <a:pt x="497" y="1210"/>
                      <a:pt x="994" y="1396"/>
                    </a:cubicBezTo>
                    <a:cubicBezTo>
                      <a:pt x="1333" y="1514"/>
                      <a:pt x="1695" y="1560"/>
                      <a:pt x="2060" y="1560"/>
                    </a:cubicBezTo>
                    <a:cubicBezTo>
                      <a:pt x="2562" y="1560"/>
                      <a:pt x="3071" y="1473"/>
                      <a:pt x="3537" y="1365"/>
                    </a:cubicBezTo>
                    <a:cubicBezTo>
                      <a:pt x="3662" y="1334"/>
                      <a:pt x="3786" y="1303"/>
                      <a:pt x="3941" y="1241"/>
                    </a:cubicBezTo>
                    <a:cubicBezTo>
                      <a:pt x="3258" y="247"/>
                      <a:pt x="2184" y="0"/>
                      <a:pt x="1287" y="0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57"/>
              <p:cNvSpPr/>
              <p:nvPr/>
            </p:nvSpPr>
            <p:spPr>
              <a:xfrm>
                <a:off x="1734250" y="2619000"/>
                <a:ext cx="5355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390" extrusionOk="0">
                    <a:moveTo>
                      <a:pt x="838" y="1"/>
                    </a:moveTo>
                    <a:cubicBezTo>
                      <a:pt x="528" y="218"/>
                      <a:pt x="249" y="497"/>
                      <a:pt x="1" y="776"/>
                    </a:cubicBezTo>
                    <a:cubicBezTo>
                      <a:pt x="466" y="963"/>
                      <a:pt x="1304" y="1459"/>
                      <a:pt x="2141" y="2390"/>
                    </a:cubicBezTo>
                    <a:cubicBezTo>
                      <a:pt x="2141" y="2390"/>
                      <a:pt x="1521" y="838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57"/>
              <p:cNvSpPr/>
              <p:nvPr/>
            </p:nvSpPr>
            <p:spPr>
              <a:xfrm>
                <a:off x="1840500" y="2580225"/>
                <a:ext cx="28725" cy="6595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2638" extrusionOk="0">
                    <a:moveTo>
                      <a:pt x="1148" y="1"/>
                    </a:moveTo>
                    <a:lnTo>
                      <a:pt x="1148" y="1"/>
                    </a:lnTo>
                    <a:cubicBezTo>
                      <a:pt x="776" y="32"/>
                      <a:pt x="373" y="63"/>
                      <a:pt x="1" y="125"/>
                    </a:cubicBezTo>
                    <a:cubicBezTo>
                      <a:pt x="218" y="1211"/>
                      <a:pt x="962" y="2638"/>
                      <a:pt x="962" y="2638"/>
                    </a:cubicBezTo>
                    <a:cubicBezTo>
                      <a:pt x="807" y="1428"/>
                      <a:pt x="993" y="466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57"/>
              <p:cNvSpPr/>
              <p:nvPr/>
            </p:nvSpPr>
            <p:spPr>
              <a:xfrm>
                <a:off x="1766050" y="2587225"/>
                <a:ext cx="9077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4085" extrusionOk="0">
                    <a:moveTo>
                      <a:pt x="2420" y="0"/>
                    </a:moveTo>
                    <a:cubicBezTo>
                      <a:pt x="1893" y="124"/>
                      <a:pt x="1396" y="279"/>
                      <a:pt x="900" y="496"/>
                    </a:cubicBezTo>
                    <a:cubicBezTo>
                      <a:pt x="621" y="589"/>
                      <a:pt x="342" y="745"/>
                      <a:pt x="63" y="900"/>
                    </a:cubicBezTo>
                    <a:lnTo>
                      <a:pt x="1" y="962"/>
                    </a:lnTo>
                    <a:cubicBezTo>
                      <a:pt x="501" y="1727"/>
                      <a:pt x="2063" y="4085"/>
                      <a:pt x="2831" y="4085"/>
                    </a:cubicBezTo>
                    <a:cubicBezTo>
                      <a:pt x="2872" y="4085"/>
                      <a:pt x="2911" y="4078"/>
                      <a:pt x="2948" y="4064"/>
                    </a:cubicBezTo>
                    <a:cubicBezTo>
                      <a:pt x="3630" y="3785"/>
                      <a:pt x="2792" y="1055"/>
                      <a:pt x="2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8" name="Google Shape;4928;p57"/>
            <p:cNvSpPr/>
            <p:nvPr/>
          </p:nvSpPr>
          <p:spPr>
            <a:xfrm>
              <a:off x="2291534" y="3427490"/>
              <a:ext cx="62684" cy="60794"/>
            </a:xfrm>
            <a:custGeom>
              <a:avLst/>
              <a:gdLst/>
              <a:ahLst/>
              <a:cxnLst/>
              <a:rect l="l" t="t" r="r" b="b"/>
              <a:pathLst>
                <a:path w="1924" h="1866" extrusionOk="0">
                  <a:moveTo>
                    <a:pt x="967" y="0"/>
                  </a:moveTo>
                  <a:cubicBezTo>
                    <a:pt x="466" y="0"/>
                    <a:pt x="61" y="393"/>
                    <a:pt x="31" y="902"/>
                  </a:cubicBezTo>
                  <a:cubicBezTo>
                    <a:pt x="0" y="1398"/>
                    <a:pt x="404" y="1832"/>
                    <a:pt x="931" y="1863"/>
                  </a:cubicBezTo>
                  <a:cubicBezTo>
                    <a:pt x="949" y="1865"/>
                    <a:pt x="967" y="1865"/>
                    <a:pt x="985" y="1865"/>
                  </a:cubicBezTo>
                  <a:cubicBezTo>
                    <a:pt x="1458" y="1865"/>
                    <a:pt x="1863" y="1473"/>
                    <a:pt x="1893" y="995"/>
                  </a:cubicBezTo>
                  <a:cubicBezTo>
                    <a:pt x="1924" y="467"/>
                    <a:pt x="1520" y="33"/>
                    <a:pt x="1024" y="2"/>
                  </a:cubicBezTo>
                  <a:cubicBezTo>
                    <a:pt x="1005" y="1"/>
                    <a:pt x="986" y="0"/>
                    <a:pt x="967" y="0"/>
                  </a:cubicBezTo>
                  <a:close/>
                </a:path>
              </a:pathLst>
            </a:custGeom>
            <a:solidFill>
              <a:srgbClr val="C38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4294;p53">
            <a:extLst>
              <a:ext uri="{FF2B5EF4-FFF2-40B4-BE49-F238E27FC236}">
                <a16:creationId xmlns:a16="http://schemas.microsoft.com/office/drawing/2014/main" id="{95614619-EBFE-44F5-AD14-6564914898C4}"/>
              </a:ext>
            </a:extLst>
          </p:cNvPr>
          <p:cNvGrpSpPr/>
          <p:nvPr/>
        </p:nvGrpSpPr>
        <p:grpSpPr>
          <a:xfrm>
            <a:off x="7945817" y="1051849"/>
            <a:ext cx="1474558" cy="3565945"/>
            <a:chOff x="7945817" y="1051849"/>
            <a:chExt cx="1474558" cy="3565945"/>
          </a:xfrm>
        </p:grpSpPr>
        <p:sp>
          <p:nvSpPr>
            <p:cNvPr id="226" name="Google Shape;4295;p53">
              <a:extLst>
                <a:ext uri="{FF2B5EF4-FFF2-40B4-BE49-F238E27FC236}">
                  <a16:creationId xmlns:a16="http://schemas.microsoft.com/office/drawing/2014/main" id="{E2BBF41E-1E38-4EB4-913E-9A1CB103E0A8}"/>
                </a:ext>
              </a:extLst>
            </p:cNvPr>
            <p:cNvSpPr/>
            <p:nvPr/>
          </p:nvSpPr>
          <p:spPr>
            <a:xfrm>
              <a:off x="8074000" y="3469234"/>
              <a:ext cx="8872" cy="8902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96;p53">
              <a:extLst>
                <a:ext uri="{FF2B5EF4-FFF2-40B4-BE49-F238E27FC236}">
                  <a16:creationId xmlns:a16="http://schemas.microsoft.com/office/drawing/2014/main" id="{3AE7D69E-D235-44A9-8FED-C109997354C1}"/>
                </a:ext>
              </a:extLst>
            </p:cNvPr>
            <p:cNvSpPr/>
            <p:nvPr/>
          </p:nvSpPr>
          <p:spPr>
            <a:xfrm>
              <a:off x="8287661" y="13904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4297;p53">
              <a:extLst>
                <a:ext uri="{FF2B5EF4-FFF2-40B4-BE49-F238E27FC236}">
                  <a16:creationId xmlns:a16="http://schemas.microsoft.com/office/drawing/2014/main" id="{7ACCA0A5-CB8A-4EC8-8B25-E89BF2809A7C}"/>
                </a:ext>
              </a:extLst>
            </p:cNvPr>
            <p:cNvGrpSpPr/>
            <p:nvPr/>
          </p:nvGrpSpPr>
          <p:grpSpPr>
            <a:xfrm flipH="1">
              <a:off x="8507583" y="1051849"/>
              <a:ext cx="643029" cy="867962"/>
              <a:chOff x="-3277" y="1371514"/>
              <a:chExt cx="584678" cy="789200"/>
            </a:xfrm>
          </p:grpSpPr>
          <p:sp>
            <p:nvSpPr>
              <p:cNvPr id="239" name="Google Shape;4298;p53">
                <a:extLst>
                  <a:ext uri="{FF2B5EF4-FFF2-40B4-BE49-F238E27FC236}">
                    <a16:creationId xmlns:a16="http://schemas.microsoft.com/office/drawing/2014/main" id="{E8E65A66-736F-44E9-A0A8-E6116191CBFD}"/>
                  </a:ext>
                </a:extLst>
              </p:cNvPr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299;p53">
                <a:extLst>
                  <a:ext uri="{FF2B5EF4-FFF2-40B4-BE49-F238E27FC236}">
                    <a16:creationId xmlns:a16="http://schemas.microsoft.com/office/drawing/2014/main" id="{AAC216A4-4537-46AC-823F-74F307014B2E}"/>
                  </a:ext>
                </a:extLst>
              </p:cNvPr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300;p53">
                <a:extLst>
                  <a:ext uri="{FF2B5EF4-FFF2-40B4-BE49-F238E27FC236}">
                    <a16:creationId xmlns:a16="http://schemas.microsoft.com/office/drawing/2014/main" id="{9D1F76EF-34C0-4716-9FF5-FB072161AE7F}"/>
                  </a:ext>
                </a:extLst>
              </p:cNvPr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301;p53">
                <a:extLst>
                  <a:ext uri="{FF2B5EF4-FFF2-40B4-BE49-F238E27FC236}">
                    <a16:creationId xmlns:a16="http://schemas.microsoft.com/office/drawing/2014/main" id="{57FFFBAF-50A2-4B0E-9280-A2E969B35CA7}"/>
                  </a:ext>
                </a:extLst>
              </p:cNvPr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302;p53">
                <a:extLst>
                  <a:ext uri="{FF2B5EF4-FFF2-40B4-BE49-F238E27FC236}">
                    <a16:creationId xmlns:a16="http://schemas.microsoft.com/office/drawing/2014/main" id="{04C28F80-B554-4209-94CA-F839FAACD050}"/>
                  </a:ext>
                </a:extLst>
              </p:cNvPr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4303;p53">
              <a:extLst>
                <a:ext uri="{FF2B5EF4-FFF2-40B4-BE49-F238E27FC236}">
                  <a16:creationId xmlns:a16="http://schemas.microsoft.com/office/drawing/2014/main" id="{DB20938F-DD6D-4BCE-A4FA-EA5D9952577F}"/>
                </a:ext>
              </a:extLst>
            </p:cNvPr>
            <p:cNvGrpSpPr/>
            <p:nvPr/>
          </p:nvGrpSpPr>
          <p:grpSpPr>
            <a:xfrm rot="1564070">
              <a:off x="8084715" y="1943399"/>
              <a:ext cx="1196763" cy="909151"/>
              <a:chOff x="5913226" y="4077344"/>
              <a:chExt cx="914289" cy="694967"/>
            </a:xfrm>
          </p:grpSpPr>
          <p:sp>
            <p:nvSpPr>
              <p:cNvPr id="232" name="Google Shape;4304;p53">
                <a:extLst>
                  <a:ext uri="{FF2B5EF4-FFF2-40B4-BE49-F238E27FC236}">
                    <a16:creationId xmlns:a16="http://schemas.microsoft.com/office/drawing/2014/main" id="{770CFB91-AD2E-43ED-B886-D22BF1530B8C}"/>
                  </a:ext>
                </a:extLst>
              </p:cNvPr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305;p53">
                <a:extLst>
                  <a:ext uri="{FF2B5EF4-FFF2-40B4-BE49-F238E27FC236}">
                    <a16:creationId xmlns:a16="http://schemas.microsoft.com/office/drawing/2014/main" id="{431F459F-C78F-49EC-850E-FDBC907063CD}"/>
                  </a:ext>
                </a:extLst>
              </p:cNvPr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306;p53">
                <a:extLst>
                  <a:ext uri="{FF2B5EF4-FFF2-40B4-BE49-F238E27FC236}">
                    <a16:creationId xmlns:a16="http://schemas.microsoft.com/office/drawing/2014/main" id="{C1F4BFAA-C96C-44D6-B658-82849BA90FFA}"/>
                  </a:ext>
                </a:extLst>
              </p:cNvPr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307;p53">
                <a:extLst>
                  <a:ext uri="{FF2B5EF4-FFF2-40B4-BE49-F238E27FC236}">
                    <a16:creationId xmlns:a16="http://schemas.microsoft.com/office/drawing/2014/main" id="{18F8E409-E7BE-40B3-B216-FB10BE4A9026}"/>
                  </a:ext>
                </a:extLst>
              </p:cNvPr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308;p53">
                <a:extLst>
                  <a:ext uri="{FF2B5EF4-FFF2-40B4-BE49-F238E27FC236}">
                    <a16:creationId xmlns:a16="http://schemas.microsoft.com/office/drawing/2014/main" id="{C4A1A2CB-AD3D-4EA0-92CB-2FA1C55F8BB9}"/>
                  </a:ext>
                </a:extLst>
              </p:cNvPr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309;p53">
                <a:extLst>
                  <a:ext uri="{FF2B5EF4-FFF2-40B4-BE49-F238E27FC236}">
                    <a16:creationId xmlns:a16="http://schemas.microsoft.com/office/drawing/2014/main" id="{C384B029-B3EB-453F-A733-E1CF46AE98A8}"/>
                  </a:ext>
                </a:extLst>
              </p:cNvPr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310;p53">
                <a:extLst>
                  <a:ext uri="{FF2B5EF4-FFF2-40B4-BE49-F238E27FC236}">
                    <a16:creationId xmlns:a16="http://schemas.microsoft.com/office/drawing/2014/main" id="{817344EE-B995-4744-B8C9-C5CCF50DA05E}"/>
                  </a:ext>
                </a:extLst>
              </p:cNvPr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4311;p53">
              <a:extLst>
                <a:ext uri="{FF2B5EF4-FFF2-40B4-BE49-F238E27FC236}">
                  <a16:creationId xmlns:a16="http://schemas.microsoft.com/office/drawing/2014/main" id="{507A6B2C-4B46-4AEE-92E5-764D542588BD}"/>
                </a:ext>
              </a:extLst>
            </p:cNvPr>
            <p:cNvSpPr/>
            <p:nvPr/>
          </p:nvSpPr>
          <p:spPr>
            <a:xfrm flipH="1">
              <a:off x="8219985" y="27335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312;p53">
              <a:extLst>
                <a:ext uri="{FF2B5EF4-FFF2-40B4-BE49-F238E27FC236}">
                  <a16:creationId xmlns:a16="http://schemas.microsoft.com/office/drawing/2014/main" id="{595190E0-4887-4176-A692-A83E1C4F1608}"/>
                </a:ext>
              </a:extLst>
            </p:cNvPr>
            <p:cNvSpPr/>
            <p:nvPr/>
          </p:nvSpPr>
          <p:spPr>
            <a:xfrm flipH="1">
              <a:off x="8512729" y="34105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4313;p53">
            <a:extLst>
              <a:ext uri="{FF2B5EF4-FFF2-40B4-BE49-F238E27FC236}">
                <a16:creationId xmlns:a16="http://schemas.microsoft.com/office/drawing/2014/main" id="{A8EBBB8C-AE61-4BF8-9525-4DBBB8AA47EA}"/>
              </a:ext>
            </a:extLst>
          </p:cNvPr>
          <p:cNvGrpSpPr/>
          <p:nvPr/>
        </p:nvGrpSpPr>
        <p:grpSpPr>
          <a:xfrm>
            <a:off x="-101450" y="1041394"/>
            <a:ext cx="1542569" cy="2577093"/>
            <a:chOff x="-124268" y="953038"/>
            <a:chExt cx="2030733" cy="3524064"/>
          </a:xfrm>
        </p:grpSpPr>
        <p:grpSp>
          <p:nvGrpSpPr>
            <p:cNvPr id="245" name="Google Shape;4314;p53">
              <a:extLst>
                <a:ext uri="{FF2B5EF4-FFF2-40B4-BE49-F238E27FC236}">
                  <a16:creationId xmlns:a16="http://schemas.microsoft.com/office/drawing/2014/main" id="{2F304FBE-04EC-48DC-9EC9-A02BEC8CBFDF}"/>
                </a:ext>
              </a:extLst>
            </p:cNvPr>
            <p:cNvGrpSpPr/>
            <p:nvPr/>
          </p:nvGrpSpPr>
          <p:grpSpPr>
            <a:xfrm>
              <a:off x="10" y="953038"/>
              <a:ext cx="784602" cy="2259876"/>
              <a:chOff x="8208885" y="1995091"/>
              <a:chExt cx="784602" cy="2259876"/>
            </a:xfrm>
          </p:grpSpPr>
          <p:sp>
            <p:nvSpPr>
              <p:cNvPr id="295" name="Google Shape;4315;p53">
                <a:extLst>
                  <a:ext uri="{FF2B5EF4-FFF2-40B4-BE49-F238E27FC236}">
                    <a16:creationId xmlns:a16="http://schemas.microsoft.com/office/drawing/2014/main" id="{96211EDD-02A1-45FF-80F1-93A070082179}"/>
                  </a:ext>
                </a:extLst>
              </p:cNvPr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4316;p53">
                <a:extLst>
                  <a:ext uri="{FF2B5EF4-FFF2-40B4-BE49-F238E27FC236}">
                    <a16:creationId xmlns:a16="http://schemas.microsoft.com/office/drawing/2014/main" id="{2A5D7EC7-71CD-4B4D-B97F-8EB4E0E8C6E8}"/>
                  </a:ext>
                </a:extLst>
              </p:cNvPr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4317;p53">
                <a:extLst>
                  <a:ext uri="{FF2B5EF4-FFF2-40B4-BE49-F238E27FC236}">
                    <a16:creationId xmlns:a16="http://schemas.microsoft.com/office/drawing/2014/main" id="{E1BCEB01-5C3C-4DDE-B1B0-C57DC2D8491F}"/>
                  </a:ext>
                </a:extLst>
              </p:cNvPr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4318;p53">
                <a:extLst>
                  <a:ext uri="{FF2B5EF4-FFF2-40B4-BE49-F238E27FC236}">
                    <a16:creationId xmlns:a16="http://schemas.microsoft.com/office/drawing/2014/main" id="{A4005C8F-A12A-4384-8A35-6FA6002A5877}"/>
                  </a:ext>
                </a:extLst>
              </p:cNvPr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4319;p53">
                <a:extLst>
                  <a:ext uri="{FF2B5EF4-FFF2-40B4-BE49-F238E27FC236}">
                    <a16:creationId xmlns:a16="http://schemas.microsoft.com/office/drawing/2014/main" id="{678FC836-6573-4A02-98E5-5419AC16C98E}"/>
                  </a:ext>
                </a:extLst>
              </p:cNvPr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4320;p53">
                <a:extLst>
                  <a:ext uri="{FF2B5EF4-FFF2-40B4-BE49-F238E27FC236}">
                    <a16:creationId xmlns:a16="http://schemas.microsoft.com/office/drawing/2014/main" id="{0FDEEAD7-17A5-405E-AC1E-5F9C77C1FAF6}"/>
                  </a:ext>
                </a:extLst>
              </p:cNvPr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4321;p53">
              <a:extLst>
                <a:ext uri="{FF2B5EF4-FFF2-40B4-BE49-F238E27FC236}">
                  <a16:creationId xmlns:a16="http://schemas.microsoft.com/office/drawing/2014/main" id="{C3046AD9-5D32-4EB1-9156-C68E3A9801FF}"/>
                </a:ext>
              </a:extLst>
            </p:cNvPr>
            <p:cNvGrpSpPr/>
            <p:nvPr/>
          </p:nvGrpSpPr>
          <p:grpSpPr>
            <a:xfrm>
              <a:off x="-124268" y="2256400"/>
              <a:ext cx="2030733" cy="2220702"/>
              <a:chOff x="-124268" y="2256400"/>
              <a:chExt cx="2030733" cy="2220702"/>
            </a:xfrm>
          </p:grpSpPr>
          <p:grpSp>
            <p:nvGrpSpPr>
              <p:cNvPr id="247" name="Google Shape;4322;p53">
                <a:extLst>
                  <a:ext uri="{FF2B5EF4-FFF2-40B4-BE49-F238E27FC236}">
                    <a16:creationId xmlns:a16="http://schemas.microsoft.com/office/drawing/2014/main" id="{D93FDFAF-6B93-4858-9D54-14A59D845753}"/>
                  </a:ext>
                </a:extLst>
              </p:cNvPr>
              <p:cNvGrpSpPr/>
              <p:nvPr/>
            </p:nvGrpSpPr>
            <p:grpSpPr>
              <a:xfrm rot="-10414439">
                <a:off x="-77693" y="3514405"/>
                <a:ext cx="1179622" cy="899506"/>
                <a:chOff x="5913226" y="4077344"/>
                <a:chExt cx="914289" cy="694967"/>
              </a:xfrm>
            </p:grpSpPr>
            <p:sp>
              <p:nvSpPr>
                <p:cNvPr id="288" name="Google Shape;4323;p53">
                  <a:extLst>
                    <a:ext uri="{FF2B5EF4-FFF2-40B4-BE49-F238E27FC236}">
                      <a16:creationId xmlns:a16="http://schemas.microsoft.com/office/drawing/2014/main" id="{8173CD78-E2C0-4991-A17F-F3980AF83B50}"/>
                    </a:ext>
                  </a:extLst>
                </p:cNvPr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4324;p53">
                  <a:extLst>
                    <a:ext uri="{FF2B5EF4-FFF2-40B4-BE49-F238E27FC236}">
                      <a16:creationId xmlns:a16="http://schemas.microsoft.com/office/drawing/2014/main" id="{80FE8069-2867-41D1-972A-7D16DB135B3A}"/>
                    </a:ext>
                  </a:extLst>
                </p:cNvPr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4325;p53">
                  <a:extLst>
                    <a:ext uri="{FF2B5EF4-FFF2-40B4-BE49-F238E27FC236}">
                      <a16:creationId xmlns:a16="http://schemas.microsoft.com/office/drawing/2014/main" id="{D16D1FF1-F7E2-4943-94B7-93D5F34957ED}"/>
                    </a:ext>
                  </a:extLst>
                </p:cNvPr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4326;p53">
                  <a:extLst>
                    <a:ext uri="{FF2B5EF4-FFF2-40B4-BE49-F238E27FC236}">
                      <a16:creationId xmlns:a16="http://schemas.microsoft.com/office/drawing/2014/main" id="{55650883-D5D1-414C-A3DD-FBDD589782AB}"/>
                    </a:ext>
                  </a:extLst>
                </p:cNvPr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4327;p53">
                  <a:extLst>
                    <a:ext uri="{FF2B5EF4-FFF2-40B4-BE49-F238E27FC236}">
                      <a16:creationId xmlns:a16="http://schemas.microsoft.com/office/drawing/2014/main" id="{103A336B-3C80-44AB-A0C9-E800E73D701E}"/>
                    </a:ext>
                  </a:extLst>
                </p:cNvPr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4328;p53">
                  <a:extLst>
                    <a:ext uri="{FF2B5EF4-FFF2-40B4-BE49-F238E27FC236}">
                      <a16:creationId xmlns:a16="http://schemas.microsoft.com/office/drawing/2014/main" id="{75AD6406-35DD-4F29-84B7-677723184C39}"/>
                    </a:ext>
                  </a:extLst>
                </p:cNvPr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4329;p53">
                  <a:extLst>
                    <a:ext uri="{FF2B5EF4-FFF2-40B4-BE49-F238E27FC236}">
                      <a16:creationId xmlns:a16="http://schemas.microsoft.com/office/drawing/2014/main" id="{B2638A56-FD52-4763-9EE5-B896C3E588DB}"/>
                    </a:ext>
                  </a:extLst>
                </p:cNvPr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" name="Google Shape;4330;p53">
                <a:extLst>
                  <a:ext uri="{FF2B5EF4-FFF2-40B4-BE49-F238E27FC236}">
                    <a16:creationId xmlns:a16="http://schemas.microsoft.com/office/drawing/2014/main" id="{96DF5151-49A7-4B36-A345-1081C08C3317}"/>
                  </a:ext>
                </a:extLst>
              </p:cNvPr>
              <p:cNvGrpSpPr/>
              <p:nvPr/>
            </p:nvGrpSpPr>
            <p:grpSpPr>
              <a:xfrm>
                <a:off x="4" y="2511167"/>
                <a:ext cx="1766396" cy="973004"/>
                <a:chOff x="80379" y="2974904"/>
                <a:chExt cx="1766396" cy="973004"/>
              </a:xfrm>
            </p:grpSpPr>
            <p:sp>
              <p:nvSpPr>
                <p:cNvPr id="280" name="Google Shape;4331;p53">
                  <a:extLst>
                    <a:ext uri="{FF2B5EF4-FFF2-40B4-BE49-F238E27FC236}">
                      <a16:creationId xmlns:a16="http://schemas.microsoft.com/office/drawing/2014/main" id="{9836313F-623E-408F-B5DE-913EDA536B71}"/>
                    </a:ext>
                  </a:extLst>
                </p:cNvPr>
                <p:cNvSpPr/>
                <p:nvPr/>
              </p:nvSpPr>
              <p:spPr>
                <a:xfrm flipH="1">
                  <a:off x="80385" y="2974904"/>
                  <a:ext cx="1766390" cy="973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72" h="28353" extrusionOk="0">
                      <a:moveTo>
                        <a:pt x="15357" y="1"/>
                      </a:moveTo>
                      <a:cubicBezTo>
                        <a:pt x="9974" y="1"/>
                        <a:pt x="4681" y="665"/>
                        <a:pt x="1" y="2034"/>
                      </a:cubicBezTo>
                      <a:cubicBezTo>
                        <a:pt x="8058" y="10662"/>
                        <a:pt x="11938" y="20385"/>
                        <a:pt x="24173" y="24836"/>
                      </a:cubicBezTo>
                      <a:cubicBezTo>
                        <a:pt x="29410" y="26673"/>
                        <a:pt x="35752" y="28352"/>
                        <a:pt x="42537" y="28352"/>
                      </a:cubicBezTo>
                      <a:cubicBezTo>
                        <a:pt x="45451" y="28352"/>
                        <a:pt x="48447" y="28042"/>
                        <a:pt x="51472" y="27302"/>
                      </a:cubicBezTo>
                      <a:lnTo>
                        <a:pt x="51472" y="14268"/>
                      </a:lnTo>
                      <a:cubicBezTo>
                        <a:pt x="47797" y="10023"/>
                        <a:pt x="43734" y="6508"/>
                        <a:pt x="37526" y="3974"/>
                      </a:cubicBezTo>
                      <a:cubicBezTo>
                        <a:pt x="30977" y="1366"/>
                        <a:pt x="23074" y="1"/>
                        <a:pt x="15357" y="1"/>
                      </a:cubicBezTo>
                      <a:close/>
                    </a:path>
                  </a:pathLst>
                </a:custGeom>
                <a:solidFill>
                  <a:srgbClr val="0B4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4332;p53">
                  <a:extLst>
                    <a:ext uri="{FF2B5EF4-FFF2-40B4-BE49-F238E27FC236}">
                      <a16:creationId xmlns:a16="http://schemas.microsoft.com/office/drawing/2014/main" id="{6C95D4C8-C6B8-46E5-AEFF-9FA07F87CCB7}"/>
                    </a:ext>
                  </a:extLst>
                </p:cNvPr>
                <p:cNvSpPr/>
                <p:nvPr/>
              </p:nvSpPr>
              <p:spPr>
                <a:xfrm flipH="1">
                  <a:off x="80379" y="3137607"/>
                  <a:ext cx="1516319" cy="632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85" h="18430" extrusionOk="0">
                      <a:moveTo>
                        <a:pt x="508" y="1"/>
                      </a:moveTo>
                      <a:cubicBezTo>
                        <a:pt x="134" y="1"/>
                        <a:pt x="0" y="587"/>
                        <a:pt x="406" y="694"/>
                      </a:cubicBezTo>
                      <a:cubicBezTo>
                        <a:pt x="9308" y="2817"/>
                        <a:pt x="17274" y="7587"/>
                        <a:pt x="25377" y="11650"/>
                      </a:cubicBezTo>
                      <a:cubicBezTo>
                        <a:pt x="31311" y="14640"/>
                        <a:pt x="37588" y="17448"/>
                        <a:pt x="44185" y="18429"/>
                      </a:cubicBezTo>
                      <a:lnTo>
                        <a:pt x="44185" y="17722"/>
                      </a:lnTo>
                      <a:cubicBezTo>
                        <a:pt x="37429" y="16694"/>
                        <a:pt x="31015" y="13727"/>
                        <a:pt x="24943" y="10669"/>
                      </a:cubicBezTo>
                      <a:cubicBezTo>
                        <a:pt x="17046" y="6674"/>
                        <a:pt x="9262" y="2086"/>
                        <a:pt x="589" y="9"/>
                      </a:cubicBezTo>
                      <a:cubicBezTo>
                        <a:pt x="561" y="3"/>
                        <a:pt x="534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4333;p53">
                  <a:extLst>
                    <a:ext uri="{FF2B5EF4-FFF2-40B4-BE49-F238E27FC236}">
                      <a16:creationId xmlns:a16="http://schemas.microsoft.com/office/drawing/2014/main" id="{61101649-6B97-44ED-A387-2B94AB7139E9}"/>
                    </a:ext>
                  </a:extLst>
                </p:cNvPr>
                <p:cNvSpPr/>
                <p:nvPr/>
              </p:nvSpPr>
              <p:spPr>
                <a:xfrm flipH="1">
                  <a:off x="1102584" y="3328245"/>
                  <a:ext cx="21174" cy="18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526" extrusionOk="0">
                      <a:moveTo>
                        <a:pt x="617" y="1"/>
                      </a:moveTo>
                      <a:lnTo>
                        <a:pt x="617" y="1"/>
                      </a:lnTo>
                      <a:cubicBezTo>
                        <a:pt x="411" y="24"/>
                        <a:pt x="206" y="24"/>
                        <a:pt x="1" y="24"/>
                      </a:cubicBezTo>
                      <a:cubicBezTo>
                        <a:pt x="115" y="206"/>
                        <a:pt x="206" y="366"/>
                        <a:pt x="297" y="526"/>
                      </a:cubicBezTo>
                      <a:cubicBezTo>
                        <a:pt x="411" y="366"/>
                        <a:pt x="503" y="183"/>
                        <a:pt x="617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4334;p53">
                  <a:extLst>
                    <a:ext uri="{FF2B5EF4-FFF2-40B4-BE49-F238E27FC236}">
                      <a16:creationId xmlns:a16="http://schemas.microsoft.com/office/drawing/2014/main" id="{A3DD1CCE-D763-40A4-8D74-31DE649C71C7}"/>
                    </a:ext>
                  </a:extLst>
                </p:cNvPr>
                <p:cNvSpPr/>
                <p:nvPr/>
              </p:nvSpPr>
              <p:spPr>
                <a:xfrm flipH="1">
                  <a:off x="1088487" y="3081359"/>
                  <a:ext cx="372894" cy="29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6" h="8495" extrusionOk="0">
                      <a:moveTo>
                        <a:pt x="5735" y="0"/>
                      </a:moveTo>
                      <a:cubicBezTo>
                        <a:pt x="5479" y="0"/>
                        <a:pt x="5232" y="248"/>
                        <a:pt x="5410" y="507"/>
                      </a:cubicBezTo>
                      <a:cubicBezTo>
                        <a:pt x="7031" y="2653"/>
                        <a:pt x="8515" y="4889"/>
                        <a:pt x="9839" y="7218"/>
                      </a:cubicBezTo>
                      <a:cubicBezTo>
                        <a:pt x="10044" y="7218"/>
                        <a:pt x="10249" y="7218"/>
                        <a:pt x="10455" y="7195"/>
                      </a:cubicBezTo>
                      <a:lnTo>
                        <a:pt x="10455" y="7195"/>
                      </a:lnTo>
                      <a:cubicBezTo>
                        <a:pt x="10341" y="7377"/>
                        <a:pt x="10249" y="7560"/>
                        <a:pt x="10135" y="7720"/>
                      </a:cubicBezTo>
                      <a:cubicBezTo>
                        <a:pt x="10044" y="7560"/>
                        <a:pt x="9953" y="7400"/>
                        <a:pt x="9839" y="7218"/>
                      </a:cubicBezTo>
                      <a:cubicBezTo>
                        <a:pt x="7139" y="7316"/>
                        <a:pt x="4440" y="7806"/>
                        <a:pt x="1726" y="7806"/>
                      </a:cubicBezTo>
                      <a:cubicBezTo>
                        <a:pt x="1296" y="7806"/>
                        <a:pt x="865" y="7793"/>
                        <a:pt x="435" y="7765"/>
                      </a:cubicBezTo>
                      <a:cubicBezTo>
                        <a:pt x="427" y="7765"/>
                        <a:pt x="420" y="7765"/>
                        <a:pt x="414" y="7765"/>
                      </a:cubicBezTo>
                      <a:cubicBezTo>
                        <a:pt x="1" y="7765"/>
                        <a:pt x="8" y="8428"/>
                        <a:pt x="435" y="8450"/>
                      </a:cubicBezTo>
                      <a:cubicBezTo>
                        <a:pt x="886" y="8481"/>
                        <a:pt x="1337" y="8494"/>
                        <a:pt x="1787" y="8494"/>
                      </a:cubicBezTo>
                      <a:cubicBezTo>
                        <a:pt x="4681" y="8494"/>
                        <a:pt x="7551" y="7942"/>
                        <a:pt x="10455" y="7902"/>
                      </a:cubicBezTo>
                      <a:cubicBezTo>
                        <a:pt x="10706" y="7902"/>
                        <a:pt x="10866" y="7606"/>
                        <a:pt x="10752" y="7377"/>
                      </a:cubicBezTo>
                      <a:cubicBezTo>
                        <a:pt x="9336" y="4867"/>
                        <a:pt x="7739" y="2470"/>
                        <a:pt x="6027" y="142"/>
                      </a:cubicBezTo>
                      <a:cubicBezTo>
                        <a:pt x="5947" y="42"/>
                        <a:pt x="5840" y="0"/>
                        <a:pt x="5735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4335;p53">
                  <a:extLst>
                    <a:ext uri="{FF2B5EF4-FFF2-40B4-BE49-F238E27FC236}">
                      <a16:creationId xmlns:a16="http://schemas.microsoft.com/office/drawing/2014/main" id="{90511205-5080-4C06-81C6-4CD4FB1C9B60}"/>
                    </a:ext>
                  </a:extLst>
                </p:cNvPr>
                <p:cNvSpPr/>
                <p:nvPr/>
              </p:nvSpPr>
              <p:spPr>
                <a:xfrm flipH="1">
                  <a:off x="859757" y="3166984"/>
                  <a:ext cx="432229" cy="365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5" h="10656" extrusionOk="0">
                      <a:moveTo>
                        <a:pt x="9113" y="1"/>
                      </a:moveTo>
                      <a:cubicBezTo>
                        <a:pt x="8896" y="1"/>
                        <a:pt x="8687" y="171"/>
                        <a:pt x="8783" y="431"/>
                      </a:cubicBezTo>
                      <a:cubicBezTo>
                        <a:pt x="9787" y="3011"/>
                        <a:pt x="10244" y="5773"/>
                        <a:pt x="11636" y="8169"/>
                      </a:cubicBezTo>
                      <a:cubicBezTo>
                        <a:pt x="11796" y="8146"/>
                        <a:pt x="11933" y="8101"/>
                        <a:pt x="12093" y="8055"/>
                      </a:cubicBezTo>
                      <a:lnTo>
                        <a:pt x="12093" y="8055"/>
                      </a:lnTo>
                      <a:cubicBezTo>
                        <a:pt x="12024" y="8238"/>
                        <a:pt x="11956" y="8397"/>
                        <a:pt x="11887" y="8580"/>
                      </a:cubicBezTo>
                      <a:cubicBezTo>
                        <a:pt x="11796" y="8443"/>
                        <a:pt x="11727" y="8306"/>
                        <a:pt x="11636" y="8169"/>
                      </a:cubicBezTo>
                      <a:cubicBezTo>
                        <a:pt x="8846" y="8912"/>
                        <a:pt x="5826" y="9957"/>
                        <a:pt x="2873" y="9957"/>
                      </a:cubicBezTo>
                      <a:cubicBezTo>
                        <a:pt x="2105" y="9957"/>
                        <a:pt x="1342" y="9886"/>
                        <a:pt x="589" y="9721"/>
                      </a:cubicBezTo>
                      <a:cubicBezTo>
                        <a:pt x="561" y="9715"/>
                        <a:pt x="534" y="9713"/>
                        <a:pt x="508" y="9713"/>
                      </a:cubicBezTo>
                      <a:cubicBezTo>
                        <a:pt x="134" y="9713"/>
                        <a:pt x="0" y="10299"/>
                        <a:pt x="406" y="10406"/>
                      </a:cubicBezTo>
                      <a:cubicBezTo>
                        <a:pt x="1203" y="10581"/>
                        <a:pt x="2008" y="10656"/>
                        <a:pt x="2816" y="10656"/>
                      </a:cubicBezTo>
                      <a:cubicBezTo>
                        <a:pt x="6015" y="10656"/>
                        <a:pt x="9269" y="9487"/>
                        <a:pt x="12275" y="8740"/>
                      </a:cubicBezTo>
                      <a:cubicBezTo>
                        <a:pt x="12481" y="8671"/>
                        <a:pt x="12595" y="8397"/>
                        <a:pt x="12481" y="8215"/>
                      </a:cubicBezTo>
                      <a:cubicBezTo>
                        <a:pt x="10928" y="5773"/>
                        <a:pt x="10495" y="2919"/>
                        <a:pt x="9468" y="249"/>
                      </a:cubicBezTo>
                      <a:cubicBezTo>
                        <a:pt x="9404" y="76"/>
                        <a:pt x="9257" y="1"/>
                        <a:pt x="9113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4336;p53">
                  <a:extLst>
                    <a:ext uri="{FF2B5EF4-FFF2-40B4-BE49-F238E27FC236}">
                      <a16:creationId xmlns:a16="http://schemas.microsoft.com/office/drawing/2014/main" id="{5ECFF556-1154-409F-8359-F684C3FE2ECD}"/>
                    </a:ext>
                  </a:extLst>
                </p:cNvPr>
                <p:cNvSpPr/>
                <p:nvPr/>
              </p:nvSpPr>
              <p:spPr>
                <a:xfrm flipH="1">
                  <a:off x="515100" y="3252161"/>
                  <a:ext cx="471660" cy="4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4" h="13202" extrusionOk="0">
                      <a:moveTo>
                        <a:pt x="7486" y="1"/>
                      </a:moveTo>
                      <a:cubicBezTo>
                        <a:pt x="7259" y="1"/>
                        <a:pt x="7023" y="249"/>
                        <a:pt x="7147" y="529"/>
                      </a:cubicBezTo>
                      <a:cubicBezTo>
                        <a:pt x="8768" y="3930"/>
                        <a:pt x="10799" y="7102"/>
                        <a:pt x="12717" y="10344"/>
                      </a:cubicBezTo>
                      <a:cubicBezTo>
                        <a:pt x="12899" y="10321"/>
                        <a:pt x="13105" y="10298"/>
                        <a:pt x="13287" y="10298"/>
                      </a:cubicBezTo>
                      <a:cubicBezTo>
                        <a:pt x="13196" y="10458"/>
                        <a:pt x="13105" y="10640"/>
                        <a:pt x="12991" y="10823"/>
                      </a:cubicBezTo>
                      <a:cubicBezTo>
                        <a:pt x="12899" y="10663"/>
                        <a:pt x="12808" y="10503"/>
                        <a:pt x="12717" y="10344"/>
                      </a:cubicBezTo>
                      <a:cubicBezTo>
                        <a:pt x="8562" y="10732"/>
                        <a:pt x="4545" y="11941"/>
                        <a:pt x="414" y="12535"/>
                      </a:cubicBezTo>
                      <a:cubicBezTo>
                        <a:pt x="1" y="12578"/>
                        <a:pt x="147" y="13201"/>
                        <a:pt x="536" y="13201"/>
                      </a:cubicBezTo>
                      <a:cubicBezTo>
                        <a:pt x="556" y="13201"/>
                        <a:pt x="576" y="13200"/>
                        <a:pt x="596" y="13197"/>
                      </a:cubicBezTo>
                      <a:cubicBezTo>
                        <a:pt x="4865" y="12603"/>
                        <a:pt x="8996" y="11302"/>
                        <a:pt x="13287" y="10983"/>
                      </a:cubicBezTo>
                      <a:cubicBezTo>
                        <a:pt x="13561" y="10960"/>
                        <a:pt x="13744" y="10709"/>
                        <a:pt x="13584" y="10458"/>
                      </a:cubicBezTo>
                      <a:cubicBezTo>
                        <a:pt x="11598" y="7057"/>
                        <a:pt x="9430" y="3747"/>
                        <a:pt x="7764" y="186"/>
                      </a:cubicBezTo>
                      <a:cubicBezTo>
                        <a:pt x="7698" y="55"/>
                        <a:pt x="7593" y="1"/>
                        <a:pt x="7486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4337;p53">
                  <a:extLst>
                    <a:ext uri="{FF2B5EF4-FFF2-40B4-BE49-F238E27FC236}">
                      <a16:creationId xmlns:a16="http://schemas.microsoft.com/office/drawing/2014/main" id="{6B6AFD2D-8E2D-4834-9CE1-E9726A18A487}"/>
                    </a:ext>
                  </a:extLst>
                </p:cNvPr>
                <p:cNvSpPr/>
                <p:nvPr/>
              </p:nvSpPr>
              <p:spPr>
                <a:xfrm flipH="1">
                  <a:off x="218991" y="3719919"/>
                  <a:ext cx="18840" cy="20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594" extrusionOk="0">
                      <a:moveTo>
                        <a:pt x="549" y="0"/>
                      </a:moveTo>
                      <a:lnTo>
                        <a:pt x="549" y="0"/>
                      </a:lnTo>
                      <a:cubicBezTo>
                        <a:pt x="366" y="69"/>
                        <a:pt x="184" y="114"/>
                        <a:pt x="1" y="183"/>
                      </a:cubicBezTo>
                      <a:cubicBezTo>
                        <a:pt x="138" y="320"/>
                        <a:pt x="252" y="457"/>
                        <a:pt x="389" y="594"/>
                      </a:cubicBezTo>
                      <a:cubicBezTo>
                        <a:pt x="457" y="388"/>
                        <a:pt x="503" y="206"/>
                        <a:pt x="549" y="0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4338;p53">
                  <a:extLst>
                    <a:ext uri="{FF2B5EF4-FFF2-40B4-BE49-F238E27FC236}">
                      <a16:creationId xmlns:a16="http://schemas.microsoft.com/office/drawing/2014/main" id="{392E42C9-93F5-4D99-8D0F-64759FB9C8C2}"/>
                    </a:ext>
                  </a:extLst>
                </p:cNvPr>
                <p:cNvSpPr/>
                <p:nvPr/>
              </p:nvSpPr>
              <p:spPr>
                <a:xfrm flipH="1">
                  <a:off x="200984" y="3415310"/>
                  <a:ext cx="459031" cy="452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6" h="13200" extrusionOk="0">
                      <a:moveTo>
                        <a:pt x="7388" y="1"/>
                      </a:moveTo>
                      <a:cubicBezTo>
                        <a:pt x="7137" y="1"/>
                        <a:pt x="6901" y="245"/>
                        <a:pt x="7076" y="499"/>
                      </a:cubicBezTo>
                      <a:cubicBezTo>
                        <a:pt x="9153" y="3170"/>
                        <a:pt x="9975" y="6594"/>
                        <a:pt x="12303" y="9059"/>
                      </a:cubicBezTo>
                      <a:cubicBezTo>
                        <a:pt x="12486" y="8990"/>
                        <a:pt x="12668" y="8945"/>
                        <a:pt x="12851" y="8876"/>
                      </a:cubicBezTo>
                      <a:lnTo>
                        <a:pt x="12851" y="8876"/>
                      </a:lnTo>
                      <a:cubicBezTo>
                        <a:pt x="12805" y="9082"/>
                        <a:pt x="12759" y="9264"/>
                        <a:pt x="12691" y="9470"/>
                      </a:cubicBezTo>
                      <a:cubicBezTo>
                        <a:pt x="12554" y="9333"/>
                        <a:pt x="12440" y="9196"/>
                        <a:pt x="12303" y="9059"/>
                      </a:cubicBezTo>
                      <a:cubicBezTo>
                        <a:pt x="8546" y="10289"/>
                        <a:pt x="4936" y="12493"/>
                        <a:pt x="905" y="12493"/>
                      </a:cubicBezTo>
                      <a:cubicBezTo>
                        <a:pt x="749" y="12493"/>
                        <a:pt x="592" y="12490"/>
                        <a:pt x="434" y="12483"/>
                      </a:cubicBezTo>
                      <a:cubicBezTo>
                        <a:pt x="427" y="12482"/>
                        <a:pt x="420" y="12482"/>
                        <a:pt x="413" y="12482"/>
                      </a:cubicBezTo>
                      <a:cubicBezTo>
                        <a:pt x="0" y="12482"/>
                        <a:pt x="7" y="13168"/>
                        <a:pt x="434" y="13190"/>
                      </a:cubicBezTo>
                      <a:cubicBezTo>
                        <a:pt x="586" y="13197"/>
                        <a:pt x="738" y="13200"/>
                        <a:pt x="889" y="13200"/>
                      </a:cubicBezTo>
                      <a:cubicBezTo>
                        <a:pt x="5197" y="13200"/>
                        <a:pt x="8998" y="10752"/>
                        <a:pt x="13033" y="9561"/>
                      </a:cubicBezTo>
                      <a:cubicBezTo>
                        <a:pt x="13284" y="9493"/>
                        <a:pt x="13376" y="9150"/>
                        <a:pt x="13193" y="8968"/>
                      </a:cubicBezTo>
                      <a:cubicBezTo>
                        <a:pt x="10591" y="6525"/>
                        <a:pt x="9815" y="2919"/>
                        <a:pt x="7692" y="157"/>
                      </a:cubicBezTo>
                      <a:cubicBezTo>
                        <a:pt x="7609" y="47"/>
                        <a:pt x="7497" y="1"/>
                        <a:pt x="7388" y="1"/>
                      </a:cubicBezTo>
                      <a:close/>
                    </a:path>
                  </a:pathLst>
                </a:custGeom>
                <a:solidFill>
                  <a:srgbClr val="459B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9" name="Google Shape;4339;p53">
                <a:extLst>
                  <a:ext uri="{FF2B5EF4-FFF2-40B4-BE49-F238E27FC236}">
                    <a16:creationId xmlns:a16="http://schemas.microsoft.com/office/drawing/2014/main" id="{85FC5B16-4E1A-4E0F-A3F9-882AC08DF868}"/>
                  </a:ext>
                </a:extLst>
              </p:cNvPr>
              <p:cNvSpPr/>
              <p:nvPr/>
            </p:nvSpPr>
            <p:spPr>
              <a:xfrm flipH="1">
                <a:off x="57600" y="3024026"/>
                <a:ext cx="1848865" cy="970308"/>
              </a:xfrm>
              <a:custGeom>
                <a:avLst/>
                <a:gdLst/>
                <a:ahLst/>
                <a:cxnLst/>
                <a:rect l="l" t="t" r="r" b="b"/>
                <a:pathLst>
                  <a:path w="49511" h="25984" extrusionOk="0">
                    <a:moveTo>
                      <a:pt x="4584" y="0"/>
                    </a:moveTo>
                    <a:cubicBezTo>
                      <a:pt x="4242" y="0"/>
                      <a:pt x="3900" y="118"/>
                      <a:pt x="3630" y="360"/>
                    </a:cubicBezTo>
                    <a:cubicBezTo>
                      <a:pt x="3041" y="887"/>
                      <a:pt x="2979" y="1818"/>
                      <a:pt x="3537" y="2408"/>
                    </a:cubicBezTo>
                    <a:cubicBezTo>
                      <a:pt x="3537" y="2439"/>
                      <a:pt x="5584" y="4734"/>
                      <a:pt x="7942" y="8488"/>
                    </a:cubicBezTo>
                    <a:cubicBezTo>
                      <a:pt x="8686" y="9698"/>
                      <a:pt x="8997" y="10876"/>
                      <a:pt x="9090" y="11869"/>
                    </a:cubicBezTo>
                    <a:cubicBezTo>
                      <a:pt x="6143" y="9387"/>
                      <a:pt x="3909" y="7340"/>
                      <a:pt x="3878" y="7309"/>
                    </a:cubicBezTo>
                    <a:cubicBezTo>
                      <a:pt x="3445" y="6921"/>
                      <a:pt x="2904" y="6726"/>
                      <a:pt x="2369" y="6726"/>
                    </a:cubicBezTo>
                    <a:cubicBezTo>
                      <a:pt x="1794" y="6726"/>
                      <a:pt x="1225" y="6952"/>
                      <a:pt x="807" y="7402"/>
                    </a:cubicBezTo>
                    <a:cubicBezTo>
                      <a:pt x="0" y="8271"/>
                      <a:pt x="62" y="9636"/>
                      <a:pt x="931" y="10473"/>
                    </a:cubicBezTo>
                    <a:cubicBezTo>
                      <a:pt x="1303" y="10845"/>
                      <a:pt x="10672" y="19500"/>
                      <a:pt x="17155" y="23006"/>
                    </a:cubicBezTo>
                    <a:cubicBezTo>
                      <a:pt x="21157" y="25146"/>
                      <a:pt x="28137" y="25984"/>
                      <a:pt x="34806" y="25984"/>
                    </a:cubicBezTo>
                    <a:cubicBezTo>
                      <a:pt x="39646" y="25984"/>
                      <a:pt x="44330" y="25550"/>
                      <a:pt x="47618" y="24805"/>
                    </a:cubicBezTo>
                    <a:cubicBezTo>
                      <a:pt x="48766" y="24557"/>
                      <a:pt x="49511" y="23409"/>
                      <a:pt x="49231" y="22230"/>
                    </a:cubicBezTo>
                    <a:cubicBezTo>
                      <a:pt x="49019" y="21246"/>
                      <a:pt x="48144" y="20558"/>
                      <a:pt x="47156" y="20558"/>
                    </a:cubicBezTo>
                    <a:cubicBezTo>
                      <a:pt x="46992" y="20558"/>
                      <a:pt x="46825" y="20577"/>
                      <a:pt x="46657" y="20617"/>
                    </a:cubicBezTo>
                    <a:cubicBezTo>
                      <a:pt x="43645" y="21278"/>
                      <a:pt x="39261" y="21674"/>
                      <a:pt x="34776" y="21674"/>
                    </a:cubicBezTo>
                    <a:cubicBezTo>
                      <a:pt x="28728" y="21674"/>
                      <a:pt x="22498" y="20954"/>
                      <a:pt x="19203" y="19190"/>
                    </a:cubicBezTo>
                    <a:cubicBezTo>
                      <a:pt x="17000" y="18011"/>
                      <a:pt x="14332" y="16088"/>
                      <a:pt x="11851" y="14134"/>
                    </a:cubicBezTo>
                    <a:cubicBezTo>
                      <a:pt x="12223" y="11559"/>
                      <a:pt x="11727" y="9139"/>
                      <a:pt x="10393" y="6968"/>
                    </a:cubicBezTo>
                    <a:cubicBezTo>
                      <a:pt x="7880" y="2966"/>
                      <a:pt x="5770" y="577"/>
                      <a:pt x="5677" y="484"/>
                    </a:cubicBezTo>
                    <a:cubicBezTo>
                      <a:pt x="5392" y="165"/>
                      <a:pt x="4988" y="0"/>
                      <a:pt x="4584" y="0"/>
                    </a:cubicBezTo>
                    <a:close/>
                  </a:path>
                </a:pathLst>
              </a:custGeom>
              <a:solidFill>
                <a:srgbClr val="6039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340;p53">
                <a:extLst>
                  <a:ext uri="{FF2B5EF4-FFF2-40B4-BE49-F238E27FC236}">
                    <a16:creationId xmlns:a16="http://schemas.microsoft.com/office/drawing/2014/main" id="{BD087530-FD2A-4C28-89AF-2E322728E56F}"/>
                  </a:ext>
                </a:extLst>
              </p:cNvPr>
              <p:cNvSpPr/>
              <p:nvPr/>
            </p:nvSpPr>
            <p:spPr>
              <a:xfrm flipH="1">
                <a:off x="123621" y="3413964"/>
                <a:ext cx="1749235" cy="580377"/>
              </a:xfrm>
              <a:custGeom>
                <a:avLst/>
                <a:gdLst/>
                <a:ahLst/>
                <a:cxnLst/>
                <a:rect l="l" t="t" r="r" b="b"/>
                <a:pathLst>
                  <a:path w="46843" h="15542" extrusionOk="0">
                    <a:moveTo>
                      <a:pt x="33906" y="15542"/>
                    </a:moveTo>
                    <a:cubicBezTo>
                      <a:pt x="32045" y="15542"/>
                      <a:pt x="30153" y="15480"/>
                      <a:pt x="28323" y="15356"/>
                    </a:cubicBezTo>
                    <a:lnTo>
                      <a:pt x="28323" y="15356"/>
                    </a:lnTo>
                    <a:cubicBezTo>
                      <a:pt x="30153" y="15480"/>
                      <a:pt x="32045" y="15542"/>
                      <a:pt x="33906" y="15542"/>
                    </a:cubicBezTo>
                    <a:cubicBezTo>
                      <a:pt x="38746" y="15542"/>
                      <a:pt x="43430" y="15108"/>
                      <a:pt x="46718" y="14363"/>
                    </a:cubicBezTo>
                    <a:cubicBezTo>
                      <a:pt x="46718" y="14363"/>
                      <a:pt x="46749" y="14363"/>
                      <a:pt x="46780" y="14363"/>
                    </a:cubicBezTo>
                    <a:cubicBezTo>
                      <a:pt x="46749" y="14363"/>
                      <a:pt x="46718" y="14363"/>
                      <a:pt x="46718" y="14363"/>
                    </a:cubicBezTo>
                    <a:cubicBezTo>
                      <a:pt x="43430" y="15108"/>
                      <a:pt x="38746" y="15542"/>
                      <a:pt x="33906" y="15542"/>
                    </a:cubicBezTo>
                    <a:close/>
                    <a:moveTo>
                      <a:pt x="46780" y="14363"/>
                    </a:moveTo>
                    <a:cubicBezTo>
                      <a:pt x="46780" y="14363"/>
                      <a:pt x="46780" y="14363"/>
                      <a:pt x="46780" y="14363"/>
                    </a:cubicBezTo>
                    <a:cubicBezTo>
                      <a:pt x="46780" y="14363"/>
                      <a:pt x="46780" y="14363"/>
                      <a:pt x="46780" y="14363"/>
                    </a:cubicBezTo>
                    <a:close/>
                    <a:moveTo>
                      <a:pt x="46780" y="14363"/>
                    </a:moveTo>
                    <a:cubicBezTo>
                      <a:pt x="46780" y="14363"/>
                      <a:pt x="46780" y="14363"/>
                      <a:pt x="46780" y="14363"/>
                    </a:cubicBezTo>
                    <a:cubicBezTo>
                      <a:pt x="46780" y="14363"/>
                      <a:pt x="46780" y="14363"/>
                      <a:pt x="46780" y="14363"/>
                    </a:cubicBezTo>
                    <a:close/>
                    <a:moveTo>
                      <a:pt x="46780" y="14363"/>
                    </a:moveTo>
                    <a:cubicBezTo>
                      <a:pt x="46780" y="14363"/>
                      <a:pt x="46780" y="14363"/>
                      <a:pt x="46780" y="14363"/>
                    </a:cubicBezTo>
                    <a:cubicBezTo>
                      <a:pt x="46780" y="14363"/>
                      <a:pt x="46780" y="14363"/>
                      <a:pt x="46780" y="14363"/>
                    </a:cubicBezTo>
                    <a:close/>
                    <a:moveTo>
                      <a:pt x="46780" y="14363"/>
                    </a:moveTo>
                    <a:cubicBezTo>
                      <a:pt x="46811" y="14363"/>
                      <a:pt x="46811" y="14363"/>
                      <a:pt x="46811" y="14363"/>
                    </a:cubicBezTo>
                    <a:cubicBezTo>
                      <a:pt x="46811" y="14363"/>
                      <a:pt x="46811" y="14363"/>
                      <a:pt x="46780" y="14363"/>
                    </a:cubicBezTo>
                    <a:close/>
                    <a:moveTo>
                      <a:pt x="46811" y="14363"/>
                    </a:moveTo>
                    <a:cubicBezTo>
                      <a:pt x="46811" y="14363"/>
                      <a:pt x="46811" y="14363"/>
                      <a:pt x="46811" y="14363"/>
                    </a:cubicBezTo>
                    <a:cubicBezTo>
                      <a:pt x="46811" y="14363"/>
                      <a:pt x="46811" y="14363"/>
                      <a:pt x="46811" y="14363"/>
                    </a:cubicBezTo>
                    <a:close/>
                    <a:moveTo>
                      <a:pt x="46811" y="14363"/>
                    </a:moveTo>
                    <a:cubicBezTo>
                      <a:pt x="46811" y="14363"/>
                      <a:pt x="46811" y="14363"/>
                      <a:pt x="46811" y="14363"/>
                    </a:cubicBezTo>
                    <a:cubicBezTo>
                      <a:pt x="46811" y="14363"/>
                      <a:pt x="46811" y="14363"/>
                      <a:pt x="46811" y="14363"/>
                    </a:cubicBezTo>
                    <a:close/>
                    <a:moveTo>
                      <a:pt x="46811" y="14363"/>
                    </a:moveTo>
                    <a:cubicBezTo>
                      <a:pt x="46811" y="14363"/>
                      <a:pt x="46811" y="14363"/>
                      <a:pt x="46811" y="14363"/>
                    </a:cubicBezTo>
                    <a:cubicBezTo>
                      <a:pt x="46811" y="14363"/>
                      <a:pt x="46811" y="14363"/>
                      <a:pt x="46811" y="14363"/>
                    </a:cubicBezTo>
                    <a:close/>
                    <a:moveTo>
                      <a:pt x="46811" y="14363"/>
                    </a:moveTo>
                    <a:cubicBezTo>
                      <a:pt x="46811" y="14363"/>
                      <a:pt x="46811" y="14363"/>
                      <a:pt x="46811" y="14363"/>
                    </a:cubicBezTo>
                    <a:cubicBezTo>
                      <a:pt x="46811" y="14363"/>
                      <a:pt x="46811" y="14363"/>
                      <a:pt x="46811" y="14363"/>
                    </a:cubicBezTo>
                    <a:close/>
                    <a:moveTo>
                      <a:pt x="46842" y="14332"/>
                    </a:moveTo>
                    <a:cubicBezTo>
                      <a:pt x="46842" y="14332"/>
                      <a:pt x="46842" y="14332"/>
                      <a:pt x="46842" y="14332"/>
                    </a:cubicBezTo>
                    <a:lnTo>
                      <a:pt x="46842" y="14332"/>
                    </a:lnTo>
                    <a:close/>
                    <a:moveTo>
                      <a:pt x="0" y="31"/>
                    </a:moveTo>
                    <a:cubicBezTo>
                      <a:pt x="0" y="31"/>
                      <a:pt x="0" y="0"/>
                      <a:pt x="0" y="0"/>
                    </a:cubicBezTo>
                    <a:cubicBezTo>
                      <a:pt x="0" y="0"/>
                      <a:pt x="0" y="31"/>
                      <a:pt x="0" y="3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9B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341;p53">
                <a:extLst>
                  <a:ext uri="{FF2B5EF4-FFF2-40B4-BE49-F238E27FC236}">
                    <a16:creationId xmlns:a16="http://schemas.microsoft.com/office/drawing/2014/main" id="{77815CD2-4CBC-4F2F-9C87-7EFFF960BE94}"/>
                  </a:ext>
                </a:extLst>
              </p:cNvPr>
              <p:cNvSpPr/>
              <p:nvPr/>
            </p:nvSpPr>
            <p:spPr>
              <a:xfrm flipH="1">
                <a:off x="59915" y="3350219"/>
                <a:ext cx="1838446" cy="644121"/>
              </a:xfrm>
              <a:custGeom>
                <a:avLst/>
                <a:gdLst/>
                <a:ahLst/>
                <a:cxnLst/>
                <a:rect l="l" t="t" r="r" b="b"/>
                <a:pathLst>
                  <a:path w="49232" h="17249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1" y="621"/>
                      <a:pt x="218" y="1242"/>
                      <a:pt x="683" y="1707"/>
                    </a:cubicBezTo>
                    <a:cubicBezTo>
                      <a:pt x="683" y="1707"/>
                      <a:pt x="683" y="1738"/>
                      <a:pt x="683" y="1738"/>
                    </a:cubicBezTo>
                    <a:lnTo>
                      <a:pt x="714" y="1738"/>
                    </a:lnTo>
                    <a:cubicBezTo>
                      <a:pt x="962" y="1986"/>
                      <a:pt x="5150" y="5864"/>
                      <a:pt x="9834" y="9462"/>
                    </a:cubicBezTo>
                    <a:cubicBezTo>
                      <a:pt x="9803" y="9338"/>
                      <a:pt x="9803" y="9245"/>
                      <a:pt x="9803" y="9121"/>
                    </a:cubicBezTo>
                    <a:cubicBezTo>
                      <a:pt x="9834" y="8501"/>
                      <a:pt x="10083" y="8035"/>
                      <a:pt x="10486" y="7663"/>
                    </a:cubicBezTo>
                    <a:cubicBezTo>
                      <a:pt x="3909" y="3941"/>
                      <a:pt x="187" y="156"/>
                      <a:pt x="32" y="1"/>
                    </a:cubicBezTo>
                    <a:close/>
                    <a:moveTo>
                      <a:pt x="15635" y="10238"/>
                    </a:moveTo>
                    <a:cubicBezTo>
                      <a:pt x="15046" y="10610"/>
                      <a:pt x="14426" y="10951"/>
                      <a:pt x="13836" y="11262"/>
                    </a:cubicBezTo>
                    <a:cubicBezTo>
                      <a:pt x="13495" y="11448"/>
                      <a:pt x="13092" y="11541"/>
                      <a:pt x="12688" y="11572"/>
                    </a:cubicBezTo>
                    <a:cubicBezTo>
                      <a:pt x="14146" y="12596"/>
                      <a:pt x="15604" y="13557"/>
                      <a:pt x="16938" y="14271"/>
                    </a:cubicBezTo>
                    <a:cubicBezTo>
                      <a:pt x="17993" y="14829"/>
                      <a:pt x="19265" y="15294"/>
                      <a:pt x="20661" y="15698"/>
                    </a:cubicBezTo>
                    <a:cubicBezTo>
                      <a:pt x="20816" y="14333"/>
                      <a:pt x="22987" y="14271"/>
                      <a:pt x="23422" y="14271"/>
                    </a:cubicBezTo>
                    <a:lnTo>
                      <a:pt x="23515" y="14271"/>
                    </a:lnTo>
                    <a:cubicBezTo>
                      <a:pt x="23515" y="14271"/>
                      <a:pt x="22708" y="13619"/>
                      <a:pt x="21995" y="12627"/>
                    </a:cubicBezTo>
                    <a:cubicBezTo>
                      <a:pt x="19730" y="11913"/>
                      <a:pt x="17590" y="11107"/>
                      <a:pt x="15635" y="10238"/>
                    </a:cubicBezTo>
                    <a:close/>
                    <a:moveTo>
                      <a:pt x="49045" y="13619"/>
                    </a:moveTo>
                    <a:lnTo>
                      <a:pt x="49045" y="13619"/>
                    </a:lnTo>
                    <a:cubicBezTo>
                      <a:pt x="44951" y="14519"/>
                      <a:pt x="41042" y="14891"/>
                      <a:pt x="37381" y="14891"/>
                    </a:cubicBezTo>
                    <a:cubicBezTo>
                      <a:pt x="35613" y="14891"/>
                      <a:pt x="33876" y="14829"/>
                      <a:pt x="32232" y="14643"/>
                    </a:cubicBezTo>
                    <a:cubicBezTo>
                      <a:pt x="31984" y="14674"/>
                      <a:pt x="31704" y="14674"/>
                      <a:pt x="31456" y="14674"/>
                    </a:cubicBezTo>
                    <a:cubicBezTo>
                      <a:pt x="31239" y="14674"/>
                      <a:pt x="30991" y="14674"/>
                      <a:pt x="30774" y="14643"/>
                    </a:cubicBezTo>
                    <a:cubicBezTo>
                      <a:pt x="30495" y="15605"/>
                      <a:pt x="29874" y="16442"/>
                      <a:pt x="29006" y="17063"/>
                    </a:cubicBezTo>
                    <a:cubicBezTo>
                      <a:pt x="30836" y="17187"/>
                      <a:pt x="32728" y="17249"/>
                      <a:pt x="34589" y="17249"/>
                    </a:cubicBezTo>
                    <a:cubicBezTo>
                      <a:pt x="39429" y="17249"/>
                      <a:pt x="44113" y="16815"/>
                      <a:pt x="47401" y="16070"/>
                    </a:cubicBezTo>
                    <a:lnTo>
                      <a:pt x="47494" y="16070"/>
                    </a:lnTo>
                    <a:cubicBezTo>
                      <a:pt x="47494" y="16039"/>
                      <a:pt x="47525" y="16039"/>
                      <a:pt x="47525" y="16039"/>
                    </a:cubicBezTo>
                    <a:cubicBezTo>
                      <a:pt x="48580" y="15760"/>
                      <a:pt x="49232" y="14705"/>
                      <a:pt x="49045" y="13619"/>
                    </a:cubicBezTo>
                    <a:close/>
                  </a:path>
                </a:pathLst>
              </a:custGeom>
              <a:solidFill>
                <a:srgbClr val="42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342;p53">
                <a:extLst>
                  <a:ext uri="{FF2B5EF4-FFF2-40B4-BE49-F238E27FC236}">
                    <a16:creationId xmlns:a16="http://schemas.microsoft.com/office/drawing/2014/main" id="{9C73F623-2C0B-40AB-9472-E7BA652B9115}"/>
                  </a:ext>
                </a:extLst>
              </p:cNvPr>
              <p:cNvSpPr/>
              <p:nvPr/>
            </p:nvSpPr>
            <p:spPr>
              <a:xfrm flipH="1">
                <a:off x="979691" y="2256400"/>
                <a:ext cx="550690" cy="44516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921" extrusionOk="0">
                    <a:moveTo>
                      <a:pt x="8682" y="1"/>
                    </a:moveTo>
                    <a:cubicBezTo>
                      <a:pt x="4779" y="1"/>
                      <a:pt x="1" y="4260"/>
                      <a:pt x="756" y="7360"/>
                    </a:cubicBezTo>
                    <a:cubicBezTo>
                      <a:pt x="1625" y="11051"/>
                      <a:pt x="4199" y="11610"/>
                      <a:pt x="5999" y="11920"/>
                    </a:cubicBezTo>
                    <a:cubicBezTo>
                      <a:pt x="6004" y="11920"/>
                      <a:pt x="6010" y="11920"/>
                      <a:pt x="6015" y="11920"/>
                    </a:cubicBezTo>
                    <a:cubicBezTo>
                      <a:pt x="7104" y="11920"/>
                      <a:pt x="8969" y="8961"/>
                      <a:pt x="13506" y="6770"/>
                    </a:cubicBezTo>
                    <a:cubicBezTo>
                      <a:pt x="13506" y="6770"/>
                      <a:pt x="14747" y="2675"/>
                      <a:pt x="10776" y="504"/>
                    </a:cubicBezTo>
                    <a:cubicBezTo>
                      <a:pt x="10139" y="156"/>
                      <a:pt x="9426" y="1"/>
                      <a:pt x="8682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343;p53">
                <a:extLst>
                  <a:ext uri="{FF2B5EF4-FFF2-40B4-BE49-F238E27FC236}">
                    <a16:creationId xmlns:a16="http://schemas.microsoft.com/office/drawing/2014/main" id="{0BB54997-C64F-4965-BE20-5A9DA7FC61F2}"/>
                  </a:ext>
                </a:extLst>
              </p:cNvPr>
              <p:cNvSpPr/>
              <p:nvPr/>
            </p:nvSpPr>
            <p:spPr>
              <a:xfrm flipH="1">
                <a:off x="1079318" y="2370222"/>
                <a:ext cx="310055" cy="297732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7973" extrusionOk="0">
                    <a:moveTo>
                      <a:pt x="5179" y="0"/>
                    </a:moveTo>
                    <a:cubicBezTo>
                      <a:pt x="2558" y="0"/>
                      <a:pt x="0" y="3392"/>
                      <a:pt x="206" y="4746"/>
                    </a:cubicBezTo>
                    <a:cubicBezTo>
                      <a:pt x="423" y="5987"/>
                      <a:pt x="1602" y="7507"/>
                      <a:pt x="3712" y="7972"/>
                    </a:cubicBezTo>
                    <a:cubicBezTo>
                      <a:pt x="4704" y="7104"/>
                      <a:pt x="6162" y="5770"/>
                      <a:pt x="8303" y="4498"/>
                    </a:cubicBezTo>
                    <a:cubicBezTo>
                      <a:pt x="8241" y="3381"/>
                      <a:pt x="7837" y="341"/>
                      <a:pt x="5604" y="31"/>
                    </a:cubicBezTo>
                    <a:cubicBezTo>
                      <a:pt x="5462" y="10"/>
                      <a:pt x="5320" y="0"/>
                      <a:pt x="5179" y="0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344;p53">
                <a:extLst>
                  <a:ext uri="{FF2B5EF4-FFF2-40B4-BE49-F238E27FC236}">
                    <a16:creationId xmlns:a16="http://schemas.microsoft.com/office/drawing/2014/main" id="{98A651A2-2B2F-4EC3-80FE-C6193B1010E5}"/>
                  </a:ext>
                </a:extLst>
              </p:cNvPr>
              <p:cNvSpPr/>
              <p:nvPr/>
            </p:nvSpPr>
            <p:spPr>
              <a:xfrm flipH="1">
                <a:off x="1315624" y="2533524"/>
                <a:ext cx="186563" cy="16105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43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5" y="3010"/>
                      <a:pt x="2638" y="3909"/>
                      <a:pt x="4282" y="4313"/>
                    </a:cubicBezTo>
                    <a:cubicBezTo>
                      <a:pt x="4499" y="3816"/>
                      <a:pt x="4716" y="3351"/>
                      <a:pt x="4995" y="2886"/>
                    </a:cubicBezTo>
                    <a:cubicBezTo>
                      <a:pt x="4344" y="2451"/>
                      <a:pt x="3879" y="1924"/>
                      <a:pt x="3568" y="1366"/>
                    </a:cubicBezTo>
                    <a:cubicBezTo>
                      <a:pt x="3382" y="1397"/>
                      <a:pt x="3196" y="1397"/>
                      <a:pt x="3010" y="1397"/>
                    </a:cubicBezTo>
                    <a:cubicBezTo>
                      <a:pt x="1831" y="1397"/>
                      <a:pt x="745" y="838"/>
                      <a:pt x="1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345;p53">
                <a:extLst>
                  <a:ext uri="{FF2B5EF4-FFF2-40B4-BE49-F238E27FC236}">
                    <a16:creationId xmlns:a16="http://schemas.microsoft.com/office/drawing/2014/main" id="{9A310400-FC6E-4520-BBF3-74F82114E9DF}"/>
                  </a:ext>
                </a:extLst>
              </p:cNvPr>
              <p:cNvSpPr/>
              <p:nvPr/>
            </p:nvSpPr>
            <p:spPr>
              <a:xfrm flipH="1">
                <a:off x="1019079" y="2418843"/>
                <a:ext cx="83423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428" extrusionOk="0">
                    <a:moveTo>
                      <a:pt x="2172" y="1"/>
                    </a:moveTo>
                    <a:cubicBezTo>
                      <a:pt x="1613" y="63"/>
                      <a:pt x="869" y="218"/>
                      <a:pt x="0" y="466"/>
                    </a:cubicBezTo>
                    <a:cubicBezTo>
                      <a:pt x="155" y="776"/>
                      <a:pt x="248" y="1086"/>
                      <a:pt x="342" y="1428"/>
                    </a:cubicBezTo>
                    <a:cubicBezTo>
                      <a:pt x="962" y="1241"/>
                      <a:pt x="1582" y="1117"/>
                      <a:pt x="2234" y="1086"/>
                    </a:cubicBezTo>
                    <a:cubicBezTo>
                      <a:pt x="2234" y="745"/>
                      <a:pt x="2234" y="404"/>
                      <a:pt x="2172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346;p53">
                <a:extLst>
                  <a:ext uri="{FF2B5EF4-FFF2-40B4-BE49-F238E27FC236}">
                    <a16:creationId xmlns:a16="http://schemas.microsoft.com/office/drawing/2014/main" id="{96705206-103B-489D-B8D7-F3EF78E399AA}"/>
                  </a:ext>
                </a:extLst>
              </p:cNvPr>
              <p:cNvSpPr/>
              <p:nvPr/>
            </p:nvSpPr>
            <p:spPr>
              <a:xfrm flipH="1">
                <a:off x="1089736" y="2436207"/>
                <a:ext cx="279210" cy="205085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5492" extrusionOk="0">
                    <a:moveTo>
                      <a:pt x="7135" y="1"/>
                    </a:moveTo>
                    <a:cubicBezTo>
                      <a:pt x="5615" y="466"/>
                      <a:pt x="3816" y="1304"/>
                      <a:pt x="2451" y="2669"/>
                    </a:cubicBezTo>
                    <a:cubicBezTo>
                      <a:pt x="1676" y="3444"/>
                      <a:pt x="838" y="3848"/>
                      <a:pt x="0" y="3972"/>
                    </a:cubicBezTo>
                    <a:cubicBezTo>
                      <a:pt x="311" y="4530"/>
                      <a:pt x="776" y="5057"/>
                      <a:pt x="1427" y="5492"/>
                    </a:cubicBezTo>
                    <a:cubicBezTo>
                      <a:pt x="2792" y="3289"/>
                      <a:pt x="4933" y="1645"/>
                      <a:pt x="7477" y="963"/>
                    </a:cubicBezTo>
                    <a:cubicBezTo>
                      <a:pt x="7383" y="621"/>
                      <a:pt x="7290" y="311"/>
                      <a:pt x="7135" y="1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347;p53">
                <a:extLst>
                  <a:ext uri="{FF2B5EF4-FFF2-40B4-BE49-F238E27FC236}">
                    <a16:creationId xmlns:a16="http://schemas.microsoft.com/office/drawing/2014/main" id="{D707803B-2B0A-47F3-A001-AF8335277A54}"/>
                  </a:ext>
                </a:extLst>
              </p:cNvPr>
              <p:cNvSpPr/>
              <p:nvPr/>
            </p:nvSpPr>
            <p:spPr>
              <a:xfrm flipH="1">
                <a:off x="281148" y="2435423"/>
                <a:ext cx="481942" cy="486834"/>
              </a:xfrm>
              <a:custGeom>
                <a:avLst/>
                <a:gdLst/>
                <a:ahLst/>
                <a:cxnLst/>
                <a:rect l="l" t="t" r="r" b="b"/>
                <a:pathLst>
                  <a:path w="12906" h="13037" extrusionOk="0">
                    <a:moveTo>
                      <a:pt x="5040" y="0"/>
                    </a:moveTo>
                    <a:cubicBezTo>
                      <a:pt x="1223" y="0"/>
                      <a:pt x="1" y="3558"/>
                      <a:pt x="1" y="3558"/>
                    </a:cubicBezTo>
                    <a:cubicBezTo>
                      <a:pt x="2420" y="7994"/>
                      <a:pt x="2203" y="11500"/>
                      <a:pt x="3072" y="12120"/>
                    </a:cubicBezTo>
                    <a:cubicBezTo>
                      <a:pt x="3959" y="12548"/>
                      <a:pt x="5056" y="13036"/>
                      <a:pt x="6316" y="13036"/>
                    </a:cubicBezTo>
                    <a:cubicBezTo>
                      <a:pt x="7433" y="13036"/>
                      <a:pt x="8679" y="12652"/>
                      <a:pt x="10021" y="11500"/>
                    </a:cubicBezTo>
                    <a:cubicBezTo>
                      <a:pt x="12906" y="9018"/>
                      <a:pt x="10362" y="611"/>
                      <a:pt x="5864" y="53"/>
                    </a:cubicBezTo>
                    <a:cubicBezTo>
                      <a:pt x="5576" y="17"/>
                      <a:pt x="5302" y="0"/>
                      <a:pt x="504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348;p53">
                <a:extLst>
                  <a:ext uri="{FF2B5EF4-FFF2-40B4-BE49-F238E27FC236}">
                    <a16:creationId xmlns:a16="http://schemas.microsoft.com/office/drawing/2014/main" id="{71D802EE-7B08-42CC-A1FC-F8590C48FA44}"/>
                  </a:ext>
                </a:extLst>
              </p:cNvPr>
              <p:cNvSpPr/>
              <p:nvPr/>
            </p:nvSpPr>
            <p:spPr>
              <a:xfrm flipH="1">
                <a:off x="458375" y="2535914"/>
                <a:ext cx="278052" cy="30874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268" extrusionOk="0">
                    <a:moveTo>
                      <a:pt x="3695" y="1"/>
                    </a:moveTo>
                    <a:cubicBezTo>
                      <a:pt x="2072" y="1"/>
                      <a:pt x="582" y="1617"/>
                      <a:pt x="0" y="2325"/>
                    </a:cubicBezTo>
                    <a:cubicBezTo>
                      <a:pt x="1024" y="4590"/>
                      <a:pt x="1396" y="6544"/>
                      <a:pt x="1706" y="7847"/>
                    </a:cubicBezTo>
                    <a:cubicBezTo>
                      <a:pt x="2405" y="8142"/>
                      <a:pt x="3084" y="8268"/>
                      <a:pt x="3710" y="8268"/>
                    </a:cubicBezTo>
                    <a:cubicBezTo>
                      <a:pt x="4864" y="8268"/>
                      <a:pt x="5838" y="7841"/>
                      <a:pt x="6422" y="7258"/>
                    </a:cubicBezTo>
                    <a:cubicBezTo>
                      <a:pt x="7445" y="6234"/>
                      <a:pt x="7290" y="1581"/>
                      <a:pt x="4808" y="278"/>
                    </a:cubicBezTo>
                    <a:cubicBezTo>
                      <a:pt x="4436" y="83"/>
                      <a:pt x="4062" y="1"/>
                      <a:pt x="3695" y="1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349;p53">
                <a:extLst>
                  <a:ext uri="{FF2B5EF4-FFF2-40B4-BE49-F238E27FC236}">
                    <a16:creationId xmlns:a16="http://schemas.microsoft.com/office/drawing/2014/main" id="{5C6361CA-928F-4429-AAA9-3E766AFA4A80}"/>
                  </a:ext>
                </a:extLst>
              </p:cNvPr>
              <p:cNvSpPr/>
              <p:nvPr/>
            </p:nvSpPr>
            <p:spPr>
              <a:xfrm flipH="1">
                <a:off x="384246" y="2860202"/>
                <a:ext cx="143694" cy="61428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645" extrusionOk="0">
                    <a:moveTo>
                      <a:pt x="1" y="1645"/>
                    </a:moveTo>
                    <a:lnTo>
                      <a:pt x="1" y="1645"/>
                    </a:lnTo>
                    <a:lnTo>
                      <a:pt x="1" y="1645"/>
                    </a:lnTo>
                    <a:lnTo>
                      <a:pt x="1" y="1645"/>
                    </a:lnTo>
                    <a:close/>
                    <a:moveTo>
                      <a:pt x="1" y="1645"/>
                    </a:moveTo>
                    <a:cubicBezTo>
                      <a:pt x="1118" y="1645"/>
                      <a:pt x="2328" y="1273"/>
                      <a:pt x="3661" y="156"/>
                    </a:cubicBezTo>
                    <a:cubicBezTo>
                      <a:pt x="2328" y="1273"/>
                      <a:pt x="1118" y="1645"/>
                      <a:pt x="1" y="1645"/>
                    </a:cubicBezTo>
                    <a:close/>
                    <a:moveTo>
                      <a:pt x="3692" y="125"/>
                    </a:moveTo>
                    <a:cubicBezTo>
                      <a:pt x="3724" y="125"/>
                      <a:pt x="3724" y="125"/>
                      <a:pt x="3724" y="125"/>
                    </a:cubicBezTo>
                    <a:cubicBezTo>
                      <a:pt x="3724" y="125"/>
                      <a:pt x="3724" y="125"/>
                      <a:pt x="3692" y="125"/>
                    </a:cubicBezTo>
                    <a:close/>
                    <a:moveTo>
                      <a:pt x="3724" y="125"/>
                    </a:moveTo>
                    <a:lnTo>
                      <a:pt x="3724" y="125"/>
                    </a:lnTo>
                    <a:cubicBezTo>
                      <a:pt x="3786" y="63"/>
                      <a:pt x="3817" y="32"/>
                      <a:pt x="3848" y="1"/>
                    </a:cubicBezTo>
                    <a:cubicBezTo>
                      <a:pt x="3817" y="32"/>
                      <a:pt x="3786" y="63"/>
                      <a:pt x="3724" y="125"/>
                    </a:cubicBezTo>
                    <a:lnTo>
                      <a:pt x="3724" y="125"/>
                    </a:lnTo>
                    <a:close/>
                  </a:path>
                </a:pathLst>
              </a:custGeom>
              <a:solidFill>
                <a:srgbClr val="C4C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350;p53">
                <a:extLst>
                  <a:ext uri="{FF2B5EF4-FFF2-40B4-BE49-F238E27FC236}">
                    <a16:creationId xmlns:a16="http://schemas.microsoft.com/office/drawing/2014/main" id="{487D687D-0CA3-4E53-A3C1-215A174F782A}"/>
                  </a:ext>
                </a:extLst>
              </p:cNvPr>
              <p:cNvSpPr/>
              <p:nvPr/>
            </p:nvSpPr>
            <p:spPr>
              <a:xfrm flipH="1">
                <a:off x="347169" y="2496479"/>
                <a:ext cx="402029" cy="4251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1385" extrusionOk="0">
                    <a:moveTo>
                      <a:pt x="869" y="0"/>
                    </a:moveTo>
                    <a:cubicBezTo>
                      <a:pt x="466" y="403"/>
                      <a:pt x="187" y="838"/>
                      <a:pt x="1" y="1179"/>
                    </a:cubicBezTo>
                    <a:cubicBezTo>
                      <a:pt x="466" y="1551"/>
                      <a:pt x="900" y="1954"/>
                      <a:pt x="1273" y="2389"/>
                    </a:cubicBezTo>
                    <a:cubicBezTo>
                      <a:pt x="1583" y="2110"/>
                      <a:pt x="1955" y="1830"/>
                      <a:pt x="2327" y="1582"/>
                    </a:cubicBezTo>
                    <a:cubicBezTo>
                      <a:pt x="1769" y="900"/>
                      <a:pt x="1242" y="341"/>
                      <a:pt x="869" y="0"/>
                    </a:cubicBezTo>
                    <a:close/>
                    <a:moveTo>
                      <a:pt x="10765" y="7662"/>
                    </a:moveTo>
                    <a:lnTo>
                      <a:pt x="10765" y="7662"/>
                    </a:lnTo>
                    <a:cubicBezTo>
                      <a:pt x="9959" y="8252"/>
                      <a:pt x="8966" y="8593"/>
                      <a:pt x="8004" y="8593"/>
                    </a:cubicBezTo>
                    <a:cubicBezTo>
                      <a:pt x="7539" y="8593"/>
                      <a:pt x="7105" y="8531"/>
                      <a:pt x="6701" y="8376"/>
                    </a:cubicBezTo>
                    <a:cubicBezTo>
                      <a:pt x="6112" y="8934"/>
                      <a:pt x="5181" y="9307"/>
                      <a:pt x="4065" y="9307"/>
                    </a:cubicBezTo>
                    <a:lnTo>
                      <a:pt x="3910" y="9307"/>
                    </a:lnTo>
                    <a:cubicBezTo>
                      <a:pt x="3910" y="9865"/>
                      <a:pt x="3879" y="10423"/>
                      <a:pt x="3785" y="10951"/>
                    </a:cubicBezTo>
                    <a:cubicBezTo>
                      <a:pt x="4437" y="11199"/>
                      <a:pt x="5150" y="11385"/>
                      <a:pt x="5926" y="11385"/>
                    </a:cubicBezTo>
                    <a:cubicBezTo>
                      <a:pt x="7043" y="11385"/>
                      <a:pt x="8253" y="11013"/>
                      <a:pt x="9586" y="9896"/>
                    </a:cubicBezTo>
                    <a:cubicBezTo>
                      <a:pt x="9617" y="9896"/>
                      <a:pt x="9617" y="9896"/>
                      <a:pt x="9617" y="9865"/>
                    </a:cubicBezTo>
                    <a:lnTo>
                      <a:pt x="9649" y="9865"/>
                    </a:lnTo>
                    <a:cubicBezTo>
                      <a:pt x="9711" y="9803"/>
                      <a:pt x="9742" y="9772"/>
                      <a:pt x="9773" y="9741"/>
                    </a:cubicBezTo>
                    <a:cubicBezTo>
                      <a:pt x="10300" y="9213"/>
                      <a:pt x="10610" y="8500"/>
                      <a:pt x="10765" y="7662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351;p53">
                <a:extLst>
                  <a:ext uri="{FF2B5EF4-FFF2-40B4-BE49-F238E27FC236}">
                    <a16:creationId xmlns:a16="http://schemas.microsoft.com/office/drawing/2014/main" id="{DC9EB131-E6D9-4516-8743-BBE76D161EBC}"/>
                  </a:ext>
                </a:extLst>
              </p:cNvPr>
              <p:cNvSpPr/>
              <p:nvPr/>
            </p:nvSpPr>
            <p:spPr>
              <a:xfrm flipH="1">
                <a:off x="498928" y="2555556"/>
                <a:ext cx="202770" cy="28847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725" extrusionOk="0">
                    <a:moveTo>
                      <a:pt x="1055" y="0"/>
                    </a:moveTo>
                    <a:cubicBezTo>
                      <a:pt x="683" y="248"/>
                      <a:pt x="311" y="528"/>
                      <a:pt x="1" y="807"/>
                    </a:cubicBezTo>
                    <a:cubicBezTo>
                      <a:pt x="1645" y="2637"/>
                      <a:pt x="2638" y="5026"/>
                      <a:pt x="2638" y="7693"/>
                    </a:cubicBezTo>
                    <a:lnTo>
                      <a:pt x="2638" y="7725"/>
                    </a:lnTo>
                    <a:lnTo>
                      <a:pt x="2793" y="7725"/>
                    </a:lnTo>
                    <a:cubicBezTo>
                      <a:pt x="3909" y="7725"/>
                      <a:pt x="4840" y="7352"/>
                      <a:pt x="5429" y="6794"/>
                    </a:cubicBezTo>
                    <a:cubicBezTo>
                      <a:pt x="4530" y="6422"/>
                      <a:pt x="3785" y="5646"/>
                      <a:pt x="3413" y="4343"/>
                    </a:cubicBezTo>
                    <a:cubicBezTo>
                      <a:pt x="2948" y="2637"/>
                      <a:pt x="1986" y="1117"/>
                      <a:pt x="1055" y="0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352;p53">
                <a:extLst>
                  <a:ext uri="{FF2B5EF4-FFF2-40B4-BE49-F238E27FC236}">
                    <a16:creationId xmlns:a16="http://schemas.microsoft.com/office/drawing/2014/main" id="{37EE3C2D-DCDF-463E-BFDA-E01FC5F7F575}"/>
                  </a:ext>
                </a:extLst>
              </p:cNvPr>
              <p:cNvSpPr/>
              <p:nvPr/>
            </p:nvSpPr>
            <p:spPr>
              <a:xfrm flipH="1">
                <a:off x="917143" y="3061369"/>
                <a:ext cx="650208" cy="375890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10066" extrusionOk="0">
                    <a:moveTo>
                      <a:pt x="3226" y="1"/>
                    </a:moveTo>
                    <a:cubicBezTo>
                      <a:pt x="1628" y="1"/>
                      <a:pt x="1" y="2995"/>
                      <a:pt x="3390" y="4975"/>
                    </a:cubicBezTo>
                    <a:cubicBezTo>
                      <a:pt x="4982" y="6007"/>
                      <a:pt x="8648" y="10066"/>
                      <a:pt x="14761" y="10066"/>
                    </a:cubicBezTo>
                    <a:cubicBezTo>
                      <a:pt x="15079" y="10066"/>
                      <a:pt x="15405" y="10055"/>
                      <a:pt x="15737" y="10031"/>
                    </a:cubicBezTo>
                    <a:cubicBezTo>
                      <a:pt x="16729" y="7984"/>
                      <a:pt x="17412" y="5161"/>
                      <a:pt x="16047" y="4355"/>
                    </a:cubicBezTo>
                    <a:lnTo>
                      <a:pt x="16047" y="4355"/>
                    </a:lnTo>
                    <a:cubicBezTo>
                      <a:pt x="16047" y="4355"/>
                      <a:pt x="14604" y="4665"/>
                      <a:pt x="12571" y="4665"/>
                    </a:cubicBezTo>
                    <a:cubicBezTo>
                      <a:pt x="10442" y="4665"/>
                      <a:pt x="7665" y="4324"/>
                      <a:pt x="5220" y="2928"/>
                    </a:cubicBezTo>
                    <a:cubicBezTo>
                      <a:pt x="5220" y="2928"/>
                      <a:pt x="5065" y="229"/>
                      <a:pt x="3390" y="12"/>
                    </a:cubicBezTo>
                    <a:cubicBezTo>
                      <a:pt x="3336" y="4"/>
                      <a:pt x="3281" y="1"/>
                      <a:pt x="3226" y="1"/>
                    </a:cubicBezTo>
                    <a:close/>
                  </a:path>
                </a:pathLst>
              </a:custGeom>
              <a:solidFill>
                <a:srgbClr val="7E84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353;p53">
                <a:extLst>
                  <a:ext uri="{FF2B5EF4-FFF2-40B4-BE49-F238E27FC236}">
                    <a16:creationId xmlns:a16="http://schemas.microsoft.com/office/drawing/2014/main" id="{CD4316CF-F77C-4226-8699-67DD75B5FEC8}"/>
                  </a:ext>
                </a:extLst>
              </p:cNvPr>
              <p:cNvSpPr/>
              <p:nvPr/>
            </p:nvSpPr>
            <p:spPr>
              <a:xfrm flipH="1">
                <a:off x="310140" y="3040943"/>
                <a:ext cx="1223863" cy="857757"/>
              </a:xfrm>
              <a:custGeom>
                <a:avLst/>
                <a:gdLst/>
                <a:ahLst/>
                <a:cxnLst/>
                <a:rect l="l" t="t" r="r" b="b"/>
                <a:pathLst>
                  <a:path w="32774" h="22970" extrusionOk="0">
                    <a:moveTo>
                      <a:pt x="21730" y="0"/>
                    </a:moveTo>
                    <a:lnTo>
                      <a:pt x="11400" y="3661"/>
                    </a:lnTo>
                    <a:cubicBezTo>
                      <a:pt x="11400" y="3661"/>
                      <a:pt x="8298" y="12440"/>
                      <a:pt x="4948" y="14518"/>
                    </a:cubicBezTo>
                    <a:cubicBezTo>
                      <a:pt x="3180" y="14766"/>
                      <a:pt x="139" y="15232"/>
                      <a:pt x="46" y="17403"/>
                    </a:cubicBezTo>
                    <a:cubicBezTo>
                      <a:pt x="0" y="18996"/>
                      <a:pt x="1415" y="19851"/>
                      <a:pt x="2768" y="19851"/>
                    </a:cubicBezTo>
                    <a:cubicBezTo>
                      <a:pt x="3233" y="19851"/>
                      <a:pt x="3691" y="19750"/>
                      <a:pt x="4079" y="19544"/>
                    </a:cubicBezTo>
                    <a:cubicBezTo>
                      <a:pt x="6592" y="18210"/>
                      <a:pt x="9074" y="16566"/>
                      <a:pt x="11152" y="14549"/>
                    </a:cubicBezTo>
                    <a:cubicBezTo>
                      <a:pt x="11741" y="17155"/>
                      <a:pt x="13230" y="19451"/>
                      <a:pt x="15526" y="21033"/>
                    </a:cubicBezTo>
                    <a:cubicBezTo>
                      <a:pt x="17392" y="22333"/>
                      <a:pt x="19544" y="22969"/>
                      <a:pt x="21718" y="22969"/>
                    </a:cubicBezTo>
                    <a:cubicBezTo>
                      <a:pt x="23122" y="22969"/>
                      <a:pt x="24536" y="22704"/>
                      <a:pt x="25887" y="22181"/>
                    </a:cubicBezTo>
                    <a:cubicBezTo>
                      <a:pt x="29827" y="20660"/>
                      <a:pt x="32774" y="17155"/>
                      <a:pt x="31719" y="12781"/>
                    </a:cubicBezTo>
                    <a:cubicBezTo>
                      <a:pt x="30820" y="9183"/>
                      <a:pt x="27997" y="5863"/>
                      <a:pt x="24864" y="4002"/>
                    </a:cubicBezTo>
                    <a:cubicBezTo>
                      <a:pt x="21420" y="1924"/>
                      <a:pt x="21730" y="0"/>
                      <a:pt x="2173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354;p53">
                <a:extLst>
                  <a:ext uri="{FF2B5EF4-FFF2-40B4-BE49-F238E27FC236}">
                    <a16:creationId xmlns:a16="http://schemas.microsoft.com/office/drawing/2014/main" id="{CC4C53DF-4598-4F53-8FF5-BD5F7002B3E7}"/>
                  </a:ext>
                </a:extLst>
              </p:cNvPr>
              <p:cNvSpPr/>
              <p:nvPr/>
            </p:nvSpPr>
            <p:spPr>
              <a:xfrm flipH="1">
                <a:off x="603201" y="2458240"/>
                <a:ext cx="769218" cy="768061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20568" extrusionOk="0">
                    <a:moveTo>
                      <a:pt x="10299" y="0"/>
                    </a:moveTo>
                    <a:cubicBezTo>
                      <a:pt x="4623" y="0"/>
                      <a:pt x="0" y="4592"/>
                      <a:pt x="0" y="10299"/>
                    </a:cubicBezTo>
                    <a:cubicBezTo>
                      <a:pt x="0" y="15976"/>
                      <a:pt x="4623" y="20568"/>
                      <a:pt x="10299" y="20568"/>
                    </a:cubicBezTo>
                    <a:cubicBezTo>
                      <a:pt x="16007" y="20568"/>
                      <a:pt x="20599" y="15976"/>
                      <a:pt x="20599" y="10299"/>
                    </a:cubicBezTo>
                    <a:cubicBezTo>
                      <a:pt x="20599" y="4592"/>
                      <a:pt x="16007" y="0"/>
                      <a:pt x="10299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355;p53">
                <a:extLst>
                  <a:ext uri="{FF2B5EF4-FFF2-40B4-BE49-F238E27FC236}">
                    <a16:creationId xmlns:a16="http://schemas.microsoft.com/office/drawing/2014/main" id="{7835C3AB-4B1D-45BD-A071-91B1FF414981}"/>
                  </a:ext>
                </a:extLst>
              </p:cNvPr>
              <p:cNvSpPr/>
              <p:nvPr/>
            </p:nvSpPr>
            <p:spPr>
              <a:xfrm flipH="1">
                <a:off x="875424" y="2807921"/>
                <a:ext cx="288471" cy="302736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8107" extrusionOk="0">
                    <a:moveTo>
                      <a:pt x="4391" y="0"/>
                    </a:moveTo>
                    <a:cubicBezTo>
                      <a:pt x="2933" y="0"/>
                      <a:pt x="1447" y="1154"/>
                      <a:pt x="807" y="2921"/>
                    </a:cubicBezTo>
                    <a:cubicBezTo>
                      <a:pt x="0" y="5061"/>
                      <a:pt x="745" y="7295"/>
                      <a:pt x="2451" y="7946"/>
                    </a:cubicBezTo>
                    <a:cubicBezTo>
                      <a:pt x="2749" y="8055"/>
                      <a:pt x="3056" y="8106"/>
                      <a:pt x="3364" y="8106"/>
                    </a:cubicBezTo>
                    <a:cubicBezTo>
                      <a:pt x="4823" y="8106"/>
                      <a:pt x="6309" y="6952"/>
                      <a:pt x="6949" y="5185"/>
                    </a:cubicBezTo>
                    <a:cubicBezTo>
                      <a:pt x="7725" y="3014"/>
                      <a:pt x="7011" y="780"/>
                      <a:pt x="5305" y="160"/>
                    </a:cubicBezTo>
                    <a:cubicBezTo>
                      <a:pt x="5007" y="52"/>
                      <a:pt x="4700" y="0"/>
                      <a:pt x="4391" y="0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356;p53">
                <a:extLst>
                  <a:ext uri="{FF2B5EF4-FFF2-40B4-BE49-F238E27FC236}">
                    <a16:creationId xmlns:a16="http://schemas.microsoft.com/office/drawing/2014/main" id="{BFCE4BD5-BDEA-4E16-B496-EF71938ABA6C}"/>
                  </a:ext>
                </a:extLst>
              </p:cNvPr>
              <p:cNvSpPr/>
              <p:nvPr/>
            </p:nvSpPr>
            <p:spPr>
              <a:xfrm flipH="1">
                <a:off x="904400" y="3001546"/>
                <a:ext cx="168004" cy="10892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917" extrusionOk="0">
                    <a:moveTo>
                      <a:pt x="932" y="2916"/>
                    </a:moveTo>
                    <a:lnTo>
                      <a:pt x="932" y="2916"/>
                    </a:lnTo>
                    <a:lnTo>
                      <a:pt x="932" y="2916"/>
                    </a:lnTo>
                    <a:lnTo>
                      <a:pt x="932" y="2916"/>
                    </a:lnTo>
                    <a:close/>
                    <a:moveTo>
                      <a:pt x="932" y="2916"/>
                    </a:moveTo>
                    <a:cubicBezTo>
                      <a:pt x="2359" y="2916"/>
                      <a:pt x="3848" y="1769"/>
                      <a:pt x="4499" y="0"/>
                    </a:cubicBezTo>
                    <a:lnTo>
                      <a:pt x="4499" y="0"/>
                    </a:lnTo>
                    <a:lnTo>
                      <a:pt x="4499" y="0"/>
                    </a:lnTo>
                    <a:cubicBezTo>
                      <a:pt x="3848" y="1769"/>
                      <a:pt x="2359" y="2916"/>
                      <a:pt x="932" y="2916"/>
                    </a:cubicBezTo>
                    <a:close/>
                    <a:moveTo>
                      <a:pt x="32" y="2761"/>
                    </a:moveTo>
                    <a:cubicBezTo>
                      <a:pt x="32" y="2761"/>
                      <a:pt x="32" y="2761"/>
                      <a:pt x="1" y="2761"/>
                    </a:cubicBezTo>
                    <a:cubicBezTo>
                      <a:pt x="32" y="2761"/>
                      <a:pt x="32" y="2761"/>
                      <a:pt x="32" y="2761"/>
                    </a:cubicBezTo>
                    <a:close/>
                    <a:moveTo>
                      <a:pt x="1" y="2761"/>
                    </a:moveTo>
                    <a:cubicBezTo>
                      <a:pt x="1" y="2761"/>
                      <a:pt x="1" y="2761"/>
                      <a:pt x="1" y="2761"/>
                    </a:cubicBez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61"/>
                    </a:cubicBezTo>
                    <a:cubicBezTo>
                      <a:pt x="1" y="2761"/>
                      <a:pt x="1" y="2761"/>
                      <a:pt x="1" y="2761"/>
                    </a:cubicBezTo>
                    <a:close/>
                    <a:moveTo>
                      <a:pt x="1" y="2730"/>
                    </a:move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30"/>
                    </a:cubicBezTo>
                    <a:close/>
                  </a:path>
                </a:pathLst>
              </a:custGeom>
              <a:solidFill>
                <a:srgbClr val="55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357;p53">
                <a:extLst>
                  <a:ext uri="{FF2B5EF4-FFF2-40B4-BE49-F238E27FC236}">
                    <a16:creationId xmlns:a16="http://schemas.microsoft.com/office/drawing/2014/main" id="{FA37F8FF-5EA5-4C61-9CD8-0B393745CBCC}"/>
                  </a:ext>
                </a:extLst>
              </p:cNvPr>
              <p:cNvSpPr/>
              <p:nvPr/>
            </p:nvSpPr>
            <p:spPr>
              <a:xfrm flipH="1">
                <a:off x="885842" y="2861359"/>
                <a:ext cx="259530" cy="24911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671" extrusionOk="0">
                    <a:moveTo>
                      <a:pt x="6267" y="1"/>
                    </a:moveTo>
                    <a:cubicBezTo>
                      <a:pt x="6267" y="590"/>
                      <a:pt x="6205" y="1242"/>
                      <a:pt x="5957" y="1862"/>
                    </a:cubicBezTo>
                    <a:cubicBezTo>
                      <a:pt x="5305" y="3630"/>
                      <a:pt x="3816" y="4778"/>
                      <a:pt x="2389" y="4778"/>
                    </a:cubicBezTo>
                    <a:cubicBezTo>
                      <a:pt x="2079" y="4778"/>
                      <a:pt x="1769" y="4747"/>
                      <a:pt x="1459" y="4623"/>
                    </a:cubicBezTo>
                    <a:cubicBezTo>
                      <a:pt x="838" y="4406"/>
                      <a:pt x="342" y="3941"/>
                      <a:pt x="1" y="3351"/>
                    </a:cubicBezTo>
                    <a:lnTo>
                      <a:pt x="1" y="3351"/>
                    </a:lnTo>
                    <a:cubicBezTo>
                      <a:pt x="63" y="4809"/>
                      <a:pt x="745" y="6050"/>
                      <a:pt x="1955" y="6484"/>
                    </a:cubicBezTo>
                    <a:cubicBezTo>
                      <a:pt x="1955" y="6484"/>
                      <a:pt x="1955" y="6484"/>
                      <a:pt x="1955" y="6515"/>
                    </a:cubicBezTo>
                    <a:lnTo>
                      <a:pt x="1986" y="6515"/>
                    </a:lnTo>
                    <a:cubicBezTo>
                      <a:pt x="2265" y="6608"/>
                      <a:pt x="2575" y="6670"/>
                      <a:pt x="2886" y="6670"/>
                    </a:cubicBezTo>
                    <a:cubicBezTo>
                      <a:pt x="4313" y="6670"/>
                      <a:pt x="5802" y="5523"/>
                      <a:pt x="6453" y="3754"/>
                    </a:cubicBezTo>
                    <a:cubicBezTo>
                      <a:pt x="6949" y="2389"/>
                      <a:pt x="6825" y="994"/>
                      <a:pt x="6267" y="1"/>
                    </a:cubicBezTo>
                    <a:close/>
                  </a:path>
                </a:pathLst>
              </a:custGeom>
              <a:solidFill>
                <a:srgbClr val="2514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358;p53">
                <a:extLst>
                  <a:ext uri="{FF2B5EF4-FFF2-40B4-BE49-F238E27FC236}">
                    <a16:creationId xmlns:a16="http://schemas.microsoft.com/office/drawing/2014/main" id="{13BACC0C-6133-468B-A877-4402A9038D69}"/>
                  </a:ext>
                </a:extLst>
              </p:cNvPr>
              <p:cNvSpPr/>
              <p:nvPr/>
            </p:nvSpPr>
            <p:spPr>
              <a:xfrm flipH="1">
                <a:off x="759582" y="2787009"/>
                <a:ext cx="135553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190" extrusionOk="0">
                    <a:moveTo>
                      <a:pt x="1809" y="1"/>
                    </a:moveTo>
                    <a:cubicBezTo>
                      <a:pt x="1293" y="1"/>
                      <a:pt x="780" y="248"/>
                      <a:pt x="465" y="720"/>
                    </a:cubicBezTo>
                    <a:cubicBezTo>
                      <a:pt x="0" y="1464"/>
                      <a:pt x="217" y="2457"/>
                      <a:pt x="962" y="2922"/>
                    </a:cubicBezTo>
                    <a:cubicBezTo>
                      <a:pt x="1222" y="3104"/>
                      <a:pt x="1520" y="3190"/>
                      <a:pt x="1818" y="3190"/>
                    </a:cubicBezTo>
                    <a:cubicBezTo>
                      <a:pt x="2334" y="3190"/>
                      <a:pt x="2849" y="2930"/>
                      <a:pt x="3164" y="2457"/>
                    </a:cubicBezTo>
                    <a:cubicBezTo>
                      <a:pt x="3630" y="1713"/>
                      <a:pt x="3413" y="720"/>
                      <a:pt x="2668" y="255"/>
                    </a:cubicBezTo>
                    <a:cubicBezTo>
                      <a:pt x="2406" y="84"/>
                      <a:pt x="2107" y="1"/>
                      <a:pt x="18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359;p53">
                <a:extLst>
                  <a:ext uri="{FF2B5EF4-FFF2-40B4-BE49-F238E27FC236}">
                    <a16:creationId xmlns:a16="http://schemas.microsoft.com/office/drawing/2014/main" id="{0F12B1D6-7783-470B-8D73-F2BF6960B982}"/>
                  </a:ext>
                </a:extLst>
              </p:cNvPr>
              <p:cNvSpPr/>
              <p:nvPr/>
            </p:nvSpPr>
            <p:spPr>
              <a:xfrm flipH="1">
                <a:off x="771157" y="2814195"/>
                <a:ext cx="47537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01" extrusionOk="0">
                    <a:moveTo>
                      <a:pt x="633" y="0"/>
                    </a:moveTo>
                    <a:cubicBezTo>
                      <a:pt x="454" y="0"/>
                      <a:pt x="274" y="83"/>
                      <a:pt x="156" y="240"/>
                    </a:cubicBezTo>
                    <a:cubicBezTo>
                      <a:pt x="1" y="519"/>
                      <a:pt x="63" y="861"/>
                      <a:pt x="342" y="1016"/>
                    </a:cubicBezTo>
                    <a:cubicBezTo>
                      <a:pt x="433" y="1073"/>
                      <a:pt x="536" y="1100"/>
                      <a:pt x="639" y="1100"/>
                    </a:cubicBezTo>
                    <a:cubicBezTo>
                      <a:pt x="815" y="1100"/>
                      <a:pt x="988" y="1018"/>
                      <a:pt x="1086" y="861"/>
                    </a:cubicBezTo>
                    <a:cubicBezTo>
                      <a:pt x="1272" y="581"/>
                      <a:pt x="1179" y="240"/>
                      <a:pt x="931" y="85"/>
                    </a:cubicBezTo>
                    <a:cubicBezTo>
                      <a:pt x="840" y="28"/>
                      <a:pt x="737" y="0"/>
                      <a:pt x="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360;p53">
                <a:extLst>
                  <a:ext uri="{FF2B5EF4-FFF2-40B4-BE49-F238E27FC236}">
                    <a16:creationId xmlns:a16="http://schemas.microsoft.com/office/drawing/2014/main" id="{F3D6DA4F-F40A-4707-89B5-A61E43727AF8}"/>
                  </a:ext>
                </a:extLst>
              </p:cNvPr>
              <p:cNvSpPr/>
              <p:nvPr/>
            </p:nvSpPr>
            <p:spPr>
              <a:xfrm flipH="1">
                <a:off x="1060755" y="2690066"/>
                <a:ext cx="135591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90" extrusionOk="0">
                    <a:moveTo>
                      <a:pt x="1847" y="0"/>
                    </a:moveTo>
                    <a:cubicBezTo>
                      <a:pt x="1316" y="0"/>
                      <a:pt x="797" y="261"/>
                      <a:pt x="497" y="741"/>
                    </a:cubicBezTo>
                    <a:cubicBezTo>
                      <a:pt x="1" y="1486"/>
                      <a:pt x="218" y="2447"/>
                      <a:pt x="962" y="2944"/>
                    </a:cubicBezTo>
                    <a:cubicBezTo>
                      <a:pt x="1229" y="3110"/>
                      <a:pt x="1528" y="3190"/>
                      <a:pt x="1823" y="3190"/>
                    </a:cubicBezTo>
                    <a:cubicBezTo>
                      <a:pt x="2351" y="3190"/>
                      <a:pt x="2866" y="2936"/>
                      <a:pt x="3165" y="2478"/>
                    </a:cubicBezTo>
                    <a:cubicBezTo>
                      <a:pt x="3630" y="1734"/>
                      <a:pt x="3444" y="741"/>
                      <a:pt x="2699" y="245"/>
                    </a:cubicBezTo>
                    <a:cubicBezTo>
                      <a:pt x="2435" y="80"/>
                      <a:pt x="2139" y="0"/>
                      <a:pt x="18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361;p53">
                <a:extLst>
                  <a:ext uri="{FF2B5EF4-FFF2-40B4-BE49-F238E27FC236}">
                    <a16:creationId xmlns:a16="http://schemas.microsoft.com/office/drawing/2014/main" id="{A48EF0D0-515D-48D7-9DD6-90F35275AD94}"/>
                  </a:ext>
                </a:extLst>
              </p:cNvPr>
              <p:cNvSpPr/>
              <p:nvPr/>
            </p:nvSpPr>
            <p:spPr>
              <a:xfrm flipH="1">
                <a:off x="1072367" y="2716953"/>
                <a:ext cx="47537" cy="4156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13" extrusionOk="0">
                    <a:moveTo>
                      <a:pt x="643" y="0"/>
                    </a:moveTo>
                    <a:cubicBezTo>
                      <a:pt x="463" y="0"/>
                      <a:pt x="287" y="90"/>
                      <a:pt x="187" y="269"/>
                    </a:cubicBezTo>
                    <a:cubicBezTo>
                      <a:pt x="1" y="518"/>
                      <a:pt x="94" y="859"/>
                      <a:pt x="342" y="1014"/>
                    </a:cubicBezTo>
                    <a:cubicBezTo>
                      <a:pt x="432" y="1081"/>
                      <a:pt x="534" y="1112"/>
                      <a:pt x="637" y="1112"/>
                    </a:cubicBezTo>
                    <a:cubicBezTo>
                      <a:pt x="817" y="1112"/>
                      <a:pt x="999" y="1017"/>
                      <a:pt x="1118" y="859"/>
                    </a:cubicBezTo>
                    <a:cubicBezTo>
                      <a:pt x="1273" y="611"/>
                      <a:pt x="1211" y="269"/>
                      <a:pt x="932" y="83"/>
                    </a:cubicBezTo>
                    <a:cubicBezTo>
                      <a:pt x="843" y="28"/>
                      <a:pt x="743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362;p53">
                <a:extLst>
                  <a:ext uri="{FF2B5EF4-FFF2-40B4-BE49-F238E27FC236}">
                    <a16:creationId xmlns:a16="http://schemas.microsoft.com/office/drawing/2014/main" id="{3C2B04C1-511D-4419-8AF4-2AC40BF5B826}"/>
                  </a:ext>
                </a:extLst>
              </p:cNvPr>
              <p:cNvSpPr/>
              <p:nvPr/>
            </p:nvSpPr>
            <p:spPr>
              <a:xfrm flipH="1">
                <a:off x="933341" y="2833576"/>
                <a:ext cx="155270" cy="91526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451" extrusionOk="0">
                    <a:moveTo>
                      <a:pt x="2203" y="0"/>
                    </a:moveTo>
                    <a:cubicBezTo>
                      <a:pt x="1955" y="0"/>
                      <a:pt x="1707" y="62"/>
                      <a:pt x="1490" y="124"/>
                    </a:cubicBezTo>
                    <a:cubicBezTo>
                      <a:pt x="1024" y="311"/>
                      <a:pt x="404" y="714"/>
                      <a:pt x="156" y="1241"/>
                    </a:cubicBezTo>
                    <a:cubicBezTo>
                      <a:pt x="94" y="1365"/>
                      <a:pt x="63" y="1489"/>
                      <a:pt x="63" y="1644"/>
                    </a:cubicBezTo>
                    <a:cubicBezTo>
                      <a:pt x="1" y="2265"/>
                      <a:pt x="1366" y="2389"/>
                      <a:pt x="1769" y="2420"/>
                    </a:cubicBezTo>
                    <a:cubicBezTo>
                      <a:pt x="1924" y="2451"/>
                      <a:pt x="2048" y="2451"/>
                      <a:pt x="2203" y="2451"/>
                    </a:cubicBezTo>
                    <a:cubicBezTo>
                      <a:pt x="2761" y="2451"/>
                      <a:pt x="3351" y="2327"/>
                      <a:pt x="3723" y="1955"/>
                    </a:cubicBezTo>
                    <a:cubicBezTo>
                      <a:pt x="4157" y="1520"/>
                      <a:pt x="3971" y="869"/>
                      <a:pt x="3568" y="497"/>
                    </a:cubicBezTo>
                    <a:cubicBezTo>
                      <a:pt x="3196" y="186"/>
                      <a:pt x="2699" y="0"/>
                      <a:pt x="2203" y="0"/>
                    </a:cubicBezTo>
                    <a:close/>
                  </a:path>
                </a:pathLst>
              </a:custGeom>
              <a:solidFill>
                <a:srgbClr val="5C4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363;p53">
                <a:extLst>
                  <a:ext uri="{FF2B5EF4-FFF2-40B4-BE49-F238E27FC236}">
                    <a16:creationId xmlns:a16="http://schemas.microsoft.com/office/drawing/2014/main" id="{54D062C9-1E86-4BCE-B513-86D9EE38F6BB}"/>
                  </a:ext>
                </a:extLst>
              </p:cNvPr>
              <p:cNvSpPr/>
              <p:nvPr/>
            </p:nvSpPr>
            <p:spPr>
              <a:xfrm flipH="1">
                <a:off x="987784" y="3226277"/>
                <a:ext cx="35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94" h="1" extrusionOk="0">
                    <a:moveTo>
                      <a:pt x="93" y="1"/>
                    </a:moveTo>
                    <a:lnTo>
                      <a:pt x="93" y="1"/>
                    </a:lnTo>
                    <a:lnTo>
                      <a:pt x="93" y="1"/>
                    </a:lnTo>
                    <a:close/>
                    <a:moveTo>
                      <a:pt x="62" y="1"/>
                    </a:moveTo>
                    <a:lnTo>
                      <a:pt x="62" y="1"/>
                    </a:lnTo>
                    <a:lnTo>
                      <a:pt x="62" y="1"/>
                    </a:lnTo>
                    <a:close/>
                    <a:moveTo>
                      <a:pt x="62" y="1"/>
                    </a:moveTo>
                    <a:lnTo>
                      <a:pt x="31" y="1"/>
                    </a:lnTo>
                    <a:lnTo>
                      <a:pt x="62" y="1"/>
                    </a:lnTo>
                    <a:close/>
                    <a:moveTo>
                      <a:pt x="31" y="1"/>
                    </a:moveTo>
                    <a:lnTo>
                      <a:pt x="31" y="1"/>
                    </a:lnTo>
                    <a:lnTo>
                      <a:pt x="31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364;p53">
                <a:extLst>
                  <a:ext uri="{FF2B5EF4-FFF2-40B4-BE49-F238E27FC236}">
                    <a16:creationId xmlns:a16="http://schemas.microsoft.com/office/drawing/2014/main" id="{C5FD6092-D2A9-4258-9202-7A927301E17F}"/>
                  </a:ext>
                </a:extLst>
              </p:cNvPr>
              <p:cNvSpPr/>
              <p:nvPr/>
            </p:nvSpPr>
            <p:spPr>
              <a:xfrm flipH="1">
                <a:off x="603199" y="2795337"/>
                <a:ext cx="674219" cy="43097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1541" extrusionOk="0">
                    <a:moveTo>
                      <a:pt x="17993" y="1"/>
                    </a:moveTo>
                    <a:cubicBezTo>
                      <a:pt x="17465" y="3196"/>
                      <a:pt x="15263" y="6515"/>
                      <a:pt x="12347" y="8159"/>
                    </a:cubicBezTo>
                    <a:cubicBezTo>
                      <a:pt x="10361" y="9183"/>
                      <a:pt x="8407" y="9555"/>
                      <a:pt x="6577" y="9555"/>
                    </a:cubicBezTo>
                    <a:cubicBezTo>
                      <a:pt x="3940" y="9555"/>
                      <a:pt x="1644" y="8749"/>
                      <a:pt x="0" y="8004"/>
                    </a:cubicBezTo>
                    <a:lnTo>
                      <a:pt x="0" y="8004"/>
                    </a:lnTo>
                    <a:cubicBezTo>
                      <a:pt x="1861" y="10145"/>
                      <a:pt x="4591" y="11510"/>
                      <a:pt x="7662" y="11541"/>
                    </a:cubicBezTo>
                    <a:lnTo>
                      <a:pt x="7755" y="11541"/>
                    </a:lnTo>
                    <a:cubicBezTo>
                      <a:pt x="12874" y="11541"/>
                      <a:pt x="17124" y="7849"/>
                      <a:pt x="17930" y="2948"/>
                    </a:cubicBezTo>
                    <a:cubicBezTo>
                      <a:pt x="18024" y="2420"/>
                      <a:pt x="18055" y="1862"/>
                      <a:pt x="18055" y="1304"/>
                    </a:cubicBezTo>
                    <a:lnTo>
                      <a:pt x="18055" y="1272"/>
                    </a:lnTo>
                    <a:cubicBezTo>
                      <a:pt x="18055" y="838"/>
                      <a:pt x="18024" y="404"/>
                      <a:pt x="17993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365;p53">
                <a:extLst>
                  <a:ext uri="{FF2B5EF4-FFF2-40B4-BE49-F238E27FC236}">
                    <a16:creationId xmlns:a16="http://schemas.microsoft.com/office/drawing/2014/main" id="{2EC946CD-63AA-4F71-82BF-C6FFABDBCFA7}"/>
                  </a:ext>
                </a:extLst>
              </p:cNvPr>
              <p:cNvSpPr/>
              <p:nvPr/>
            </p:nvSpPr>
            <p:spPr>
              <a:xfrm flipH="1">
                <a:off x="544110" y="3858795"/>
                <a:ext cx="23190" cy="1045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80" extrusionOk="0">
                    <a:moveTo>
                      <a:pt x="0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31" y="280"/>
                      <a:pt x="31" y="280"/>
                      <a:pt x="0" y="280"/>
                    </a:cubicBezTo>
                    <a:close/>
                    <a:moveTo>
                      <a:pt x="31" y="248"/>
                    </a:moveTo>
                    <a:cubicBezTo>
                      <a:pt x="31" y="248"/>
                      <a:pt x="31" y="248"/>
                      <a:pt x="62" y="248"/>
                    </a:cubicBezTo>
                    <a:cubicBezTo>
                      <a:pt x="62" y="248"/>
                      <a:pt x="31" y="248"/>
                      <a:pt x="31" y="248"/>
                    </a:cubicBezTo>
                    <a:close/>
                    <a:moveTo>
                      <a:pt x="62" y="248"/>
                    </a:moveTo>
                    <a:cubicBezTo>
                      <a:pt x="248" y="186"/>
                      <a:pt x="403" y="124"/>
                      <a:pt x="590" y="31"/>
                    </a:cubicBezTo>
                    <a:cubicBezTo>
                      <a:pt x="403" y="124"/>
                      <a:pt x="248" y="186"/>
                      <a:pt x="62" y="248"/>
                    </a:cubicBezTo>
                    <a:close/>
                    <a:moveTo>
                      <a:pt x="590" y="31"/>
                    </a:moveTo>
                    <a:cubicBezTo>
                      <a:pt x="621" y="31"/>
                      <a:pt x="621" y="31"/>
                      <a:pt x="621" y="31"/>
                    </a:cubicBezTo>
                    <a:cubicBezTo>
                      <a:pt x="621" y="31"/>
                      <a:pt x="621" y="31"/>
                      <a:pt x="590" y="31"/>
                    </a:cubicBezTo>
                    <a:close/>
                    <a:moveTo>
                      <a:pt x="621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1" y="0"/>
                      <a:pt x="621" y="0"/>
                      <a:pt x="621" y="0"/>
                    </a:cubicBezTo>
                    <a:close/>
                  </a:path>
                </a:pathLst>
              </a:custGeom>
              <a:solidFill>
                <a:srgbClr val="4A2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366;p53">
                <a:extLst>
                  <a:ext uri="{FF2B5EF4-FFF2-40B4-BE49-F238E27FC236}">
                    <a16:creationId xmlns:a16="http://schemas.microsoft.com/office/drawing/2014/main" id="{E8F0B092-3AC1-4A4B-87C4-AC46F784D0D8}"/>
                  </a:ext>
                </a:extLst>
              </p:cNvPr>
              <p:cNvSpPr/>
              <p:nvPr/>
            </p:nvSpPr>
            <p:spPr>
              <a:xfrm flipH="1">
                <a:off x="390045" y="3469568"/>
                <a:ext cx="727507" cy="428655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11479" extrusionOk="0">
                    <a:moveTo>
                      <a:pt x="2637" y="0"/>
                    </a:moveTo>
                    <a:cubicBezTo>
                      <a:pt x="1396" y="1954"/>
                      <a:pt x="0" y="3071"/>
                      <a:pt x="0" y="3071"/>
                    </a:cubicBezTo>
                    <a:cubicBezTo>
                      <a:pt x="124" y="3630"/>
                      <a:pt x="310" y="4157"/>
                      <a:pt x="496" y="4684"/>
                    </a:cubicBezTo>
                    <a:lnTo>
                      <a:pt x="527" y="4684"/>
                    </a:lnTo>
                    <a:cubicBezTo>
                      <a:pt x="527" y="4622"/>
                      <a:pt x="558" y="4591"/>
                      <a:pt x="589" y="4529"/>
                    </a:cubicBezTo>
                    <a:lnTo>
                      <a:pt x="620" y="4529"/>
                    </a:lnTo>
                    <a:cubicBezTo>
                      <a:pt x="900" y="4064"/>
                      <a:pt x="1303" y="3785"/>
                      <a:pt x="1768" y="3692"/>
                    </a:cubicBezTo>
                    <a:cubicBezTo>
                      <a:pt x="1954" y="3630"/>
                      <a:pt x="2141" y="3599"/>
                      <a:pt x="2327" y="3599"/>
                    </a:cubicBezTo>
                    <a:cubicBezTo>
                      <a:pt x="4343" y="3599"/>
                      <a:pt x="7135" y="5832"/>
                      <a:pt x="8562" y="7321"/>
                    </a:cubicBezTo>
                    <a:cubicBezTo>
                      <a:pt x="8872" y="7662"/>
                      <a:pt x="9120" y="7942"/>
                      <a:pt x="9275" y="8190"/>
                    </a:cubicBezTo>
                    <a:cubicBezTo>
                      <a:pt x="10020" y="9276"/>
                      <a:pt x="10144" y="10423"/>
                      <a:pt x="9865" y="11447"/>
                    </a:cubicBezTo>
                    <a:cubicBezTo>
                      <a:pt x="10082" y="11478"/>
                      <a:pt x="10330" y="11478"/>
                      <a:pt x="10547" y="11478"/>
                    </a:cubicBezTo>
                    <a:cubicBezTo>
                      <a:pt x="11974" y="11478"/>
                      <a:pt x="13370" y="11230"/>
                      <a:pt x="14735" y="10703"/>
                    </a:cubicBezTo>
                    <a:lnTo>
                      <a:pt x="14766" y="10703"/>
                    </a:lnTo>
                    <a:cubicBezTo>
                      <a:pt x="14766" y="10703"/>
                      <a:pt x="14766" y="10671"/>
                      <a:pt x="14766" y="10671"/>
                    </a:cubicBezTo>
                    <a:lnTo>
                      <a:pt x="14797" y="10671"/>
                    </a:lnTo>
                    <a:cubicBezTo>
                      <a:pt x="14983" y="10609"/>
                      <a:pt x="15138" y="10547"/>
                      <a:pt x="15325" y="10454"/>
                    </a:cubicBezTo>
                    <a:lnTo>
                      <a:pt x="15356" y="10454"/>
                    </a:lnTo>
                    <a:cubicBezTo>
                      <a:pt x="15356" y="10454"/>
                      <a:pt x="15356" y="10454"/>
                      <a:pt x="15356" y="10423"/>
                    </a:cubicBezTo>
                    <a:cubicBezTo>
                      <a:pt x="17062" y="9679"/>
                      <a:pt x="18520" y="8531"/>
                      <a:pt x="19481" y="7135"/>
                    </a:cubicBezTo>
                    <a:lnTo>
                      <a:pt x="19481" y="7135"/>
                    </a:lnTo>
                    <a:cubicBezTo>
                      <a:pt x="18334" y="7973"/>
                      <a:pt x="16845" y="8097"/>
                      <a:pt x="15107" y="8128"/>
                    </a:cubicBezTo>
                    <a:lnTo>
                      <a:pt x="15045" y="8128"/>
                    </a:lnTo>
                    <a:cubicBezTo>
                      <a:pt x="12254" y="8128"/>
                      <a:pt x="2699" y="3878"/>
                      <a:pt x="2637" y="0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367;p53">
                <a:extLst>
                  <a:ext uri="{FF2B5EF4-FFF2-40B4-BE49-F238E27FC236}">
                    <a16:creationId xmlns:a16="http://schemas.microsoft.com/office/drawing/2014/main" id="{7F2E185B-522A-429A-A796-B2D40D15CDE7}"/>
                  </a:ext>
                </a:extLst>
              </p:cNvPr>
              <p:cNvSpPr/>
              <p:nvPr/>
            </p:nvSpPr>
            <p:spPr>
              <a:xfrm flipH="1">
                <a:off x="700512" y="3604414"/>
                <a:ext cx="465698" cy="42887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1485" extrusionOk="0">
                    <a:moveTo>
                      <a:pt x="3639" y="1"/>
                    </a:moveTo>
                    <a:cubicBezTo>
                      <a:pt x="2891" y="1"/>
                      <a:pt x="2251" y="308"/>
                      <a:pt x="1830" y="1073"/>
                    </a:cubicBezTo>
                    <a:cubicBezTo>
                      <a:pt x="0" y="4300"/>
                      <a:pt x="3909" y="7464"/>
                      <a:pt x="3909" y="7464"/>
                    </a:cubicBezTo>
                    <a:cubicBezTo>
                      <a:pt x="3909" y="7464"/>
                      <a:pt x="3874" y="7462"/>
                      <a:pt x="3812" y="7462"/>
                    </a:cubicBezTo>
                    <a:cubicBezTo>
                      <a:pt x="3259" y="7462"/>
                      <a:pt x="562" y="7563"/>
                      <a:pt x="1148" y="9542"/>
                    </a:cubicBezTo>
                    <a:cubicBezTo>
                      <a:pt x="1564" y="10969"/>
                      <a:pt x="2525" y="11485"/>
                      <a:pt x="4127" y="11485"/>
                    </a:cubicBezTo>
                    <a:cubicBezTo>
                      <a:pt x="5033" y="11485"/>
                      <a:pt x="6143" y="11320"/>
                      <a:pt x="7476" y="11062"/>
                    </a:cubicBezTo>
                    <a:cubicBezTo>
                      <a:pt x="10423" y="10504"/>
                      <a:pt x="12471" y="7340"/>
                      <a:pt x="10578" y="4579"/>
                    </a:cubicBezTo>
                    <a:cubicBezTo>
                      <a:pt x="10423" y="4331"/>
                      <a:pt x="10175" y="4051"/>
                      <a:pt x="9865" y="3710"/>
                    </a:cubicBezTo>
                    <a:cubicBezTo>
                      <a:pt x="8441" y="2218"/>
                      <a:pt x="5649" y="1"/>
                      <a:pt x="3639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368;p53">
                <a:extLst>
                  <a:ext uri="{FF2B5EF4-FFF2-40B4-BE49-F238E27FC236}">
                    <a16:creationId xmlns:a16="http://schemas.microsoft.com/office/drawing/2014/main" id="{3F497355-A806-483D-A462-B1BAF7482718}"/>
                  </a:ext>
                </a:extLst>
              </p:cNvPr>
              <p:cNvSpPr/>
              <p:nvPr/>
            </p:nvSpPr>
            <p:spPr>
              <a:xfrm flipH="1">
                <a:off x="1051492" y="3607401"/>
                <a:ext cx="44064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39" extrusionOk="0">
                    <a:moveTo>
                      <a:pt x="0" y="838"/>
                    </a:moveTo>
                    <a:lnTo>
                      <a:pt x="0" y="838"/>
                    </a:lnTo>
                    <a:lnTo>
                      <a:pt x="0" y="838"/>
                    </a:lnTo>
                    <a:close/>
                    <a:moveTo>
                      <a:pt x="0" y="838"/>
                    </a:moveTo>
                    <a:cubicBezTo>
                      <a:pt x="0" y="838"/>
                      <a:pt x="0" y="838"/>
                      <a:pt x="0" y="838"/>
                    </a:cubicBezTo>
                    <a:cubicBezTo>
                      <a:pt x="0" y="838"/>
                      <a:pt x="0" y="838"/>
                      <a:pt x="0" y="838"/>
                    </a:cubicBezTo>
                    <a:close/>
                    <a:moveTo>
                      <a:pt x="0" y="838"/>
                    </a:moveTo>
                    <a:cubicBezTo>
                      <a:pt x="31" y="838"/>
                      <a:pt x="31" y="838"/>
                      <a:pt x="31" y="838"/>
                    </a:cubicBezTo>
                    <a:cubicBezTo>
                      <a:pt x="31" y="838"/>
                      <a:pt x="31" y="838"/>
                      <a:pt x="0" y="838"/>
                    </a:cubicBezTo>
                    <a:close/>
                    <a:moveTo>
                      <a:pt x="31" y="838"/>
                    </a:moveTo>
                    <a:cubicBezTo>
                      <a:pt x="311" y="373"/>
                      <a:pt x="714" y="94"/>
                      <a:pt x="1179" y="1"/>
                    </a:cubicBezTo>
                    <a:cubicBezTo>
                      <a:pt x="714" y="94"/>
                      <a:pt x="311" y="373"/>
                      <a:pt x="31" y="838"/>
                    </a:cubicBezTo>
                    <a:close/>
                    <a:moveTo>
                      <a:pt x="1179" y="1"/>
                    </a:moveTo>
                    <a:lnTo>
                      <a:pt x="1179" y="1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515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369;p53">
                <a:extLst>
                  <a:ext uri="{FF2B5EF4-FFF2-40B4-BE49-F238E27FC236}">
                    <a16:creationId xmlns:a16="http://schemas.microsoft.com/office/drawing/2014/main" id="{00FB490E-B571-491A-ACE1-FCE234F0BD72}"/>
                  </a:ext>
                </a:extLst>
              </p:cNvPr>
              <p:cNvSpPr/>
              <p:nvPr/>
            </p:nvSpPr>
            <p:spPr>
              <a:xfrm flipH="1">
                <a:off x="862689" y="3603928"/>
                <a:ext cx="267634" cy="340601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9121" extrusionOk="0">
                    <a:moveTo>
                      <a:pt x="2669" y="1"/>
                    </a:moveTo>
                    <a:cubicBezTo>
                      <a:pt x="2483" y="1"/>
                      <a:pt x="2296" y="32"/>
                      <a:pt x="2110" y="94"/>
                    </a:cubicBezTo>
                    <a:cubicBezTo>
                      <a:pt x="1645" y="187"/>
                      <a:pt x="1242" y="466"/>
                      <a:pt x="962" y="931"/>
                    </a:cubicBezTo>
                    <a:lnTo>
                      <a:pt x="931" y="931"/>
                    </a:lnTo>
                    <a:cubicBezTo>
                      <a:pt x="900" y="993"/>
                      <a:pt x="869" y="1024"/>
                      <a:pt x="869" y="1086"/>
                    </a:cubicBezTo>
                    <a:cubicBezTo>
                      <a:pt x="528" y="1676"/>
                      <a:pt x="373" y="2296"/>
                      <a:pt x="373" y="2886"/>
                    </a:cubicBezTo>
                    <a:cubicBezTo>
                      <a:pt x="373" y="5398"/>
                      <a:pt x="2948" y="7477"/>
                      <a:pt x="2948" y="7477"/>
                    </a:cubicBezTo>
                    <a:lnTo>
                      <a:pt x="2855" y="7477"/>
                    </a:lnTo>
                    <a:cubicBezTo>
                      <a:pt x="2389" y="7477"/>
                      <a:pt x="1" y="7539"/>
                      <a:pt x="94" y="9121"/>
                    </a:cubicBezTo>
                    <a:cubicBezTo>
                      <a:pt x="838" y="7973"/>
                      <a:pt x="2948" y="7880"/>
                      <a:pt x="4065" y="7880"/>
                    </a:cubicBezTo>
                    <a:lnTo>
                      <a:pt x="4375" y="7880"/>
                    </a:lnTo>
                    <a:cubicBezTo>
                      <a:pt x="3537" y="7446"/>
                      <a:pt x="3041" y="6639"/>
                      <a:pt x="2514" y="5895"/>
                    </a:cubicBezTo>
                    <a:cubicBezTo>
                      <a:pt x="2110" y="5367"/>
                      <a:pt x="1645" y="4778"/>
                      <a:pt x="1583" y="4095"/>
                    </a:cubicBezTo>
                    <a:cubicBezTo>
                      <a:pt x="1521" y="3382"/>
                      <a:pt x="1862" y="2606"/>
                      <a:pt x="2389" y="2141"/>
                    </a:cubicBezTo>
                    <a:cubicBezTo>
                      <a:pt x="2700" y="1893"/>
                      <a:pt x="3320" y="1800"/>
                      <a:pt x="4034" y="1800"/>
                    </a:cubicBezTo>
                    <a:cubicBezTo>
                      <a:pt x="5430" y="1800"/>
                      <a:pt x="7136" y="2141"/>
                      <a:pt x="7167" y="2141"/>
                    </a:cubicBezTo>
                    <a:cubicBezTo>
                      <a:pt x="5771" y="1024"/>
                      <a:pt x="4034" y="1"/>
                      <a:pt x="2669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A1F99A1-040C-4BC6-AEAF-5575CAD6B715}"/>
              </a:ext>
            </a:extLst>
          </p:cNvPr>
          <p:cNvSpPr txBox="1"/>
          <p:nvPr/>
        </p:nvSpPr>
        <p:spPr>
          <a:xfrm>
            <a:off x="2164270" y="322087"/>
            <a:ext cx="595286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Chúc</a:t>
            </a:r>
            <a:r>
              <a:rPr lang="en-US" sz="6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các</a:t>
            </a:r>
            <a:r>
              <a:rPr lang="en-US" sz="6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học</a:t>
            </a:r>
            <a:r>
              <a:rPr lang="en-US" sz="6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tốt</a:t>
            </a:r>
            <a:r>
              <a:rPr lang="en-US" sz="6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  <p:grpSp>
        <p:nvGrpSpPr>
          <p:cNvPr id="304" name="Google Shape;4778;p57">
            <a:extLst>
              <a:ext uri="{FF2B5EF4-FFF2-40B4-BE49-F238E27FC236}">
                <a16:creationId xmlns:a16="http://schemas.microsoft.com/office/drawing/2014/main" id="{F73E9793-B867-44D0-8482-2E5479F5155B}"/>
              </a:ext>
            </a:extLst>
          </p:cNvPr>
          <p:cNvGrpSpPr/>
          <p:nvPr/>
        </p:nvGrpSpPr>
        <p:grpSpPr>
          <a:xfrm>
            <a:off x="6983867" y="3851860"/>
            <a:ext cx="2166733" cy="1274693"/>
            <a:chOff x="3953050" y="2678575"/>
            <a:chExt cx="1662625" cy="978125"/>
          </a:xfrm>
        </p:grpSpPr>
        <p:sp>
          <p:nvSpPr>
            <p:cNvPr id="305" name="Google Shape;4779;p57">
              <a:extLst>
                <a:ext uri="{FF2B5EF4-FFF2-40B4-BE49-F238E27FC236}">
                  <a16:creationId xmlns:a16="http://schemas.microsoft.com/office/drawing/2014/main" id="{3744AA51-0C5F-42E9-8622-565F056BC5E8}"/>
                </a:ext>
              </a:extLst>
            </p:cNvPr>
            <p:cNvSpPr/>
            <p:nvPr/>
          </p:nvSpPr>
          <p:spPr>
            <a:xfrm>
              <a:off x="4470350" y="3216600"/>
              <a:ext cx="185375" cy="440100"/>
            </a:xfrm>
            <a:custGeom>
              <a:avLst/>
              <a:gdLst/>
              <a:ahLst/>
              <a:cxnLst/>
              <a:rect l="l" t="t" r="r" b="b"/>
              <a:pathLst>
                <a:path w="7415" h="17604" extrusionOk="0">
                  <a:moveTo>
                    <a:pt x="3719" y="1"/>
                  </a:moveTo>
                  <a:cubicBezTo>
                    <a:pt x="2809" y="1"/>
                    <a:pt x="1913" y="128"/>
                    <a:pt x="1272" y="511"/>
                  </a:cubicBezTo>
                  <a:lnTo>
                    <a:pt x="1986" y="15339"/>
                  </a:lnTo>
                  <a:cubicBezTo>
                    <a:pt x="2017" y="15742"/>
                    <a:pt x="1799" y="16146"/>
                    <a:pt x="1427" y="16332"/>
                  </a:cubicBezTo>
                  <a:cubicBezTo>
                    <a:pt x="745" y="16735"/>
                    <a:pt x="0" y="17604"/>
                    <a:pt x="0" y="17604"/>
                  </a:cubicBezTo>
                  <a:lnTo>
                    <a:pt x="3878" y="17604"/>
                  </a:lnTo>
                  <a:cubicBezTo>
                    <a:pt x="3785" y="16828"/>
                    <a:pt x="3475" y="16146"/>
                    <a:pt x="3475" y="16146"/>
                  </a:cubicBezTo>
                  <a:lnTo>
                    <a:pt x="7166" y="5164"/>
                  </a:lnTo>
                  <a:lnTo>
                    <a:pt x="7414" y="511"/>
                  </a:lnTo>
                  <a:cubicBezTo>
                    <a:pt x="7414" y="511"/>
                    <a:pt x="5539" y="1"/>
                    <a:pt x="3719" y="1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780;p57">
              <a:extLst>
                <a:ext uri="{FF2B5EF4-FFF2-40B4-BE49-F238E27FC236}">
                  <a16:creationId xmlns:a16="http://schemas.microsoft.com/office/drawing/2014/main" id="{DC9DA5C2-761C-4D5B-83BC-25778CD08DD6}"/>
                </a:ext>
              </a:extLst>
            </p:cNvPr>
            <p:cNvSpPr/>
            <p:nvPr/>
          </p:nvSpPr>
          <p:spPr>
            <a:xfrm>
              <a:off x="5069050" y="3239450"/>
              <a:ext cx="162125" cy="417250"/>
            </a:xfrm>
            <a:custGeom>
              <a:avLst/>
              <a:gdLst/>
              <a:ahLst/>
              <a:cxnLst/>
              <a:rect l="l" t="t" r="r" b="b"/>
              <a:pathLst>
                <a:path w="6485" h="16690" extrusionOk="0">
                  <a:moveTo>
                    <a:pt x="6484" y="0"/>
                  </a:moveTo>
                  <a:cubicBezTo>
                    <a:pt x="6484" y="0"/>
                    <a:pt x="1" y="1489"/>
                    <a:pt x="156" y="4436"/>
                  </a:cubicBezTo>
                  <a:cubicBezTo>
                    <a:pt x="1211" y="7476"/>
                    <a:pt x="2172" y="12812"/>
                    <a:pt x="2514" y="14611"/>
                  </a:cubicBezTo>
                  <a:cubicBezTo>
                    <a:pt x="2576" y="14983"/>
                    <a:pt x="2389" y="15356"/>
                    <a:pt x="2079" y="15573"/>
                  </a:cubicBezTo>
                  <a:lnTo>
                    <a:pt x="373" y="16690"/>
                  </a:lnTo>
                  <a:lnTo>
                    <a:pt x="4716" y="16690"/>
                  </a:lnTo>
                  <a:cubicBezTo>
                    <a:pt x="4623" y="15914"/>
                    <a:pt x="4282" y="15232"/>
                    <a:pt x="4282" y="15232"/>
                  </a:cubicBezTo>
                  <a:cubicBezTo>
                    <a:pt x="4251" y="15139"/>
                    <a:pt x="4189" y="15045"/>
                    <a:pt x="4158" y="14983"/>
                  </a:cubicBezTo>
                  <a:cubicBezTo>
                    <a:pt x="5988" y="11819"/>
                    <a:pt x="6484" y="0"/>
                    <a:pt x="6484" y="0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781;p57">
              <a:extLst>
                <a:ext uri="{FF2B5EF4-FFF2-40B4-BE49-F238E27FC236}">
                  <a16:creationId xmlns:a16="http://schemas.microsoft.com/office/drawing/2014/main" id="{24CD608F-E5AB-4D00-8127-F745961259AB}"/>
                </a:ext>
              </a:extLst>
            </p:cNvPr>
            <p:cNvSpPr/>
            <p:nvPr/>
          </p:nvSpPr>
          <p:spPr>
            <a:xfrm>
              <a:off x="4250875" y="2689825"/>
              <a:ext cx="138100" cy="171175"/>
            </a:xfrm>
            <a:custGeom>
              <a:avLst/>
              <a:gdLst/>
              <a:ahLst/>
              <a:cxnLst/>
              <a:rect l="l" t="t" r="r" b="b"/>
              <a:pathLst>
                <a:path w="5524" h="6847" extrusionOk="0">
                  <a:moveTo>
                    <a:pt x="2997" y="1"/>
                  </a:moveTo>
                  <a:cubicBezTo>
                    <a:pt x="2699" y="1"/>
                    <a:pt x="2381" y="166"/>
                    <a:pt x="2048" y="549"/>
                  </a:cubicBezTo>
                  <a:cubicBezTo>
                    <a:pt x="0" y="2907"/>
                    <a:pt x="3816" y="6847"/>
                    <a:pt x="3816" y="6847"/>
                  </a:cubicBezTo>
                  <a:cubicBezTo>
                    <a:pt x="3816" y="6847"/>
                    <a:pt x="5150" y="6847"/>
                    <a:pt x="5212" y="5885"/>
                  </a:cubicBezTo>
                  <a:cubicBezTo>
                    <a:pt x="5523" y="4378"/>
                    <a:pt x="4530" y="1"/>
                    <a:pt x="2997" y="1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782;p57">
              <a:extLst>
                <a:ext uri="{FF2B5EF4-FFF2-40B4-BE49-F238E27FC236}">
                  <a16:creationId xmlns:a16="http://schemas.microsoft.com/office/drawing/2014/main" id="{672CEA78-9D01-40F1-9E6A-B0B2320FD8E9}"/>
                </a:ext>
              </a:extLst>
            </p:cNvPr>
            <p:cNvSpPr/>
            <p:nvPr/>
          </p:nvSpPr>
          <p:spPr>
            <a:xfrm>
              <a:off x="4371850" y="2678575"/>
              <a:ext cx="161275" cy="174800"/>
            </a:xfrm>
            <a:custGeom>
              <a:avLst/>
              <a:gdLst/>
              <a:ahLst/>
              <a:cxnLst/>
              <a:rect l="l" t="t" r="r" b="b"/>
              <a:pathLst>
                <a:path w="6451" h="6992" extrusionOk="0">
                  <a:moveTo>
                    <a:pt x="3761" y="1"/>
                  </a:moveTo>
                  <a:cubicBezTo>
                    <a:pt x="3636" y="1"/>
                    <a:pt x="3499" y="13"/>
                    <a:pt x="3351" y="38"/>
                  </a:cubicBezTo>
                  <a:cubicBezTo>
                    <a:pt x="1" y="596"/>
                    <a:pt x="435" y="6552"/>
                    <a:pt x="435" y="6552"/>
                  </a:cubicBezTo>
                  <a:cubicBezTo>
                    <a:pt x="435" y="6552"/>
                    <a:pt x="980" y="6991"/>
                    <a:pt x="1552" y="6991"/>
                  </a:cubicBezTo>
                  <a:cubicBezTo>
                    <a:pt x="1799" y="6991"/>
                    <a:pt x="2050" y="6910"/>
                    <a:pt x="2265" y="6676"/>
                  </a:cubicBezTo>
                  <a:cubicBezTo>
                    <a:pt x="3777" y="5520"/>
                    <a:pt x="6450" y="1"/>
                    <a:pt x="3761" y="1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783;p57">
              <a:extLst>
                <a:ext uri="{FF2B5EF4-FFF2-40B4-BE49-F238E27FC236}">
                  <a16:creationId xmlns:a16="http://schemas.microsoft.com/office/drawing/2014/main" id="{22189B7B-7EB3-43CB-98DC-38B37EC6483A}"/>
                </a:ext>
              </a:extLst>
            </p:cNvPr>
            <p:cNvSpPr/>
            <p:nvPr/>
          </p:nvSpPr>
          <p:spPr>
            <a:xfrm>
              <a:off x="4387350" y="2751925"/>
              <a:ext cx="93525" cy="102250"/>
            </a:xfrm>
            <a:custGeom>
              <a:avLst/>
              <a:gdLst/>
              <a:ahLst/>
              <a:cxnLst/>
              <a:rect l="l" t="t" r="r" b="b"/>
              <a:pathLst>
                <a:path w="3741" h="4090" extrusionOk="0">
                  <a:moveTo>
                    <a:pt x="2182" y="0"/>
                  </a:moveTo>
                  <a:cubicBezTo>
                    <a:pt x="2113" y="0"/>
                    <a:pt x="2037" y="6"/>
                    <a:pt x="1955" y="20"/>
                  </a:cubicBezTo>
                  <a:cubicBezTo>
                    <a:pt x="1" y="361"/>
                    <a:pt x="249" y="3835"/>
                    <a:pt x="249" y="3835"/>
                  </a:cubicBezTo>
                  <a:cubicBezTo>
                    <a:pt x="249" y="3835"/>
                    <a:pt x="548" y="4089"/>
                    <a:pt x="876" y="4089"/>
                  </a:cubicBezTo>
                  <a:cubicBezTo>
                    <a:pt x="1021" y="4089"/>
                    <a:pt x="1171" y="4040"/>
                    <a:pt x="1304" y="3897"/>
                  </a:cubicBezTo>
                  <a:cubicBezTo>
                    <a:pt x="2195" y="3214"/>
                    <a:pt x="3740" y="0"/>
                    <a:pt x="2182" y="0"/>
                  </a:cubicBezTo>
                  <a:close/>
                </a:path>
              </a:pathLst>
            </a:custGeom>
            <a:solidFill>
              <a:srgbClr val="E5C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784;p57">
              <a:extLst>
                <a:ext uri="{FF2B5EF4-FFF2-40B4-BE49-F238E27FC236}">
                  <a16:creationId xmlns:a16="http://schemas.microsoft.com/office/drawing/2014/main" id="{4C1AA92C-B10C-426A-A0D4-DCD0AA5F1296}"/>
                </a:ext>
              </a:extLst>
            </p:cNvPr>
            <p:cNvSpPr/>
            <p:nvPr/>
          </p:nvSpPr>
          <p:spPr>
            <a:xfrm>
              <a:off x="5286200" y="2995950"/>
              <a:ext cx="295500" cy="345225"/>
            </a:xfrm>
            <a:custGeom>
              <a:avLst/>
              <a:gdLst/>
              <a:ahLst/>
              <a:cxnLst/>
              <a:rect l="l" t="t" r="r" b="b"/>
              <a:pathLst>
                <a:path w="11820" h="13809" extrusionOk="0">
                  <a:moveTo>
                    <a:pt x="2585" y="0"/>
                  </a:moveTo>
                  <a:cubicBezTo>
                    <a:pt x="1740" y="0"/>
                    <a:pt x="919" y="427"/>
                    <a:pt x="466" y="1209"/>
                  </a:cubicBezTo>
                  <a:cubicBezTo>
                    <a:pt x="1" y="1985"/>
                    <a:pt x="1" y="2946"/>
                    <a:pt x="435" y="3691"/>
                  </a:cubicBezTo>
                  <a:cubicBezTo>
                    <a:pt x="869" y="4435"/>
                    <a:pt x="1738" y="4746"/>
                    <a:pt x="2358" y="5304"/>
                  </a:cubicBezTo>
                  <a:cubicBezTo>
                    <a:pt x="3692" y="6545"/>
                    <a:pt x="4654" y="8158"/>
                    <a:pt x="5523" y="9740"/>
                  </a:cubicBezTo>
                  <a:cubicBezTo>
                    <a:pt x="5802" y="10267"/>
                    <a:pt x="6081" y="10919"/>
                    <a:pt x="6453" y="11601"/>
                  </a:cubicBezTo>
                  <a:cubicBezTo>
                    <a:pt x="6826" y="12284"/>
                    <a:pt x="7353" y="12997"/>
                    <a:pt x="8159" y="13463"/>
                  </a:cubicBezTo>
                  <a:cubicBezTo>
                    <a:pt x="8522" y="13686"/>
                    <a:pt x="8960" y="13809"/>
                    <a:pt x="9383" y="13809"/>
                  </a:cubicBezTo>
                  <a:cubicBezTo>
                    <a:pt x="9430" y="13809"/>
                    <a:pt x="9477" y="13807"/>
                    <a:pt x="9524" y="13804"/>
                  </a:cubicBezTo>
                  <a:cubicBezTo>
                    <a:pt x="10021" y="13773"/>
                    <a:pt x="10455" y="13587"/>
                    <a:pt x="10796" y="13308"/>
                  </a:cubicBezTo>
                  <a:cubicBezTo>
                    <a:pt x="11448" y="12780"/>
                    <a:pt x="11758" y="11974"/>
                    <a:pt x="11789" y="11260"/>
                  </a:cubicBezTo>
                  <a:cubicBezTo>
                    <a:pt x="11820" y="11136"/>
                    <a:pt x="11758" y="11043"/>
                    <a:pt x="11634" y="11012"/>
                  </a:cubicBezTo>
                  <a:cubicBezTo>
                    <a:pt x="11607" y="10998"/>
                    <a:pt x="11578" y="10992"/>
                    <a:pt x="11549" y="10992"/>
                  </a:cubicBezTo>
                  <a:cubicBezTo>
                    <a:pt x="11448" y="10992"/>
                    <a:pt x="11348" y="11070"/>
                    <a:pt x="11324" y="11167"/>
                  </a:cubicBezTo>
                  <a:cubicBezTo>
                    <a:pt x="11137" y="11756"/>
                    <a:pt x="10703" y="12253"/>
                    <a:pt x="10238" y="12439"/>
                  </a:cubicBezTo>
                  <a:cubicBezTo>
                    <a:pt x="10091" y="12494"/>
                    <a:pt x="9954" y="12519"/>
                    <a:pt x="9828" y="12519"/>
                  </a:cubicBezTo>
                  <a:cubicBezTo>
                    <a:pt x="9529" y="12519"/>
                    <a:pt x="9286" y="12378"/>
                    <a:pt x="9090" y="12160"/>
                  </a:cubicBezTo>
                  <a:cubicBezTo>
                    <a:pt x="8780" y="11819"/>
                    <a:pt x="8563" y="11353"/>
                    <a:pt x="8439" y="10795"/>
                  </a:cubicBezTo>
                  <a:cubicBezTo>
                    <a:pt x="8315" y="10205"/>
                    <a:pt x="8221" y="9585"/>
                    <a:pt x="8066" y="8809"/>
                  </a:cubicBezTo>
                  <a:cubicBezTo>
                    <a:pt x="7725" y="7413"/>
                    <a:pt x="7322" y="6017"/>
                    <a:pt x="6701" y="4653"/>
                  </a:cubicBezTo>
                  <a:lnTo>
                    <a:pt x="6236" y="3660"/>
                  </a:lnTo>
                  <a:cubicBezTo>
                    <a:pt x="6112" y="3350"/>
                    <a:pt x="5957" y="3039"/>
                    <a:pt x="5771" y="2667"/>
                  </a:cubicBezTo>
                  <a:cubicBezTo>
                    <a:pt x="5554" y="2326"/>
                    <a:pt x="5368" y="1954"/>
                    <a:pt x="5057" y="1581"/>
                  </a:cubicBezTo>
                  <a:cubicBezTo>
                    <a:pt x="4778" y="1178"/>
                    <a:pt x="4406" y="775"/>
                    <a:pt x="3847" y="341"/>
                  </a:cubicBezTo>
                  <a:cubicBezTo>
                    <a:pt x="3450" y="111"/>
                    <a:pt x="3014" y="0"/>
                    <a:pt x="2585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785;p57">
              <a:extLst>
                <a:ext uri="{FF2B5EF4-FFF2-40B4-BE49-F238E27FC236}">
                  <a16:creationId xmlns:a16="http://schemas.microsoft.com/office/drawing/2014/main" id="{CAB85784-CADE-433C-9079-5C6F8B811797}"/>
                </a:ext>
              </a:extLst>
            </p:cNvPr>
            <p:cNvSpPr/>
            <p:nvPr/>
          </p:nvSpPr>
          <p:spPr>
            <a:xfrm>
              <a:off x="5543675" y="3216175"/>
              <a:ext cx="72000" cy="89450"/>
            </a:xfrm>
            <a:custGeom>
              <a:avLst/>
              <a:gdLst/>
              <a:ahLst/>
              <a:cxnLst/>
              <a:rect l="l" t="t" r="r" b="b"/>
              <a:pathLst>
                <a:path w="2880" h="3578" extrusionOk="0">
                  <a:moveTo>
                    <a:pt x="2203" y="0"/>
                  </a:moveTo>
                  <a:lnTo>
                    <a:pt x="2203" y="0"/>
                  </a:lnTo>
                  <a:cubicBezTo>
                    <a:pt x="2203" y="2"/>
                    <a:pt x="2203" y="3"/>
                    <a:pt x="2202" y="5"/>
                  </a:cubicBezTo>
                  <a:lnTo>
                    <a:pt x="2202" y="5"/>
                  </a:lnTo>
                  <a:cubicBezTo>
                    <a:pt x="2203" y="3"/>
                    <a:pt x="2203" y="1"/>
                    <a:pt x="2203" y="0"/>
                  </a:cubicBezTo>
                  <a:close/>
                  <a:moveTo>
                    <a:pt x="2202" y="5"/>
                  </a:moveTo>
                  <a:cubicBezTo>
                    <a:pt x="2180" y="68"/>
                    <a:pt x="1824" y="607"/>
                    <a:pt x="714" y="1117"/>
                  </a:cubicBezTo>
                  <a:cubicBezTo>
                    <a:pt x="1" y="1458"/>
                    <a:pt x="32" y="2296"/>
                    <a:pt x="404" y="2885"/>
                  </a:cubicBezTo>
                  <a:cubicBezTo>
                    <a:pt x="528" y="3134"/>
                    <a:pt x="745" y="3320"/>
                    <a:pt x="994" y="3444"/>
                  </a:cubicBezTo>
                  <a:cubicBezTo>
                    <a:pt x="1184" y="3536"/>
                    <a:pt x="1379" y="3578"/>
                    <a:pt x="1567" y="3578"/>
                  </a:cubicBezTo>
                  <a:cubicBezTo>
                    <a:pt x="2268" y="3578"/>
                    <a:pt x="2879" y="2998"/>
                    <a:pt x="2855" y="2265"/>
                  </a:cubicBezTo>
                  <a:cubicBezTo>
                    <a:pt x="2855" y="1831"/>
                    <a:pt x="2731" y="1396"/>
                    <a:pt x="2607" y="962"/>
                  </a:cubicBezTo>
                  <a:cubicBezTo>
                    <a:pt x="2576" y="870"/>
                    <a:pt x="2185" y="117"/>
                    <a:pt x="2202" y="5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786;p57">
              <a:extLst>
                <a:ext uri="{FF2B5EF4-FFF2-40B4-BE49-F238E27FC236}">
                  <a16:creationId xmlns:a16="http://schemas.microsoft.com/office/drawing/2014/main" id="{8569883F-269D-4210-9F27-41B1D126AA24}"/>
                </a:ext>
              </a:extLst>
            </p:cNvPr>
            <p:cNvSpPr/>
            <p:nvPr/>
          </p:nvSpPr>
          <p:spPr>
            <a:xfrm>
              <a:off x="4074050" y="2809400"/>
              <a:ext cx="1371175" cy="847300"/>
            </a:xfrm>
            <a:custGeom>
              <a:avLst/>
              <a:gdLst/>
              <a:ahLst/>
              <a:cxnLst/>
              <a:rect l="l" t="t" r="r" b="b"/>
              <a:pathLst>
                <a:path w="54847" h="33892" extrusionOk="0">
                  <a:moveTo>
                    <a:pt x="25276" y="1"/>
                  </a:moveTo>
                  <a:cubicBezTo>
                    <a:pt x="24747" y="1"/>
                    <a:pt x="24203" y="54"/>
                    <a:pt x="23639" y="171"/>
                  </a:cubicBezTo>
                  <a:cubicBezTo>
                    <a:pt x="22677" y="357"/>
                    <a:pt x="21746" y="699"/>
                    <a:pt x="20909" y="1195"/>
                  </a:cubicBezTo>
                  <a:cubicBezTo>
                    <a:pt x="20474" y="1443"/>
                    <a:pt x="20071" y="1753"/>
                    <a:pt x="19668" y="2064"/>
                  </a:cubicBezTo>
                  <a:cubicBezTo>
                    <a:pt x="19451" y="2250"/>
                    <a:pt x="18830" y="3056"/>
                    <a:pt x="18613" y="3087"/>
                  </a:cubicBezTo>
                  <a:cubicBezTo>
                    <a:pt x="18602" y="3089"/>
                    <a:pt x="18591" y="3090"/>
                    <a:pt x="18579" y="3090"/>
                  </a:cubicBezTo>
                  <a:cubicBezTo>
                    <a:pt x="18135" y="3090"/>
                    <a:pt x="17302" y="1964"/>
                    <a:pt x="16969" y="1722"/>
                  </a:cubicBezTo>
                  <a:cubicBezTo>
                    <a:pt x="16100" y="1164"/>
                    <a:pt x="15139" y="885"/>
                    <a:pt x="14115" y="792"/>
                  </a:cubicBezTo>
                  <a:cubicBezTo>
                    <a:pt x="13866" y="765"/>
                    <a:pt x="13622" y="753"/>
                    <a:pt x="13384" y="753"/>
                  </a:cubicBezTo>
                  <a:cubicBezTo>
                    <a:pt x="11932" y="753"/>
                    <a:pt x="10679" y="1224"/>
                    <a:pt x="9586" y="1971"/>
                  </a:cubicBezTo>
                  <a:cubicBezTo>
                    <a:pt x="7725" y="3273"/>
                    <a:pt x="6329" y="5414"/>
                    <a:pt x="5274" y="7492"/>
                  </a:cubicBezTo>
                  <a:cubicBezTo>
                    <a:pt x="4095" y="9788"/>
                    <a:pt x="3599" y="15124"/>
                    <a:pt x="0" y="17140"/>
                  </a:cubicBezTo>
                  <a:cubicBezTo>
                    <a:pt x="31" y="17140"/>
                    <a:pt x="745" y="17854"/>
                    <a:pt x="776" y="17885"/>
                  </a:cubicBezTo>
                  <a:cubicBezTo>
                    <a:pt x="1458" y="18474"/>
                    <a:pt x="2203" y="18970"/>
                    <a:pt x="3009" y="19374"/>
                  </a:cubicBezTo>
                  <a:cubicBezTo>
                    <a:pt x="3816" y="19777"/>
                    <a:pt x="4529" y="20211"/>
                    <a:pt x="5429" y="20397"/>
                  </a:cubicBezTo>
                  <a:cubicBezTo>
                    <a:pt x="6267" y="20569"/>
                    <a:pt x="7121" y="20697"/>
                    <a:pt x="7968" y="20697"/>
                  </a:cubicBezTo>
                  <a:cubicBezTo>
                    <a:pt x="8344" y="20697"/>
                    <a:pt x="8718" y="20672"/>
                    <a:pt x="9090" y="20614"/>
                  </a:cubicBezTo>
                  <a:cubicBezTo>
                    <a:pt x="11664" y="20211"/>
                    <a:pt x="13743" y="18412"/>
                    <a:pt x="15480" y="16458"/>
                  </a:cubicBezTo>
                  <a:cubicBezTo>
                    <a:pt x="16318" y="19063"/>
                    <a:pt x="18613" y="20397"/>
                    <a:pt x="19110" y="20832"/>
                  </a:cubicBezTo>
                  <a:cubicBezTo>
                    <a:pt x="20723" y="22166"/>
                    <a:pt x="22584" y="23189"/>
                    <a:pt x="24538" y="23934"/>
                  </a:cubicBezTo>
                  <a:lnTo>
                    <a:pt x="25717" y="31534"/>
                  </a:lnTo>
                  <a:cubicBezTo>
                    <a:pt x="25779" y="31999"/>
                    <a:pt x="25531" y="32434"/>
                    <a:pt x="25128" y="32651"/>
                  </a:cubicBezTo>
                  <a:cubicBezTo>
                    <a:pt x="24383" y="33054"/>
                    <a:pt x="23577" y="33892"/>
                    <a:pt x="23577" y="33892"/>
                  </a:cubicBezTo>
                  <a:lnTo>
                    <a:pt x="27920" y="33892"/>
                  </a:lnTo>
                  <a:cubicBezTo>
                    <a:pt x="27827" y="33116"/>
                    <a:pt x="27485" y="32434"/>
                    <a:pt x="27485" y="32434"/>
                  </a:cubicBezTo>
                  <a:lnTo>
                    <a:pt x="27454" y="32403"/>
                  </a:lnTo>
                  <a:lnTo>
                    <a:pt x="29222" y="25299"/>
                  </a:lnTo>
                  <a:cubicBezTo>
                    <a:pt x="31185" y="25699"/>
                    <a:pt x="33168" y="25906"/>
                    <a:pt x="35153" y="25906"/>
                  </a:cubicBezTo>
                  <a:cubicBezTo>
                    <a:pt x="37938" y="25906"/>
                    <a:pt x="40726" y="25499"/>
                    <a:pt x="43461" y="24647"/>
                  </a:cubicBezTo>
                  <a:cubicBezTo>
                    <a:pt x="44609" y="24275"/>
                    <a:pt x="45943" y="23841"/>
                    <a:pt x="47246" y="23282"/>
                  </a:cubicBezTo>
                  <a:cubicBezTo>
                    <a:pt x="48177" y="26136"/>
                    <a:pt x="48983" y="29766"/>
                    <a:pt x="49324" y="31472"/>
                  </a:cubicBezTo>
                  <a:cubicBezTo>
                    <a:pt x="49417" y="31937"/>
                    <a:pt x="49200" y="32434"/>
                    <a:pt x="48797" y="32651"/>
                  </a:cubicBezTo>
                  <a:cubicBezTo>
                    <a:pt x="48021" y="33054"/>
                    <a:pt x="47246" y="33892"/>
                    <a:pt x="47246" y="33892"/>
                  </a:cubicBezTo>
                  <a:lnTo>
                    <a:pt x="51589" y="33892"/>
                  </a:lnTo>
                  <a:cubicBezTo>
                    <a:pt x="51496" y="33116"/>
                    <a:pt x="51124" y="32434"/>
                    <a:pt x="51124" y="32434"/>
                  </a:cubicBezTo>
                  <a:cubicBezTo>
                    <a:pt x="53202" y="29890"/>
                    <a:pt x="53885" y="19467"/>
                    <a:pt x="53978" y="17512"/>
                  </a:cubicBezTo>
                  <a:cubicBezTo>
                    <a:pt x="54846" y="15155"/>
                    <a:pt x="54381" y="12425"/>
                    <a:pt x="53636" y="10098"/>
                  </a:cubicBezTo>
                  <a:cubicBezTo>
                    <a:pt x="51670" y="4077"/>
                    <a:pt x="48791" y="412"/>
                    <a:pt x="43825" y="412"/>
                  </a:cubicBezTo>
                  <a:cubicBezTo>
                    <a:pt x="42446" y="412"/>
                    <a:pt x="40906" y="695"/>
                    <a:pt x="39180" y="1288"/>
                  </a:cubicBezTo>
                  <a:cubicBezTo>
                    <a:pt x="37350" y="1815"/>
                    <a:pt x="35551" y="2188"/>
                    <a:pt x="34341" y="2405"/>
                  </a:cubicBezTo>
                  <a:cubicBezTo>
                    <a:pt x="34102" y="2445"/>
                    <a:pt x="33863" y="2464"/>
                    <a:pt x="33626" y="2464"/>
                  </a:cubicBezTo>
                  <a:cubicBezTo>
                    <a:pt x="32939" y="2464"/>
                    <a:pt x="32265" y="2301"/>
                    <a:pt x="31642" y="2002"/>
                  </a:cubicBezTo>
                  <a:cubicBezTo>
                    <a:pt x="29530" y="971"/>
                    <a:pt x="27540" y="1"/>
                    <a:pt x="25276" y="1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787;p57">
              <a:extLst>
                <a:ext uri="{FF2B5EF4-FFF2-40B4-BE49-F238E27FC236}">
                  <a16:creationId xmlns:a16="http://schemas.microsoft.com/office/drawing/2014/main" id="{4CEFC783-87CD-445B-8FC3-F886E23193A7}"/>
                </a:ext>
              </a:extLst>
            </p:cNvPr>
            <p:cNvSpPr/>
            <p:nvPr/>
          </p:nvSpPr>
          <p:spPr>
            <a:xfrm>
              <a:off x="4305925" y="3047025"/>
              <a:ext cx="68275" cy="61450"/>
            </a:xfrm>
            <a:custGeom>
              <a:avLst/>
              <a:gdLst/>
              <a:ahLst/>
              <a:cxnLst/>
              <a:rect l="l" t="t" r="r" b="b"/>
              <a:pathLst>
                <a:path w="2731" h="2458" extrusionOk="0">
                  <a:moveTo>
                    <a:pt x="1360" y="1"/>
                  </a:moveTo>
                  <a:cubicBezTo>
                    <a:pt x="1229" y="1"/>
                    <a:pt x="1095" y="22"/>
                    <a:pt x="962" y="66"/>
                  </a:cubicBezTo>
                  <a:cubicBezTo>
                    <a:pt x="342" y="283"/>
                    <a:pt x="1" y="996"/>
                    <a:pt x="218" y="1617"/>
                  </a:cubicBezTo>
                  <a:cubicBezTo>
                    <a:pt x="391" y="2136"/>
                    <a:pt x="859" y="2458"/>
                    <a:pt x="1371" y="2458"/>
                  </a:cubicBezTo>
                  <a:cubicBezTo>
                    <a:pt x="1502" y="2458"/>
                    <a:pt x="1636" y="2437"/>
                    <a:pt x="1769" y="2392"/>
                  </a:cubicBezTo>
                  <a:cubicBezTo>
                    <a:pt x="2389" y="2144"/>
                    <a:pt x="2731" y="1462"/>
                    <a:pt x="2513" y="841"/>
                  </a:cubicBezTo>
                  <a:cubicBezTo>
                    <a:pt x="2341" y="323"/>
                    <a:pt x="1873" y="1"/>
                    <a:pt x="136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788;p57">
              <a:extLst>
                <a:ext uri="{FF2B5EF4-FFF2-40B4-BE49-F238E27FC236}">
                  <a16:creationId xmlns:a16="http://schemas.microsoft.com/office/drawing/2014/main" id="{C439E9EF-453D-4E13-B059-7B9700859F9C}"/>
                </a:ext>
              </a:extLst>
            </p:cNvPr>
            <p:cNvSpPr/>
            <p:nvPr/>
          </p:nvSpPr>
          <p:spPr>
            <a:xfrm>
              <a:off x="4333850" y="3050500"/>
              <a:ext cx="23300" cy="21075"/>
            </a:xfrm>
            <a:custGeom>
              <a:avLst/>
              <a:gdLst/>
              <a:ahLst/>
              <a:cxnLst/>
              <a:rect l="l" t="t" r="r" b="b"/>
              <a:pathLst>
                <a:path w="932" h="843" extrusionOk="0">
                  <a:moveTo>
                    <a:pt x="458" y="1"/>
                  </a:moveTo>
                  <a:cubicBezTo>
                    <a:pt x="411" y="1"/>
                    <a:pt x="361" y="7"/>
                    <a:pt x="311" y="20"/>
                  </a:cubicBezTo>
                  <a:cubicBezTo>
                    <a:pt x="94" y="82"/>
                    <a:pt x="0" y="330"/>
                    <a:pt x="63" y="547"/>
                  </a:cubicBezTo>
                  <a:cubicBezTo>
                    <a:pt x="114" y="727"/>
                    <a:pt x="292" y="842"/>
                    <a:pt x="475" y="842"/>
                  </a:cubicBezTo>
                  <a:cubicBezTo>
                    <a:pt x="513" y="842"/>
                    <a:pt x="552" y="837"/>
                    <a:pt x="590" y="826"/>
                  </a:cubicBezTo>
                  <a:cubicBezTo>
                    <a:pt x="807" y="733"/>
                    <a:pt x="931" y="516"/>
                    <a:pt x="869" y="268"/>
                  </a:cubicBezTo>
                  <a:cubicBezTo>
                    <a:pt x="795" y="95"/>
                    <a:pt x="642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789;p57">
              <a:extLst>
                <a:ext uri="{FF2B5EF4-FFF2-40B4-BE49-F238E27FC236}">
                  <a16:creationId xmlns:a16="http://schemas.microsoft.com/office/drawing/2014/main" id="{674E6578-F4A0-414D-8AF9-7F76E376D48D}"/>
                </a:ext>
              </a:extLst>
            </p:cNvPr>
            <p:cNvSpPr/>
            <p:nvPr/>
          </p:nvSpPr>
          <p:spPr>
            <a:xfrm>
              <a:off x="4282675" y="3199100"/>
              <a:ext cx="122550" cy="87025"/>
            </a:xfrm>
            <a:custGeom>
              <a:avLst/>
              <a:gdLst/>
              <a:ahLst/>
              <a:cxnLst/>
              <a:rect l="l" t="t" r="r" b="b"/>
              <a:pathLst>
                <a:path w="4902" h="3481" extrusionOk="0">
                  <a:moveTo>
                    <a:pt x="3816" y="1"/>
                  </a:moveTo>
                  <a:cubicBezTo>
                    <a:pt x="3474" y="1"/>
                    <a:pt x="3226" y="373"/>
                    <a:pt x="3009" y="621"/>
                  </a:cubicBezTo>
                  <a:cubicBezTo>
                    <a:pt x="2761" y="901"/>
                    <a:pt x="2482" y="1149"/>
                    <a:pt x="2172" y="1335"/>
                  </a:cubicBezTo>
                  <a:cubicBezTo>
                    <a:pt x="1861" y="1490"/>
                    <a:pt x="1551" y="1583"/>
                    <a:pt x="1210" y="1614"/>
                  </a:cubicBezTo>
                  <a:cubicBezTo>
                    <a:pt x="434" y="1645"/>
                    <a:pt x="0" y="2452"/>
                    <a:pt x="527" y="3072"/>
                  </a:cubicBezTo>
                  <a:cubicBezTo>
                    <a:pt x="793" y="3368"/>
                    <a:pt x="1165" y="3480"/>
                    <a:pt x="1555" y="3480"/>
                  </a:cubicBezTo>
                  <a:cubicBezTo>
                    <a:pt x="1983" y="3480"/>
                    <a:pt x="2435" y="3344"/>
                    <a:pt x="2792" y="3165"/>
                  </a:cubicBezTo>
                  <a:cubicBezTo>
                    <a:pt x="3443" y="2855"/>
                    <a:pt x="4157" y="2421"/>
                    <a:pt x="4529" y="1800"/>
                  </a:cubicBezTo>
                  <a:cubicBezTo>
                    <a:pt x="4901" y="1180"/>
                    <a:pt x="4715" y="32"/>
                    <a:pt x="381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790;p57">
              <a:extLst>
                <a:ext uri="{FF2B5EF4-FFF2-40B4-BE49-F238E27FC236}">
                  <a16:creationId xmlns:a16="http://schemas.microsoft.com/office/drawing/2014/main" id="{4676DE73-F98F-4EE5-9C5E-3FEEA024186E}"/>
                </a:ext>
              </a:extLst>
            </p:cNvPr>
            <p:cNvSpPr/>
            <p:nvPr/>
          </p:nvSpPr>
          <p:spPr>
            <a:xfrm>
              <a:off x="4340825" y="3209200"/>
              <a:ext cx="61300" cy="72925"/>
            </a:xfrm>
            <a:custGeom>
              <a:avLst/>
              <a:gdLst/>
              <a:ahLst/>
              <a:cxnLst/>
              <a:rect l="l" t="t" r="r" b="b"/>
              <a:pathLst>
                <a:path w="2452" h="2917" extrusionOk="0">
                  <a:moveTo>
                    <a:pt x="2203" y="0"/>
                  </a:moveTo>
                  <a:cubicBezTo>
                    <a:pt x="1583" y="310"/>
                    <a:pt x="1" y="1241"/>
                    <a:pt x="125" y="2916"/>
                  </a:cubicBezTo>
                  <a:cubicBezTo>
                    <a:pt x="249" y="2854"/>
                    <a:pt x="342" y="2823"/>
                    <a:pt x="466" y="2761"/>
                  </a:cubicBezTo>
                  <a:cubicBezTo>
                    <a:pt x="1117" y="2451"/>
                    <a:pt x="1831" y="2017"/>
                    <a:pt x="2203" y="1396"/>
                  </a:cubicBezTo>
                  <a:cubicBezTo>
                    <a:pt x="2451" y="1024"/>
                    <a:pt x="2451" y="404"/>
                    <a:pt x="2203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791;p57">
              <a:extLst>
                <a:ext uri="{FF2B5EF4-FFF2-40B4-BE49-F238E27FC236}">
                  <a16:creationId xmlns:a16="http://schemas.microsoft.com/office/drawing/2014/main" id="{1439763F-2273-4632-9493-ADE0271F3B74}"/>
                </a:ext>
              </a:extLst>
            </p:cNvPr>
            <p:cNvSpPr/>
            <p:nvPr/>
          </p:nvSpPr>
          <p:spPr>
            <a:xfrm>
              <a:off x="3953050" y="2962625"/>
              <a:ext cx="245875" cy="275300"/>
            </a:xfrm>
            <a:custGeom>
              <a:avLst/>
              <a:gdLst/>
              <a:ahLst/>
              <a:cxnLst/>
              <a:rect l="l" t="t" r="r" b="b"/>
              <a:pathLst>
                <a:path w="9835" h="11012" extrusionOk="0">
                  <a:moveTo>
                    <a:pt x="382" y="1"/>
                  </a:moveTo>
                  <a:cubicBezTo>
                    <a:pt x="191" y="1"/>
                    <a:pt x="1" y="145"/>
                    <a:pt x="1" y="371"/>
                  </a:cubicBezTo>
                  <a:cubicBezTo>
                    <a:pt x="187" y="6823"/>
                    <a:pt x="4840" y="11011"/>
                    <a:pt x="4840" y="11011"/>
                  </a:cubicBezTo>
                  <a:cubicBezTo>
                    <a:pt x="9835" y="10856"/>
                    <a:pt x="8470" y="6048"/>
                    <a:pt x="8470" y="6048"/>
                  </a:cubicBezTo>
                  <a:lnTo>
                    <a:pt x="8470" y="6048"/>
                  </a:lnTo>
                  <a:cubicBezTo>
                    <a:pt x="8446" y="6048"/>
                    <a:pt x="8422" y="6048"/>
                    <a:pt x="8397" y="6048"/>
                  </a:cubicBezTo>
                  <a:cubicBezTo>
                    <a:pt x="5353" y="6048"/>
                    <a:pt x="2468" y="2185"/>
                    <a:pt x="652" y="122"/>
                  </a:cubicBezTo>
                  <a:cubicBezTo>
                    <a:pt x="579" y="38"/>
                    <a:pt x="480" y="1"/>
                    <a:pt x="382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792;p57">
              <a:extLst>
                <a:ext uri="{FF2B5EF4-FFF2-40B4-BE49-F238E27FC236}">
                  <a16:creationId xmlns:a16="http://schemas.microsoft.com/office/drawing/2014/main" id="{59C2EAF2-6D86-4840-833E-89B0FC3D58B4}"/>
                </a:ext>
              </a:extLst>
            </p:cNvPr>
            <p:cNvSpPr/>
            <p:nvPr/>
          </p:nvSpPr>
          <p:spPr>
            <a:xfrm>
              <a:off x="4114325" y="2987125"/>
              <a:ext cx="122300" cy="106625"/>
            </a:xfrm>
            <a:custGeom>
              <a:avLst/>
              <a:gdLst/>
              <a:ahLst/>
              <a:cxnLst/>
              <a:rect l="l" t="t" r="r" b="b"/>
              <a:pathLst>
                <a:path w="4892" h="4265" extrusionOk="0">
                  <a:moveTo>
                    <a:pt x="449" y="1"/>
                  </a:moveTo>
                  <a:cubicBezTo>
                    <a:pt x="217" y="1"/>
                    <a:pt x="0" y="245"/>
                    <a:pt x="95" y="507"/>
                  </a:cubicBezTo>
                  <a:cubicBezTo>
                    <a:pt x="716" y="2152"/>
                    <a:pt x="1957" y="4168"/>
                    <a:pt x="3136" y="4261"/>
                  </a:cubicBezTo>
                  <a:cubicBezTo>
                    <a:pt x="3171" y="4263"/>
                    <a:pt x="3206" y="4265"/>
                    <a:pt x="3240" y="4265"/>
                  </a:cubicBezTo>
                  <a:cubicBezTo>
                    <a:pt x="4550" y="4265"/>
                    <a:pt x="4892" y="2557"/>
                    <a:pt x="4438" y="1469"/>
                  </a:cubicBezTo>
                  <a:cubicBezTo>
                    <a:pt x="4345" y="1252"/>
                    <a:pt x="4097" y="1097"/>
                    <a:pt x="3818" y="1097"/>
                  </a:cubicBezTo>
                  <a:cubicBezTo>
                    <a:pt x="3167" y="1097"/>
                    <a:pt x="1833" y="942"/>
                    <a:pt x="654" y="73"/>
                  </a:cubicBezTo>
                  <a:cubicBezTo>
                    <a:pt x="589" y="23"/>
                    <a:pt x="518" y="1"/>
                    <a:pt x="449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793;p57">
              <a:extLst>
                <a:ext uri="{FF2B5EF4-FFF2-40B4-BE49-F238E27FC236}">
                  <a16:creationId xmlns:a16="http://schemas.microsoft.com/office/drawing/2014/main" id="{218D22E1-A7FA-498A-B7D9-68D4F2AB27AA}"/>
                </a:ext>
              </a:extLst>
            </p:cNvPr>
            <p:cNvSpPr/>
            <p:nvPr/>
          </p:nvSpPr>
          <p:spPr>
            <a:xfrm>
              <a:off x="4148500" y="3242550"/>
              <a:ext cx="17850" cy="18625"/>
            </a:xfrm>
            <a:custGeom>
              <a:avLst/>
              <a:gdLst/>
              <a:ahLst/>
              <a:cxnLst/>
              <a:rect l="l" t="t" r="r" b="b"/>
              <a:pathLst>
                <a:path w="714" h="745" extrusionOk="0">
                  <a:moveTo>
                    <a:pt x="373" y="0"/>
                  </a:moveTo>
                  <a:cubicBezTo>
                    <a:pt x="155" y="0"/>
                    <a:pt x="0" y="155"/>
                    <a:pt x="0" y="372"/>
                  </a:cubicBezTo>
                  <a:cubicBezTo>
                    <a:pt x="0" y="590"/>
                    <a:pt x="155" y="745"/>
                    <a:pt x="373" y="745"/>
                  </a:cubicBezTo>
                  <a:cubicBezTo>
                    <a:pt x="559" y="745"/>
                    <a:pt x="714" y="590"/>
                    <a:pt x="714" y="372"/>
                  </a:cubicBezTo>
                  <a:cubicBezTo>
                    <a:pt x="714" y="155"/>
                    <a:pt x="559" y="0"/>
                    <a:pt x="373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794;p57">
              <a:extLst>
                <a:ext uri="{FF2B5EF4-FFF2-40B4-BE49-F238E27FC236}">
                  <a16:creationId xmlns:a16="http://schemas.microsoft.com/office/drawing/2014/main" id="{782305D9-076E-478B-8A71-2F226A2197F4}"/>
                </a:ext>
              </a:extLst>
            </p:cNvPr>
            <p:cNvSpPr/>
            <p:nvPr/>
          </p:nvSpPr>
          <p:spPr>
            <a:xfrm>
              <a:off x="5053550" y="2840050"/>
              <a:ext cx="5450" cy="1575"/>
            </a:xfrm>
            <a:custGeom>
              <a:avLst/>
              <a:gdLst/>
              <a:ahLst/>
              <a:cxnLst/>
              <a:rect l="l" t="t" r="r" b="b"/>
              <a:pathLst>
                <a:path w="218" h="63" extrusionOk="0">
                  <a:moveTo>
                    <a:pt x="0" y="62"/>
                  </a:moveTo>
                  <a:cubicBezTo>
                    <a:pt x="62" y="31"/>
                    <a:pt x="155" y="31"/>
                    <a:pt x="218" y="0"/>
                  </a:cubicBezTo>
                  <a:cubicBezTo>
                    <a:pt x="155" y="31"/>
                    <a:pt x="62" y="31"/>
                    <a:pt x="0" y="62"/>
                  </a:cubicBezTo>
                  <a:close/>
                </a:path>
              </a:pathLst>
            </a:custGeom>
            <a:solidFill>
              <a:srgbClr val="D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795;p57">
              <a:extLst>
                <a:ext uri="{FF2B5EF4-FFF2-40B4-BE49-F238E27FC236}">
                  <a16:creationId xmlns:a16="http://schemas.microsoft.com/office/drawing/2014/main" id="{B2FAEE56-D50D-47F6-BE37-E11293647299}"/>
                </a:ext>
              </a:extLst>
            </p:cNvPr>
            <p:cNvSpPr/>
            <p:nvPr/>
          </p:nvSpPr>
          <p:spPr>
            <a:xfrm>
              <a:off x="4681300" y="2809800"/>
              <a:ext cx="518850" cy="323425"/>
            </a:xfrm>
            <a:custGeom>
              <a:avLst/>
              <a:gdLst/>
              <a:ahLst/>
              <a:cxnLst/>
              <a:rect l="l" t="t" r="r" b="b"/>
              <a:pathLst>
                <a:path w="20754" h="12937" extrusionOk="0">
                  <a:moveTo>
                    <a:pt x="931" y="0"/>
                  </a:moveTo>
                  <a:cubicBezTo>
                    <a:pt x="621" y="0"/>
                    <a:pt x="310" y="0"/>
                    <a:pt x="0" y="31"/>
                  </a:cubicBezTo>
                  <a:cubicBezTo>
                    <a:pt x="0" y="62"/>
                    <a:pt x="4715" y="1427"/>
                    <a:pt x="6422" y="4591"/>
                  </a:cubicBezTo>
                  <a:cubicBezTo>
                    <a:pt x="7290" y="6980"/>
                    <a:pt x="8097" y="10175"/>
                    <a:pt x="7755" y="12936"/>
                  </a:cubicBezTo>
                  <a:cubicBezTo>
                    <a:pt x="8841" y="9927"/>
                    <a:pt x="9710" y="4405"/>
                    <a:pt x="13029" y="3506"/>
                  </a:cubicBezTo>
                  <a:cubicBezTo>
                    <a:pt x="13401" y="3413"/>
                    <a:pt x="13743" y="3382"/>
                    <a:pt x="14084" y="3382"/>
                  </a:cubicBezTo>
                  <a:cubicBezTo>
                    <a:pt x="17434" y="3382"/>
                    <a:pt x="19544" y="7849"/>
                    <a:pt x="20753" y="11354"/>
                  </a:cubicBezTo>
                  <a:cubicBezTo>
                    <a:pt x="20381" y="8469"/>
                    <a:pt x="17558" y="1055"/>
                    <a:pt x="20753" y="466"/>
                  </a:cubicBezTo>
                  <a:cubicBezTo>
                    <a:pt x="20381" y="403"/>
                    <a:pt x="19978" y="403"/>
                    <a:pt x="19544" y="403"/>
                  </a:cubicBezTo>
                  <a:cubicBezTo>
                    <a:pt x="18210" y="403"/>
                    <a:pt x="16752" y="652"/>
                    <a:pt x="15108" y="1210"/>
                  </a:cubicBezTo>
                  <a:cubicBezTo>
                    <a:pt x="15045" y="1241"/>
                    <a:pt x="14952" y="1241"/>
                    <a:pt x="14890" y="1272"/>
                  </a:cubicBezTo>
                  <a:cubicBezTo>
                    <a:pt x="13060" y="1799"/>
                    <a:pt x="11261" y="2172"/>
                    <a:pt x="10051" y="2389"/>
                  </a:cubicBezTo>
                  <a:cubicBezTo>
                    <a:pt x="9803" y="2420"/>
                    <a:pt x="9555" y="2451"/>
                    <a:pt x="9275" y="2451"/>
                  </a:cubicBezTo>
                  <a:cubicBezTo>
                    <a:pt x="8624" y="2451"/>
                    <a:pt x="7973" y="2296"/>
                    <a:pt x="7352" y="1986"/>
                  </a:cubicBezTo>
                  <a:cubicBezTo>
                    <a:pt x="6515" y="1582"/>
                    <a:pt x="5677" y="1179"/>
                    <a:pt x="4870" y="838"/>
                  </a:cubicBezTo>
                  <a:lnTo>
                    <a:pt x="4839" y="838"/>
                  </a:lnTo>
                  <a:cubicBezTo>
                    <a:pt x="3568" y="341"/>
                    <a:pt x="2296" y="0"/>
                    <a:pt x="931" y="0"/>
                  </a:cubicBezTo>
                  <a:close/>
                </a:path>
              </a:pathLst>
            </a:custGeom>
            <a:solidFill>
              <a:srgbClr val="8C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796;p57">
              <a:extLst>
                <a:ext uri="{FF2B5EF4-FFF2-40B4-BE49-F238E27FC236}">
                  <a16:creationId xmlns:a16="http://schemas.microsoft.com/office/drawing/2014/main" id="{4DDB1F1B-3E40-425C-8F0D-25BA2A60487B}"/>
                </a:ext>
              </a:extLst>
            </p:cNvPr>
            <p:cNvSpPr/>
            <p:nvPr/>
          </p:nvSpPr>
          <p:spPr>
            <a:xfrm>
              <a:off x="4153150" y="3113025"/>
              <a:ext cx="10875" cy="800"/>
            </a:xfrm>
            <a:custGeom>
              <a:avLst/>
              <a:gdLst/>
              <a:ahLst/>
              <a:cxnLst/>
              <a:rect l="l" t="t" r="r" b="b"/>
              <a:pathLst>
                <a:path w="435" h="32" extrusionOk="0">
                  <a:moveTo>
                    <a:pt x="0" y="1"/>
                  </a:moveTo>
                  <a:cubicBezTo>
                    <a:pt x="125" y="32"/>
                    <a:pt x="280" y="32"/>
                    <a:pt x="404" y="32"/>
                  </a:cubicBezTo>
                  <a:lnTo>
                    <a:pt x="435" y="32"/>
                  </a:lnTo>
                  <a:cubicBezTo>
                    <a:pt x="280" y="32"/>
                    <a:pt x="156" y="32"/>
                    <a:pt x="0" y="1"/>
                  </a:cubicBezTo>
                  <a:close/>
                </a:path>
              </a:pathLst>
            </a:custGeom>
            <a:solidFill>
              <a:srgbClr val="FEE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797;p57">
              <a:extLst>
                <a:ext uri="{FF2B5EF4-FFF2-40B4-BE49-F238E27FC236}">
                  <a16:creationId xmlns:a16="http://schemas.microsoft.com/office/drawing/2014/main" id="{FA3C95D6-1BAC-4B7B-AC66-0B0C5DB58952}"/>
                </a:ext>
              </a:extLst>
            </p:cNvPr>
            <p:cNvSpPr/>
            <p:nvPr/>
          </p:nvSpPr>
          <p:spPr>
            <a:xfrm>
              <a:off x="3985625" y="3110700"/>
              <a:ext cx="183825" cy="127225"/>
            </a:xfrm>
            <a:custGeom>
              <a:avLst/>
              <a:gdLst/>
              <a:ahLst/>
              <a:cxnLst/>
              <a:rect l="l" t="t" r="r" b="b"/>
              <a:pathLst>
                <a:path w="7353" h="5089" extrusionOk="0">
                  <a:moveTo>
                    <a:pt x="1" y="1"/>
                  </a:moveTo>
                  <a:lnTo>
                    <a:pt x="1" y="1"/>
                  </a:lnTo>
                  <a:cubicBezTo>
                    <a:pt x="1428" y="3196"/>
                    <a:pt x="3537" y="5088"/>
                    <a:pt x="3537" y="5088"/>
                  </a:cubicBezTo>
                  <a:cubicBezTo>
                    <a:pt x="6764" y="4995"/>
                    <a:pt x="7353" y="2948"/>
                    <a:pt x="7353" y="1521"/>
                  </a:cubicBezTo>
                  <a:cubicBezTo>
                    <a:pt x="7353" y="714"/>
                    <a:pt x="7167" y="125"/>
                    <a:pt x="7167" y="125"/>
                  </a:cubicBezTo>
                  <a:lnTo>
                    <a:pt x="7105" y="125"/>
                  </a:lnTo>
                  <a:cubicBezTo>
                    <a:pt x="6981" y="125"/>
                    <a:pt x="6826" y="125"/>
                    <a:pt x="6701" y="94"/>
                  </a:cubicBezTo>
                  <a:cubicBezTo>
                    <a:pt x="6298" y="776"/>
                    <a:pt x="5492" y="1645"/>
                    <a:pt x="3972" y="1862"/>
                  </a:cubicBezTo>
                  <a:cubicBezTo>
                    <a:pt x="3848" y="1893"/>
                    <a:pt x="3723" y="1893"/>
                    <a:pt x="3599" y="1893"/>
                  </a:cubicBezTo>
                  <a:cubicBezTo>
                    <a:pt x="2265" y="1893"/>
                    <a:pt x="932" y="900"/>
                    <a:pt x="1" y="1"/>
                  </a:cubicBezTo>
                  <a:close/>
                </a:path>
              </a:pathLst>
            </a:custGeom>
            <a:solidFill>
              <a:srgbClr val="FCB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798;p57">
              <a:extLst>
                <a:ext uri="{FF2B5EF4-FFF2-40B4-BE49-F238E27FC236}">
                  <a16:creationId xmlns:a16="http://schemas.microsoft.com/office/drawing/2014/main" id="{92CD2D5B-4A4C-4B6E-ABAE-EC1BE7CCC8A2}"/>
                </a:ext>
              </a:extLst>
            </p:cNvPr>
            <p:cNvSpPr/>
            <p:nvPr/>
          </p:nvSpPr>
          <p:spPr>
            <a:xfrm>
              <a:off x="4185725" y="3013750"/>
              <a:ext cx="44225" cy="79925"/>
            </a:xfrm>
            <a:custGeom>
              <a:avLst/>
              <a:gdLst/>
              <a:ahLst/>
              <a:cxnLst/>
              <a:rect l="l" t="t" r="r" b="b"/>
              <a:pathLst>
                <a:path w="1769" h="3197" extrusionOk="0">
                  <a:moveTo>
                    <a:pt x="404" y="3196"/>
                  </a:moveTo>
                  <a:cubicBezTo>
                    <a:pt x="373" y="3196"/>
                    <a:pt x="311" y="3196"/>
                    <a:pt x="280" y="3196"/>
                  </a:cubicBezTo>
                  <a:cubicBezTo>
                    <a:pt x="280" y="3165"/>
                    <a:pt x="280" y="3165"/>
                    <a:pt x="280" y="3165"/>
                  </a:cubicBezTo>
                  <a:cubicBezTo>
                    <a:pt x="280" y="3165"/>
                    <a:pt x="280" y="3165"/>
                    <a:pt x="280" y="3196"/>
                  </a:cubicBezTo>
                  <a:cubicBezTo>
                    <a:pt x="311" y="3196"/>
                    <a:pt x="373" y="3196"/>
                    <a:pt x="404" y="3196"/>
                  </a:cubicBezTo>
                  <a:cubicBezTo>
                    <a:pt x="1334" y="3196"/>
                    <a:pt x="1769" y="2296"/>
                    <a:pt x="1769" y="1397"/>
                  </a:cubicBezTo>
                  <a:cubicBezTo>
                    <a:pt x="1769" y="2296"/>
                    <a:pt x="1334" y="3196"/>
                    <a:pt x="404" y="3196"/>
                  </a:cubicBezTo>
                  <a:close/>
                  <a:moveTo>
                    <a:pt x="280" y="3165"/>
                  </a:moveTo>
                  <a:cubicBezTo>
                    <a:pt x="187" y="3165"/>
                    <a:pt x="124" y="3165"/>
                    <a:pt x="31" y="3134"/>
                  </a:cubicBezTo>
                  <a:cubicBezTo>
                    <a:pt x="124" y="3165"/>
                    <a:pt x="187" y="3165"/>
                    <a:pt x="280" y="3165"/>
                  </a:cubicBezTo>
                  <a:close/>
                  <a:moveTo>
                    <a:pt x="31" y="3134"/>
                  </a:moveTo>
                  <a:cubicBezTo>
                    <a:pt x="31" y="3134"/>
                    <a:pt x="31" y="3134"/>
                    <a:pt x="31" y="3134"/>
                  </a:cubicBezTo>
                  <a:cubicBezTo>
                    <a:pt x="31" y="3134"/>
                    <a:pt x="31" y="3134"/>
                    <a:pt x="31" y="3134"/>
                  </a:cubicBezTo>
                  <a:close/>
                  <a:moveTo>
                    <a:pt x="31" y="3134"/>
                  </a:moveTo>
                  <a:cubicBezTo>
                    <a:pt x="31" y="3134"/>
                    <a:pt x="31" y="3134"/>
                    <a:pt x="31" y="3134"/>
                  </a:cubicBezTo>
                  <a:cubicBezTo>
                    <a:pt x="31" y="3134"/>
                    <a:pt x="31" y="3134"/>
                    <a:pt x="31" y="3134"/>
                  </a:cubicBezTo>
                  <a:close/>
                  <a:moveTo>
                    <a:pt x="31" y="3134"/>
                  </a:moveTo>
                  <a:cubicBezTo>
                    <a:pt x="31" y="3134"/>
                    <a:pt x="31" y="3134"/>
                    <a:pt x="31" y="3134"/>
                  </a:cubicBezTo>
                  <a:cubicBezTo>
                    <a:pt x="31" y="3134"/>
                    <a:pt x="31" y="3134"/>
                    <a:pt x="31" y="3134"/>
                  </a:cubicBezTo>
                  <a:close/>
                  <a:moveTo>
                    <a:pt x="31" y="3134"/>
                  </a:moveTo>
                  <a:cubicBezTo>
                    <a:pt x="31" y="3134"/>
                    <a:pt x="31" y="3134"/>
                    <a:pt x="31" y="3134"/>
                  </a:cubicBezTo>
                  <a:cubicBezTo>
                    <a:pt x="31" y="3134"/>
                    <a:pt x="31" y="3134"/>
                    <a:pt x="31" y="3134"/>
                  </a:cubicBezTo>
                  <a:close/>
                  <a:moveTo>
                    <a:pt x="0" y="3134"/>
                  </a:moveTo>
                  <a:cubicBezTo>
                    <a:pt x="0" y="3134"/>
                    <a:pt x="0" y="3134"/>
                    <a:pt x="0" y="3134"/>
                  </a:cubicBezTo>
                  <a:cubicBezTo>
                    <a:pt x="0" y="3134"/>
                    <a:pt x="0" y="3134"/>
                    <a:pt x="0" y="3134"/>
                  </a:cubicBezTo>
                  <a:close/>
                  <a:moveTo>
                    <a:pt x="962" y="32"/>
                  </a:moveTo>
                  <a:cubicBezTo>
                    <a:pt x="869" y="32"/>
                    <a:pt x="745" y="32"/>
                    <a:pt x="590" y="1"/>
                  </a:cubicBezTo>
                  <a:cubicBezTo>
                    <a:pt x="590" y="1"/>
                    <a:pt x="590" y="1"/>
                    <a:pt x="590" y="1"/>
                  </a:cubicBezTo>
                  <a:cubicBezTo>
                    <a:pt x="745" y="32"/>
                    <a:pt x="869" y="32"/>
                    <a:pt x="962" y="32"/>
                  </a:cubicBezTo>
                  <a:close/>
                </a:path>
              </a:pathLst>
            </a:custGeom>
            <a:solidFill>
              <a:srgbClr val="A8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799;p57">
              <a:extLst>
                <a:ext uri="{FF2B5EF4-FFF2-40B4-BE49-F238E27FC236}">
                  <a16:creationId xmlns:a16="http://schemas.microsoft.com/office/drawing/2014/main" id="{27281CDA-65EA-4935-AC1C-28164E96BADF}"/>
                </a:ext>
              </a:extLst>
            </p:cNvPr>
            <p:cNvSpPr/>
            <p:nvPr/>
          </p:nvSpPr>
          <p:spPr>
            <a:xfrm>
              <a:off x="4139200" y="3013750"/>
              <a:ext cx="90750" cy="79925"/>
            </a:xfrm>
            <a:custGeom>
              <a:avLst/>
              <a:gdLst/>
              <a:ahLst/>
              <a:cxnLst/>
              <a:rect l="l" t="t" r="r" b="b"/>
              <a:pathLst>
                <a:path w="3630" h="3197" extrusionOk="0">
                  <a:moveTo>
                    <a:pt x="2451" y="1"/>
                  </a:moveTo>
                  <a:cubicBezTo>
                    <a:pt x="2048" y="1087"/>
                    <a:pt x="1241" y="1335"/>
                    <a:pt x="496" y="1335"/>
                  </a:cubicBezTo>
                  <a:cubicBezTo>
                    <a:pt x="341" y="1335"/>
                    <a:pt x="155" y="1335"/>
                    <a:pt x="0" y="1304"/>
                  </a:cubicBezTo>
                  <a:lnTo>
                    <a:pt x="0" y="1304"/>
                  </a:lnTo>
                  <a:cubicBezTo>
                    <a:pt x="558" y="2203"/>
                    <a:pt x="1210" y="2917"/>
                    <a:pt x="1861" y="3134"/>
                  </a:cubicBezTo>
                  <a:lnTo>
                    <a:pt x="1892" y="3134"/>
                  </a:lnTo>
                  <a:cubicBezTo>
                    <a:pt x="1985" y="3165"/>
                    <a:pt x="2048" y="3165"/>
                    <a:pt x="2141" y="3165"/>
                  </a:cubicBezTo>
                  <a:cubicBezTo>
                    <a:pt x="2141" y="3165"/>
                    <a:pt x="2141" y="3165"/>
                    <a:pt x="2141" y="3196"/>
                  </a:cubicBezTo>
                  <a:lnTo>
                    <a:pt x="2265" y="3196"/>
                  </a:lnTo>
                  <a:cubicBezTo>
                    <a:pt x="3195" y="3196"/>
                    <a:pt x="3630" y="2296"/>
                    <a:pt x="3630" y="1397"/>
                  </a:cubicBezTo>
                  <a:cubicBezTo>
                    <a:pt x="3630" y="1056"/>
                    <a:pt x="3568" y="714"/>
                    <a:pt x="3443" y="404"/>
                  </a:cubicBezTo>
                  <a:cubicBezTo>
                    <a:pt x="3350" y="187"/>
                    <a:pt x="3102" y="32"/>
                    <a:pt x="2823" y="32"/>
                  </a:cubicBezTo>
                  <a:cubicBezTo>
                    <a:pt x="2730" y="32"/>
                    <a:pt x="2606" y="32"/>
                    <a:pt x="2451" y="1"/>
                  </a:cubicBezTo>
                  <a:close/>
                </a:path>
              </a:pathLst>
            </a:custGeom>
            <a:solidFill>
              <a:srgbClr val="FCB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800;p57">
              <a:extLst>
                <a:ext uri="{FF2B5EF4-FFF2-40B4-BE49-F238E27FC236}">
                  <a16:creationId xmlns:a16="http://schemas.microsoft.com/office/drawing/2014/main" id="{8481E545-796A-48EF-8998-544463041B7D}"/>
                </a:ext>
              </a:extLst>
            </p:cNvPr>
            <p:cNvSpPr/>
            <p:nvPr/>
          </p:nvSpPr>
          <p:spPr>
            <a:xfrm>
              <a:off x="4636300" y="3385250"/>
              <a:ext cx="653025" cy="129525"/>
            </a:xfrm>
            <a:custGeom>
              <a:avLst/>
              <a:gdLst/>
              <a:ahLst/>
              <a:cxnLst/>
              <a:rect l="l" t="t" r="r" b="b"/>
              <a:pathLst>
                <a:path w="26121" h="5181" extrusionOk="0">
                  <a:moveTo>
                    <a:pt x="26121" y="5181"/>
                  </a:moveTo>
                  <a:cubicBezTo>
                    <a:pt x="25842" y="4033"/>
                    <a:pt x="25500" y="2761"/>
                    <a:pt x="25159" y="1582"/>
                  </a:cubicBezTo>
                  <a:cubicBezTo>
                    <a:pt x="25500" y="2761"/>
                    <a:pt x="25842" y="4033"/>
                    <a:pt x="26121" y="5181"/>
                  </a:cubicBezTo>
                  <a:lnTo>
                    <a:pt x="26121" y="5181"/>
                  </a:lnTo>
                  <a:close/>
                  <a:moveTo>
                    <a:pt x="2514" y="3878"/>
                  </a:moveTo>
                  <a:lnTo>
                    <a:pt x="2048" y="900"/>
                  </a:lnTo>
                  <a:cubicBezTo>
                    <a:pt x="1366" y="652"/>
                    <a:pt x="652" y="341"/>
                    <a:pt x="1" y="0"/>
                  </a:cubicBezTo>
                  <a:lnTo>
                    <a:pt x="1" y="0"/>
                  </a:lnTo>
                  <a:cubicBezTo>
                    <a:pt x="652" y="341"/>
                    <a:pt x="1366" y="652"/>
                    <a:pt x="2048" y="900"/>
                  </a:cubicBezTo>
                  <a:lnTo>
                    <a:pt x="2514" y="3878"/>
                  </a:lnTo>
                  <a:lnTo>
                    <a:pt x="2514" y="3878"/>
                  </a:lnTo>
                  <a:close/>
                  <a:moveTo>
                    <a:pt x="25159" y="1551"/>
                  </a:moveTo>
                  <a:cubicBezTo>
                    <a:pt x="25159" y="1551"/>
                    <a:pt x="25159" y="1551"/>
                    <a:pt x="25159" y="1551"/>
                  </a:cubicBezTo>
                  <a:cubicBezTo>
                    <a:pt x="25159" y="1551"/>
                    <a:pt x="25159" y="1551"/>
                    <a:pt x="25159" y="1551"/>
                  </a:cubicBezTo>
                  <a:close/>
                </a:path>
              </a:pathLst>
            </a:custGeom>
            <a:solidFill>
              <a:srgbClr val="D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801;p57">
              <a:extLst>
                <a:ext uri="{FF2B5EF4-FFF2-40B4-BE49-F238E27FC236}">
                  <a16:creationId xmlns:a16="http://schemas.microsoft.com/office/drawing/2014/main" id="{2FEA2CAA-50E0-4AB7-813A-E58CBD4F5C05}"/>
                </a:ext>
              </a:extLst>
            </p:cNvPr>
            <p:cNvSpPr/>
            <p:nvPr/>
          </p:nvSpPr>
          <p:spPr>
            <a:xfrm>
              <a:off x="4461025" y="3047100"/>
              <a:ext cx="964025" cy="467675"/>
            </a:xfrm>
            <a:custGeom>
              <a:avLst/>
              <a:gdLst/>
              <a:ahLst/>
              <a:cxnLst/>
              <a:rect l="l" t="t" r="r" b="b"/>
              <a:pathLst>
                <a:path w="38561" h="18707" extrusionOk="0">
                  <a:moveTo>
                    <a:pt x="2390" y="1"/>
                  </a:moveTo>
                  <a:cubicBezTo>
                    <a:pt x="1552" y="5150"/>
                    <a:pt x="1" y="6950"/>
                    <a:pt x="1" y="6950"/>
                  </a:cubicBezTo>
                  <a:cubicBezTo>
                    <a:pt x="373" y="8159"/>
                    <a:pt x="1087" y="9090"/>
                    <a:pt x="1769" y="9773"/>
                  </a:cubicBezTo>
                  <a:cubicBezTo>
                    <a:pt x="2576" y="10579"/>
                    <a:pt x="3351" y="11075"/>
                    <a:pt x="3631" y="11324"/>
                  </a:cubicBezTo>
                  <a:cubicBezTo>
                    <a:pt x="4654" y="12161"/>
                    <a:pt x="5802" y="12906"/>
                    <a:pt x="7012" y="13526"/>
                  </a:cubicBezTo>
                  <a:cubicBezTo>
                    <a:pt x="7663" y="13867"/>
                    <a:pt x="8377" y="14178"/>
                    <a:pt x="9059" y="14426"/>
                  </a:cubicBezTo>
                  <a:lnTo>
                    <a:pt x="9525" y="17404"/>
                  </a:lnTo>
                  <a:cubicBezTo>
                    <a:pt x="10952" y="16659"/>
                    <a:pt x="13743" y="15791"/>
                    <a:pt x="13743" y="15791"/>
                  </a:cubicBezTo>
                  <a:cubicBezTo>
                    <a:pt x="15698" y="16194"/>
                    <a:pt x="17683" y="16411"/>
                    <a:pt x="19669" y="16411"/>
                  </a:cubicBezTo>
                  <a:cubicBezTo>
                    <a:pt x="21623" y="16411"/>
                    <a:pt x="23577" y="16194"/>
                    <a:pt x="25501" y="15791"/>
                  </a:cubicBezTo>
                  <a:cubicBezTo>
                    <a:pt x="26338" y="15605"/>
                    <a:pt x="27145" y="15387"/>
                    <a:pt x="27982" y="15139"/>
                  </a:cubicBezTo>
                  <a:cubicBezTo>
                    <a:pt x="28696" y="14922"/>
                    <a:pt x="29471" y="14643"/>
                    <a:pt x="30278" y="14364"/>
                  </a:cubicBezTo>
                  <a:cubicBezTo>
                    <a:pt x="30774" y="14178"/>
                    <a:pt x="31271" y="13991"/>
                    <a:pt x="31767" y="13774"/>
                  </a:cubicBezTo>
                  <a:cubicBezTo>
                    <a:pt x="31891" y="14178"/>
                    <a:pt x="32046" y="14643"/>
                    <a:pt x="32170" y="15077"/>
                  </a:cubicBezTo>
                  <a:cubicBezTo>
                    <a:pt x="32170" y="15077"/>
                    <a:pt x="32170" y="15077"/>
                    <a:pt x="32170" y="15108"/>
                  </a:cubicBezTo>
                  <a:cubicBezTo>
                    <a:pt x="32511" y="16287"/>
                    <a:pt x="32853" y="17559"/>
                    <a:pt x="33132" y="18707"/>
                  </a:cubicBezTo>
                  <a:cubicBezTo>
                    <a:pt x="33132" y="18676"/>
                    <a:pt x="33690" y="16318"/>
                    <a:pt x="34466" y="15574"/>
                  </a:cubicBezTo>
                  <a:cubicBezTo>
                    <a:pt x="35055" y="15015"/>
                    <a:pt x="36792" y="14364"/>
                    <a:pt x="38002" y="13681"/>
                  </a:cubicBezTo>
                  <a:cubicBezTo>
                    <a:pt x="38312" y="11106"/>
                    <a:pt x="38468" y="8842"/>
                    <a:pt x="38499" y="8004"/>
                  </a:cubicBezTo>
                  <a:cubicBezTo>
                    <a:pt x="38530" y="7942"/>
                    <a:pt x="38530" y="7911"/>
                    <a:pt x="38561" y="7849"/>
                  </a:cubicBezTo>
                  <a:cubicBezTo>
                    <a:pt x="38530" y="7756"/>
                    <a:pt x="38530" y="7694"/>
                    <a:pt x="38530" y="7694"/>
                  </a:cubicBezTo>
                  <a:cubicBezTo>
                    <a:pt x="37878" y="9214"/>
                    <a:pt x="36327" y="9804"/>
                    <a:pt x="34838" y="9804"/>
                  </a:cubicBezTo>
                  <a:cubicBezTo>
                    <a:pt x="33628" y="9804"/>
                    <a:pt x="32449" y="9431"/>
                    <a:pt x="31736" y="8904"/>
                  </a:cubicBezTo>
                  <a:cubicBezTo>
                    <a:pt x="30216" y="10982"/>
                    <a:pt x="26990" y="13030"/>
                    <a:pt x="21096" y="13030"/>
                  </a:cubicBezTo>
                  <a:lnTo>
                    <a:pt x="20537" y="13030"/>
                  </a:lnTo>
                  <a:cubicBezTo>
                    <a:pt x="18490" y="12937"/>
                    <a:pt x="16628" y="11634"/>
                    <a:pt x="16132" y="9648"/>
                  </a:cubicBezTo>
                  <a:cubicBezTo>
                    <a:pt x="16039" y="9307"/>
                    <a:pt x="15977" y="8935"/>
                    <a:pt x="15977" y="8563"/>
                  </a:cubicBezTo>
                  <a:cubicBezTo>
                    <a:pt x="14767" y="10176"/>
                    <a:pt x="13247" y="10486"/>
                    <a:pt x="12223" y="10486"/>
                  </a:cubicBezTo>
                  <a:cubicBezTo>
                    <a:pt x="11510" y="10486"/>
                    <a:pt x="11045" y="10331"/>
                    <a:pt x="11045" y="10331"/>
                  </a:cubicBezTo>
                  <a:cubicBezTo>
                    <a:pt x="6329" y="7911"/>
                    <a:pt x="2483" y="4127"/>
                    <a:pt x="2390" y="1"/>
                  </a:cubicBezTo>
                  <a:close/>
                </a:path>
              </a:pathLst>
            </a:custGeom>
            <a:solidFill>
              <a:srgbClr val="8C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1690;p34">
            <a:extLst>
              <a:ext uri="{FF2B5EF4-FFF2-40B4-BE49-F238E27FC236}">
                <a16:creationId xmlns:a16="http://schemas.microsoft.com/office/drawing/2014/main" id="{D1040275-3E63-4DB6-B9B8-6CA3DB62D226}"/>
              </a:ext>
            </a:extLst>
          </p:cNvPr>
          <p:cNvSpPr/>
          <p:nvPr/>
        </p:nvSpPr>
        <p:spPr>
          <a:xfrm>
            <a:off x="1805098" y="2839403"/>
            <a:ext cx="5698647" cy="1988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3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1694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6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1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4"/>
          <p:cNvGrpSpPr/>
          <p:nvPr/>
        </p:nvGrpSpPr>
        <p:grpSpPr>
          <a:xfrm>
            <a:off x="44254" y="188184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7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5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494CEC-8B5A-44E9-9D69-291FA70F2CF1}"/>
              </a:ext>
            </a:extLst>
          </p:cNvPr>
          <p:cNvSpPr txBox="1"/>
          <p:nvPr/>
        </p:nvSpPr>
        <p:spPr>
          <a:xfrm>
            <a:off x="2087135" y="808073"/>
            <a:ext cx="457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THỬ TÀI RỪNG XANH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08B26-65BB-406E-B1F8-6D636A46BDCD}"/>
              </a:ext>
            </a:extLst>
          </p:cNvPr>
          <p:cNvSpPr txBox="1"/>
          <p:nvPr/>
        </p:nvSpPr>
        <p:spPr>
          <a:xfrm>
            <a:off x="2458912" y="3087892"/>
            <a:ext cx="448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Cùng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rừng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xanh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4" grpId="0"/>
      <p:bldP spid="4" grpId="1"/>
      <p:bldP spid="4" grpId="2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505296" y="27207"/>
            <a:ext cx="8133408" cy="5143489"/>
            <a:chOff x="945916" y="459529"/>
            <a:chExt cx="7313616" cy="4683960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7" name="Google Shape;1217;p29"/>
          <p:cNvGrpSpPr/>
          <p:nvPr/>
        </p:nvGrpSpPr>
        <p:grpSpPr>
          <a:xfrm>
            <a:off x="6266856" y="236741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D90795-A341-49C2-8E80-ED4FEF01D5AD}"/>
              </a:ext>
            </a:extLst>
          </p:cNvPr>
          <p:cNvSpPr txBox="1"/>
          <p:nvPr/>
        </p:nvSpPr>
        <p:spPr>
          <a:xfrm>
            <a:off x="2206594" y="1948288"/>
            <a:ext cx="3442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7 x 7 =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7B0A8B-8E08-4958-83C5-F2E75F3BE17B}"/>
              </a:ext>
            </a:extLst>
          </p:cNvPr>
          <p:cNvSpPr txBox="1"/>
          <p:nvPr/>
        </p:nvSpPr>
        <p:spPr>
          <a:xfrm>
            <a:off x="5228721" y="1951665"/>
            <a:ext cx="125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30"/>
          <p:cNvGrpSpPr/>
          <p:nvPr/>
        </p:nvGrpSpPr>
        <p:grpSpPr>
          <a:xfrm>
            <a:off x="449317" y="315637"/>
            <a:ext cx="7796048" cy="4206697"/>
            <a:chOff x="1725162" y="1232786"/>
            <a:chExt cx="5705502" cy="3006552"/>
          </a:xfrm>
        </p:grpSpPr>
        <p:grpSp>
          <p:nvGrpSpPr>
            <p:cNvPr id="1248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0"/>
          <p:cNvGrpSpPr/>
          <p:nvPr/>
        </p:nvGrpSpPr>
        <p:grpSpPr>
          <a:xfrm>
            <a:off x="6167652" y="2415132"/>
            <a:ext cx="1399425" cy="2118455"/>
            <a:chOff x="4073425" y="351950"/>
            <a:chExt cx="1608350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5" y="509475"/>
              <a:ext cx="1388725" cy="1805875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936D0CF4-0C27-4C0F-971F-ABDEC1242034}"/>
              </a:ext>
            </a:extLst>
          </p:cNvPr>
          <p:cNvSpPr txBox="1"/>
          <p:nvPr/>
        </p:nvSpPr>
        <p:spPr>
          <a:xfrm>
            <a:off x="2192143" y="1626332"/>
            <a:ext cx="3442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4 x 8 =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074CD1-E0C8-4B48-A074-D20C6C31FA09}"/>
              </a:ext>
            </a:extLst>
          </p:cNvPr>
          <p:cNvSpPr txBox="1"/>
          <p:nvPr/>
        </p:nvSpPr>
        <p:spPr>
          <a:xfrm>
            <a:off x="5214270" y="1629709"/>
            <a:ext cx="125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9" name="Google Shape;4059;p51"/>
          <p:cNvGrpSpPr/>
          <p:nvPr/>
        </p:nvGrpSpPr>
        <p:grpSpPr>
          <a:xfrm>
            <a:off x="268015" y="284287"/>
            <a:ext cx="8386182" cy="4433867"/>
            <a:chOff x="713227" y="459529"/>
            <a:chExt cx="7884718" cy="4683960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2" name="Google Shape;4092;p51"/>
          <p:cNvGrpSpPr/>
          <p:nvPr/>
        </p:nvGrpSpPr>
        <p:grpSpPr>
          <a:xfrm>
            <a:off x="5615997" y="1023509"/>
            <a:ext cx="2443073" cy="3421638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7CABA18-158F-43C1-9310-F02ABAE1E9E4}"/>
              </a:ext>
            </a:extLst>
          </p:cNvPr>
          <p:cNvSpPr txBox="1"/>
          <p:nvPr/>
        </p:nvSpPr>
        <p:spPr>
          <a:xfrm>
            <a:off x="2160294" y="1854328"/>
            <a:ext cx="3442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6 x 0 =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920D904-D5ED-410E-BFCA-E5BF3E04ACA5}"/>
              </a:ext>
            </a:extLst>
          </p:cNvPr>
          <p:cNvSpPr txBox="1"/>
          <p:nvPr/>
        </p:nvSpPr>
        <p:spPr>
          <a:xfrm>
            <a:off x="5182421" y="1857705"/>
            <a:ext cx="125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402021" y="-112857"/>
            <a:ext cx="8119241" cy="5002386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5"/>
          <p:cNvGrpSpPr/>
          <p:nvPr/>
        </p:nvGrpSpPr>
        <p:grpSpPr>
          <a:xfrm>
            <a:off x="6273039" y="1934923"/>
            <a:ext cx="2170958" cy="319617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4869856A-B963-4D82-A1E4-6FA314E05E87}"/>
              </a:ext>
            </a:extLst>
          </p:cNvPr>
          <p:cNvSpPr txBox="1"/>
          <p:nvPr/>
        </p:nvSpPr>
        <p:spPr>
          <a:xfrm>
            <a:off x="2112283" y="1648580"/>
            <a:ext cx="3442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3 x 7 =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8FA7D4C-3823-4B59-953C-EACCE3F8F6C9}"/>
              </a:ext>
            </a:extLst>
          </p:cNvPr>
          <p:cNvSpPr txBox="1"/>
          <p:nvPr/>
        </p:nvSpPr>
        <p:spPr>
          <a:xfrm>
            <a:off x="5134410" y="1651957"/>
            <a:ext cx="125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8" name="Google Shape;4378;p54"/>
          <p:cNvGrpSpPr/>
          <p:nvPr/>
        </p:nvGrpSpPr>
        <p:grpSpPr>
          <a:xfrm>
            <a:off x="118241" y="159681"/>
            <a:ext cx="9025759" cy="4909964"/>
            <a:chOff x="945916" y="459529"/>
            <a:chExt cx="7720022" cy="4683960"/>
          </a:xfrm>
        </p:grpSpPr>
        <p:grpSp>
          <p:nvGrpSpPr>
            <p:cNvPr id="4379" name="Google Shape;4379;p54"/>
            <p:cNvGrpSpPr/>
            <p:nvPr/>
          </p:nvGrpSpPr>
          <p:grpSpPr>
            <a:xfrm rot="10056684">
              <a:off x="5653272" y="3493240"/>
              <a:ext cx="1082611" cy="863259"/>
              <a:chOff x="8757948" y="1920174"/>
              <a:chExt cx="1090443" cy="865316"/>
            </a:xfrm>
          </p:grpSpPr>
          <p:sp>
            <p:nvSpPr>
              <p:cNvPr id="4380" name="Google Shape;4380;p5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5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5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5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5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5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5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5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5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5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5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5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5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5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5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5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5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5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5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5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5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5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2" name="Google Shape;4402;p54"/>
            <p:cNvGrpSpPr/>
            <p:nvPr/>
          </p:nvGrpSpPr>
          <p:grpSpPr>
            <a:xfrm rot="2096538">
              <a:off x="6513882" y="2773221"/>
              <a:ext cx="2017589" cy="1113627"/>
              <a:chOff x="80379" y="2974904"/>
              <a:chExt cx="1766396" cy="973004"/>
            </a:xfrm>
          </p:grpSpPr>
          <p:sp>
            <p:nvSpPr>
              <p:cNvPr id="4403" name="Google Shape;4403;p5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5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5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5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5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5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5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5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1" name="Google Shape;4411;p54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412" name="Google Shape;4412;p5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5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5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5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5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5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5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9" name="Google Shape;4419;p54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420" name="Google Shape;4420;p5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5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5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5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5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5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6" name="Google Shape;4426;p54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0" name="Google Shape;4430;p54"/>
          <p:cNvGrpSpPr/>
          <p:nvPr/>
        </p:nvGrpSpPr>
        <p:grpSpPr>
          <a:xfrm>
            <a:off x="6074381" y="2115283"/>
            <a:ext cx="1686312" cy="2578580"/>
            <a:chOff x="5956083" y="1884001"/>
            <a:chExt cx="1686312" cy="2578580"/>
          </a:xfrm>
        </p:grpSpPr>
        <p:grpSp>
          <p:nvGrpSpPr>
            <p:cNvPr id="4431" name="Google Shape;4431;p54"/>
            <p:cNvGrpSpPr/>
            <p:nvPr/>
          </p:nvGrpSpPr>
          <p:grpSpPr>
            <a:xfrm flipH="1">
              <a:off x="5956083" y="1884001"/>
              <a:ext cx="1563637" cy="2156081"/>
              <a:chOff x="5787948" y="2126300"/>
              <a:chExt cx="1286203" cy="1776892"/>
            </a:xfrm>
          </p:grpSpPr>
          <p:sp>
            <p:nvSpPr>
              <p:cNvPr id="4432" name="Google Shape;4432;p54"/>
              <p:cNvSpPr/>
              <p:nvPr/>
            </p:nvSpPr>
            <p:spPr>
              <a:xfrm flipH="1">
                <a:off x="6486491" y="2126300"/>
                <a:ext cx="550690" cy="44516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921" extrusionOk="0">
                    <a:moveTo>
                      <a:pt x="8682" y="1"/>
                    </a:moveTo>
                    <a:cubicBezTo>
                      <a:pt x="4779" y="1"/>
                      <a:pt x="1" y="4260"/>
                      <a:pt x="756" y="7360"/>
                    </a:cubicBezTo>
                    <a:cubicBezTo>
                      <a:pt x="1625" y="11051"/>
                      <a:pt x="4199" y="11610"/>
                      <a:pt x="5999" y="11920"/>
                    </a:cubicBezTo>
                    <a:cubicBezTo>
                      <a:pt x="6004" y="11920"/>
                      <a:pt x="6010" y="11920"/>
                      <a:pt x="6015" y="11920"/>
                    </a:cubicBezTo>
                    <a:cubicBezTo>
                      <a:pt x="7104" y="11920"/>
                      <a:pt x="8969" y="8961"/>
                      <a:pt x="13506" y="6770"/>
                    </a:cubicBezTo>
                    <a:cubicBezTo>
                      <a:pt x="13506" y="6770"/>
                      <a:pt x="14747" y="2675"/>
                      <a:pt x="10776" y="504"/>
                    </a:cubicBezTo>
                    <a:cubicBezTo>
                      <a:pt x="10139" y="156"/>
                      <a:pt x="9426" y="1"/>
                      <a:pt x="8682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54"/>
              <p:cNvSpPr/>
              <p:nvPr/>
            </p:nvSpPr>
            <p:spPr>
              <a:xfrm flipH="1">
                <a:off x="6586118" y="2240122"/>
                <a:ext cx="310055" cy="297732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7973" extrusionOk="0">
                    <a:moveTo>
                      <a:pt x="5179" y="0"/>
                    </a:moveTo>
                    <a:cubicBezTo>
                      <a:pt x="2558" y="0"/>
                      <a:pt x="0" y="3392"/>
                      <a:pt x="206" y="4746"/>
                    </a:cubicBezTo>
                    <a:cubicBezTo>
                      <a:pt x="423" y="5987"/>
                      <a:pt x="1602" y="7507"/>
                      <a:pt x="3712" y="7972"/>
                    </a:cubicBezTo>
                    <a:cubicBezTo>
                      <a:pt x="4704" y="7104"/>
                      <a:pt x="6162" y="5770"/>
                      <a:pt x="8303" y="4498"/>
                    </a:cubicBezTo>
                    <a:cubicBezTo>
                      <a:pt x="8241" y="3381"/>
                      <a:pt x="7837" y="341"/>
                      <a:pt x="5604" y="31"/>
                    </a:cubicBezTo>
                    <a:cubicBezTo>
                      <a:pt x="5462" y="10"/>
                      <a:pt x="5320" y="0"/>
                      <a:pt x="5179" y="0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54"/>
              <p:cNvSpPr/>
              <p:nvPr/>
            </p:nvSpPr>
            <p:spPr>
              <a:xfrm flipH="1">
                <a:off x="6822424" y="2403424"/>
                <a:ext cx="186563" cy="16105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43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5" y="3010"/>
                      <a:pt x="2638" y="3909"/>
                      <a:pt x="4282" y="4313"/>
                    </a:cubicBezTo>
                    <a:cubicBezTo>
                      <a:pt x="4499" y="3816"/>
                      <a:pt x="4716" y="3351"/>
                      <a:pt x="4995" y="2886"/>
                    </a:cubicBezTo>
                    <a:cubicBezTo>
                      <a:pt x="4344" y="2451"/>
                      <a:pt x="3879" y="1924"/>
                      <a:pt x="3568" y="1366"/>
                    </a:cubicBezTo>
                    <a:cubicBezTo>
                      <a:pt x="3382" y="1397"/>
                      <a:pt x="3196" y="1397"/>
                      <a:pt x="3010" y="1397"/>
                    </a:cubicBezTo>
                    <a:cubicBezTo>
                      <a:pt x="1831" y="1397"/>
                      <a:pt x="745" y="838"/>
                      <a:pt x="1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54"/>
              <p:cNvSpPr/>
              <p:nvPr/>
            </p:nvSpPr>
            <p:spPr>
              <a:xfrm flipH="1">
                <a:off x="6525879" y="2288743"/>
                <a:ext cx="83423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428" extrusionOk="0">
                    <a:moveTo>
                      <a:pt x="2172" y="1"/>
                    </a:moveTo>
                    <a:cubicBezTo>
                      <a:pt x="1613" y="63"/>
                      <a:pt x="869" y="218"/>
                      <a:pt x="0" y="466"/>
                    </a:cubicBezTo>
                    <a:cubicBezTo>
                      <a:pt x="155" y="776"/>
                      <a:pt x="248" y="1086"/>
                      <a:pt x="342" y="1428"/>
                    </a:cubicBezTo>
                    <a:cubicBezTo>
                      <a:pt x="962" y="1241"/>
                      <a:pt x="1582" y="1117"/>
                      <a:pt x="2234" y="1086"/>
                    </a:cubicBezTo>
                    <a:cubicBezTo>
                      <a:pt x="2234" y="745"/>
                      <a:pt x="2234" y="404"/>
                      <a:pt x="2172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54"/>
              <p:cNvSpPr/>
              <p:nvPr/>
            </p:nvSpPr>
            <p:spPr>
              <a:xfrm flipH="1">
                <a:off x="6596536" y="2306107"/>
                <a:ext cx="279210" cy="205085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5492" extrusionOk="0">
                    <a:moveTo>
                      <a:pt x="7135" y="1"/>
                    </a:moveTo>
                    <a:cubicBezTo>
                      <a:pt x="5615" y="466"/>
                      <a:pt x="3816" y="1304"/>
                      <a:pt x="2451" y="2669"/>
                    </a:cubicBezTo>
                    <a:cubicBezTo>
                      <a:pt x="1676" y="3444"/>
                      <a:pt x="838" y="3848"/>
                      <a:pt x="0" y="3972"/>
                    </a:cubicBezTo>
                    <a:cubicBezTo>
                      <a:pt x="311" y="4530"/>
                      <a:pt x="776" y="5057"/>
                      <a:pt x="1427" y="5492"/>
                    </a:cubicBezTo>
                    <a:cubicBezTo>
                      <a:pt x="2792" y="3289"/>
                      <a:pt x="4933" y="1645"/>
                      <a:pt x="7477" y="963"/>
                    </a:cubicBezTo>
                    <a:cubicBezTo>
                      <a:pt x="7383" y="621"/>
                      <a:pt x="7290" y="311"/>
                      <a:pt x="7135" y="1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54"/>
              <p:cNvSpPr/>
              <p:nvPr/>
            </p:nvSpPr>
            <p:spPr>
              <a:xfrm flipH="1">
                <a:off x="5787948" y="2305323"/>
                <a:ext cx="481942" cy="486834"/>
              </a:xfrm>
              <a:custGeom>
                <a:avLst/>
                <a:gdLst/>
                <a:ahLst/>
                <a:cxnLst/>
                <a:rect l="l" t="t" r="r" b="b"/>
                <a:pathLst>
                  <a:path w="12906" h="13037" extrusionOk="0">
                    <a:moveTo>
                      <a:pt x="5040" y="0"/>
                    </a:moveTo>
                    <a:cubicBezTo>
                      <a:pt x="1223" y="0"/>
                      <a:pt x="1" y="3558"/>
                      <a:pt x="1" y="3558"/>
                    </a:cubicBezTo>
                    <a:cubicBezTo>
                      <a:pt x="2420" y="7994"/>
                      <a:pt x="2203" y="11500"/>
                      <a:pt x="3072" y="12120"/>
                    </a:cubicBezTo>
                    <a:cubicBezTo>
                      <a:pt x="3959" y="12548"/>
                      <a:pt x="5056" y="13036"/>
                      <a:pt x="6316" y="13036"/>
                    </a:cubicBezTo>
                    <a:cubicBezTo>
                      <a:pt x="7433" y="13036"/>
                      <a:pt x="8679" y="12652"/>
                      <a:pt x="10021" y="11500"/>
                    </a:cubicBezTo>
                    <a:cubicBezTo>
                      <a:pt x="12906" y="9018"/>
                      <a:pt x="10362" y="611"/>
                      <a:pt x="5864" y="53"/>
                    </a:cubicBezTo>
                    <a:cubicBezTo>
                      <a:pt x="5576" y="17"/>
                      <a:pt x="5302" y="0"/>
                      <a:pt x="504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54"/>
              <p:cNvSpPr/>
              <p:nvPr/>
            </p:nvSpPr>
            <p:spPr>
              <a:xfrm flipH="1">
                <a:off x="5965175" y="2405814"/>
                <a:ext cx="278052" cy="30874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268" extrusionOk="0">
                    <a:moveTo>
                      <a:pt x="3695" y="1"/>
                    </a:moveTo>
                    <a:cubicBezTo>
                      <a:pt x="2072" y="1"/>
                      <a:pt x="582" y="1617"/>
                      <a:pt x="0" y="2325"/>
                    </a:cubicBezTo>
                    <a:cubicBezTo>
                      <a:pt x="1024" y="4590"/>
                      <a:pt x="1396" y="6544"/>
                      <a:pt x="1706" y="7847"/>
                    </a:cubicBezTo>
                    <a:cubicBezTo>
                      <a:pt x="2405" y="8142"/>
                      <a:pt x="3084" y="8268"/>
                      <a:pt x="3710" y="8268"/>
                    </a:cubicBezTo>
                    <a:cubicBezTo>
                      <a:pt x="4864" y="8268"/>
                      <a:pt x="5838" y="7841"/>
                      <a:pt x="6422" y="7258"/>
                    </a:cubicBezTo>
                    <a:cubicBezTo>
                      <a:pt x="7445" y="6234"/>
                      <a:pt x="7290" y="1581"/>
                      <a:pt x="4808" y="278"/>
                    </a:cubicBezTo>
                    <a:cubicBezTo>
                      <a:pt x="4436" y="83"/>
                      <a:pt x="4062" y="1"/>
                      <a:pt x="3695" y="1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54"/>
              <p:cNvSpPr/>
              <p:nvPr/>
            </p:nvSpPr>
            <p:spPr>
              <a:xfrm flipH="1">
                <a:off x="5891046" y="2730102"/>
                <a:ext cx="143694" cy="61428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645" extrusionOk="0">
                    <a:moveTo>
                      <a:pt x="1" y="1645"/>
                    </a:moveTo>
                    <a:lnTo>
                      <a:pt x="1" y="1645"/>
                    </a:lnTo>
                    <a:lnTo>
                      <a:pt x="1" y="1645"/>
                    </a:lnTo>
                    <a:lnTo>
                      <a:pt x="1" y="1645"/>
                    </a:lnTo>
                    <a:close/>
                    <a:moveTo>
                      <a:pt x="1" y="1645"/>
                    </a:moveTo>
                    <a:cubicBezTo>
                      <a:pt x="1118" y="1645"/>
                      <a:pt x="2328" y="1273"/>
                      <a:pt x="3661" y="156"/>
                    </a:cubicBezTo>
                    <a:cubicBezTo>
                      <a:pt x="2328" y="1273"/>
                      <a:pt x="1118" y="1645"/>
                      <a:pt x="1" y="1645"/>
                    </a:cubicBezTo>
                    <a:close/>
                    <a:moveTo>
                      <a:pt x="3692" y="125"/>
                    </a:moveTo>
                    <a:cubicBezTo>
                      <a:pt x="3724" y="125"/>
                      <a:pt x="3724" y="125"/>
                      <a:pt x="3724" y="125"/>
                    </a:cubicBezTo>
                    <a:cubicBezTo>
                      <a:pt x="3724" y="125"/>
                      <a:pt x="3724" y="125"/>
                      <a:pt x="3692" y="125"/>
                    </a:cubicBezTo>
                    <a:close/>
                    <a:moveTo>
                      <a:pt x="3724" y="125"/>
                    </a:moveTo>
                    <a:lnTo>
                      <a:pt x="3724" y="125"/>
                    </a:lnTo>
                    <a:cubicBezTo>
                      <a:pt x="3786" y="63"/>
                      <a:pt x="3817" y="32"/>
                      <a:pt x="3848" y="1"/>
                    </a:cubicBezTo>
                    <a:cubicBezTo>
                      <a:pt x="3817" y="32"/>
                      <a:pt x="3786" y="63"/>
                      <a:pt x="3724" y="125"/>
                    </a:cubicBezTo>
                    <a:lnTo>
                      <a:pt x="3724" y="125"/>
                    </a:lnTo>
                    <a:close/>
                  </a:path>
                </a:pathLst>
              </a:custGeom>
              <a:solidFill>
                <a:srgbClr val="C4C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54"/>
              <p:cNvSpPr/>
              <p:nvPr/>
            </p:nvSpPr>
            <p:spPr>
              <a:xfrm flipH="1">
                <a:off x="5853969" y="2366379"/>
                <a:ext cx="402029" cy="4251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1385" extrusionOk="0">
                    <a:moveTo>
                      <a:pt x="869" y="0"/>
                    </a:moveTo>
                    <a:cubicBezTo>
                      <a:pt x="466" y="403"/>
                      <a:pt x="187" y="838"/>
                      <a:pt x="1" y="1179"/>
                    </a:cubicBezTo>
                    <a:cubicBezTo>
                      <a:pt x="466" y="1551"/>
                      <a:pt x="900" y="1954"/>
                      <a:pt x="1273" y="2389"/>
                    </a:cubicBezTo>
                    <a:cubicBezTo>
                      <a:pt x="1583" y="2110"/>
                      <a:pt x="1955" y="1830"/>
                      <a:pt x="2327" y="1582"/>
                    </a:cubicBezTo>
                    <a:cubicBezTo>
                      <a:pt x="1769" y="900"/>
                      <a:pt x="1242" y="341"/>
                      <a:pt x="869" y="0"/>
                    </a:cubicBezTo>
                    <a:close/>
                    <a:moveTo>
                      <a:pt x="10765" y="7662"/>
                    </a:moveTo>
                    <a:lnTo>
                      <a:pt x="10765" y="7662"/>
                    </a:lnTo>
                    <a:cubicBezTo>
                      <a:pt x="9959" y="8252"/>
                      <a:pt x="8966" y="8593"/>
                      <a:pt x="8004" y="8593"/>
                    </a:cubicBezTo>
                    <a:cubicBezTo>
                      <a:pt x="7539" y="8593"/>
                      <a:pt x="7105" y="8531"/>
                      <a:pt x="6701" y="8376"/>
                    </a:cubicBezTo>
                    <a:cubicBezTo>
                      <a:pt x="6112" y="8934"/>
                      <a:pt x="5181" y="9307"/>
                      <a:pt x="4065" y="9307"/>
                    </a:cubicBezTo>
                    <a:lnTo>
                      <a:pt x="3910" y="9307"/>
                    </a:lnTo>
                    <a:cubicBezTo>
                      <a:pt x="3910" y="9865"/>
                      <a:pt x="3879" y="10423"/>
                      <a:pt x="3785" y="10951"/>
                    </a:cubicBezTo>
                    <a:cubicBezTo>
                      <a:pt x="4437" y="11199"/>
                      <a:pt x="5150" y="11385"/>
                      <a:pt x="5926" y="11385"/>
                    </a:cubicBezTo>
                    <a:cubicBezTo>
                      <a:pt x="7043" y="11385"/>
                      <a:pt x="8253" y="11013"/>
                      <a:pt x="9586" y="9896"/>
                    </a:cubicBezTo>
                    <a:cubicBezTo>
                      <a:pt x="9617" y="9896"/>
                      <a:pt x="9617" y="9896"/>
                      <a:pt x="9617" y="9865"/>
                    </a:cubicBezTo>
                    <a:lnTo>
                      <a:pt x="9649" y="9865"/>
                    </a:lnTo>
                    <a:cubicBezTo>
                      <a:pt x="9711" y="9803"/>
                      <a:pt x="9742" y="9772"/>
                      <a:pt x="9773" y="9741"/>
                    </a:cubicBezTo>
                    <a:cubicBezTo>
                      <a:pt x="10300" y="9213"/>
                      <a:pt x="10610" y="8500"/>
                      <a:pt x="10765" y="7662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54"/>
              <p:cNvSpPr/>
              <p:nvPr/>
            </p:nvSpPr>
            <p:spPr>
              <a:xfrm flipH="1">
                <a:off x="6005728" y="2425456"/>
                <a:ext cx="202770" cy="28847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725" extrusionOk="0">
                    <a:moveTo>
                      <a:pt x="1055" y="0"/>
                    </a:moveTo>
                    <a:cubicBezTo>
                      <a:pt x="683" y="248"/>
                      <a:pt x="311" y="528"/>
                      <a:pt x="1" y="807"/>
                    </a:cubicBezTo>
                    <a:cubicBezTo>
                      <a:pt x="1645" y="2637"/>
                      <a:pt x="2638" y="5026"/>
                      <a:pt x="2638" y="7693"/>
                    </a:cubicBezTo>
                    <a:lnTo>
                      <a:pt x="2638" y="7725"/>
                    </a:lnTo>
                    <a:lnTo>
                      <a:pt x="2793" y="7725"/>
                    </a:lnTo>
                    <a:cubicBezTo>
                      <a:pt x="3909" y="7725"/>
                      <a:pt x="4840" y="7352"/>
                      <a:pt x="5429" y="6794"/>
                    </a:cubicBezTo>
                    <a:cubicBezTo>
                      <a:pt x="4530" y="6422"/>
                      <a:pt x="3785" y="5646"/>
                      <a:pt x="3413" y="4343"/>
                    </a:cubicBezTo>
                    <a:cubicBezTo>
                      <a:pt x="2948" y="2637"/>
                      <a:pt x="1986" y="1117"/>
                      <a:pt x="1055" y="0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54"/>
              <p:cNvSpPr/>
              <p:nvPr/>
            </p:nvSpPr>
            <p:spPr>
              <a:xfrm flipH="1">
                <a:off x="6423943" y="2931269"/>
                <a:ext cx="650208" cy="375890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10066" extrusionOk="0">
                    <a:moveTo>
                      <a:pt x="3226" y="1"/>
                    </a:moveTo>
                    <a:cubicBezTo>
                      <a:pt x="1628" y="1"/>
                      <a:pt x="1" y="2995"/>
                      <a:pt x="3390" y="4975"/>
                    </a:cubicBezTo>
                    <a:cubicBezTo>
                      <a:pt x="4982" y="6007"/>
                      <a:pt x="8648" y="10066"/>
                      <a:pt x="14761" y="10066"/>
                    </a:cubicBezTo>
                    <a:cubicBezTo>
                      <a:pt x="15079" y="10066"/>
                      <a:pt x="15405" y="10055"/>
                      <a:pt x="15737" y="10031"/>
                    </a:cubicBezTo>
                    <a:cubicBezTo>
                      <a:pt x="16729" y="7984"/>
                      <a:pt x="17412" y="5161"/>
                      <a:pt x="16047" y="4355"/>
                    </a:cubicBezTo>
                    <a:lnTo>
                      <a:pt x="16047" y="4355"/>
                    </a:lnTo>
                    <a:cubicBezTo>
                      <a:pt x="16047" y="4355"/>
                      <a:pt x="14604" y="4665"/>
                      <a:pt x="12571" y="4665"/>
                    </a:cubicBezTo>
                    <a:cubicBezTo>
                      <a:pt x="10442" y="4665"/>
                      <a:pt x="7665" y="4324"/>
                      <a:pt x="5220" y="2928"/>
                    </a:cubicBezTo>
                    <a:cubicBezTo>
                      <a:pt x="5220" y="2928"/>
                      <a:pt x="5065" y="229"/>
                      <a:pt x="3390" y="12"/>
                    </a:cubicBezTo>
                    <a:cubicBezTo>
                      <a:pt x="3336" y="4"/>
                      <a:pt x="3281" y="1"/>
                      <a:pt x="3226" y="1"/>
                    </a:cubicBezTo>
                    <a:close/>
                  </a:path>
                </a:pathLst>
              </a:custGeom>
              <a:solidFill>
                <a:srgbClr val="7E84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54"/>
              <p:cNvSpPr/>
              <p:nvPr/>
            </p:nvSpPr>
            <p:spPr>
              <a:xfrm flipH="1">
                <a:off x="5816940" y="2910843"/>
                <a:ext cx="1223863" cy="857757"/>
              </a:xfrm>
              <a:custGeom>
                <a:avLst/>
                <a:gdLst/>
                <a:ahLst/>
                <a:cxnLst/>
                <a:rect l="l" t="t" r="r" b="b"/>
                <a:pathLst>
                  <a:path w="32774" h="22970" extrusionOk="0">
                    <a:moveTo>
                      <a:pt x="21730" y="0"/>
                    </a:moveTo>
                    <a:lnTo>
                      <a:pt x="11400" y="3661"/>
                    </a:lnTo>
                    <a:cubicBezTo>
                      <a:pt x="11400" y="3661"/>
                      <a:pt x="8298" y="12440"/>
                      <a:pt x="4948" y="14518"/>
                    </a:cubicBezTo>
                    <a:cubicBezTo>
                      <a:pt x="3180" y="14766"/>
                      <a:pt x="139" y="15232"/>
                      <a:pt x="46" y="17403"/>
                    </a:cubicBezTo>
                    <a:cubicBezTo>
                      <a:pt x="0" y="18996"/>
                      <a:pt x="1415" y="19851"/>
                      <a:pt x="2768" y="19851"/>
                    </a:cubicBezTo>
                    <a:cubicBezTo>
                      <a:pt x="3233" y="19851"/>
                      <a:pt x="3691" y="19750"/>
                      <a:pt x="4079" y="19544"/>
                    </a:cubicBezTo>
                    <a:cubicBezTo>
                      <a:pt x="6592" y="18210"/>
                      <a:pt x="9074" y="16566"/>
                      <a:pt x="11152" y="14549"/>
                    </a:cubicBezTo>
                    <a:cubicBezTo>
                      <a:pt x="11741" y="17155"/>
                      <a:pt x="13230" y="19451"/>
                      <a:pt x="15526" y="21033"/>
                    </a:cubicBezTo>
                    <a:cubicBezTo>
                      <a:pt x="17392" y="22333"/>
                      <a:pt x="19544" y="22969"/>
                      <a:pt x="21718" y="22969"/>
                    </a:cubicBezTo>
                    <a:cubicBezTo>
                      <a:pt x="23122" y="22969"/>
                      <a:pt x="24536" y="22704"/>
                      <a:pt x="25887" y="22181"/>
                    </a:cubicBezTo>
                    <a:cubicBezTo>
                      <a:pt x="29827" y="20660"/>
                      <a:pt x="32774" y="17155"/>
                      <a:pt x="31719" y="12781"/>
                    </a:cubicBezTo>
                    <a:cubicBezTo>
                      <a:pt x="30820" y="9183"/>
                      <a:pt x="27997" y="5863"/>
                      <a:pt x="24864" y="4002"/>
                    </a:cubicBezTo>
                    <a:cubicBezTo>
                      <a:pt x="21420" y="1924"/>
                      <a:pt x="21730" y="0"/>
                      <a:pt x="2173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54"/>
              <p:cNvSpPr/>
              <p:nvPr/>
            </p:nvSpPr>
            <p:spPr>
              <a:xfrm flipH="1">
                <a:off x="6110001" y="2328140"/>
                <a:ext cx="769218" cy="768061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20568" extrusionOk="0">
                    <a:moveTo>
                      <a:pt x="10299" y="0"/>
                    </a:moveTo>
                    <a:cubicBezTo>
                      <a:pt x="4623" y="0"/>
                      <a:pt x="0" y="4592"/>
                      <a:pt x="0" y="10299"/>
                    </a:cubicBezTo>
                    <a:cubicBezTo>
                      <a:pt x="0" y="15976"/>
                      <a:pt x="4623" y="20568"/>
                      <a:pt x="10299" y="20568"/>
                    </a:cubicBezTo>
                    <a:cubicBezTo>
                      <a:pt x="16007" y="20568"/>
                      <a:pt x="20599" y="15976"/>
                      <a:pt x="20599" y="10299"/>
                    </a:cubicBezTo>
                    <a:cubicBezTo>
                      <a:pt x="20599" y="4592"/>
                      <a:pt x="16007" y="0"/>
                      <a:pt x="10299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54"/>
              <p:cNvSpPr/>
              <p:nvPr/>
            </p:nvSpPr>
            <p:spPr>
              <a:xfrm flipH="1">
                <a:off x="6382224" y="2677821"/>
                <a:ext cx="288471" cy="302736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8107" extrusionOk="0">
                    <a:moveTo>
                      <a:pt x="4391" y="0"/>
                    </a:moveTo>
                    <a:cubicBezTo>
                      <a:pt x="2933" y="0"/>
                      <a:pt x="1447" y="1154"/>
                      <a:pt x="807" y="2921"/>
                    </a:cubicBezTo>
                    <a:cubicBezTo>
                      <a:pt x="0" y="5061"/>
                      <a:pt x="745" y="7295"/>
                      <a:pt x="2451" y="7946"/>
                    </a:cubicBezTo>
                    <a:cubicBezTo>
                      <a:pt x="2749" y="8055"/>
                      <a:pt x="3056" y="8106"/>
                      <a:pt x="3364" y="8106"/>
                    </a:cubicBezTo>
                    <a:cubicBezTo>
                      <a:pt x="4823" y="8106"/>
                      <a:pt x="6309" y="6952"/>
                      <a:pt x="6949" y="5185"/>
                    </a:cubicBezTo>
                    <a:cubicBezTo>
                      <a:pt x="7725" y="3014"/>
                      <a:pt x="7011" y="780"/>
                      <a:pt x="5305" y="160"/>
                    </a:cubicBezTo>
                    <a:cubicBezTo>
                      <a:pt x="5007" y="52"/>
                      <a:pt x="4700" y="0"/>
                      <a:pt x="4391" y="0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54"/>
              <p:cNvSpPr/>
              <p:nvPr/>
            </p:nvSpPr>
            <p:spPr>
              <a:xfrm flipH="1">
                <a:off x="6411200" y="2871446"/>
                <a:ext cx="168004" cy="10892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917" extrusionOk="0">
                    <a:moveTo>
                      <a:pt x="932" y="2916"/>
                    </a:moveTo>
                    <a:lnTo>
                      <a:pt x="932" y="2916"/>
                    </a:lnTo>
                    <a:lnTo>
                      <a:pt x="932" y="2916"/>
                    </a:lnTo>
                    <a:lnTo>
                      <a:pt x="932" y="2916"/>
                    </a:lnTo>
                    <a:close/>
                    <a:moveTo>
                      <a:pt x="932" y="2916"/>
                    </a:moveTo>
                    <a:cubicBezTo>
                      <a:pt x="2359" y="2916"/>
                      <a:pt x="3848" y="1769"/>
                      <a:pt x="4499" y="0"/>
                    </a:cubicBezTo>
                    <a:lnTo>
                      <a:pt x="4499" y="0"/>
                    </a:lnTo>
                    <a:lnTo>
                      <a:pt x="4499" y="0"/>
                    </a:lnTo>
                    <a:cubicBezTo>
                      <a:pt x="3848" y="1769"/>
                      <a:pt x="2359" y="2916"/>
                      <a:pt x="932" y="2916"/>
                    </a:cubicBezTo>
                    <a:close/>
                    <a:moveTo>
                      <a:pt x="32" y="2761"/>
                    </a:moveTo>
                    <a:cubicBezTo>
                      <a:pt x="32" y="2761"/>
                      <a:pt x="32" y="2761"/>
                      <a:pt x="1" y="2761"/>
                    </a:cubicBezTo>
                    <a:cubicBezTo>
                      <a:pt x="32" y="2761"/>
                      <a:pt x="32" y="2761"/>
                      <a:pt x="32" y="2761"/>
                    </a:cubicBezTo>
                    <a:close/>
                    <a:moveTo>
                      <a:pt x="1" y="2761"/>
                    </a:moveTo>
                    <a:cubicBezTo>
                      <a:pt x="1" y="2761"/>
                      <a:pt x="1" y="2761"/>
                      <a:pt x="1" y="2761"/>
                    </a:cubicBez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61"/>
                    </a:cubicBezTo>
                    <a:cubicBezTo>
                      <a:pt x="1" y="2761"/>
                      <a:pt x="1" y="2761"/>
                      <a:pt x="1" y="2761"/>
                    </a:cubicBezTo>
                    <a:close/>
                    <a:moveTo>
                      <a:pt x="1" y="2730"/>
                    </a:move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30"/>
                    </a:cubicBezTo>
                    <a:close/>
                  </a:path>
                </a:pathLst>
              </a:custGeom>
              <a:solidFill>
                <a:srgbClr val="55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54"/>
              <p:cNvSpPr/>
              <p:nvPr/>
            </p:nvSpPr>
            <p:spPr>
              <a:xfrm flipH="1">
                <a:off x="6392642" y="2731259"/>
                <a:ext cx="259530" cy="24911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671" extrusionOk="0">
                    <a:moveTo>
                      <a:pt x="6267" y="1"/>
                    </a:moveTo>
                    <a:cubicBezTo>
                      <a:pt x="6267" y="590"/>
                      <a:pt x="6205" y="1242"/>
                      <a:pt x="5957" y="1862"/>
                    </a:cubicBezTo>
                    <a:cubicBezTo>
                      <a:pt x="5305" y="3630"/>
                      <a:pt x="3816" y="4778"/>
                      <a:pt x="2389" y="4778"/>
                    </a:cubicBezTo>
                    <a:cubicBezTo>
                      <a:pt x="2079" y="4778"/>
                      <a:pt x="1769" y="4747"/>
                      <a:pt x="1459" y="4623"/>
                    </a:cubicBezTo>
                    <a:cubicBezTo>
                      <a:pt x="838" y="4406"/>
                      <a:pt x="342" y="3941"/>
                      <a:pt x="1" y="3351"/>
                    </a:cubicBezTo>
                    <a:lnTo>
                      <a:pt x="1" y="3351"/>
                    </a:lnTo>
                    <a:cubicBezTo>
                      <a:pt x="63" y="4809"/>
                      <a:pt x="745" y="6050"/>
                      <a:pt x="1955" y="6484"/>
                    </a:cubicBezTo>
                    <a:cubicBezTo>
                      <a:pt x="1955" y="6484"/>
                      <a:pt x="1955" y="6484"/>
                      <a:pt x="1955" y="6515"/>
                    </a:cubicBezTo>
                    <a:lnTo>
                      <a:pt x="1986" y="6515"/>
                    </a:lnTo>
                    <a:cubicBezTo>
                      <a:pt x="2265" y="6608"/>
                      <a:pt x="2575" y="6670"/>
                      <a:pt x="2886" y="6670"/>
                    </a:cubicBezTo>
                    <a:cubicBezTo>
                      <a:pt x="4313" y="6670"/>
                      <a:pt x="5802" y="5523"/>
                      <a:pt x="6453" y="3754"/>
                    </a:cubicBezTo>
                    <a:cubicBezTo>
                      <a:pt x="6949" y="2389"/>
                      <a:pt x="6825" y="994"/>
                      <a:pt x="6267" y="1"/>
                    </a:cubicBezTo>
                    <a:close/>
                  </a:path>
                </a:pathLst>
              </a:custGeom>
              <a:solidFill>
                <a:srgbClr val="2514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54"/>
              <p:cNvSpPr/>
              <p:nvPr/>
            </p:nvSpPr>
            <p:spPr>
              <a:xfrm flipH="1">
                <a:off x="6266382" y="2656909"/>
                <a:ext cx="135553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190" extrusionOk="0">
                    <a:moveTo>
                      <a:pt x="1809" y="1"/>
                    </a:moveTo>
                    <a:cubicBezTo>
                      <a:pt x="1293" y="1"/>
                      <a:pt x="780" y="248"/>
                      <a:pt x="465" y="720"/>
                    </a:cubicBezTo>
                    <a:cubicBezTo>
                      <a:pt x="0" y="1464"/>
                      <a:pt x="217" y="2457"/>
                      <a:pt x="962" y="2922"/>
                    </a:cubicBezTo>
                    <a:cubicBezTo>
                      <a:pt x="1222" y="3104"/>
                      <a:pt x="1520" y="3190"/>
                      <a:pt x="1818" y="3190"/>
                    </a:cubicBezTo>
                    <a:cubicBezTo>
                      <a:pt x="2334" y="3190"/>
                      <a:pt x="2849" y="2930"/>
                      <a:pt x="3164" y="2457"/>
                    </a:cubicBezTo>
                    <a:cubicBezTo>
                      <a:pt x="3630" y="1713"/>
                      <a:pt x="3413" y="720"/>
                      <a:pt x="2668" y="255"/>
                    </a:cubicBezTo>
                    <a:cubicBezTo>
                      <a:pt x="2406" y="84"/>
                      <a:pt x="2107" y="1"/>
                      <a:pt x="18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54"/>
              <p:cNvSpPr/>
              <p:nvPr/>
            </p:nvSpPr>
            <p:spPr>
              <a:xfrm flipH="1">
                <a:off x="6277957" y="2684095"/>
                <a:ext cx="47537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01" extrusionOk="0">
                    <a:moveTo>
                      <a:pt x="633" y="0"/>
                    </a:moveTo>
                    <a:cubicBezTo>
                      <a:pt x="454" y="0"/>
                      <a:pt x="274" y="83"/>
                      <a:pt x="156" y="240"/>
                    </a:cubicBezTo>
                    <a:cubicBezTo>
                      <a:pt x="1" y="519"/>
                      <a:pt x="63" y="861"/>
                      <a:pt x="342" y="1016"/>
                    </a:cubicBezTo>
                    <a:cubicBezTo>
                      <a:pt x="433" y="1073"/>
                      <a:pt x="536" y="1100"/>
                      <a:pt x="639" y="1100"/>
                    </a:cubicBezTo>
                    <a:cubicBezTo>
                      <a:pt x="815" y="1100"/>
                      <a:pt x="988" y="1018"/>
                      <a:pt x="1086" y="861"/>
                    </a:cubicBezTo>
                    <a:cubicBezTo>
                      <a:pt x="1272" y="581"/>
                      <a:pt x="1179" y="240"/>
                      <a:pt x="931" y="85"/>
                    </a:cubicBezTo>
                    <a:cubicBezTo>
                      <a:pt x="840" y="28"/>
                      <a:pt x="737" y="0"/>
                      <a:pt x="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54"/>
              <p:cNvSpPr/>
              <p:nvPr/>
            </p:nvSpPr>
            <p:spPr>
              <a:xfrm flipH="1">
                <a:off x="6567555" y="2559966"/>
                <a:ext cx="135591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90" extrusionOk="0">
                    <a:moveTo>
                      <a:pt x="1847" y="0"/>
                    </a:moveTo>
                    <a:cubicBezTo>
                      <a:pt x="1316" y="0"/>
                      <a:pt x="797" y="261"/>
                      <a:pt x="497" y="741"/>
                    </a:cubicBezTo>
                    <a:cubicBezTo>
                      <a:pt x="1" y="1486"/>
                      <a:pt x="218" y="2447"/>
                      <a:pt x="962" y="2944"/>
                    </a:cubicBezTo>
                    <a:cubicBezTo>
                      <a:pt x="1229" y="3110"/>
                      <a:pt x="1528" y="3190"/>
                      <a:pt x="1823" y="3190"/>
                    </a:cubicBezTo>
                    <a:cubicBezTo>
                      <a:pt x="2351" y="3190"/>
                      <a:pt x="2866" y="2936"/>
                      <a:pt x="3165" y="2478"/>
                    </a:cubicBezTo>
                    <a:cubicBezTo>
                      <a:pt x="3630" y="1734"/>
                      <a:pt x="3444" y="741"/>
                      <a:pt x="2699" y="245"/>
                    </a:cubicBezTo>
                    <a:cubicBezTo>
                      <a:pt x="2435" y="80"/>
                      <a:pt x="2139" y="0"/>
                      <a:pt x="18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54"/>
              <p:cNvSpPr/>
              <p:nvPr/>
            </p:nvSpPr>
            <p:spPr>
              <a:xfrm flipH="1">
                <a:off x="6579167" y="2586853"/>
                <a:ext cx="47537" cy="4156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13" extrusionOk="0">
                    <a:moveTo>
                      <a:pt x="643" y="0"/>
                    </a:moveTo>
                    <a:cubicBezTo>
                      <a:pt x="463" y="0"/>
                      <a:pt x="287" y="90"/>
                      <a:pt x="187" y="269"/>
                    </a:cubicBezTo>
                    <a:cubicBezTo>
                      <a:pt x="1" y="518"/>
                      <a:pt x="94" y="859"/>
                      <a:pt x="342" y="1014"/>
                    </a:cubicBezTo>
                    <a:cubicBezTo>
                      <a:pt x="432" y="1081"/>
                      <a:pt x="534" y="1112"/>
                      <a:pt x="637" y="1112"/>
                    </a:cubicBezTo>
                    <a:cubicBezTo>
                      <a:pt x="817" y="1112"/>
                      <a:pt x="999" y="1017"/>
                      <a:pt x="1118" y="859"/>
                    </a:cubicBezTo>
                    <a:cubicBezTo>
                      <a:pt x="1273" y="611"/>
                      <a:pt x="1211" y="269"/>
                      <a:pt x="932" y="83"/>
                    </a:cubicBezTo>
                    <a:cubicBezTo>
                      <a:pt x="843" y="28"/>
                      <a:pt x="743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54"/>
              <p:cNvSpPr/>
              <p:nvPr/>
            </p:nvSpPr>
            <p:spPr>
              <a:xfrm flipH="1">
                <a:off x="6440141" y="2703476"/>
                <a:ext cx="155270" cy="91526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451" extrusionOk="0">
                    <a:moveTo>
                      <a:pt x="2203" y="0"/>
                    </a:moveTo>
                    <a:cubicBezTo>
                      <a:pt x="1955" y="0"/>
                      <a:pt x="1707" y="62"/>
                      <a:pt x="1490" y="124"/>
                    </a:cubicBezTo>
                    <a:cubicBezTo>
                      <a:pt x="1024" y="311"/>
                      <a:pt x="404" y="714"/>
                      <a:pt x="156" y="1241"/>
                    </a:cubicBezTo>
                    <a:cubicBezTo>
                      <a:pt x="94" y="1365"/>
                      <a:pt x="63" y="1489"/>
                      <a:pt x="63" y="1644"/>
                    </a:cubicBezTo>
                    <a:cubicBezTo>
                      <a:pt x="1" y="2265"/>
                      <a:pt x="1366" y="2389"/>
                      <a:pt x="1769" y="2420"/>
                    </a:cubicBezTo>
                    <a:cubicBezTo>
                      <a:pt x="1924" y="2451"/>
                      <a:pt x="2048" y="2451"/>
                      <a:pt x="2203" y="2451"/>
                    </a:cubicBezTo>
                    <a:cubicBezTo>
                      <a:pt x="2761" y="2451"/>
                      <a:pt x="3351" y="2327"/>
                      <a:pt x="3723" y="1955"/>
                    </a:cubicBezTo>
                    <a:cubicBezTo>
                      <a:pt x="4157" y="1520"/>
                      <a:pt x="3971" y="869"/>
                      <a:pt x="3568" y="497"/>
                    </a:cubicBezTo>
                    <a:cubicBezTo>
                      <a:pt x="3196" y="186"/>
                      <a:pt x="2699" y="0"/>
                      <a:pt x="2203" y="0"/>
                    </a:cubicBezTo>
                    <a:close/>
                  </a:path>
                </a:pathLst>
              </a:custGeom>
              <a:solidFill>
                <a:srgbClr val="5C4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54"/>
              <p:cNvSpPr/>
              <p:nvPr/>
            </p:nvSpPr>
            <p:spPr>
              <a:xfrm flipH="1">
                <a:off x="6494584" y="3096177"/>
                <a:ext cx="35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94" h="1" extrusionOk="0">
                    <a:moveTo>
                      <a:pt x="93" y="1"/>
                    </a:moveTo>
                    <a:lnTo>
                      <a:pt x="93" y="1"/>
                    </a:lnTo>
                    <a:lnTo>
                      <a:pt x="93" y="1"/>
                    </a:lnTo>
                    <a:close/>
                    <a:moveTo>
                      <a:pt x="62" y="1"/>
                    </a:moveTo>
                    <a:lnTo>
                      <a:pt x="62" y="1"/>
                    </a:lnTo>
                    <a:lnTo>
                      <a:pt x="62" y="1"/>
                    </a:lnTo>
                    <a:close/>
                    <a:moveTo>
                      <a:pt x="62" y="1"/>
                    </a:moveTo>
                    <a:lnTo>
                      <a:pt x="31" y="1"/>
                    </a:lnTo>
                    <a:lnTo>
                      <a:pt x="62" y="1"/>
                    </a:lnTo>
                    <a:close/>
                    <a:moveTo>
                      <a:pt x="31" y="1"/>
                    </a:moveTo>
                    <a:lnTo>
                      <a:pt x="31" y="1"/>
                    </a:lnTo>
                    <a:lnTo>
                      <a:pt x="31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54"/>
              <p:cNvSpPr/>
              <p:nvPr/>
            </p:nvSpPr>
            <p:spPr>
              <a:xfrm flipH="1">
                <a:off x="6109999" y="2665237"/>
                <a:ext cx="674219" cy="43097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1541" extrusionOk="0">
                    <a:moveTo>
                      <a:pt x="17993" y="1"/>
                    </a:moveTo>
                    <a:cubicBezTo>
                      <a:pt x="17465" y="3196"/>
                      <a:pt x="15263" y="6515"/>
                      <a:pt x="12347" y="8159"/>
                    </a:cubicBezTo>
                    <a:cubicBezTo>
                      <a:pt x="10361" y="9183"/>
                      <a:pt x="8407" y="9555"/>
                      <a:pt x="6577" y="9555"/>
                    </a:cubicBezTo>
                    <a:cubicBezTo>
                      <a:pt x="3940" y="9555"/>
                      <a:pt x="1644" y="8749"/>
                      <a:pt x="0" y="8004"/>
                    </a:cubicBezTo>
                    <a:lnTo>
                      <a:pt x="0" y="8004"/>
                    </a:lnTo>
                    <a:cubicBezTo>
                      <a:pt x="1861" y="10145"/>
                      <a:pt x="4591" y="11510"/>
                      <a:pt x="7662" y="11541"/>
                    </a:cubicBezTo>
                    <a:lnTo>
                      <a:pt x="7755" y="11541"/>
                    </a:lnTo>
                    <a:cubicBezTo>
                      <a:pt x="12874" y="11541"/>
                      <a:pt x="17124" y="7849"/>
                      <a:pt x="17930" y="2948"/>
                    </a:cubicBezTo>
                    <a:cubicBezTo>
                      <a:pt x="18024" y="2420"/>
                      <a:pt x="18055" y="1862"/>
                      <a:pt x="18055" y="1304"/>
                    </a:cubicBezTo>
                    <a:lnTo>
                      <a:pt x="18055" y="1272"/>
                    </a:lnTo>
                    <a:cubicBezTo>
                      <a:pt x="18055" y="838"/>
                      <a:pt x="18024" y="404"/>
                      <a:pt x="17993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54"/>
              <p:cNvSpPr/>
              <p:nvPr/>
            </p:nvSpPr>
            <p:spPr>
              <a:xfrm flipH="1">
                <a:off x="6050910" y="3728695"/>
                <a:ext cx="23190" cy="1045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80" extrusionOk="0">
                    <a:moveTo>
                      <a:pt x="0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31" y="280"/>
                      <a:pt x="31" y="280"/>
                      <a:pt x="0" y="280"/>
                    </a:cubicBezTo>
                    <a:close/>
                    <a:moveTo>
                      <a:pt x="31" y="248"/>
                    </a:moveTo>
                    <a:cubicBezTo>
                      <a:pt x="31" y="248"/>
                      <a:pt x="31" y="248"/>
                      <a:pt x="62" y="248"/>
                    </a:cubicBezTo>
                    <a:cubicBezTo>
                      <a:pt x="62" y="248"/>
                      <a:pt x="31" y="248"/>
                      <a:pt x="31" y="248"/>
                    </a:cubicBezTo>
                    <a:close/>
                    <a:moveTo>
                      <a:pt x="62" y="248"/>
                    </a:moveTo>
                    <a:cubicBezTo>
                      <a:pt x="248" y="186"/>
                      <a:pt x="403" y="124"/>
                      <a:pt x="590" y="31"/>
                    </a:cubicBezTo>
                    <a:cubicBezTo>
                      <a:pt x="403" y="124"/>
                      <a:pt x="248" y="186"/>
                      <a:pt x="62" y="248"/>
                    </a:cubicBezTo>
                    <a:close/>
                    <a:moveTo>
                      <a:pt x="590" y="31"/>
                    </a:moveTo>
                    <a:cubicBezTo>
                      <a:pt x="621" y="31"/>
                      <a:pt x="621" y="31"/>
                      <a:pt x="621" y="31"/>
                    </a:cubicBezTo>
                    <a:cubicBezTo>
                      <a:pt x="621" y="31"/>
                      <a:pt x="621" y="31"/>
                      <a:pt x="590" y="31"/>
                    </a:cubicBezTo>
                    <a:close/>
                    <a:moveTo>
                      <a:pt x="621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1" y="0"/>
                      <a:pt x="621" y="0"/>
                      <a:pt x="621" y="0"/>
                    </a:cubicBezTo>
                    <a:close/>
                  </a:path>
                </a:pathLst>
              </a:custGeom>
              <a:solidFill>
                <a:srgbClr val="4A2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54"/>
              <p:cNvSpPr/>
              <p:nvPr/>
            </p:nvSpPr>
            <p:spPr>
              <a:xfrm flipH="1">
                <a:off x="5896845" y="3339468"/>
                <a:ext cx="727507" cy="428655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11479" extrusionOk="0">
                    <a:moveTo>
                      <a:pt x="2637" y="0"/>
                    </a:moveTo>
                    <a:cubicBezTo>
                      <a:pt x="1396" y="1954"/>
                      <a:pt x="0" y="3071"/>
                      <a:pt x="0" y="3071"/>
                    </a:cubicBezTo>
                    <a:cubicBezTo>
                      <a:pt x="124" y="3630"/>
                      <a:pt x="310" y="4157"/>
                      <a:pt x="496" y="4684"/>
                    </a:cubicBezTo>
                    <a:lnTo>
                      <a:pt x="527" y="4684"/>
                    </a:lnTo>
                    <a:cubicBezTo>
                      <a:pt x="527" y="4622"/>
                      <a:pt x="558" y="4591"/>
                      <a:pt x="589" y="4529"/>
                    </a:cubicBezTo>
                    <a:lnTo>
                      <a:pt x="620" y="4529"/>
                    </a:lnTo>
                    <a:cubicBezTo>
                      <a:pt x="900" y="4064"/>
                      <a:pt x="1303" y="3785"/>
                      <a:pt x="1768" y="3692"/>
                    </a:cubicBezTo>
                    <a:cubicBezTo>
                      <a:pt x="1954" y="3630"/>
                      <a:pt x="2141" y="3599"/>
                      <a:pt x="2327" y="3599"/>
                    </a:cubicBezTo>
                    <a:cubicBezTo>
                      <a:pt x="4343" y="3599"/>
                      <a:pt x="7135" y="5832"/>
                      <a:pt x="8562" y="7321"/>
                    </a:cubicBezTo>
                    <a:cubicBezTo>
                      <a:pt x="8872" y="7662"/>
                      <a:pt x="9120" y="7942"/>
                      <a:pt x="9275" y="8190"/>
                    </a:cubicBezTo>
                    <a:cubicBezTo>
                      <a:pt x="10020" y="9276"/>
                      <a:pt x="10144" y="10423"/>
                      <a:pt x="9865" y="11447"/>
                    </a:cubicBezTo>
                    <a:cubicBezTo>
                      <a:pt x="10082" y="11478"/>
                      <a:pt x="10330" y="11478"/>
                      <a:pt x="10547" y="11478"/>
                    </a:cubicBezTo>
                    <a:cubicBezTo>
                      <a:pt x="11974" y="11478"/>
                      <a:pt x="13370" y="11230"/>
                      <a:pt x="14735" y="10703"/>
                    </a:cubicBezTo>
                    <a:lnTo>
                      <a:pt x="14766" y="10703"/>
                    </a:lnTo>
                    <a:cubicBezTo>
                      <a:pt x="14766" y="10703"/>
                      <a:pt x="14766" y="10671"/>
                      <a:pt x="14766" y="10671"/>
                    </a:cubicBezTo>
                    <a:lnTo>
                      <a:pt x="14797" y="10671"/>
                    </a:lnTo>
                    <a:cubicBezTo>
                      <a:pt x="14983" y="10609"/>
                      <a:pt x="15138" y="10547"/>
                      <a:pt x="15325" y="10454"/>
                    </a:cubicBezTo>
                    <a:lnTo>
                      <a:pt x="15356" y="10454"/>
                    </a:lnTo>
                    <a:cubicBezTo>
                      <a:pt x="15356" y="10454"/>
                      <a:pt x="15356" y="10454"/>
                      <a:pt x="15356" y="10423"/>
                    </a:cubicBezTo>
                    <a:cubicBezTo>
                      <a:pt x="17062" y="9679"/>
                      <a:pt x="18520" y="8531"/>
                      <a:pt x="19481" y="7135"/>
                    </a:cubicBezTo>
                    <a:lnTo>
                      <a:pt x="19481" y="7135"/>
                    </a:lnTo>
                    <a:cubicBezTo>
                      <a:pt x="18334" y="7973"/>
                      <a:pt x="16845" y="8097"/>
                      <a:pt x="15107" y="8128"/>
                    </a:cubicBezTo>
                    <a:lnTo>
                      <a:pt x="15045" y="8128"/>
                    </a:lnTo>
                    <a:cubicBezTo>
                      <a:pt x="12254" y="8128"/>
                      <a:pt x="2699" y="3878"/>
                      <a:pt x="2637" y="0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54"/>
              <p:cNvSpPr/>
              <p:nvPr/>
            </p:nvSpPr>
            <p:spPr>
              <a:xfrm flipH="1">
                <a:off x="6207312" y="3474314"/>
                <a:ext cx="465698" cy="42887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1485" extrusionOk="0">
                    <a:moveTo>
                      <a:pt x="3639" y="1"/>
                    </a:moveTo>
                    <a:cubicBezTo>
                      <a:pt x="2891" y="1"/>
                      <a:pt x="2251" y="308"/>
                      <a:pt x="1830" y="1073"/>
                    </a:cubicBezTo>
                    <a:cubicBezTo>
                      <a:pt x="0" y="4300"/>
                      <a:pt x="3909" y="7464"/>
                      <a:pt x="3909" y="7464"/>
                    </a:cubicBezTo>
                    <a:cubicBezTo>
                      <a:pt x="3909" y="7464"/>
                      <a:pt x="3874" y="7462"/>
                      <a:pt x="3812" y="7462"/>
                    </a:cubicBezTo>
                    <a:cubicBezTo>
                      <a:pt x="3259" y="7462"/>
                      <a:pt x="562" y="7563"/>
                      <a:pt x="1148" y="9542"/>
                    </a:cubicBezTo>
                    <a:cubicBezTo>
                      <a:pt x="1564" y="10969"/>
                      <a:pt x="2525" y="11485"/>
                      <a:pt x="4127" y="11485"/>
                    </a:cubicBezTo>
                    <a:cubicBezTo>
                      <a:pt x="5033" y="11485"/>
                      <a:pt x="6143" y="11320"/>
                      <a:pt x="7476" y="11062"/>
                    </a:cubicBezTo>
                    <a:cubicBezTo>
                      <a:pt x="10423" y="10504"/>
                      <a:pt x="12471" y="7340"/>
                      <a:pt x="10578" y="4579"/>
                    </a:cubicBezTo>
                    <a:cubicBezTo>
                      <a:pt x="10423" y="4331"/>
                      <a:pt x="10175" y="4051"/>
                      <a:pt x="9865" y="3710"/>
                    </a:cubicBezTo>
                    <a:cubicBezTo>
                      <a:pt x="8441" y="2218"/>
                      <a:pt x="5649" y="1"/>
                      <a:pt x="3639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54"/>
              <p:cNvSpPr/>
              <p:nvPr/>
            </p:nvSpPr>
            <p:spPr>
              <a:xfrm flipH="1">
                <a:off x="6558292" y="3477301"/>
                <a:ext cx="44064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39" extrusionOk="0">
                    <a:moveTo>
                      <a:pt x="0" y="838"/>
                    </a:moveTo>
                    <a:lnTo>
                      <a:pt x="0" y="838"/>
                    </a:lnTo>
                    <a:lnTo>
                      <a:pt x="0" y="838"/>
                    </a:lnTo>
                    <a:close/>
                    <a:moveTo>
                      <a:pt x="0" y="838"/>
                    </a:moveTo>
                    <a:cubicBezTo>
                      <a:pt x="0" y="838"/>
                      <a:pt x="0" y="838"/>
                      <a:pt x="0" y="838"/>
                    </a:cubicBezTo>
                    <a:cubicBezTo>
                      <a:pt x="0" y="838"/>
                      <a:pt x="0" y="838"/>
                      <a:pt x="0" y="838"/>
                    </a:cubicBezTo>
                    <a:close/>
                    <a:moveTo>
                      <a:pt x="0" y="838"/>
                    </a:moveTo>
                    <a:cubicBezTo>
                      <a:pt x="31" y="838"/>
                      <a:pt x="31" y="838"/>
                      <a:pt x="31" y="838"/>
                    </a:cubicBezTo>
                    <a:cubicBezTo>
                      <a:pt x="31" y="838"/>
                      <a:pt x="31" y="838"/>
                      <a:pt x="0" y="838"/>
                    </a:cubicBezTo>
                    <a:close/>
                    <a:moveTo>
                      <a:pt x="31" y="838"/>
                    </a:moveTo>
                    <a:cubicBezTo>
                      <a:pt x="311" y="373"/>
                      <a:pt x="714" y="94"/>
                      <a:pt x="1179" y="1"/>
                    </a:cubicBezTo>
                    <a:cubicBezTo>
                      <a:pt x="714" y="94"/>
                      <a:pt x="311" y="373"/>
                      <a:pt x="31" y="838"/>
                    </a:cubicBezTo>
                    <a:close/>
                    <a:moveTo>
                      <a:pt x="1179" y="1"/>
                    </a:moveTo>
                    <a:lnTo>
                      <a:pt x="1179" y="1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515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54"/>
              <p:cNvSpPr/>
              <p:nvPr/>
            </p:nvSpPr>
            <p:spPr>
              <a:xfrm flipH="1">
                <a:off x="6369489" y="3473828"/>
                <a:ext cx="267634" cy="340601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9121" extrusionOk="0">
                    <a:moveTo>
                      <a:pt x="2669" y="1"/>
                    </a:moveTo>
                    <a:cubicBezTo>
                      <a:pt x="2483" y="1"/>
                      <a:pt x="2296" y="32"/>
                      <a:pt x="2110" y="94"/>
                    </a:cubicBezTo>
                    <a:cubicBezTo>
                      <a:pt x="1645" y="187"/>
                      <a:pt x="1242" y="466"/>
                      <a:pt x="962" y="931"/>
                    </a:cubicBezTo>
                    <a:lnTo>
                      <a:pt x="931" y="931"/>
                    </a:lnTo>
                    <a:cubicBezTo>
                      <a:pt x="900" y="993"/>
                      <a:pt x="869" y="1024"/>
                      <a:pt x="869" y="1086"/>
                    </a:cubicBezTo>
                    <a:cubicBezTo>
                      <a:pt x="528" y="1676"/>
                      <a:pt x="373" y="2296"/>
                      <a:pt x="373" y="2886"/>
                    </a:cubicBezTo>
                    <a:cubicBezTo>
                      <a:pt x="373" y="5398"/>
                      <a:pt x="2948" y="7477"/>
                      <a:pt x="2948" y="7477"/>
                    </a:cubicBezTo>
                    <a:lnTo>
                      <a:pt x="2855" y="7477"/>
                    </a:lnTo>
                    <a:cubicBezTo>
                      <a:pt x="2389" y="7477"/>
                      <a:pt x="1" y="7539"/>
                      <a:pt x="94" y="9121"/>
                    </a:cubicBezTo>
                    <a:cubicBezTo>
                      <a:pt x="838" y="7973"/>
                      <a:pt x="2948" y="7880"/>
                      <a:pt x="4065" y="7880"/>
                    </a:cubicBezTo>
                    <a:lnTo>
                      <a:pt x="4375" y="7880"/>
                    </a:lnTo>
                    <a:cubicBezTo>
                      <a:pt x="3537" y="7446"/>
                      <a:pt x="3041" y="6639"/>
                      <a:pt x="2514" y="5895"/>
                    </a:cubicBezTo>
                    <a:cubicBezTo>
                      <a:pt x="2110" y="5367"/>
                      <a:pt x="1645" y="4778"/>
                      <a:pt x="1583" y="4095"/>
                    </a:cubicBezTo>
                    <a:cubicBezTo>
                      <a:pt x="1521" y="3382"/>
                      <a:pt x="1862" y="2606"/>
                      <a:pt x="2389" y="2141"/>
                    </a:cubicBezTo>
                    <a:cubicBezTo>
                      <a:pt x="2700" y="1893"/>
                      <a:pt x="3320" y="1800"/>
                      <a:pt x="4034" y="1800"/>
                    </a:cubicBezTo>
                    <a:cubicBezTo>
                      <a:pt x="5430" y="1800"/>
                      <a:pt x="7136" y="2141"/>
                      <a:pt x="7167" y="2141"/>
                    </a:cubicBezTo>
                    <a:cubicBezTo>
                      <a:pt x="5771" y="1024"/>
                      <a:pt x="4034" y="1"/>
                      <a:pt x="2669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0" name="Google Shape;4460;p54"/>
            <p:cNvGrpSpPr/>
            <p:nvPr/>
          </p:nvGrpSpPr>
          <p:grpSpPr>
            <a:xfrm>
              <a:off x="6296448" y="3598432"/>
              <a:ext cx="1345948" cy="864149"/>
              <a:chOff x="6033698" y="3387394"/>
              <a:chExt cx="1345948" cy="864149"/>
            </a:xfrm>
          </p:grpSpPr>
          <p:grpSp>
            <p:nvGrpSpPr>
              <p:cNvPr id="4461" name="Google Shape;4461;p54"/>
              <p:cNvGrpSpPr/>
              <p:nvPr/>
            </p:nvGrpSpPr>
            <p:grpSpPr>
              <a:xfrm rot="5400000">
                <a:off x="6611084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2" name="Google Shape;4462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67" name="Google Shape;4467;p54"/>
              <p:cNvGrpSpPr/>
              <p:nvPr/>
            </p:nvGrpSpPr>
            <p:grpSpPr>
              <a:xfrm rot="-5400000" flipH="1">
                <a:off x="5938109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8" name="Google Shape;4468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7A29AB3-AB7E-4977-A9F2-203A85237ECF}"/>
              </a:ext>
            </a:extLst>
          </p:cNvPr>
          <p:cNvSpPr txBox="1"/>
          <p:nvPr/>
        </p:nvSpPr>
        <p:spPr>
          <a:xfrm>
            <a:off x="1907925" y="1956556"/>
            <a:ext cx="3442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5 x 9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0B66528-41B0-40D9-A9DA-428F4E8F2161}"/>
              </a:ext>
            </a:extLst>
          </p:cNvPr>
          <p:cNvSpPr txBox="1"/>
          <p:nvPr/>
        </p:nvSpPr>
        <p:spPr>
          <a:xfrm>
            <a:off x="4930052" y="1959933"/>
            <a:ext cx="125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0" name="Google Shape;4480;p55"/>
          <p:cNvGrpSpPr/>
          <p:nvPr/>
        </p:nvGrpSpPr>
        <p:grpSpPr>
          <a:xfrm>
            <a:off x="181304" y="30106"/>
            <a:ext cx="7804096" cy="4597069"/>
            <a:chOff x="1894989" y="776658"/>
            <a:chExt cx="5176010" cy="3715416"/>
          </a:xfrm>
        </p:grpSpPr>
        <p:grpSp>
          <p:nvGrpSpPr>
            <p:cNvPr id="4481" name="Google Shape;4481;p55"/>
            <p:cNvGrpSpPr/>
            <p:nvPr/>
          </p:nvGrpSpPr>
          <p:grpSpPr>
            <a:xfrm rot="1302338">
              <a:off x="6067036" y="2747724"/>
              <a:ext cx="941854" cy="516770"/>
              <a:chOff x="80379" y="2974904"/>
              <a:chExt cx="1766396" cy="973004"/>
            </a:xfrm>
          </p:grpSpPr>
          <p:sp>
            <p:nvSpPr>
              <p:cNvPr id="4482" name="Google Shape;4482;p55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55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55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55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55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55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55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55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0" name="Google Shape;4490;p55"/>
            <p:cNvGrpSpPr/>
            <p:nvPr/>
          </p:nvGrpSpPr>
          <p:grpSpPr>
            <a:xfrm rot="-346248" flipH="1">
              <a:off x="2620183" y="1107286"/>
              <a:ext cx="713208" cy="2066723"/>
              <a:chOff x="8208885" y="1995091"/>
              <a:chExt cx="784602" cy="2259876"/>
            </a:xfrm>
          </p:grpSpPr>
          <p:sp>
            <p:nvSpPr>
              <p:cNvPr id="4491" name="Google Shape;4491;p55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55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55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55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55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55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7" name="Google Shape;4497;p55"/>
            <p:cNvGrpSpPr/>
            <p:nvPr/>
          </p:nvGrpSpPr>
          <p:grpSpPr>
            <a:xfrm rot="-4057004" flipH="1">
              <a:off x="2378240" y="3217954"/>
              <a:ext cx="1082710" cy="863133"/>
              <a:chOff x="8757948" y="1920174"/>
              <a:chExt cx="1090443" cy="865316"/>
            </a:xfrm>
          </p:grpSpPr>
          <p:sp>
            <p:nvSpPr>
              <p:cNvPr id="4498" name="Google Shape;4498;p55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55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55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55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55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55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55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55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55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55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55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55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55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55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55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55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55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55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55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55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55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55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0" name="Google Shape;4520;p55"/>
            <p:cNvGrpSpPr/>
            <p:nvPr/>
          </p:nvGrpSpPr>
          <p:grpSpPr>
            <a:xfrm rot="5664174" flipH="1">
              <a:off x="5659439" y="1514458"/>
              <a:ext cx="1482907" cy="1176754"/>
              <a:chOff x="8757948" y="1920174"/>
              <a:chExt cx="1090443" cy="865316"/>
            </a:xfrm>
          </p:grpSpPr>
          <p:sp>
            <p:nvSpPr>
              <p:cNvPr id="4521" name="Google Shape;4521;p55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55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55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55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55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55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55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55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55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55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55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55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55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55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55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55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55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55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55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55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55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55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3" name="Google Shape;4543;p55"/>
            <p:cNvGrpSpPr/>
            <p:nvPr/>
          </p:nvGrpSpPr>
          <p:grpSpPr>
            <a:xfrm rot="3962846" flipH="1">
              <a:off x="5587714" y="3199765"/>
              <a:ext cx="1179626" cy="899519"/>
              <a:chOff x="5913226" y="4077344"/>
              <a:chExt cx="914289" cy="694967"/>
            </a:xfrm>
          </p:grpSpPr>
          <p:sp>
            <p:nvSpPr>
              <p:cNvPr id="4544" name="Google Shape;4544;p5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5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5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5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5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5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5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1" name="Google Shape;4551;p55"/>
            <p:cNvGrpSpPr/>
            <p:nvPr/>
          </p:nvGrpSpPr>
          <p:grpSpPr>
            <a:xfrm rot="-4099640">
              <a:off x="2259035" y="2345287"/>
              <a:ext cx="579659" cy="1176875"/>
              <a:chOff x="6358918" y="3044707"/>
              <a:chExt cx="579665" cy="1176886"/>
            </a:xfrm>
          </p:grpSpPr>
          <p:sp>
            <p:nvSpPr>
              <p:cNvPr id="4552" name="Google Shape;4552;p55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55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55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55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55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55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55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55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55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1" name="Google Shape;4561;p55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2154;p37">
            <a:extLst>
              <a:ext uri="{FF2B5EF4-FFF2-40B4-BE49-F238E27FC236}">
                <a16:creationId xmlns:a16="http://schemas.microsoft.com/office/drawing/2014/main" id="{A17AB9EC-9920-4AC2-B49F-137E46905E76}"/>
              </a:ext>
            </a:extLst>
          </p:cNvPr>
          <p:cNvGrpSpPr/>
          <p:nvPr/>
        </p:nvGrpSpPr>
        <p:grpSpPr>
          <a:xfrm>
            <a:off x="5124583" y="2685750"/>
            <a:ext cx="1669325" cy="1941425"/>
            <a:chOff x="5298125" y="2598407"/>
            <a:chExt cx="1724510" cy="2005604"/>
          </a:xfrm>
        </p:grpSpPr>
        <p:sp>
          <p:nvSpPr>
            <p:cNvPr id="175" name="Google Shape;2155;p37">
              <a:extLst>
                <a:ext uri="{FF2B5EF4-FFF2-40B4-BE49-F238E27FC236}">
                  <a16:creationId xmlns:a16="http://schemas.microsoft.com/office/drawing/2014/main" id="{F4FDC2B4-D9D2-4E2A-8B0F-B19042E23297}"/>
                </a:ext>
              </a:extLst>
            </p:cNvPr>
            <p:cNvSpPr/>
            <p:nvPr/>
          </p:nvSpPr>
          <p:spPr>
            <a:xfrm>
              <a:off x="5298125" y="4059336"/>
              <a:ext cx="1703107" cy="544675"/>
            </a:xfrm>
            <a:custGeom>
              <a:avLst/>
              <a:gdLst/>
              <a:ahLst/>
              <a:cxnLst/>
              <a:rect l="l" t="t" r="r" b="b"/>
              <a:pathLst>
                <a:path w="61830" h="19774" extrusionOk="0">
                  <a:moveTo>
                    <a:pt x="32603" y="0"/>
                  </a:moveTo>
                  <a:cubicBezTo>
                    <a:pt x="32029" y="0"/>
                    <a:pt x="31454" y="10"/>
                    <a:pt x="30877" y="29"/>
                  </a:cubicBezTo>
                  <a:cubicBezTo>
                    <a:pt x="25213" y="180"/>
                    <a:pt x="19674" y="1458"/>
                    <a:pt x="14161" y="2736"/>
                  </a:cubicBezTo>
                  <a:cubicBezTo>
                    <a:pt x="11729" y="3312"/>
                    <a:pt x="9123" y="3588"/>
                    <a:pt x="6993" y="4866"/>
                  </a:cubicBezTo>
                  <a:cubicBezTo>
                    <a:pt x="4887" y="6145"/>
                    <a:pt x="2682" y="7673"/>
                    <a:pt x="827" y="9328"/>
                  </a:cubicBezTo>
                  <a:cubicBezTo>
                    <a:pt x="426" y="9704"/>
                    <a:pt x="0" y="10305"/>
                    <a:pt x="326" y="10731"/>
                  </a:cubicBezTo>
                  <a:cubicBezTo>
                    <a:pt x="501" y="11007"/>
                    <a:pt x="852" y="11057"/>
                    <a:pt x="1153" y="11082"/>
                  </a:cubicBezTo>
                  <a:cubicBezTo>
                    <a:pt x="3276" y="11328"/>
                    <a:pt x="5423" y="11450"/>
                    <a:pt x="7561" y="11450"/>
                  </a:cubicBezTo>
                  <a:cubicBezTo>
                    <a:pt x="8477" y="11450"/>
                    <a:pt x="9391" y="11428"/>
                    <a:pt x="10301" y="11383"/>
                  </a:cubicBezTo>
                  <a:cubicBezTo>
                    <a:pt x="10386" y="11379"/>
                    <a:pt x="10474" y="11376"/>
                    <a:pt x="10564" y="11376"/>
                  </a:cubicBezTo>
                  <a:cubicBezTo>
                    <a:pt x="11052" y="11376"/>
                    <a:pt x="11575" y="11456"/>
                    <a:pt x="11830" y="11859"/>
                  </a:cubicBezTo>
                  <a:cubicBezTo>
                    <a:pt x="12005" y="12135"/>
                    <a:pt x="11980" y="12485"/>
                    <a:pt x="11955" y="12811"/>
                  </a:cubicBezTo>
                  <a:cubicBezTo>
                    <a:pt x="11830" y="14215"/>
                    <a:pt x="11729" y="15593"/>
                    <a:pt x="11604" y="16997"/>
                  </a:cubicBezTo>
                  <a:cubicBezTo>
                    <a:pt x="11579" y="17398"/>
                    <a:pt x="11554" y="17799"/>
                    <a:pt x="11679" y="18175"/>
                  </a:cubicBezTo>
                  <a:cubicBezTo>
                    <a:pt x="11880" y="18651"/>
                    <a:pt x="12306" y="18977"/>
                    <a:pt x="12732" y="19202"/>
                  </a:cubicBezTo>
                  <a:cubicBezTo>
                    <a:pt x="13516" y="19605"/>
                    <a:pt x="14374" y="19773"/>
                    <a:pt x="15247" y="19773"/>
                  </a:cubicBezTo>
                  <a:cubicBezTo>
                    <a:pt x="16329" y="19773"/>
                    <a:pt x="17434" y="19515"/>
                    <a:pt x="18446" y="19127"/>
                  </a:cubicBezTo>
                  <a:cubicBezTo>
                    <a:pt x="20276" y="18425"/>
                    <a:pt x="21930" y="17323"/>
                    <a:pt x="23735" y="16521"/>
                  </a:cubicBezTo>
                  <a:cubicBezTo>
                    <a:pt x="26466" y="15317"/>
                    <a:pt x="29364" y="14889"/>
                    <a:pt x="32330" y="14889"/>
                  </a:cubicBezTo>
                  <a:cubicBezTo>
                    <a:pt x="36712" y="14889"/>
                    <a:pt x="41240" y="15823"/>
                    <a:pt x="45589" y="16571"/>
                  </a:cubicBezTo>
                  <a:cubicBezTo>
                    <a:pt x="46583" y="16750"/>
                    <a:pt x="47616" y="16907"/>
                    <a:pt x="48625" y="16907"/>
                  </a:cubicBezTo>
                  <a:cubicBezTo>
                    <a:pt x="49727" y="16907"/>
                    <a:pt x="50799" y="16720"/>
                    <a:pt x="51755" y="16170"/>
                  </a:cubicBezTo>
                  <a:cubicBezTo>
                    <a:pt x="53584" y="15117"/>
                    <a:pt x="54361" y="12135"/>
                    <a:pt x="52632" y="10907"/>
                  </a:cubicBezTo>
                  <a:cubicBezTo>
                    <a:pt x="55514" y="10831"/>
                    <a:pt x="58497" y="10706"/>
                    <a:pt x="61028" y="9378"/>
                  </a:cubicBezTo>
                  <a:cubicBezTo>
                    <a:pt x="61404" y="9177"/>
                    <a:pt x="61830" y="8826"/>
                    <a:pt x="61780" y="8400"/>
                  </a:cubicBezTo>
                  <a:cubicBezTo>
                    <a:pt x="61730" y="8125"/>
                    <a:pt x="61504" y="7924"/>
                    <a:pt x="61279" y="7749"/>
                  </a:cubicBezTo>
                  <a:cubicBezTo>
                    <a:pt x="57519" y="4816"/>
                    <a:pt x="52507" y="3287"/>
                    <a:pt x="47995" y="2059"/>
                  </a:cubicBezTo>
                  <a:cubicBezTo>
                    <a:pt x="44537" y="1107"/>
                    <a:pt x="41028" y="505"/>
                    <a:pt x="37469" y="205"/>
                  </a:cubicBezTo>
                  <a:cubicBezTo>
                    <a:pt x="35840" y="75"/>
                    <a:pt x="34225" y="0"/>
                    <a:pt x="32603" y="0"/>
                  </a:cubicBezTo>
                  <a:close/>
                </a:path>
              </a:pathLst>
            </a:custGeom>
            <a:solidFill>
              <a:srgbClr val="663D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56;p37">
              <a:extLst>
                <a:ext uri="{FF2B5EF4-FFF2-40B4-BE49-F238E27FC236}">
                  <a16:creationId xmlns:a16="http://schemas.microsoft.com/office/drawing/2014/main" id="{1632A678-DD8C-44DE-9A0C-1063DF82C5EC}"/>
                </a:ext>
              </a:extLst>
            </p:cNvPr>
            <p:cNvSpPr/>
            <p:nvPr/>
          </p:nvSpPr>
          <p:spPr>
            <a:xfrm>
              <a:off x="5311925" y="3586095"/>
              <a:ext cx="1710710" cy="959365"/>
            </a:xfrm>
            <a:custGeom>
              <a:avLst/>
              <a:gdLst/>
              <a:ahLst/>
              <a:cxnLst/>
              <a:rect l="l" t="t" r="r" b="b"/>
              <a:pathLst>
                <a:path w="62106" h="34829" extrusionOk="0">
                  <a:moveTo>
                    <a:pt x="30750" y="1"/>
                  </a:moveTo>
                  <a:cubicBezTo>
                    <a:pt x="24785" y="1"/>
                    <a:pt x="18794" y="793"/>
                    <a:pt x="12858" y="2148"/>
                  </a:cubicBezTo>
                  <a:cubicBezTo>
                    <a:pt x="11805" y="2398"/>
                    <a:pt x="10401" y="2273"/>
                    <a:pt x="9424" y="2574"/>
                  </a:cubicBezTo>
                  <a:cubicBezTo>
                    <a:pt x="6993" y="3351"/>
                    <a:pt x="7770" y="6057"/>
                    <a:pt x="8045" y="8037"/>
                  </a:cubicBezTo>
                  <a:cubicBezTo>
                    <a:pt x="8421" y="10769"/>
                    <a:pt x="7569" y="13852"/>
                    <a:pt x="7043" y="16534"/>
                  </a:cubicBezTo>
                  <a:cubicBezTo>
                    <a:pt x="6817" y="17611"/>
                    <a:pt x="6567" y="18739"/>
                    <a:pt x="6015" y="19717"/>
                  </a:cubicBezTo>
                  <a:cubicBezTo>
                    <a:pt x="5439" y="20744"/>
                    <a:pt x="4537" y="21546"/>
                    <a:pt x="3685" y="22373"/>
                  </a:cubicBezTo>
                  <a:cubicBezTo>
                    <a:pt x="2557" y="23451"/>
                    <a:pt x="1479" y="24604"/>
                    <a:pt x="476" y="25807"/>
                  </a:cubicBezTo>
                  <a:cubicBezTo>
                    <a:pt x="276" y="26032"/>
                    <a:pt x="75" y="26283"/>
                    <a:pt x="50" y="26584"/>
                  </a:cubicBezTo>
                  <a:cubicBezTo>
                    <a:pt x="0" y="27336"/>
                    <a:pt x="953" y="27687"/>
                    <a:pt x="1680" y="27737"/>
                  </a:cubicBezTo>
                  <a:cubicBezTo>
                    <a:pt x="1871" y="27746"/>
                    <a:pt x="2061" y="27751"/>
                    <a:pt x="2251" y="27751"/>
                  </a:cubicBezTo>
                  <a:cubicBezTo>
                    <a:pt x="5076" y="27751"/>
                    <a:pt x="7779" y="26756"/>
                    <a:pt x="10527" y="26333"/>
                  </a:cubicBezTo>
                  <a:cubicBezTo>
                    <a:pt x="11197" y="26232"/>
                    <a:pt x="11963" y="26054"/>
                    <a:pt x="12634" y="26054"/>
                  </a:cubicBezTo>
                  <a:cubicBezTo>
                    <a:pt x="13294" y="26054"/>
                    <a:pt x="13863" y="26226"/>
                    <a:pt x="14161" y="26809"/>
                  </a:cubicBezTo>
                  <a:cubicBezTo>
                    <a:pt x="14787" y="27937"/>
                    <a:pt x="13910" y="30644"/>
                    <a:pt x="13534" y="31747"/>
                  </a:cubicBezTo>
                  <a:cubicBezTo>
                    <a:pt x="13309" y="32348"/>
                    <a:pt x="13058" y="33050"/>
                    <a:pt x="13359" y="33601"/>
                  </a:cubicBezTo>
                  <a:cubicBezTo>
                    <a:pt x="13534" y="33902"/>
                    <a:pt x="13835" y="34103"/>
                    <a:pt x="14136" y="34253"/>
                  </a:cubicBezTo>
                  <a:cubicBezTo>
                    <a:pt x="14933" y="34659"/>
                    <a:pt x="15780" y="34829"/>
                    <a:pt x="16645" y="34829"/>
                  </a:cubicBezTo>
                  <a:cubicBezTo>
                    <a:pt x="18608" y="34829"/>
                    <a:pt x="20665" y="33957"/>
                    <a:pt x="22457" y="33000"/>
                  </a:cubicBezTo>
                  <a:cubicBezTo>
                    <a:pt x="25401" y="31451"/>
                    <a:pt x="28148" y="30457"/>
                    <a:pt x="31115" y="30457"/>
                  </a:cubicBezTo>
                  <a:cubicBezTo>
                    <a:pt x="32518" y="30457"/>
                    <a:pt x="33970" y="30679"/>
                    <a:pt x="35514" y="31170"/>
                  </a:cubicBezTo>
                  <a:cubicBezTo>
                    <a:pt x="37820" y="31897"/>
                    <a:pt x="40176" y="32474"/>
                    <a:pt x="42557" y="32875"/>
                  </a:cubicBezTo>
                  <a:cubicBezTo>
                    <a:pt x="43788" y="33084"/>
                    <a:pt x="45054" y="33251"/>
                    <a:pt x="46304" y="33251"/>
                  </a:cubicBezTo>
                  <a:cubicBezTo>
                    <a:pt x="47600" y="33251"/>
                    <a:pt x="48877" y="33071"/>
                    <a:pt x="50076" y="32574"/>
                  </a:cubicBezTo>
                  <a:cubicBezTo>
                    <a:pt x="50803" y="32273"/>
                    <a:pt x="51580" y="31646"/>
                    <a:pt x="51404" y="30869"/>
                  </a:cubicBezTo>
                  <a:cubicBezTo>
                    <a:pt x="51304" y="30519"/>
                    <a:pt x="51028" y="30243"/>
                    <a:pt x="50727" y="30042"/>
                  </a:cubicBezTo>
                  <a:cubicBezTo>
                    <a:pt x="49625" y="29240"/>
                    <a:pt x="48221" y="28965"/>
                    <a:pt x="46918" y="28514"/>
                  </a:cubicBezTo>
                  <a:cubicBezTo>
                    <a:pt x="45615" y="28062"/>
                    <a:pt x="44286" y="27311"/>
                    <a:pt x="43810" y="26032"/>
                  </a:cubicBezTo>
                  <a:cubicBezTo>
                    <a:pt x="43774" y="25937"/>
                    <a:pt x="43973" y="25899"/>
                    <a:pt x="44300" y="25899"/>
                  </a:cubicBezTo>
                  <a:cubicBezTo>
                    <a:pt x="45341" y="25899"/>
                    <a:pt x="47680" y="26276"/>
                    <a:pt x="47870" y="26333"/>
                  </a:cubicBezTo>
                  <a:cubicBezTo>
                    <a:pt x="49274" y="26709"/>
                    <a:pt x="50677" y="26885"/>
                    <a:pt x="52081" y="27160"/>
                  </a:cubicBezTo>
                  <a:cubicBezTo>
                    <a:pt x="53256" y="27389"/>
                    <a:pt x="54494" y="27539"/>
                    <a:pt x="55730" y="27539"/>
                  </a:cubicBezTo>
                  <a:cubicBezTo>
                    <a:pt x="57604" y="27539"/>
                    <a:pt x="59472" y="27194"/>
                    <a:pt x="61103" y="26258"/>
                  </a:cubicBezTo>
                  <a:cubicBezTo>
                    <a:pt x="61504" y="26032"/>
                    <a:pt x="61905" y="25732"/>
                    <a:pt x="61981" y="25306"/>
                  </a:cubicBezTo>
                  <a:cubicBezTo>
                    <a:pt x="62106" y="24529"/>
                    <a:pt x="61254" y="24002"/>
                    <a:pt x="60552" y="23702"/>
                  </a:cubicBezTo>
                  <a:cubicBezTo>
                    <a:pt x="58873" y="22975"/>
                    <a:pt x="57294" y="22072"/>
                    <a:pt x="55815" y="21045"/>
                  </a:cubicBezTo>
                  <a:cubicBezTo>
                    <a:pt x="54712" y="20268"/>
                    <a:pt x="53635" y="19391"/>
                    <a:pt x="53033" y="18188"/>
                  </a:cubicBezTo>
                  <a:cubicBezTo>
                    <a:pt x="52482" y="17085"/>
                    <a:pt x="52407" y="15807"/>
                    <a:pt x="52306" y="14579"/>
                  </a:cubicBezTo>
                  <a:lnTo>
                    <a:pt x="51805" y="6534"/>
                  </a:lnTo>
                  <a:cubicBezTo>
                    <a:pt x="51755" y="5907"/>
                    <a:pt x="51705" y="5280"/>
                    <a:pt x="51479" y="4704"/>
                  </a:cubicBezTo>
                  <a:cubicBezTo>
                    <a:pt x="51078" y="3802"/>
                    <a:pt x="50001" y="3100"/>
                    <a:pt x="49098" y="2799"/>
                  </a:cubicBezTo>
                  <a:cubicBezTo>
                    <a:pt x="43069" y="849"/>
                    <a:pt x="36924" y="1"/>
                    <a:pt x="30750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57;p37">
              <a:extLst>
                <a:ext uri="{FF2B5EF4-FFF2-40B4-BE49-F238E27FC236}">
                  <a16:creationId xmlns:a16="http://schemas.microsoft.com/office/drawing/2014/main" id="{89F11E3D-2958-4894-851D-9AD8F82D9EFC}"/>
                </a:ext>
              </a:extLst>
            </p:cNvPr>
            <p:cNvSpPr/>
            <p:nvPr/>
          </p:nvSpPr>
          <p:spPr>
            <a:xfrm>
              <a:off x="5529388" y="3570671"/>
              <a:ext cx="1221951" cy="278260"/>
            </a:xfrm>
            <a:custGeom>
              <a:avLst/>
              <a:gdLst/>
              <a:ahLst/>
              <a:cxnLst/>
              <a:rect l="l" t="t" r="r" b="b"/>
              <a:pathLst>
                <a:path w="44362" h="10102" extrusionOk="0">
                  <a:moveTo>
                    <a:pt x="24717" y="1"/>
                  </a:moveTo>
                  <a:cubicBezTo>
                    <a:pt x="22046" y="1"/>
                    <a:pt x="19374" y="162"/>
                    <a:pt x="16717" y="402"/>
                  </a:cubicBezTo>
                  <a:cubicBezTo>
                    <a:pt x="11504" y="853"/>
                    <a:pt x="6642" y="1354"/>
                    <a:pt x="1654" y="3159"/>
                  </a:cubicBezTo>
                  <a:cubicBezTo>
                    <a:pt x="902" y="3459"/>
                    <a:pt x="0" y="4111"/>
                    <a:pt x="326" y="4838"/>
                  </a:cubicBezTo>
                  <a:cubicBezTo>
                    <a:pt x="476" y="5214"/>
                    <a:pt x="902" y="5389"/>
                    <a:pt x="1278" y="5515"/>
                  </a:cubicBezTo>
                  <a:cubicBezTo>
                    <a:pt x="5539" y="6893"/>
                    <a:pt x="10251" y="6367"/>
                    <a:pt x="14486" y="7845"/>
                  </a:cubicBezTo>
                  <a:cubicBezTo>
                    <a:pt x="16842" y="8647"/>
                    <a:pt x="19073" y="10101"/>
                    <a:pt x="21579" y="10101"/>
                  </a:cubicBezTo>
                  <a:cubicBezTo>
                    <a:pt x="21606" y="10101"/>
                    <a:pt x="21632" y="10102"/>
                    <a:pt x="21659" y="10102"/>
                  </a:cubicBezTo>
                  <a:cubicBezTo>
                    <a:pt x="23634" y="10102"/>
                    <a:pt x="25489" y="9190"/>
                    <a:pt x="27344" y="8547"/>
                  </a:cubicBezTo>
                  <a:cubicBezTo>
                    <a:pt x="31930" y="6968"/>
                    <a:pt x="36893" y="6993"/>
                    <a:pt x="41604" y="5941"/>
                  </a:cubicBezTo>
                  <a:cubicBezTo>
                    <a:pt x="42306" y="5790"/>
                    <a:pt x="43083" y="5565"/>
                    <a:pt x="43434" y="4938"/>
                  </a:cubicBezTo>
                  <a:cubicBezTo>
                    <a:pt x="44361" y="3309"/>
                    <a:pt x="38622" y="1780"/>
                    <a:pt x="34537" y="953"/>
                  </a:cubicBezTo>
                  <a:cubicBezTo>
                    <a:pt x="32832" y="627"/>
                    <a:pt x="31404" y="402"/>
                    <a:pt x="30903" y="327"/>
                  </a:cubicBezTo>
                  <a:cubicBezTo>
                    <a:pt x="28847" y="97"/>
                    <a:pt x="26783" y="1"/>
                    <a:pt x="2471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58;p37">
              <a:extLst>
                <a:ext uri="{FF2B5EF4-FFF2-40B4-BE49-F238E27FC236}">
                  <a16:creationId xmlns:a16="http://schemas.microsoft.com/office/drawing/2014/main" id="{AE26830E-9381-4B9E-9B3B-7112C3A4B562}"/>
                </a:ext>
              </a:extLst>
            </p:cNvPr>
            <p:cNvSpPr/>
            <p:nvPr/>
          </p:nvSpPr>
          <p:spPr>
            <a:xfrm>
              <a:off x="5630173" y="3819782"/>
              <a:ext cx="78035" cy="102991"/>
            </a:xfrm>
            <a:custGeom>
              <a:avLst/>
              <a:gdLst/>
              <a:ahLst/>
              <a:cxnLst/>
              <a:rect l="l" t="t" r="r" b="b"/>
              <a:pathLst>
                <a:path w="2833" h="3739" extrusionOk="0">
                  <a:moveTo>
                    <a:pt x="855" y="1"/>
                  </a:moveTo>
                  <a:cubicBezTo>
                    <a:pt x="797" y="1"/>
                    <a:pt x="742" y="26"/>
                    <a:pt x="702" y="80"/>
                  </a:cubicBezTo>
                  <a:cubicBezTo>
                    <a:pt x="176" y="806"/>
                    <a:pt x="101" y="1759"/>
                    <a:pt x="75" y="2511"/>
                  </a:cubicBezTo>
                  <a:cubicBezTo>
                    <a:pt x="50" y="2736"/>
                    <a:pt x="0" y="3438"/>
                    <a:pt x="502" y="3664"/>
                  </a:cubicBezTo>
                  <a:cubicBezTo>
                    <a:pt x="602" y="3714"/>
                    <a:pt x="702" y="3739"/>
                    <a:pt x="802" y="3739"/>
                  </a:cubicBezTo>
                  <a:cubicBezTo>
                    <a:pt x="1053" y="3739"/>
                    <a:pt x="1354" y="3588"/>
                    <a:pt x="1629" y="3313"/>
                  </a:cubicBezTo>
                  <a:cubicBezTo>
                    <a:pt x="2131" y="2786"/>
                    <a:pt x="2532" y="2185"/>
                    <a:pt x="2807" y="1508"/>
                  </a:cubicBezTo>
                  <a:cubicBezTo>
                    <a:pt x="2832" y="1408"/>
                    <a:pt x="2782" y="1283"/>
                    <a:pt x="2682" y="1232"/>
                  </a:cubicBezTo>
                  <a:cubicBezTo>
                    <a:pt x="2665" y="1228"/>
                    <a:pt x="2647" y="1226"/>
                    <a:pt x="2629" y="1226"/>
                  </a:cubicBezTo>
                  <a:cubicBezTo>
                    <a:pt x="2541" y="1226"/>
                    <a:pt x="2448" y="1275"/>
                    <a:pt x="2406" y="1358"/>
                  </a:cubicBezTo>
                  <a:cubicBezTo>
                    <a:pt x="2156" y="1959"/>
                    <a:pt x="1805" y="2536"/>
                    <a:pt x="1329" y="3012"/>
                  </a:cubicBezTo>
                  <a:cubicBezTo>
                    <a:pt x="1266" y="3095"/>
                    <a:pt x="1030" y="3318"/>
                    <a:pt x="808" y="3318"/>
                  </a:cubicBezTo>
                  <a:cubicBezTo>
                    <a:pt x="763" y="3318"/>
                    <a:pt x="719" y="3309"/>
                    <a:pt x="677" y="3288"/>
                  </a:cubicBezTo>
                  <a:cubicBezTo>
                    <a:pt x="527" y="3212"/>
                    <a:pt x="451" y="2962"/>
                    <a:pt x="476" y="2536"/>
                  </a:cubicBezTo>
                  <a:cubicBezTo>
                    <a:pt x="527" y="1834"/>
                    <a:pt x="577" y="957"/>
                    <a:pt x="1053" y="330"/>
                  </a:cubicBezTo>
                  <a:cubicBezTo>
                    <a:pt x="1128" y="230"/>
                    <a:pt x="1103" y="105"/>
                    <a:pt x="1003" y="55"/>
                  </a:cubicBezTo>
                  <a:cubicBezTo>
                    <a:pt x="956" y="20"/>
                    <a:pt x="904" y="1"/>
                    <a:pt x="85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59;p37">
              <a:extLst>
                <a:ext uri="{FF2B5EF4-FFF2-40B4-BE49-F238E27FC236}">
                  <a16:creationId xmlns:a16="http://schemas.microsoft.com/office/drawing/2014/main" id="{8A93111B-612C-4B8E-B427-16953CC3EB6B}"/>
                </a:ext>
              </a:extLst>
            </p:cNvPr>
            <p:cNvSpPr/>
            <p:nvPr/>
          </p:nvSpPr>
          <p:spPr>
            <a:xfrm>
              <a:off x="5717847" y="3812841"/>
              <a:ext cx="138083" cy="667057"/>
            </a:xfrm>
            <a:custGeom>
              <a:avLst/>
              <a:gdLst/>
              <a:ahLst/>
              <a:cxnLst/>
              <a:rect l="l" t="t" r="r" b="b"/>
              <a:pathLst>
                <a:path w="5013" h="24217" extrusionOk="0">
                  <a:moveTo>
                    <a:pt x="3298" y="1"/>
                  </a:moveTo>
                  <a:cubicBezTo>
                    <a:pt x="3285" y="1"/>
                    <a:pt x="3271" y="3"/>
                    <a:pt x="3258" y="6"/>
                  </a:cubicBezTo>
                  <a:cubicBezTo>
                    <a:pt x="3133" y="31"/>
                    <a:pt x="3058" y="156"/>
                    <a:pt x="3083" y="256"/>
                  </a:cubicBezTo>
                  <a:cubicBezTo>
                    <a:pt x="4587" y="8201"/>
                    <a:pt x="3534" y="16597"/>
                    <a:pt x="50" y="23916"/>
                  </a:cubicBezTo>
                  <a:cubicBezTo>
                    <a:pt x="0" y="24016"/>
                    <a:pt x="50" y="24141"/>
                    <a:pt x="151" y="24191"/>
                  </a:cubicBezTo>
                  <a:cubicBezTo>
                    <a:pt x="176" y="24191"/>
                    <a:pt x="226" y="24216"/>
                    <a:pt x="251" y="24216"/>
                  </a:cubicBezTo>
                  <a:cubicBezTo>
                    <a:pt x="326" y="24216"/>
                    <a:pt x="401" y="24166"/>
                    <a:pt x="426" y="24091"/>
                  </a:cubicBezTo>
                  <a:cubicBezTo>
                    <a:pt x="3935" y="16698"/>
                    <a:pt x="5013" y="8201"/>
                    <a:pt x="3484" y="181"/>
                  </a:cubicBezTo>
                  <a:cubicBezTo>
                    <a:pt x="3484" y="72"/>
                    <a:pt x="3389" y="1"/>
                    <a:pt x="329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60;p37">
              <a:extLst>
                <a:ext uri="{FF2B5EF4-FFF2-40B4-BE49-F238E27FC236}">
                  <a16:creationId xmlns:a16="http://schemas.microsoft.com/office/drawing/2014/main" id="{733C7A13-CAD1-4583-8D20-752464EC88FA}"/>
                </a:ext>
              </a:extLst>
            </p:cNvPr>
            <p:cNvSpPr/>
            <p:nvPr/>
          </p:nvSpPr>
          <p:spPr>
            <a:xfrm>
              <a:off x="5842100" y="3832921"/>
              <a:ext cx="86326" cy="157502"/>
            </a:xfrm>
            <a:custGeom>
              <a:avLst/>
              <a:gdLst/>
              <a:ahLst/>
              <a:cxnLst/>
              <a:rect l="l" t="t" r="r" b="b"/>
              <a:pathLst>
                <a:path w="3134" h="5718" extrusionOk="0">
                  <a:moveTo>
                    <a:pt x="233" y="0"/>
                  </a:moveTo>
                  <a:cubicBezTo>
                    <a:pt x="223" y="0"/>
                    <a:pt x="212" y="1"/>
                    <a:pt x="201" y="4"/>
                  </a:cubicBezTo>
                  <a:cubicBezTo>
                    <a:pt x="101" y="4"/>
                    <a:pt x="1" y="104"/>
                    <a:pt x="1" y="229"/>
                  </a:cubicBezTo>
                  <a:cubicBezTo>
                    <a:pt x="76" y="1808"/>
                    <a:pt x="151" y="3588"/>
                    <a:pt x="878" y="5141"/>
                  </a:cubicBezTo>
                  <a:cubicBezTo>
                    <a:pt x="1103" y="5593"/>
                    <a:pt x="1354" y="5718"/>
                    <a:pt x="1554" y="5718"/>
                  </a:cubicBezTo>
                  <a:lnTo>
                    <a:pt x="1579" y="5718"/>
                  </a:lnTo>
                  <a:cubicBezTo>
                    <a:pt x="1930" y="5693"/>
                    <a:pt x="2131" y="5367"/>
                    <a:pt x="2181" y="5242"/>
                  </a:cubicBezTo>
                  <a:cubicBezTo>
                    <a:pt x="2908" y="4039"/>
                    <a:pt x="3008" y="2585"/>
                    <a:pt x="3108" y="1307"/>
                  </a:cubicBezTo>
                  <a:cubicBezTo>
                    <a:pt x="3133" y="1207"/>
                    <a:pt x="3133" y="856"/>
                    <a:pt x="2933" y="655"/>
                  </a:cubicBezTo>
                  <a:cubicBezTo>
                    <a:pt x="2858" y="580"/>
                    <a:pt x="2732" y="530"/>
                    <a:pt x="2632" y="530"/>
                  </a:cubicBezTo>
                  <a:cubicBezTo>
                    <a:pt x="2507" y="530"/>
                    <a:pt x="2407" y="630"/>
                    <a:pt x="2432" y="755"/>
                  </a:cubicBezTo>
                  <a:cubicBezTo>
                    <a:pt x="2432" y="856"/>
                    <a:pt x="2507" y="956"/>
                    <a:pt x="2632" y="956"/>
                  </a:cubicBezTo>
                  <a:cubicBezTo>
                    <a:pt x="2657" y="956"/>
                    <a:pt x="2707" y="1106"/>
                    <a:pt x="2707" y="1257"/>
                  </a:cubicBezTo>
                  <a:cubicBezTo>
                    <a:pt x="2607" y="2510"/>
                    <a:pt x="2482" y="3913"/>
                    <a:pt x="1830" y="5041"/>
                  </a:cubicBezTo>
                  <a:cubicBezTo>
                    <a:pt x="1730" y="5192"/>
                    <a:pt x="1630" y="5292"/>
                    <a:pt x="1554" y="5292"/>
                  </a:cubicBezTo>
                  <a:cubicBezTo>
                    <a:pt x="1479" y="5292"/>
                    <a:pt x="1354" y="5167"/>
                    <a:pt x="1254" y="4966"/>
                  </a:cubicBezTo>
                  <a:cubicBezTo>
                    <a:pt x="577" y="3487"/>
                    <a:pt x="502" y="1733"/>
                    <a:pt x="427" y="204"/>
                  </a:cubicBezTo>
                  <a:cubicBezTo>
                    <a:pt x="427" y="113"/>
                    <a:pt x="343" y="0"/>
                    <a:pt x="233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61;p37">
              <a:extLst>
                <a:ext uri="{FF2B5EF4-FFF2-40B4-BE49-F238E27FC236}">
                  <a16:creationId xmlns:a16="http://schemas.microsoft.com/office/drawing/2014/main" id="{8CB0EFF7-D659-4299-9E75-1115CD5DB16A}"/>
                </a:ext>
              </a:extLst>
            </p:cNvPr>
            <p:cNvSpPr/>
            <p:nvPr/>
          </p:nvSpPr>
          <p:spPr>
            <a:xfrm>
              <a:off x="5815878" y="3933651"/>
              <a:ext cx="146374" cy="544868"/>
            </a:xfrm>
            <a:custGeom>
              <a:avLst/>
              <a:gdLst/>
              <a:ahLst/>
              <a:cxnLst/>
              <a:rect l="l" t="t" r="r" b="b"/>
              <a:pathLst>
                <a:path w="5314" h="19781" extrusionOk="0">
                  <a:moveTo>
                    <a:pt x="4748" y="1"/>
                  </a:moveTo>
                  <a:cubicBezTo>
                    <a:pt x="4668" y="1"/>
                    <a:pt x="4608" y="66"/>
                    <a:pt x="4587" y="131"/>
                  </a:cubicBezTo>
                  <a:cubicBezTo>
                    <a:pt x="4386" y="657"/>
                    <a:pt x="4336" y="1184"/>
                    <a:pt x="4286" y="1710"/>
                  </a:cubicBezTo>
                  <a:cubicBezTo>
                    <a:pt x="4261" y="1986"/>
                    <a:pt x="4236" y="2261"/>
                    <a:pt x="4186" y="2512"/>
                  </a:cubicBezTo>
                  <a:cubicBezTo>
                    <a:pt x="4110" y="3038"/>
                    <a:pt x="3835" y="3966"/>
                    <a:pt x="3108" y="4292"/>
                  </a:cubicBezTo>
                  <a:cubicBezTo>
                    <a:pt x="2983" y="4349"/>
                    <a:pt x="2839" y="4377"/>
                    <a:pt x="2693" y="4377"/>
                  </a:cubicBezTo>
                  <a:cubicBezTo>
                    <a:pt x="2458" y="4377"/>
                    <a:pt x="2215" y="4305"/>
                    <a:pt x="2030" y="4166"/>
                  </a:cubicBezTo>
                  <a:cubicBezTo>
                    <a:pt x="1880" y="4066"/>
                    <a:pt x="1679" y="3865"/>
                    <a:pt x="1704" y="3540"/>
                  </a:cubicBezTo>
                  <a:cubicBezTo>
                    <a:pt x="1729" y="3439"/>
                    <a:pt x="1629" y="3339"/>
                    <a:pt x="1529" y="3314"/>
                  </a:cubicBezTo>
                  <a:cubicBezTo>
                    <a:pt x="1516" y="3311"/>
                    <a:pt x="1503" y="3310"/>
                    <a:pt x="1490" y="3310"/>
                  </a:cubicBezTo>
                  <a:cubicBezTo>
                    <a:pt x="1384" y="3310"/>
                    <a:pt x="1303" y="3400"/>
                    <a:pt x="1303" y="3489"/>
                  </a:cubicBezTo>
                  <a:cubicBezTo>
                    <a:pt x="1253" y="3891"/>
                    <a:pt x="1429" y="4266"/>
                    <a:pt x="1780" y="4517"/>
                  </a:cubicBezTo>
                  <a:cubicBezTo>
                    <a:pt x="2061" y="4705"/>
                    <a:pt x="2401" y="4804"/>
                    <a:pt x="2726" y="4804"/>
                  </a:cubicBezTo>
                  <a:cubicBezTo>
                    <a:pt x="2922" y="4804"/>
                    <a:pt x="3114" y="4768"/>
                    <a:pt x="3283" y="4693"/>
                  </a:cubicBezTo>
                  <a:cubicBezTo>
                    <a:pt x="4186" y="4266"/>
                    <a:pt x="4511" y="3189"/>
                    <a:pt x="4612" y="2587"/>
                  </a:cubicBezTo>
                  <a:cubicBezTo>
                    <a:pt x="4637" y="2312"/>
                    <a:pt x="4662" y="2036"/>
                    <a:pt x="4687" y="1760"/>
                  </a:cubicBezTo>
                  <a:lnTo>
                    <a:pt x="4687" y="1760"/>
                  </a:lnTo>
                  <a:cubicBezTo>
                    <a:pt x="4812" y="3941"/>
                    <a:pt x="4612" y="6121"/>
                    <a:pt x="4361" y="8327"/>
                  </a:cubicBezTo>
                  <a:cubicBezTo>
                    <a:pt x="4136" y="10407"/>
                    <a:pt x="3885" y="12437"/>
                    <a:pt x="3258" y="14342"/>
                  </a:cubicBezTo>
                  <a:cubicBezTo>
                    <a:pt x="2582" y="16497"/>
                    <a:pt x="1479" y="18226"/>
                    <a:pt x="100" y="19404"/>
                  </a:cubicBezTo>
                  <a:cubicBezTo>
                    <a:pt x="25" y="19480"/>
                    <a:pt x="0" y="19630"/>
                    <a:pt x="75" y="19705"/>
                  </a:cubicBezTo>
                  <a:cubicBezTo>
                    <a:pt x="125" y="19755"/>
                    <a:pt x="176" y="19780"/>
                    <a:pt x="251" y="19780"/>
                  </a:cubicBezTo>
                  <a:cubicBezTo>
                    <a:pt x="276" y="19780"/>
                    <a:pt x="326" y="19755"/>
                    <a:pt x="376" y="19730"/>
                  </a:cubicBezTo>
                  <a:cubicBezTo>
                    <a:pt x="1805" y="18502"/>
                    <a:pt x="2958" y="16698"/>
                    <a:pt x="3659" y="14467"/>
                  </a:cubicBezTo>
                  <a:cubicBezTo>
                    <a:pt x="4286" y="12537"/>
                    <a:pt x="4537" y="10482"/>
                    <a:pt x="4787" y="8377"/>
                  </a:cubicBezTo>
                  <a:cubicBezTo>
                    <a:pt x="5088" y="5595"/>
                    <a:pt x="5313" y="2888"/>
                    <a:pt x="4988" y="181"/>
                  </a:cubicBezTo>
                  <a:cubicBezTo>
                    <a:pt x="4963" y="81"/>
                    <a:pt x="4887" y="6"/>
                    <a:pt x="4787" y="6"/>
                  </a:cubicBezTo>
                  <a:cubicBezTo>
                    <a:pt x="4774" y="2"/>
                    <a:pt x="4761" y="1"/>
                    <a:pt x="474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62;p37">
              <a:extLst>
                <a:ext uri="{FF2B5EF4-FFF2-40B4-BE49-F238E27FC236}">
                  <a16:creationId xmlns:a16="http://schemas.microsoft.com/office/drawing/2014/main" id="{EFEF2657-3185-4D6C-9156-881F62987CC3}"/>
                </a:ext>
              </a:extLst>
            </p:cNvPr>
            <p:cNvSpPr/>
            <p:nvPr/>
          </p:nvSpPr>
          <p:spPr>
            <a:xfrm>
              <a:off x="5802050" y="4178879"/>
              <a:ext cx="84949" cy="245095"/>
            </a:xfrm>
            <a:custGeom>
              <a:avLst/>
              <a:gdLst/>
              <a:ahLst/>
              <a:cxnLst/>
              <a:rect l="l" t="t" r="r" b="b"/>
              <a:pathLst>
                <a:path w="3084" h="8898" extrusionOk="0">
                  <a:moveTo>
                    <a:pt x="2708" y="0"/>
                  </a:moveTo>
                  <a:cubicBezTo>
                    <a:pt x="2607" y="25"/>
                    <a:pt x="2507" y="125"/>
                    <a:pt x="2532" y="226"/>
                  </a:cubicBezTo>
                  <a:cubicBezTo>
                    <a:pt x="2658" y="1353"/>
                    <a:pt x="2307" y="2481"/>
                    <a:pt x="1956" y="3559"/>
                  </a:cubicBezTo>
                  <a:cubicBezTo>
                    <a:pt x="1379" y="5263"/>
                    <a:pt x="703" y="6968"/>
                    <a:pt x="51" y="8647"/>
                  </a:cubicBezTo>
                  <a:cubicBezTo>
                    <a:pt x="1" y="8747"/>
                    <a:pt x="51" y="8847"/>
                    <a:pt x="176" y="8897"/>
                  </a:cubicBezTo>
                  <a:lnTo>
                    <a:pt x="226" y="8897"/>
                  </a:lnTo>
                  <a:cubicBezTo>
                    <a:pt x="327" y="8897"/>
                    <a:pt x="402" y="8847"/>
                    <a:pt x="452" y="8772"/>
                  </a:cubicBezTo>
                  <a:cubicBezTo>
                    <a:pt x="1104" y="7118"/>
                    <a:pt x="1780" y="5389"/>
                    <a:pt x="2357" y="3684"/>
                  </a:cubicBezTo>
                  <a:cubicBezTo>
                    <a:pt x="2733" y="2582"/>
                    <a:pt x="3084" y="1404"/>
                    <a:pt x="2933" y="201"/>
                  </a:cubicBezTo>
                  <a:cubicBezTo>
                    <a:pt x="2933" y="75"/>
                    <a:pt x="2833" y="0"/>
                    <a:pt x="2708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63;p37">
              <a:extLst>
                <a:ext uri="{FF2B5EF4-FFF2-40B4-BE49-F238E27FC236}">
                  <a16:creationId xmlns:a16="http://schemas.microsoft.com/office/drawing/2014/main" id="{3B5ABC11-C2F5-46F6-84A7-7EB7F70E977C}"/>
                </a:ext>
              </a:extLst>
            </p:cNvPr>
            <p:cNvSpPr/>
            <p:nvPr/>
          </p:nvSpPr>
          <p:spPr>
            <a:xfrm>
              <a:off x="5926331" y="3890296"/>
              <a:ext cx="130508" cy="556464"/>
            </a:xfrm>
            <a:custGeom>
              <a:avLst/>
              <a:gdLst/>
              <a:ahLst/>
              <a:cxnLst/>
              <a:rect l="l" t="t" r="r" b="b"/>
              <a:pathLst>
                <a:path w="4738" h="20202" extrusionOk="0">
                  <a:moveTo>
                    <a:pt x="4186" y="1"/>
                  </a:moveTo>
                  <a:cubicBezTo>
                    <a:pt x="4060" y="1"/>
                    <a:pt x="3985" y="101"/>
                    <a:pt x="3985" y="226"/>
                  </a:cubicBezTo>
                  <a:cubicBezTo>
                    <a:pt x="4336" y="5690"/>
                    <a:pt x="3684" y="11104"/>
                    <a:pt x="2080" y="16342"/>
                  </a:cubicBezTo>
                  <a:cubicBezTo>
                    <a:pt x="1704" y="17595"/>
                    <a:pt x="1203" y="18998"/>
                    <a:pt x="100" y="19825"/>
                  </a:cubicBezTo>
                  <a:cubicBezTo>
                    <a:pt x="25" y="19901"/>
                    <a:pt x="0" y="20026"/>
                    <a:pt x="75" y="20126"/>
                  </a:cubicBezTo>
                  <a:cubicBezTo>
                    <a:pt x="100" y="20176"/>
                    <a:pt x="176" y="20201"/>
                    <a:pt x="226" y="20201"/>
                  </a:cubicBezTo>
                  <a:cubicBezTo>
                    <a:pt x="276" y="20201"/>
                    <a:pt x="326" y="20201"/>
                    <a:pt x="351" y="20176"/>
                  </a:cubicBezTo>
                  <a:cubicBezTo>
                    <a:pt x="1504" y="19299"/>
                    <a:pt x="2055" y="17871"/>
                    <a:pt x="2481" y="16467"/>
                  </a:cubicBezTo>
                  <a:cubicBezTo>
                    <a:pt x="4110" y="11179"/>
                    <a:pt x="4737" y="5715"/>
                    <a:pt x="4411" y="201"/>
                  </a:cubicBezTo>
                  <a:cubicBezTo>
                    <a:pt x="4386" y="76"/>
                    <a:pt x="4311" y="1"/>
                    <a:pt x="4186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64;p37">
              <a:extLst>
                <a:ext uri="{FF2B5EF4-FFF2-40B4-BE49-F238E27FC236}">
                  <a16:creationId xmlns:a16="http://schemas.microsoft.com/office/drawing/2014/main" id="{555E5D52-EA4E-4C0C-B002-2FFA5E12F644}"/>
                </a:ext>
              </a:extLst>
            </p:cNvPr>
            <p:cNvSpPr/>
            <p:nvPr/>
          </p:nvSpPr>
          <p:spPr>
            <a:xfrm>
              <a:off x="6128590" y="3892940"/>
              <a:ext cx="412872" cy="538642"/>
            </a:xfrm>
            <a:custGeom>
              <a:avLst/>
              <a:gdLst/>
              <a:ahLst/>
              <a:cxnLst/>
              <a:rect l="l" t="t" r="r" b="b"/>
              <a:pathLst>
                <a:path w="14989" h="19555" extrusionOk="0">
                  <a:moveTo>
                    <a:pt x="241" y="0"/>
                  </a:moveTo>
                  <a:cubicBezTo>
                    <a:pt x="227" y="0"/>
                    <a:pt x="214" y="2"/>
                    <a:pt x="201" y="5"/>
                  </a:cubicBezTo>
                  <a:cubicBezTo>
                    <a:pt x="76" y="30"/>
                    <a:pt x="1" y="130"/>
                    <a:pt x="26" y="256"/>
                  </a:cubicBezTo>
                  <a:cubicBezTo>
                    <a:pt x="652" y="3589"/>
                    <a:pt x="1655" y="6847"/>
                    <a:pt x="3008" y="9980"/>
                  </a:cubicBezTo>
                  <a:cubicBezTo>
                    <a:pt x="3660" y="11509"/>
                    <a:pt x="4537" y="13238"/>
                    <a:pt x="5840" y="14617"/>
                  </a:cubicBezTo>
                  <a:cubicBezTo>
                    <a:pt x="6993" y="15795"/>
                    <a:pt x="8447" y="16647"/>
                    <a:pt x="9700" y="17298"/>
                  </a:cubicBezTo>
                  <a:cubicBezTo>
                    <a:pt x="11304" y="18151"/>
                    <a:pt x="12983" y="18902"/>
                    <a:pt x="14687" y="19529"/>
                  </a:cubicBezTo>
                  <a:cubicBezTo>
                    <a:pt x="14712" y="19554"/>
                    <a:pt x="14738" y="19554"/>
                    <a:pt x="14763" y="19554"/>
                  </a:cubicBezTo>
                  <a:cubicBezTo>
                    <a:pt x="14838" y="19554"/>
                    <a:pt x="14913" y="19504"/>
                    <a:pt x="14963" y="19404"/>
                  </a:cubicBezTo>
                  <a:cubicBezTo>
                    <a:pt x="14988" y="19303"/>
                    <a:pt x="14938" y="19178"/>
                    <a:pt x="14838" y="19153"/>
                  </a:cubicBezTo>
                  <a:cubicBezTo>
                    <a:pt x="13133" y="18526"/>
                    <a:pt x="11479" y="17775"/>
                    <a:pt x="9900" y="16948"/>
                  </a:cubicBezTo>
                  <a:cubicBezTo>
                    <a:pt x="8672" y="16296"/>
                    <a:pt x="7269" y="15469"/>
                    <a:pt x="6141" y="14316"/>
                  </a:cubicBezTo>
                  <a:cubicBezTo>
                    <a:pt x="4863" y="12988"/>
                    <a:pt x="4036" y="11308"/>
                    <a:pt x="3384" y="9805"/>
                  </a:cubicBezTo>
                  <a:cubicBezTo>
                    <a:pt x="2056" y="6722"/>
                    <a:pt x="1053" y="3489"/>
                    <a:pt x="427" y="181"/>
                  </a:cubicBezTo>
                  <a:cubicBezTo>
                    <a:pt x="427" y="71"/>
                    <a:pt x="332" y="0"/>
                    <a:pt x="24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65;p37">
              <a:extLst>
                <a:ext uri="{FF2B5EF4-FFF2-40B4-BE49-F238E27FC236}">
                  <a16:creationId xmlns:a16="http://schemas.microsoft.com/office/drawing/2014/main" id="{7D51297D-D145-4494-B172-ED0B33E0FEA4}"/>
                </a:ext>
              </a:extLst>
            </p:cNvPr>
            <p:cNvSpPr/>
            <p:nvPr/>
          </p:nvSpPr>
          <p:spPr>
            <a:xfrm>
              <a:off x="6290138" y="4026311"/>
              <a:ext cx="153288" cy="274100"/>
            </a:xfrm>
            <a:custGeom>
              <a:avLst/>
              <a:gdLst/>
              <a:ahLst/>
              <a:cxnLst/>
              <a:rect l="l" t="t" r="r" b="b"/>
              <a:pathLst>
                <a:path w="5565" h="9951" extrusionOk="0">
                  <a:moveTo>
                    <a:pt x="1604" y="0"/>
                  </a:moveTo>
                  <a:cubicBezTo>
                    <a:pt x="1128" y="0"/>
                    <a:pt x="652" y="301"/>
                    <a:pt x="376" y="777"/>
                  </a:cubicBezTo>
                  <a:cubicBezTo>
                    <a:pt x="126" y="1228"/>
                    <a:pt x="75" y="1755"/>
                    <a:pt x="50" y="2105"/>
                  </a:cubicBezTo>
                  <a:cubicBezTo>
                    <a:pt x="0" y="3709"/>
                    <a:pt x="527" y="5364"/>
                    <a:pt x="1504" y="6767"/>
                  </a:cubicBezTo>
                  <a:cubicBezTo>
                    <a:pt x="2406" y="8045"/>
                    <a:pt x="3685" y="9123"/>
                    <a:pt x="5238" y="9925"/>
                  </a:cubicBezTo>
                  <a:cubicBezTo>
                    <a:pt x="5263" y="9950"/>
                    <a:pt x="5289" y="9950"/>
                    <a:pt x="5314" y="9950"/>
                  </a:cubicBezTo>
                  <a:cubicBezTo>
                    <a:pt x="5389" y="9950"/>
                    <a:pt x="5464" y="9925"/>
                    <a:pt x="5514" y="9850"/>
                  </a:cubicBezTo>
                  <a:cubicBezTo>
                    <a:pt x="5564" y="9750"/>
                    <a:pt x="5514" y="9624"/>
                    <a:pt x="5414" y="9574"/>
                  </a:cubicBezTo>
                  <a:cubicBezTo>
                    <a:pt x="3935" y="8797"/>
                    <a:pt x="2707" y="7745"/>
                    <a:pt x="1855" y="6542"/>
                  </a:cubicBezTo>
                  <a:cubicBezTo>
                    <a:pt x="903" y="5188"/>
                    <a:pt x="426" y="3634"/>
                    <a:pt x="476" y="2131"/>
                  </a:cubicBezTo>
                  <a:cubicBezTo>
                    <a:pt x="502" y="1805"/>
                    <a:pt x="527" y="1354"/>
                    <a:pt x="752" y="978"/>
                  </a:cubicBezTo>
                  <a:cubicBezTo>
                    <a:pt x="953" y="627"/>
                    <a:pt x="1278" y="401"/>
                    <a:pt x="1604" y="401"/>
                  </a:cubicBezTo>
                  <a:cubicBezTo>
                    <a:pt x="2106" y="401"/>
                    <a:pt x="2507" y="902"/>
                    <a:pt x="2707" y="1203"/>
                  </a:cubicBezTo>
                  <a:cubicBezTo>
                    <a:pt x="3409" y="2306"/>
                    <a:pt x="3659" y="3659"/>
                    <a:pt x="3384" y="4938"/>
                  </a:cubicBezTo>
                  <a:cubicBezTo>
                    <a:pt x="3359" y="5113"/>
                    <a:pt x="3284" y="5339"/>
                    <a:pt x="3133" y="5439"/>
                  </a:cubicBezTo>
                  <a:cubicBezTo>
                    <a:pt x="3089" y="5468"/>
                    <a:pt x="3036" y="5480"/>
                    <a:pt x="2985" y="5480"/>
                  </a:cubicBezTo>
                  <a:cubicBezTo>
                    <a:pt x="2949" y="5480"/>
                    <a:pt x="2914" y="5474"/>
                    <a:pt x="2882" y="5464"/>
                  </a:cubicBezTo>
                  <a:cubicBezTo>
                    <a:pt x="2682" y="5389"/>
                    <a:pt x="2431" y="5163"/>
                    <a:pt x="2281" y="4862"/>
                  </a:cubicBezTo>
                  <a:cubicBezTo>
                    <a:pt x="1930" y="4186"/>
                    <a:pt x="1705" y="3409"/>
                    <a:pt x="1654" y="2632"/>
                  </a:cubicBezTo>
                  <a:cubicBezTo>
                    <a:pt x="1654" y="2607"/>
                    <a:pt x="1679" y="2582"/>
                    <a:pt x="1679" y="2532"/>
                  </a:cubicBezTo>
                  <a:cubicBezTo>
                    <a:pt x="1700" y="2538"/>
                    <a:pt x="1720" y="2541"/>
                    <a:pt x="1739" y="2541"/>
                  </a:cubicBezTo>
                  <a:cubicBezTo>
                    <a:pt x="1793" y="2541"/>
                    <a:pt x="1843" y="2518"/>
                    <a:pt x="1880" y="2481"/>
                  </a:cubicBezTo>
                  <a:cubicBezTo>
                    <a:pt x="1955" y="2381"/>
                    <a:pt x="1955" y="2256"/>
                    <a:pt x="1855" y="2181"/>
                  </a:cubicBezTo>
                  <a:cubicBezTo>
                    <a:pt x="1790" y="2132"/>
                    <a:pt x="1715" y="2104"/>
                    <a:pt x="1636" y="2104"/>
                  </a:cubicBezTo>
                  <a:cubicBezTo>
                    <a:pt x="1593" y="2104"/>
                    <a:pt x="1548" y="2113"/>
                    <a:pt x="1504" y="2131"/>
                  </a:cubicBezTo>
                  <a:cubicBezTo>
                    <a:pt x="1329" y="2231"/>
                    <a:pt x="1228" y="2481"/>
                    <a:pt x="1253" y="2682"/>
                  </a:cubicBezTo>
                  <a:cubicBezTo>
                    <a:pt x="1304" y="3484"/>
                    <a:pt x="1529" y="4311"/>
                    <a:pt x="1905" y="5063"/>
                  </a:cubicBezTo>
                  <a:cubicBezTo>
                    <a:pt x="2080" y="5364"/>
                    <a:pt x="2381" y="5740"/>
                    <a:pt x="2757" y="5865"/>
                  </a:cubicBezTo>
                  <a:cubicBezTo>
                    <a:pt x="2828" y="5883"/>
                    <a:pt x="2899" y="5891"/>
                    <a:pt x="2969" y="5891"/>
                  </a:cubicBezTo>
                  <a:cubicBezTo>
                    <a:pt x="3097" y="5891"/>
                    <a:pt x="3220" y="5863"/>
                    <a:pt x="3334" y="5815"/>
                  </a:cubicBezTo>
                  <a:cubicBezTo>
                    <a:pt x="3634" y="5639"/>
                    <a:pt x="3735" y="5263"/>
                    <a:pt x="3785" y="5013"/>
                  </a:cubicBezTo>
                  <a:cubicBezTo>
                    <a:pt x="4086" y="3634"/>
                    <a:pt x="3810" y="2181"/>
                    <a:pt x="3058" y="978"/>
                  </a:cubicBezTo>
                  <a:cubicBezTo>
                    <a:pt x="2757" y="527"/>
                    <a:pt x="2281" y="0"/>
                    <a:pt x="1604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66;p37">
              <a:extLst>
                <a:ext uri="{FF2B5EF4-FFF2-40B4-BE49-F238E27FC236}">
                  <a16:creationId xmlns:a16="http://schemas.microsoft.com/office/drawing/2014/main" id="{0A781D12-E0C4-430A-8B2E-02165CEA0593}"/>
                </a:ext>
              </a:extLst>
            </p:cNvPr>
            <p:cNvSpPr/>
            <p:nvPr/>
          </p:nvSpPr>
          <p:spPr>
            <a:xfrm>
              <a:off x="6234911" y="3941997"/>
              <a:ext cx="189179" cy="234821"/>
            </a:xfrm>
            <a:custGeom>
              <a:avLst/>
              <a:gdLst/>
              <a:ahLst/>
              <a:cxnLst/>
              <a:rect l="l" t="t" r="r" b="b"/>
              <a:pathLst>
                <a:path w="6868" h="8525" extrusionOk="0">
                  <a:moveTo>
                    <a:pt x="3452" y="0"/>
                  </a:moveTo>
                  <a:cubicBezTo>
                    <a:pt x="3050" y="0"/>
                    <a:pt x="2595" y="129"/>
                    <a:pt x="2181" y="405"/>
                  </a:cubicBezTo>
                  <a:cubicBezTo>
                    <a:pt x="1053" y="1106"/>
                    <a:pt x="301" y="2510"/>
                    <a:pt x="151" y="4139"/>
                  </a:cubicBezTo>
                  <a:cubicBezTo>
                    <a:pt x="0" y="5567"/>
                    <a:pt x="301" y="6996"/>
                    <a:pt x="602" y="8349"/>
                  </a:cubicBezTo>
                  <a:cubicBezTo>
                    <a:pt x="627" y="8450"/>
                    <a:pt x="727" y="8525"/>
                    <a:pt x="802" y="8525"/>
                  </a:cubicBezTo>
                  <a:lnTo>
                    <a:pt x="852" y="8525"/>
                  </a:lnTo>
                  <a:cubicBezTo>
                    <a:pt x="978" y="8500"/>
                    <a:pt x="1028" y="8374"/>
                    <a:pt x="1028" y="8274"/>
                  </a:cubicBezTo>
                  <a:cubicBezTo>
                    <a:pt x="727" y="6921"/>
                    <a:pt x="426" y="5542"/>
                    <a:pt x="552" y="4164"/>
                  </a:cubicBezTo>
                  <a:cubicBezTo>
                    <a:pt x="702" y="2685"/>
                    <a:pt x="1379" y="1407"/>
                    <a:pt x="2406" y="755"/>
                  </a:cubicBezTo>
                  <a:cubicBezTo>
                    <a:pt x="2630" y="599"/>
                    <a:pt x="2994" y="422"/>
                    <a:pt x="3374" y="422"/>
                  </a:cubicBezTo>
                  <a:cubicBezTo>
                    <a:pt x="3419" y="422"/>
                    <a:pt x="3464" y="424"/>
                    <a:pt x="3509" y="430"/>
                  </a:cubicBezTo>
                  <a:cubicBezTo>
                    <a:pt x="4035" y="480"/>
                    <a:pt x="4486" y="881"/>
                    <a:pt x="4988" y="1633"/>
                  </a:cubicBezTo>
                  <a:cubicBezTo>
                    <a:pt x="5664" y="2685"/>
                    <a:pt x="6141" y="3838"/>
                    <a:pt x="6441" y="5066"/>
                  </a:cubicBezTo>
                  <a:cubicBezTo>
                    <a:pt x="6462" y="5171"/>
                    <a:pt x="6535" y="5223"/>
                    <a:pt x="6632" y="5223"/>
                  </a:cubicBezTo>
                  <a:cubicBezTo>
                    <a:pt x="6651" y="5223"/>
                    <a:pt x="6671" y="5221"/>
                    <a:pt x="6692" y="5217"/>
                  </a:cubicBezTo>
                  <a:cubicBezTo>
                    <a:pt x="6792" y="5192"/>
                    <a:pt x="6867" y="5091"/>
                    <a:pt x="6842" y="4966"/>
                  </a:cubicBezTo>
                  <a:cubicBezTo>
                    <a:pt x="6542" y="3713"/>
                    <a:pt x="6040" y="2510"/>
                    <a:pt x="5339" y="1407"/>
                  </a:cubicBezTo>
                  <a:cubicBezTo>
                    <a:pt x="4988" y="856"/>
                    <a:pt x="4411" y="104"/>
                    <a:pt x="3559" y="4"/>
                  </a:cubicBezTo>
                  <a:cubicBezTo>
                    <a:pt x="3524" y="1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67;p37">
              <a:extLst>
                <a:ext uri="{FF2B5EF4-FFF2-40B4-BE49-F238E27FC236}">
                  <a16:creationId xmlns:a16="http://schemas.microsoft.com/office/drawing/2014/main" id="{E958FE06-B0C6-4035-8421-9CD6D10718C6}"/>
                </a:ext>
              </a:extLst>
            </p:cNvPr>
            <p:cNvSpPr/>
            <p:nvPr/>
          </p:nvSpPr>
          <p:spPr>
            <a:xfrm>
              <a:off x="6321896" y="3835235"/>
              <a:ext cx="109794" cy="130343"/>
            </a:xfrm>
            <a:custGeom>
              <a:avLst/>
              <a:gdLst/>
              <a:ahLst/>
              <a:cxnLst/>
              <a:rect l="l" t="t" r="r" b="b"/>
              <a:pathLst>
                <a:path w="3986" h="4732" extrusionOk="0">
                  <a:moveTo>
                    <a:pt x="245" y="0"/>
                  </a:moveTo>
                  <a:cubicBezTo>
                    <a:pt x="216" y="0"/>
                    <a:pt x="184" y="6"/>
                    <a:pt x="151" y="20"/>
                  </a:cubicBezTo>
                  <a:cubicBezTo>
                    <a:pt x="50" y="70"/>
                    <a:pt x="0" y="195"/>
                    <a:pt x="50" y="296"/>
                  </a:cubicBezTo>
                  <a:cubicBezTo>
                    <a:pt x="426" y="1173"/>
                    <a:pt x="827" y="2075"/>
                    <a:pt x="1404" y="2852"/>
                  </a:cubicBezTo>
                  <a:cubicBezTo>
                    <a:pt x="2055" y="3779"/>
                    <a:pt x="2832" y="4406"/>
                    <a:pt x="3684" y="4707"/>
                  </a:cubicBezTo>
                  <a:cubicBezTo>
                    <a:pt x="3709" y="4732"/>
                    <a:pt x="3735" y="4732"/>
                    <a:pt x="3760" y="4732"/>
                  </a:cubicBezTo>
                  <a:cubicBezTo>
                    <a:pt x="3835" y="4732"/>
                    <a:pt x="3935" y="4682"/>
                    <a:pt x="3960" y="4581"/>
                  </a:cubicBezTo>
                  <a:cubicBezTo>
                    <a:pt x="3985" y="4481"/>
                    <a:pt x="3935" y="4356"/>
                    <a:pt x="3835" y="4306"/>
                  </a:cubicBezTo>
                  <a:cubicBezTo>
                    <a:pt x="2857" y="3980"/>
                    <a:pt x="2156" y="3203"/>
                    <a:pt x="1729" y="2626"/>
                  </a:cubicBezTo>
                  <a:cubicBezTo>
                    <a:pt x="1203" y="1849"/>
                    <a:pt x="802" y="972"/>
                    <a:pt x="426" y="120"/>
                  </a:cubicBezTo>
                  <a:cubicBezTo>
                    <a:pt x="390" y="47"/>
                    <a:pt x="326" y="0"/>
                    <a:pt x="245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68;p37">
              <a:extLst>
                <a:ext uri="{FF2B5EF4-FFF2-40B4-BE49-F238E27FC236}">
                  <a16:creationId xmlns:a16="http://schemas.microsoft.com/office/drawing/2014/main" id="{9236E068-25B6-46F5-AE6F-0B7CA4CCD508}"/>
                </a:ext>
              </a:extLst>
            </p:cNvPr>
            <p:cNvSpPr/>
            <p:nvPr/>
          </p:nvSpPr>
          <p:spPr>
            <a:xfrm>
              <a:off x="6189353" y="3840744"/>
              <a:ext cx="87703" cy="168327"/>
            </a:xfrm>
            <a:custGeom>
              <a:avLst/>
              <a:gdLst/>
              <a:ahLst/>
              <a:cxnLst/>
              <a:rect l="l" t="t" r="r" b="b"/>
              <a:pathLst>
                <a:path w="3184" h="6111" extrusionOk="0">
                  <a:moveTo>
                    <a:pt x="2938" y="1"/>
                  </a:moveTo>
                  <a:cubicBezTo>
                    <a:pt x="2857" y="1"/>
                    <a:pt x="2794" y="47"/>
                    <a:pt x="2757" y="121"/>
                  </a:cubicBezTo>
                  <a:cubicBezTo>
                    <a:pt x="2481" y="722"/>
                    <a:pt x="2055" y="1273"/>
                    <a:pt x="1629" y="1825"/>
                  </a:cubicBezTo>
                  <a:cubicBezTo>
                    <a:pt x="1178" y="2376"/>
                    <a:pt x="727" y="2978"/>
                    <a:pt x="426" y="3629"/>
                  </a:cubicBezTo>
                  <a:cubicBezTo>
                    <a:pt x="100" y="4381"/>
                    <a:pt x="0" y="5208"/>
                    <a:pt x="150" y="5935"/>
                  </a:cubicBezTo>
                  <a:cubicBezTo>
                    <a:pt x="176" y="6035"/>
                    <a:pt x="251" y="6111"/>
                    <a:pt x="351" y="6111"/>
                  </a:cubicBezTo>
                  <a:cubicBezTo>
                    <a:pt x="351" y="6111"/>
                    <a:pt x="376" y="6111"/>
                    <a:pt x="401" y="6086"/>
                  </a:cubicBezTo>
                  <a:cubicBezTo>
                    <a:pt x="501" y="6060"/>
                    <a:pt x="577" y="5960"/>
                    <a:pt x="551" y="5860"/>
                  </a:cubicBezTo>
                  <a:cubicBezTo>
                    <a:pt x="426" y="5208"/>
                    <a:pt x="526" y="4482"/>
                    <a:pt x="802" y="3805"/>
                  </a:cubicBezTo>
                  <a:cubicBezTo>
                    <a:pt x="1078" y="3178"/>
                    <a:pt x="1504" y="2652"/>
                    <a:pt x="1955" y="2076"/>
                  </a:cubicBezTo>
                  <a:cubicBezTo>
                    <a:pt x="2381" y="1524"/>
                    <a:pt x="2832" y="948"/>
                    <a:pt x="3133" y="296"/>
                  </a:cubicBezTo>
                  <a:cubicBezTo>
                    <a:pt x="3183" y="171"/>
                    <a:pt x="3133" y="45"/>
                    <a:pt x="3033" y="20"/>
                  </a:cubicBezTo>
                  <a:cubicBezTo>
                    <a:pt x="2999" y="7"/>
                    <a:pt x="2967" y="1"/>
                    <a:pt x="293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69;p37">
              <a:extLst>
                <a:ext uri="{FF2B5EF4-FFF2-40B4-BE49-F238E27FC236}">
                  <a16:creationId xmlns:a16="http://schemas.microsoft.com/office/drawing/2014/main" id="{99001A63-B246-4706-AE9A-0C6F6A68C506}"/>
                </a:ext>
              </a:extLst>
            </p:cNvPr>
            <p:cNvSpPr/>
            <p:nvPr/>
          </p:nvSpPr>
          <p:spPr>
            <a:xfrm>
              <a:off x="6466863" y="3834216"/>
              <a:ext cx="158797" cy="437883"/>
            </a:xfrm>
            <a:custGeom>
              <a:avLst/>
              <a:gdLst/>
              <a:ahLst/>
              <a:cxnLst/>
              <a:rect l="l" t="t" r="r" b="b"/>
              <a:pathLst>
                <a:path w="5765" h="15897" extrusionOk="0">
                  <a:moveTo>
                    <a:pt x="252" y="0"/>
                  </a:moveTo>
                  <a:cubicBezTo>
                    <a:pt x="235" y="0"/>
                    <a:pt x="218" y="3"/>
                    <a:pt x="201" y="7"/>
                  </a:cubicBezTo>
                  <a:cubicBezTo>
                    <a:pt x="76" y="32"/>
                    <a:pt x="0" y="132"/>
                    <a:pt x="25" y="232"/>
                  </a:cubicBezTo>
                  <a:cubicBezTo>
                    <a:pt x="326" y="1661"/>
                    <a:pt x="477" y="3140"/>
                    <a:pt x="602" y="4568"/>
                  </a:cubicBezTo>
                  <a:cubicBezTo>
                    <a:pt x="802" y="6799"/>
                    <a:pt x="1003" y="9105"/>
                    <a:pt x="1880" y="11235"/>
                  </a:cubicBezTo>
                  <a:cubicBezTo>
                    <a:pt x="2632" y="13039"/>
                    <a:pt x="3835" y="14643"/>
                    <a:pt x="5389" y="15871"/>
                  </a:cubicBezTo>
                  <a:cubicBezTo>
                    <a:pt x="5439" y="15897"/>
                    <a:pt x="5489" y="15897"/>
                    <a:pt x="5514" y="15897"/>
                  </a:cubicBezTo>
                  <a:cubicBezTo>
                    <a:pt x="5589" y="15897"/>
                    <a:pt x="5639" y="15871"/>
                    <a:pt x="5690" y="15821"/>
                  </a:cubicBezTo>
                  <a:cubicBezTo>
                    <a:pt x="5765" y="15746"/>
                    <a:pt x="5740" y="15596"/>
                    <a:pt x="5665" y="15546"/>
                  </a:cubicBezTo>
                  <a:cubicBezTo>
                    <a:pt x="4161" y="14368"/>
                    <a:pt x="2983" y="12814"/>
                    <a:pt x="2256" y="11059"/>
                  </a:cubicBezTo>
                  <a:cubicBezTo>
                    <a:pt x="1429" y="9004"/>
                    <a:pt x="1203" y="6724"/>
                    <a:pt x="1003" y="4518"/>
                  </a:cubicBezTo>
                  <a:cubicBezTo>
                    <a:pt x="878" y="3089"/>
                    <a:pt x="752" y="1586"/>
                    <a:pt x="451" y="157"/>
                  </a:cubicBezTo>
                  <a:cubicBezTo>
                    <a:pt x="431" y="53"/>
                    <a:pt x="340" y="0"/>
                    <a:pt x="2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70;p37">
              <a:extLst>
                <a:ext uri="{FF2B5EF4-FFF2-40B4-BE49-F238E27FC236}">
                  <a16:creationId xmlns:a16="http://schemas.microsoft.com/office/drawing/2014/main" id="{6170572D-0AAA-49C1-9E7E-1BDC096730BE}"/>
                </a:ext>
              </a:extLst>
            </p:cNvPr>
            <p:cNvSpPr/>
            <p:nvPr/>
          </p:nvSpPr>
          <p:spPr>
            <a:xfrm>
              <a:off x="6527598" y="3852918"/>
              <a:ext cx="234766" cy="425405"/>
            </a:xfrm>
            <a:custGeom>
              <a:avLst/>
              <a:gdLst/>
              <a:ahLst/>
              <a:cxnLst/>
              <a:rect l="l" t="t" r="r" b="b"/>
              <a:pathLst>
                <a:path w="8523" h="15444" extrusionOk="0">
                  <a:moveTo>
                    <a:pt x="215" y="1"/>
                  </a:moveTo>
                  <a:cubicBezTo>
                    <a:pt x="202" y="1"/>
                    <a:pt x="190" y="2"/>
                    <a:pt x="176" y="4"/>
                  </a:cubicBezTo>
                  <a:cubicBezTo>
                    <a:pt x="76" y="29"/>
                    <a:pt x="1" y="130"/>
                    <a:pt x="1" y="255"/>
                  </a:cubicBezTo>
                  <a:cubicBezTo>
                    <a:pt x="878" y="5393"/>
                    <a:pt x="2156" y="10631"/>
                    <a:pt x="5690" y="14315"/>
                  </a:cubicBezTo>
                  <a:cubicBezTo>
                    <a:pt x="6141" y="14791"/>
                    <a:pt x="6843" y="15443"/>
                    <a:pt x="7695" y="15443"/>
                  </a:cubicBezTo>
                  <a:lnTo>
                    <a:pt x="7820" y="15443"/>
                  </a:lnTo>
                  <a:cubicBezTo>
                    <a:pt x="8071" y="15418"/>
                    <a:pt x="8247" y="15343"/>
                    <a:pt x="8372" y="15192"/>
                  </a:cubicBezTo>
                  <a:cubicBezTo>
                    <a:pt x="8522" y="14967"/>
                    <a:pt x="8497" y="14716"/>
                    <a:pt x="8447" y="14491"/>
                  </a:cubicBezTo>
                  <a:cubicBezTo>
                    <a:pt x="8347" y="14040"/>
                    <a:pt x="8171" y="13463"/>
                    <a:pt x="7720" y="13137"/>
                  </a:cubicBezTo>
                  <a:cubicBezTo>
                    <a:pt x="7536" y="13004"/>
                    <a:pt x="7308" y="12937"/>
                    <a:pt x="7080" y="12937"/>
                  </a:cubicBezTo>
                  <a:cubicBezTo>
                    <a:pt x="6966" y="12937"/>
                    <a:pt x="6851" y="12954"/>
                    <a:pt x="6743" y="12987"/>
                  </a:cubicBezTo>
                  <a:cubicBezTo>
                    <a:pt x="6467" y="13087"/>
                    <a:pt x="6292" y="13263"/>
                    <a:pt x="6216" y="13513"/>
                  </a:cubicBezTo>
                  <a:cubicBezTo>
                    <a:pt x="6166" y="13614"/>
                    <a:pt x="6242" y="13739"/>
                    <a:pt x="6342" y="13764"/>
                  </a:cubicBezTo>
                  <a:cubicBezTo>
                    <a:pt x="6369" y="13775"/>
                    <a:pt x="6396" y="13780"/>
                    <a:pt x="6420" y="13780"/>
                  </a:cubicBezTo>
                  <a:cubicBezTo>
                    <a:pt x="6509" y="13780"/>
                    <a:pt x="6578" y="13717"/>
                    <a:pt x="6617" y="13639"/>
                  </a:cubicBezTo>
                  <a:cubicBezTo>
                    <a:pt x="6643" y="13488"/>
                    <a:pt x="6768" y="13438"/>
                    <a:pt x="6868" y="13388"/>
                  </a:cubicBezTo>
                  <a:cubicBezTo>
                    <a:pt x="6932" y="13372"/>
                    <a:pt x="7000" y="13364"/>
                    <a:pt x="7069" y="13364"/>
                  </a:cubicBezTo>
                  <a:cubicBezTo>
                    <a:pt x="7217" y="13364"/>
                    <a:pt x="7367" y="13403"/>
                    <a:pt x="7470" y="13488"/>
                  </a:cubicBezTo>
                  <a:cubicBezTo>
                    <a:pt x="7795" y="13714"/>
                    <a:pt x="7946" y="14165"/>
                    <a:pt x="8046" y="14591"/>
                  </a:cubicBezTo>
                  <a:cubicBezTo>
                    <a:pt x="8071" y="14716"/>
                    <a:pt x="8096" y="14867"/>
                    <a:pt x="8021" y="14942"/>
                  </a:cubicBezTo>
                  <a:cubicBezTo>
                    <a:pt x="7996" y="14967"/>
                    <a:pt x="7896" y="15017"/>
                    <a:pt x="7770" y="15017"/>
                  </a:cubicBezTo>
                  <a:cubicBezTo>
                    <a:pt x="7743" y="15019"/>
                    <a:pt x="7715" y="15020"/>
                    <a:pt x="7688" y="15020"/>
                  </a:cubicBezTo>
                  <a:cubicBezTo>
                    <a:pt x="7018" y="15020"/>
                    <a:pt x="6400" y="14449"/>
                    <a:pt x="5991" y="14040"/>
                  </a:cubicBezTo>
                  <a:cubicBezTo>
                    <a:pt x="2557" y="10431"/>
                    <a:pt x="1279" y="5243"/>
                    <a:pt x="427" y="180"/>
                  </a:cubicBezTo>
                  <a:cubicBezTo>
                    <a:pt x="405" y="90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71;p37">
              <a:extLst>
                <a:ext uri="{FF2B5EF4-FFF2-40B4-BE49-F238E27FC236}">
                  <a16:creationId xmlns:a16="http://schemas.microsoft.com/office/drawing/2014/main" id="{3902AE49-B973-42CA-9A6B-5E638624C4F2}"/>
                </a:ext>
              </a:extLst>
            </p:cNvPr>
            <p:cNvSpPr/>
            <p:nvPr/>
          </p:nvSpPr>
          <p:spPr>
            <a:xfrm>
              <a:off x="6644965" y="4103435"/>
              <a:ext cx="153977" cy="186617"/>
            </a:xfrm>
            <a:custGeom>
              <a:avLst/>
              <a:gdLst/>
              <a:ahLst/>
              <a:cxnLst/>
              <a:rect l="l" t="t" r="r" b="b"/>
              <a:pathLst>
                <a:path w="5590" h="6775" extrusionOk="0">
                  <a:moveTo>
                    <a:pt x="241" y="1"/>
                  </a:moveTo>
                  <a:cubicBezTo>
                    <a:pt x="144" y="1"/>
                    <a:pt x="67" y="53"/>
                    <a:pt x="26" y="158"/>
                  </a:cubicBezTo>
                  <a:cubicBezTo>
                    <a:pt x="1" y="258"/>
                    <a:pt x="76" y="383"/>
                    <a:pt x="176" y="408"/>
                  </a:cubicBezTo>
                  <a:cubicBezTo>
                    <a:pt x="2858" y="1235"/>
                    <a:pt x="4913" y="3767"/>
                    <a:pt x="5163" y="6574"/>
                  </a:cubicBezTo>
                  <a:cubicBezTo>
                    <a:pt x="5163" y="6674"/>
                    <a:pt x="5264" y="6774"/>
                    <a:pt x="5364" y="6774"/>
                  </a:cubicBezTo>
                  <a:lnTo>
                    <a:pt x="5389" y="6774"/>
                  </a:lnTo>
                  <a:cubicBezTo>
                    <a:pt x="5489" y="6749"/>
                    <a:pt x="5590" y="6649"/>
                    <a:pt x="5564" y="6549"/>
                  </a:cubicBezTo>
                  <a:cubicBezTo>
                    <a:pt x="5314" y="3566"/>
                    <a:pt x="3133" y="884"/>
                    <a:pt x="301" y="7"/>
                  </a:cubicBezTo>
                  <a:cubicBezTo>
                    <a:pt x="280" y="3"/>
                    <a:pt x="260" y="1"/>
                    <a:pt x="24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72;p37">
              <a:extLst>
                <a:ext uri="{FF2B5EF4-FFF2-40B4-BE49-F238E27FC236}">
                  <a16:creationId xmlns:a16="http://schemas.microsoft.com/office/drawing/2014/main" id="{C61BB789-5FD4-46D7-8A22-2D85284E17F9}"/>
                </a:ext>
              </a:extLst>
            </p:cNvPr>
            <p:cNvSpPr/>
            <p:nvPr/>
          </p:nvSpPr>
          <p:spPr>
            <a:xfrm>
              <a:off x="6620809" y="4007663"/>
              <a:ext cx="222316" cy="300323"/>
            </a:xfrm>
            <a:custGeom>
              <a:avLst/>
              <a:gdLst/>
              <a:ahLst/>
              <a:cxnLst/>
              <a:rect l="l" t="t" r="r" b="b"/>
              <a:pathLst>
                <a:path w="8071" h="10903" extrusionOk="0">
                  <a:moveTo>
                    <a:pt x="201" y="0"/>
                  </a:moveTo>
                  <a:cubicBezTo>
                    <a:pt x="76" y="0"/>
                    <a:pt x="0" y="101"/>
                    <a:pt x="0" y="226"/>
                  </a:cubicBezTo>
                  <a:cubicBezTo>
                    <a:pt x="0" y="326"/>
                    <a:pt x="76" y="427"/>
                    <a:pt x="201" y="427"/>
                  </a:cubicBezTo>
                  <a:cubicBezTo>
                    <a:pt x="953" y="452"/>
                    <a:pt x="1629" y="978"/>
                    <a:pt x="2181" y="1504"/>
                  </a:cubicBezTo>
                  <a:cubicBezTo>
                    <a:pt x="4812" y="4036"/>
                    <a:pt x="6692" y="7219"/>
                    <a:pt x="7645" y="10752"/>
                  </a:cubicBezTo>
                  <a:cubicBezTo>
                    <a:pt x="7670" y="10828"/>
                    <a:pt x="7745" y="10903"/>
                    <a:pt x="7845" y="10903"/>
                  </a:cubicBezTo>
                  <a:cubicBezTo>
                    <a:pt x="7845" y="10903"/>
                    <a:pt x="7870" y="10903"/>
                    <a:pt x="7895" y="10878"/>
                  </a:cubicBezTo>
                  <a:cubicBezTo>
                    <a:pt x="7995" y="10853"/>
                    <a:pt x="8071" y="10752"/>
                    <a:pt x="8046" y="10627"/>
                  </a:cubicBezTo>
                  <a:cubicBezTo>
                    <a:pt x="7093" y="7043"/>
                    <a:pt x="5163" y="3785"/>
                    <a:pt x="2457" y="1204"/>
                  </a:cubicBezTo>
                  <a:cubicBezTo>
                    <a:pt x="1855" y="627"/>
                    <a:pt x="1103" y="26"/>
                    <a:pt x="20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73;p37">
              <a:extLst>
                <a:ext uri="{FF2B5EF4-FFF2-40B4-BE49-F238E27FC236}">
                  <a16:creationId xmlns:a16="http://schemas.microsoft.com/office/drawing/2014/main" id="{F67D384D-E75C-46EC-8AE5-30BFDC04C2E3}"/>
                </a:ext>
              </a:extLst>
            </p:cNvPr>
            <p:cNvSpPr/>
            <p:nvPr/>
          </p:nvSpPr>
          <p:spPr>
            <a:xfrm>
              <a:off x="6624252" y="3800556"/>
              <a:ext cx="104285" cy="231984"/>
            </a:xfrm>
            <a:custGeom>
              <a:avLst/>
              <a:gdLst/>
              <a:ahLst/>
              <a:cxnLst/>
              <a:rect l="l" t="t" r="r" b="b"/>
              <a:pathLst>
                <a:path w="3786" h="8422" extrusionOk="0">
                  <a:moveTo>
                    <a:pt x="301" y="1"/>
                  </a:moveTo>
                  <a:cubicBezTo>
                    <a:pt x="201" y="1"/>
                    <a:pt x="101" y="76"/>
                    <a:pt x="76" y="201"/>
                  </a:cubicBezTo>
                  <a:cubicBezTo>
                    <a:pt x="1" y="1555"/>
                    <a:pt x="326" y="3033"/>
                    <a:pt x="1053" y="4562"/>
                  </a:cubicBezTo>
                  <a:cubicBezTo>
                    <a:pt x="1680" y="5915"/>
                    <a:pt x="2557" y="7144"/>
                    <a:pt x="3384" y="8347"/>
                  </a:cubicBezTo>
                  <a:cubicBezTo>
                    <a:pt x="3434" y="8397"/>
                    <a:pt x="3484" y="8422"/>
                    <a:pt x="3560" y="8422"/>
                  </a:cubicBezTo>
                  <a:cubicBezTo>
                    <a:pt x="3610" y="8422"/>
                    <a:pt x="3635" y="8422"/>
                    <a:pt x="3685" y="8397"/>
                  </a:cubicBezTo>
                  <a:cubicBezTo>
                    <a:pt x="3785" y="8321"/>
                    <a:pt x="3785" y="8196"/>
                    <a:pt x="3735" y="8096"/>
                  </a:cubicBezTo>
                  <a:cubicBezTo>
                    <a:pt x="2908" y="6918"/>
                    <a:pt x="2056" y="5715"/>
                    <a:pt x="1429" y="4387"/>
                  </a:cubicBezTo>
                  <a:cubicBezTo>
                    <a:pt x="727" y="2908"/>
                    <a:pt x="427" y="1529"/>
                    <a:pt x="502" y="226"/>
                  </a:cubicBezTo>
                  <a:cubicBezTo>
                    <a:pt x="502" y="101"/>
                    <a:pt x="427" y="1"/>
                    <a:pt x="30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74;p37">
              <a:extLst>
                <a:ext uri="{FF2B5EF4-FFF2-40B4-BE49-F238E27FC236}">
                  <a16:creationId xmlns:a16="http://schemas.microsoft.com/office/drawing/2014/main" id="{0B0CB859-A62E-46BB-8611-0B98AA45D2AA}"/>
                </a:ext>
              </a:extLst>
            </p:cNvPr>
            <p:cNvSpPr/>
            <p:nvPr/>
          </p:nvSpPr>
          <p:spPr>
            <a:xfrm>
              <a:off x="6154812" y="4108999"/>
              <a:ext cx="184359" cy="320486"/>
            </a:xfrm>
            <a:custGeom>
              <a:avLst/>
              <a:gdLst/>
              <a:ahLst/>
              <a:cxnLst/>
              <a:rect l="l" t="t" r="r" b="b"/>
              <a:pathLst>
                <a:path w="6693" h="11635" extrusionOk="0">
                  <a:moveTo>
                    <a:pt x="242" y="1"/>
                  </a:moveTo>
                  <a:cubicBezTo>
                    <a:pt x="228" y="1"/>
                    <a:pt x="215" y="2"/>
                    <a:pt x="201" y="6"/>
                  </a:cubicBezTo>
                  <a:cubicBezTo>
                    <a:pt x="76" y="6"/>
                    <a:pt x="1" y="131"/>
                    <a:pt x="26" y="231"/>
                  </a:cubicBezTo>
                  <a:lnTo>
                    <a:pt x="803" y="4642"/>
                  </a:lnTo>
                  <a:cubicBezTo>
                    <a:pt x="1104" y="6246"/>
                    <a:pt x="1455" y="8226"/>
                    <a:pt x="2733" y="9580"/>
                  </a:cubicBezTo>
                  <a:cubicBezTo>
                    <a:pt x="3735" y="10632"/>
                    <a:pt x="5139" y="11159"/>
                    <a:pt x="6392" y="11610"/>
                  </a:cubicBezTo>
                  <a:cubicBezTo>
                    <a:pt x="6417" y="11635"/>
                    <a:pt x="6442" y="11635"/>
                    <a:pt x="6467" y="11635"/>
                  </a:cubicBezTo>
                  <a:cubicBezTo>
                    <a:pt x="6542" y="11635"/>
                    <a:pt x="6618" y="11585"/>
                    <a:pt x="6643" y="11484"/>
                  </a:cubicBezTo>
                  <a:cubicBezTo>
                    <a:pt x="6693" y="11384"/>
                    <a:pt x="6643" y="11259"/>
                    <a:pt x="6542" y="11234"/>
                  </a:cubicBezTo>
                  <a:cubicBezTo>
                    <a:pt x="5339" y="10783"/>
                    <a:pt x="3986" y="10281"/>
                    <a:pt x="3059" y="9304"/>
                  </a:cubicBezTo>
                  <a:cubicBezTo>
                    <a:pt x="1831" y="8026"/>
                    <a:pt x="1505" y="6121"/>
                    <a:pt x="1229" y="4567"/>
                  </a:cubicBezTo>
                  <a:lnTo>
                    <a:pt x="452" y="156"/>
                  </a:lnTo>
                  <a:cubicBezTo>
                    <a:pt x="430" y="69"/>
                    <a:pt x="333" y="1"/>
                    <a:pt x="24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75;p37">
              <a:extLst>
                <a:ext uri="{FF2B5EF4-FFF2-40B4-BE49-F238E27FC236}">
                  <a16:creationId xmlns:a16="http://schemas.microsoft.com/office/drawing/2014/main" id="{170FECBA-3923-40C2-B179-3E7E45616A45}"/>
                </a:ext>
              </a:extLst>
            </p:cNvPr>
            <p:cNvSpPr/>
            <p:nvPr/>
          </p:nvSpPr>
          <p:spPr>
            <a:xfrm>
              <a:off x="5529388" y="3932963"/>
              <a:ext cx="217468" cy="348802"/>
            </a:xfrm>
            <a:custGeom>
              <a:avLst/>
              <a:gdLst/>
              <a:ahLst/>
              <a:cxnLst/>
              <a:rect l="l" t="t" r="r" b="b"/>
              <a:pathLst>
                <a:path w="7895" h="12663" extrusionOk="0">
                  <a:moveTo>
                    <a:pt x="7672" y="1"/>
                  </a:moveTo>
                  <a:cubicBezTo>
                    <a:pt x="7569" y="1"/>
                    <a:pt x="7491" y="72"/>
                    <a:pt x="7469" y="181"/>
                  </a:cubicBezTo>
                  <a:cubicBezTo>
                    <a:pt x="6592" y="4918"/>
                    <a:pt x="3910" y="9329"/>
                    <a:pt x="100" y="12286"/>
                  </a:cubicBezTo>
                  <a:cubicBezTo>
                    <a:pt x="25" y="12362"/>
                    <a:pt x="0" y="12487"/>
                    <a:pt x="75" y="12587"/>
                  </a:cubicBezTo>
                  <a:cubicBezTo>
                    <a:pt x="125" y="12637"/>
                    <a:pt x="176" y="12662"/>
                    <a:pt x="251" y="12662"/>
                  </a:cubicBezTo>
                  <a:cubicBezTo>
                    <a:pt x="276" y="12662"/>
                    <a:pt x="326" y="12637"/>
                    <a:pt x="376" y="12612"/>
                  </a:cubicBezTo>
                  <a:cubicBezTo>
                    <a:pt x="4236" y="9580"/>
                    <a:pt x="6993" y="5093"/>
                    <a:pt x="7870" y="256"/>
                  </a:cubicBezTo>
                  <a:cubicBezTo>
                    <a:pt x="7895" y="131"/>
                    <a:pt x="7820" y="31"/>
                    <a:pt x="7719" y="6"/>
                  </a:cubicBezTo>
                  <a:cubicBezTo>
                    <a:pt x="7703" y="2"/>
                    <a:pt x="7687" y="1"/>
                    <a:pt x="767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76;p37">
              <a:extLst>
                <a:ext uri="{FF2B5EF4-FFF2-40B4-BE49-F238E27FC236}">
                  <a16:creationId xmlns:a16="http://schemas.microsoft.com/office/drawing/2014/main" id="{1D998BEA-6731-49F3-A318-6CF9F5AE4D81}"/>
                </a:ext>
              </a:extLst>
            </p:cNvPr>
            <p:cNvSpPr/>
            <p:nvPr/>
          </p:nvSpPr>
          <p:spPr>
            <a:xfrm>
              <a:off x="6441329" y="3820581"/>
              <a:ext cx="579216" cy="524099"/>
            </a:xfrm>
            <a:custGeom>
              <a:avLst/>
              <a:gdLst/>
              <a:ahLst/>
              <a:cxnLst/>
              <a:rect l="l" t="t" r="r" b="b"/>
              <a:pathLst>
                <a:path w="21028" h="19027" extrusionOk="0">
                  <a:moveTo>
                    <a:pt x="627" y="0"/>
                  </a:moveTo>
                  <a:cubicBezTo>
                    <a:pt x="0" y="5589"/>
                    <a:pt x="1003" y="11229"/>
                    <a:pt x="2005" y="16767"/>
                  </a:cubicBezTo>
                  <a:cubicBezTo>
                    <a:pt x="2080" y="17168"/>
                    <a:pt x="2155" y="17569"/>
                    <a:pt x="2456" y="17870"/>
                  </a:cubicBezTo>
                  <a:cubicBezTo>
                    <a:pt x="2657" y="18046"/>
                    <a:pt x="2932" y="18146"/>
                    <a:pt x="3183" y="18221"/>
                  </a:cubicBezTo>
                  <a:cubicBezTo>
                    <a:pt x="3033" y="17996"/>
                    <a:pt x="2907" y="17770"/>
                    <a:pt x="2807" y="17519"/>
                  </a:cubicBezTo>
                  <a:cubicBezTo>
                    <a:pt x="2771" y="17424"/>
                    <a:pt x="2970" y="17386"/>
                    <a:pt x="3297" y="17386"/>
                  </a:cubicBezTo>
                  <a:cubicBezTo>
                    <a:pt x="4338" y="17386"/>
                    <a:pt x="6677" y="17763"/>
                    <a:pt x="6867" y="17820"/>
                  </a:cubicBezTo>
                  <a:cubicBezTo>
                    <a:pt x="8271" y="18196"/>
                    <a:pt x="9674" y="18372"/>
                    <a:pt x="11078" y="18647"/>
                  </a:cubicBezTo>
                  <a:cubicBezTo>
                    <a:pt x="12253" y="18876"/>
                    <a:pt x="13491" y="19026"/>
                    <a:pt x="14727" y="19026"/>
                  </a:cubicBezTo>
                  <a:cubicBezTo>
                    <a:pt x="16601" y="19026"/>
                    <a:pt x="18469" y="18681"/>
                    <a:pt x="20100" y="17745"/>
                  </a:cubicBezTo>
                  <a:cubicBezTo>
                    <a:pt x="20501" y="17519"/>
                    <a:pt x="20902" y="17219"/>
                    <a:pt x="20978" y="16793"/>
                  </a:cubicBezTo>
                  <a:cubicBezTo>
                    <a:pt x="21028" y="16567"/>
                    <a:pt x="20953" y="16341"/>
                    <a:pt x="20852" y="16166"/>
                  </a:cubicBezTo>
                  <a:cubicBezTo>
                    <a:pt x="20827" y="16166"/>
                    <a:pt x="20802" y="16141"/>
                    <a:pt x="20777" y="16141"/>
                  </a:cubicBezTo>
                  <a:cubicBezTo>
                    <a:pt x="18722" y="16016"/>
                    <a:pt x="16667" y="15790"/>
                    <a:pt x="14612" y="15414"/>
                  </a:cubicBezTo>
                  <a:cubicBezTo>
                    <a:pt x="12582" y="15038"/>
                    <a:pt x="10501" y="14537"/>
                    <a:pt x="8697" y="13484"/>
                  </a:cubicBezTo>
                  <a:cubicBezTo>
                    <a:pt x="6366" y="12131"/>
                    <a:pt x="4612" y="9950"/>
                    <a:pt x="3358" y="7569"/>
                  </a:cubicBezTo>
                  <a:cubicBezTo>
                    <a:pt x="2105" y="5188"/>
                    <a:pt x="1328" y="2607"/>
                    <a:pt x="627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77;p37">
              <a:extLst>
                <a:ext uri="{FF2B5EF4-FFF2-40B4-BE49-F238E27FC236}">
                  <a16:creationId xmlns:a16="http://schemas.microsoft.com/office/drawing/2014/main" id="{B08FDEA4-244B-4E3D-B356-894F12AEFF0B}"/>
                </a:ext>
              </a:extLst>
            </p:cNvPr>
            <p:cNvSpPr/>
            <p:nvPr/>
          </p:nvSpPr>
          <p:spPr>
            <a:xfrm>
              <a:off x="5463805" y="3770864"/>
              <a:ext cx="334837" cy="569576"/>
            </a:xfrm>
            <a:custGeom>
              <a:avLst/>
              <a:gdLst/>
              <a:ahLst/>
              <a:cxnLst/>
              <a:rect l="l" t="t" r="r" b="b"/>
              <a:pathLst>
                <a:path w="12156" h="20678" extrusionOk="0">
                  <a:moveTo>
                    <a:pt x="11053" y="1"/>
                  </a:moveTo>
                  <a:lnTo>
                    <a:pt x="11053" y="1"/>
                  </a:lnTo>
                  <a:cubicBezTo>
                    <a:pt x="9775" y="7846"/>
                    <a:pt x="5815" y="15239"/>
                    <a:pt x="0" y="20678"/>
                  </a:cubicBezTo>
                  <a:cubicBezTo>
                    <a:pt x="1679" y="20352"/>
                    <a:pt x="3333" y="19876"/>
                    <a:pt x="5013" y="19625"/>
                  </a:cubicBezTo>
                  <a:cubicBezTo>
                    <a:pt x="5683" y="19524"/>
                    <a:pt x="6449" y="19346"/>
                    <a:pt x="7120" y="19346"/>
                  </a:cubicBezTo>
                  <a:cubicBezTo>
                    <a:pt x="7780" y="19346"/>
                    <a:pt x="8349" y="19518"/>
                    <a:pt x="8647" y="20101"/>
                  </a:cubicBezTo>
                  <a:cubicBezTo>
                    <a:pt x="8747" y="20252"/>
                    <a:pt x="8797" y="20452"/>
                    <a:pt x="8822" y="20653"/>
                  </a:cubicBezTo>
                  <a:cubicBezTo>
                    <a:pt x="9148" y="19425"/>
                    <a:pt x="9349" y="18171"/>
                    <a:pt x="9474" y="16743"/>
                  </a:cubicBezTo>
                  <a:cubicBezTo>
                    <a:pt x="10000" y="11004"/>
                    <a:pt x="12156" y="5916"/>
                    <a:pt x="11053" y="1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78;p37">
              <a:extLst>
                <a:ext uri="{FF2B5EF4-FFF2-40B4-BE49-F238E27FC236}">
                  <a16:creationId xmlns:a16="http://schemas.microsoft.com/office/drawing/2014/main" id="{56633C98-E9DC-4784-8EF5-DAC46C3AE154}"/>
                </a:ext>
              </a:extLst>
            </p:cNvPr>
            <p:cNvSpPr/>
            <p:nvPr/>
          </p:nvSpPr>
          <p:spPr>
            <a:xfrm>
              <a:off x="6026427" y="3974527"/>
              <a:ext cx="619955" cy="527321"/>
            </a:xfrm>
            <a:custGeom>
              <a:avLst/>
              <a:gdLst/>
              <a:ahLst/>
              <a:cxnLst/>
              <a:rect l="l" t="t" r="r" b="b"/>
              <a:pathLst>
                <a:path w="22507" h="19144" extrusionOk="0">
                  <a:moveTo>
                    <a:pt x="3509" y="0"/>
                  </a:moveTo>
                  <a:cubicBezTo>
                    <a:pt x="2782" y="2682"/>
                    <a:pt x="2983" y="5514"/>
                    <a:pt x="2933" y="8271"/>
                  </a:cubicBezTo>
                  <a:cubicBezTo>
                    <a:pt x="2883" y="11053"/>
                    <a:pt x="2507" y="13960"/>
                    <a:pt x="852" y="16166"/>
                  </a:cubicBezTo>
                  <a:cubicBezTo>
                    <a:pt x="577" y="16567"/>
                    <a:pt x="226" y="16943"/>
                    <a:pt x="0" y="17344"/>
                  </a:cubicBezTo>
                  <a:cubicBezTo>
                    <a:pt x="1717" y="16725"/>
                    <a:pt x="3419" y="16366"/>
                    <a:pt x="5202" y="16366"/>
                  </a:cubicBezTo>
                  <a:cubicBezTo>
                    <a:pt x="6594" y="16366"/>
                    <a:pt x="8036" y="16585"/>
                    <a:pt x="9574" y="17068"/>
                  </a:cubicBezTo>
                  <a:cubicBezTo>
                    <a:pt x="11880" y="17795"/>
                    <a:pt x="14236" y="18372"/>
                    <a:pt x="16617" y="18773"/>
                  </a:cubicBezTo>
                  <a:cubicBezTo>
                    <a:pt x="17834" y="18978"/>
                    <a:pt x="19101" y="19144"/>
                    <a:pt x="20349" y="19144"/>
                  </a:cubicBezTo>
                  <a:cubicBezTo>
                    <a:pt x="21079" y="19144"/>
                    <a:pt x="21803" y="19087"/>
                    <a:pt x="22507" y="18948"/>
                  </a:cubicBezTo>
                  <a:cubicBezTo>
                    <a:pt x="21354" y="18722"/>
                    <a:pt x="20276" y="18221"/>
                    <a:pt x="19048" y="17845"/>
                  </a:cubicBezTo>
                  <a:cubicBezTo>
                    <a:pt x="16642" y="17118"/>
                    <a:pt x="14211" y="17068"/>
                    <a:pt x="11880" y="15940"/>
                  </a:cubicBezTo>
                  <a:cubicBezTo>
                    <a:pt x="9148" y="14587"/>
                    <a:pt x="6893" y="12306"/>
                    <a:pt x="5539" y="9549"/>
                  </a:cubicBezTo>
                  <a:cubicBezTo>
                    <a:pt x="4010" y="6442"/>
                    <a:pt x="3735" y="3459"/>
                    <a:pt x="3509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79;p37">
              <a:extLst>
                <a:ext uri="{FF2B5EF4-FFF2-40B4-BE49-F238E27FC236}">
                  <a16:creationId xmlns:a16="http://schemas.microsoft.com/office/drawing/2014/main" id="{FA8C9995-6CA2-44AA-B886-8B4790D40310}"/>
                </a:ext>
              </a:extLst>
            </p:cNvPr>
            <p:cNvSpPr/>
            <p:nvPr/>
          </p:nvSpPr>
          <p:spPr>
            <a:xfrm>
              <a:off x="5655707" y="3601162"/>
              <a:ext cx="923033" cy="226365"/>
            </a:xfrm>
            <a:custGeom>
              <a:avLst/>
              <a:gdLst/>
              <a:ahLst/>
              <a:cxnLst/>
              <a:rect l="l" t="t" r="r" b="b"/>
              <a:pathLst>
                <a:path w="33510" h="8218" extrusionOk="0">
                  <a:moveTo>
                    <a:pt x="19466" y="1"/>
                  </a:moveTo>
                  <a:cubicBezTo>
                    <a:pt x="17089" y="1"/>
                    <a:pt x="14569" y="294"/>
                    <a:pt x="12281" y="1400"/>
                  </a:cubicBezTo>
                  <a:cubicBezTo>
                    <a:pt x="11529" y="1776"/>
                    <a:pt x="11128" y="2202"/>
                    <a:pt x="11053" y="2728"/>
                  </a:cubicBezTo>
                  <a:cubicBezTo>
                    <a:pt x="10953" y="3505"/>
                    <a:pt x="11680" y="4082"/>
                    <a:pt x="12106" y="4332"/>
                  </a:cubicBezTo>
                  <a:cubicBezTo>
                    <a:pt x="13362" y="5105"/>
                    <a:pt x="14866" y="5485"/>
                    <a:pt x="16665" y="5485"/>
                  </a:cubicBezTo>
                  <a:cubicBezTo>
                    <a:pt x="17666" y="5485"/>
                    <a:pt x="18759" y="5367"/>
                    <a:pt x="19951" y="5134"/>
                  </a:cubicBezTo>
                  <a:cubicBezTo>
                    <a:pt x="20753" y="4959"/>
                    <a:pt x="21555" y="4758"/>
                    <a:pt x="22357" y="4558"/>
                  </a:cubicBezTo>
                  <a:cubicBezTo>
                    <a:pt x="24086" y="4132"/>
                    <a:pt x="25865" y="3706"/>
                    <a:pt x="27645" y="3656"/>
                  </a:cubicBezTo>
                  <a:cubicBezTo>
                    <a:pt x="27770" y="3656"/>
                    <a:pt x="27870" y="3555"/>
                    <a:pt x="27870" y="3430"/>
                  </a:cubicBezTo>
                  <a:cubicBezTo>
                    <a:pt x="27845" y="3330"/>
                    <a:pt x="27770" y="3230"/>
                    <a:pt x="27645" y="3230"/>
                  </a:cubicBezTo>
                  <a:cubicBezTo>
                    <a:pt x="25815" y="3280"/>
                    <a:pt x="23986" y="3731"/>
                    <a:pt x="22256" y="4157"/>
                  </a:cubicBezTo>
                  <a:cubicBezTo>
                    <a:pt x="21454" y="4357"/>
                    <a:pt x="20652" y="4558"/>
                    <a:pt x="19850" y="4708"/>
                  </a:cubicBezTo>
                  <a:cubicBezTo>
                    <a:pt x="18671" y="4948"/>
                    <a:pt x="17594" y="5069"/>
                    <a:pt x="16610" y="5069"/>
                  </a:cubicBezTo>
                  <a:cubicBezTo>
                    <a:pt x="14918" y="5069"/>
                    <a:pt x="13504" y="4711"/>
                    <a:pt x="12331" y="3981"/>
                  </a:cubicBezTo>
                  <a:cubicBezTo>
                    <a:pt x="12056" y="3806"/>
                    <a:pt x="11404" y="3330"/>
                    <a:pt x="11479" y="2778"/>
                  </a:cubicBezTo>
                  <a:cubicBezTo>
                    <a:pt x="11504" y="2403"/>
                    <a:pt x="11830" y="2077"/>
                    <a:pt x="12457" y="1776"/>
                  </a:cubicBezTo>
                  <a:cubicBezTo>
                    <a:pt x="14700" y="683"/>
                    <a:pt x="17192" y="412"/>
                    <a:pt x="19530" y="412"/>
                  </a:cubicBezTo>
                  <a:cubicBezTo>
                    <a:pt x="20248" y="412"/>
                    <a:pt x="20952" y="437"/>
                    <a:pt x="21630" y="473"/>
                  </a:cubicBezTo>
                  <a:cubicBezTo>
                    <a:pt x="25113" y="673"/>
                    <a:pt x="28597" y="1149"/>
                    <a:pt x="31981" y="1951"/>
                  </a:cubicBezTo>
                  <a:cubicBezTo>
                    <a:pt x="32357" y="2052"/>
                    <a:pt x="32833" y="2252"/>
                    <a:pt x="33008" y="2553"/>
                  </a:cubicBezTo>
                  <a:cubicBezTo>
                    <a:pt x="33058" y="2653"/>
                    <a:pt x="33083" y="2753"/>
                    <a:pt x="33058" y="2854"/>
                  </a:cubicBezTo>
                  <a:cubicBezTo>
                    <a:pt x="32983" y="3104"/>
                    <a:pt x="32682" y="3255"/>
                    <a:pt x="32432" y="3355"/>
                  </a:cubicBezTo>
                  <a:cubicBezTo>
                    <a:pt x="30753" y="4057"/>
                    <a:pt x="28873" y="4282"/>
                    <a:pt x="27068" y="4508"/>
                  </a:cubicBezTo>
                  <a:cubicBezTo>
                    <a:pt x="24738" y="4809"/>
                    <a:pt x="22332" y="5134"/>
                    <a:pt x="20326" y="6362"/>
                  </a:cubicBezTo>
                  <a:cubicBezTo>
                    <a:pt x="20101" y="6513"/>
                    <a:pt x="19900" y="6638"/>
                    <a:pt x="19700" y="6789"/>
                  </a:cubicBezTo>
                  <a:cubicBezTo>
                    <a:pt x="19174" y="7139"/>
                    <a:pt x="18672" y="7490"/>
                    <a:pt x="18071" y="7666"/>
                  </a:cubicBezTo>
                  <a:cubicBezTo>
                    <a:pt x="17757" y="7756"/>
                    <a:pt x="17426" y="7791"/>
                    <a:pt x="17097" y="7791"/>
                  </a:cubicBezTo>
                  <a:cubicBezTo>
                    <a:pt x="16507" y="7791"/>
                    <a:pt x="15922" y="7678"/>
                    <a:pt x="15439" y="7565"/>
                  </a:cubicBezTo>
                  <a:cubicBezTo>
                    <a:pt x="14161" y="7240"/>
                    <a:pt x="12908" y="6763"/>
                    <a:pt x="11730" y="6162"/>
                  </a:cubicBezTo>
                  <a:cubicBezTo>
                    <a:pt x="11304" y="5936"/>
                    <a:pt x="10903" y="5686"/>
                    <a:pt x="10477" y="5460"/>
                  </a:cubicBezTo>
                  <a:cubicBezTo>
                    <a:pt x="9299" y="4758"/>
                    <a:pt x="8071" y="4057"/>
                    <a:pt x="6692" y="3806"/>
                  </a:cubicBezTo>
                  <a:cubicBezTo>
                    <a:pt x="6271" y="3734"/>
                    <a:pt x="5846" y="3709"/>
                    <a:pt x="5422" y="3709"/>
                  </a:cubicBezTo>
                  <a:cubicBezTo>
                    <a:pt x="4811" y="3709"/>
                    <a:pt x="4201" y="3762"/>
                    <a:pt x="3610" y="3806"/>
                  </a:cubicBezTo>
                  <a:cubicBezTo>
                    <a:pt x="3008" y="3864"/>
                    <a:pt x="2391" y="3923"/>
                    <a:pt x="1782" y="3923"/>
                  </a:cubicBezTo>
                  <a:cubicBezTo>
                    <a:pt x="1605" y="3923"/>
                    <a:pt x="1429" y="3918"/>
                    <a:pt x="1254" y="3906"/>
                  </a:cubicBezTo>
                  <a:cubicBezTo>
                    <a:pt x="1078" y="3881"/>
                    <a:pt x="903" y="3856"/>
                    <a:pt x="752" y="3781"/>
                  </a:cubicBezTo>
                  <a:cubicBezTo>
                    <a:pt x="477" y="3606"/>
                    <a:pt x="452" y="3154"/>
                    <a:pt x="627" y="2879"/>
                  </a:cubicBezTo>
                  <a:cubicBezTo>
                    <a:pt x="803" y="2528"/>
                    <a:pt x="1153" y="2302"/>
                    <a:pt x="1504" y="2102"/>
                  </a:cubicBezTo>
                  <a:cubicBezTo>
                    <a:pt x="3322" y="1102"/>
                    <a:pt x="5428" y="555"/>
                    <a:pt x="7487" y="555"/>
                  </a:cubicBezTo>
                  <a:cubicBezTo>
                    <a:pt x="7699" y="555"/>
                    <a:pt x="7910" y="561"/>
                    <a:pt x="8121" y="573"/>
                  </a:cubicBezTo>
                  <a:cubicBezTo>
                    <a:pt x="8134" y="576"/>
                    <a:pt x="8147" y="577"/>
                    <a:pt x="8159" y="577"/>
                  </a:cubicBezTo>
                  <a:cubicBezTo>
                    <a:pt x="8266" y="577"/>
                    <a:pt x="8346" y="485"/>
                    <a:pt x="8346" y="372"/>
                  </a:cubicBezTo>
                  <a:cubicBezTo>
                    <a:pt x="8346" y="272"/>
                    <a:pt x="8271" y="172"/>
                    <a:pt x="8146" y="172"/>
                  </a:cubicBezTo>
                  <a:cubicBezTo>
                    <a:pt x="7892" y="156"/>
                    <a:pt x="7636" y="148"/>
                    <a:pt x="7381" y="148"/>
                  </a:cubicBezTo>
                  <a:cubicBezTo>
                    <a:pt x="5269" y="148"/>
                    <a:pt x="3137" y="697"/>
                    <a:pt x="1304" y="1726"/>
                  </a:cubicBezTo>
                  <a:cubicBezTo>
                    <a:pt x="903" y="1976"/>
                    <a:pt x="477" y="2252"/>
                    <a:pt x="251" y="2678"/>
                  </a:cubicBezTo>
                  <a:cubicBezTo>
                    <a:pt x="1" y="3129"/>
                    <a:pt x="51" y="3806"/>
                    <a:pt x="527" y="4132"/>
                  </a:cubicBezTo>
                  <a:cubicBezTo>
                    <a:pt x="752" y="4282"/>
                    <a:pt x="1003" y="4307"/>
                    <a:pt x="1229" y="4307"/>
                  </a:cubicBezTo>
                  <a:cubicBezTo>
                    <a:pt x="1453" y="4321"/>
                    <a:pt x="1677" y="4327"/>
                    <a:pt x="1901" y="4327"/>
                  </a:cubicBezTo>
                  <a:cubicBezTo>
                    <a:pt x="2479" y="4327"/>
                    <a:pt x="3057" y="4286"/>
                    <a:pt x="3635" y="4232"/>
                  </a:cubicBezTo>
                  <a:cubicBezTo>
                    <a:pt x="4214" y="4173"/>
                    <a:pt x="4812" y="4122"/>
                    <a:pt x="5406" y="4122"/>
                  </a:cubicBezTo>
                  <a:cubicBezTo>
                    <a:pt x="5813" y="4122"/>
                    <a:pt x="6219" y="4146"/>
                    <a:pt x="6617" y="4207"/>
                  </a:cubicBezTo>
                  <a:cubicBezTo>
                    <a:pt x="7920" y="4458"/>
                    <a:pt x="9123" y="5134"/>
                    <a:pt x="10276" y="5811"/>
                  </a:cubicBezTo>
                  <a:cubicBezTo>
                    <a:pt x="10677" y="6062"/>
                    <a:pt x="11103" y="6312"/>
                    <a:pt x="11529" y="6513"/>
                  </a:cubicBezTo>
                  <a:cubicBezTo>
                    <a:pt x="12732" y="7164"/>
                    <a:pt x="14011" y="7641"/>
                    <a:pt x="15339" y="7966"/>
                  </a:cubicBezTo>
                  <a:cubicBezTo>
                    <a:pt x="15840" y="8092"/>
                    <a:pt x="16467" y="8217"/>
                    <a:pt x="17093" y="8217"/>
                  </a:cubicBezTo>
                  <a:cubicBezTo>
                    <a:pt x="17444" y="8217"/>
                    <a:pt x="17820" y="8167"/>
                    <a:pt x="18196" y="8067"/>
                  </a:cubicBezTo>
                  <a:cubicBezTo>
                    <a:pt x="18848" y="7866"/>
                    <a:pt x="19399" y="7490"/>
                    <a:pt x="19925" y="7114"/>
                  </a:cubicBezTo>
                  <a:cubicBezTo>
                    <a:pt x="20126" y="6989"/>
                    <a:pt x="20326" y="6864"/>
                    <a:pt x="20527" y="6738"/>
                  </a:cubicBezTo>
                  <a:cubicBezTo>
                    <a:pt x="22482" y="5535"/>
                    <a:pt x="24738" y="5235"/>
                    <a:pt x="27119" y="4934"/>
                  </a:cubicBezTo>
                  <a:cubicBezTo>
                    <a:pt x="28948" y="4708"/>
                    <a:pt x="30853" y="4458"/>
                    <a:pt x="32582" y="3756"/>
                  </a:cubicBezTo>
                  <a:cubicBezTo>
                    <a:pt x="32933" y="3606"/>
                    <a:pt x="33334" y="3405"/>
                    <a:pt x="33459" y="2979"/>
                  </a:cubicBezTo>
                  <a:cubicBezTo>
                    <a:pt x="33510" y="2753"/>
                    <a:pt x="33484" y="2528"/>
                    <a:pt x="33359" y="2327"/>
                  </a:cubicBezTo>
                  <a:cubicBezTo>
                    <a:pt x="33058" y="1826"/>
                    <a:pt x="32307" y="1601"/>
                    <a:pt x="32081" y="1550"/>
                  </a:cubicBezTo>
                  <a:cubicBezTo>
                    <a:pt x="28672" y="748"/>
                    <a:pt x="25164" y="247"/>
                    <a:pt x="21655" y="72"/>
                  </a:cubicBezTo>
                  <a:cubicBezTo>
                    <a:pt x="20947" y="30"/>
                    <a:pt x="20213" y="1"/>
                    <a:pt x="19466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80;p37">
              <a:extLst>
                <a:ext uri="{FF2B5EF4-FFF2-40B4-BE49-F238E27FC236}">
                  <a16:creationId xmlns:a16="http://schemas.microsoft.com/office/drawing/2014/main" id="{39C4BBD4-DBC9-4DF5-B200-14B652A2BC21}"/>
                </a:ext>
              </a:extLst>
            </p:cNvPr>
            <p:cNvSpPr/>
            <p:nvPr/>
          </p:nvSpPr>
          <p:spPr>
            <a:xfrm>
              <a:off x="5746824" y="3057683"/>
              <a:ext cx="166399" cy="175296"/>
            </a:xfrm>
            <a:custGeom>
              <a:avLst/>
              <a:gdLst/>
              <a:ahLst/>
              <a:cxnLst/>
              <a:rect l="l" t="t" r="r" b="b"/>
              <a:pathLst>
                <a:path w="6041" h="6364" extrusionOk="0">
                  <a:moveTo>
                    <a:pt x="5039" y="0"/>
                  </a:moveTo>
                  <a:cubicBezTo>
                    <a:pt x="4793" y="0"/>
                    <a:pt x="4535" y="108"/>
                    <a:pt x="4312" y="229"/>
                  </a:cubicBezTo>
                  <a:cubicBezTo>
                    <a:pt x="3284" y="780"/>
                    <a:pt x="2357" y="1532"/>
                    <a:pt x="1605" y="2434"/>
                  </a:cubicBezTo>
                  <a:cubicBezTo>
                    <a:pt x="928" y="3261"/>
                    <a:pt x="1" y="4414"/>
                    <a:pt x="427" y="5542"/>
                  </a:cubicBezTo>
                  <a:cubicBezTo>
                    <a:pt x="527" y="5843"/>
                    <a:pt x="703" y="6093"/>
                    <a:pt x="978" y="6244"/>
                  </a:cubicBezTo>
                  <a:cubicBezTo>
                    <a:pt x="1132" y="6328"/>
                    <a:pt x="1349" y="6363"/>
                    <a:pt x="1591" y="6363"/>
                  </a:cubicBezTo>
                  <a:cubicBezTo>
                    <a:pt x="2138" y="6363"/>
                    <a:pt x="2811" y="6184"/>
                    <a:pt x="3159" y="5993"/>
                  </a:cubicBezTo>
                  <a:cubicBezTo>
                    <a:pt x="3460" y="5843"/>
                    <a:pt x="3710" y="5542"/>
                    <a:pt x="3936" y="5266"/>
                  </a:cubicBezTo>
                  <a:cubicBezTo>
                    <a:pt x="4462" y="4590"/>
                    <a:pt x="4913" y="3863"/>
                    <a:pt x="5314" y="3111"/>
                  </a:cubicBezTo>
                  <a:cubicBezTo>
                    <a:pt x="5715" y="2334"/>
                    <a:pt x="6041" y="1407"/>
                    <a:pt x="5740" y="580"/>
                  </a:cubicBezTo>
                  <a:cubicBezTo>
                    <a:pt x="5665" y="379"/>
                    <a:pt x="5540" y="179"/>
                    <a:pt x="5364" y="78"/>
                  </a:cubicBezTo>
                  <a:cubicBezTo>
                    <a:pt x="5262" y="23"/>
                    <a:pt x="5152" y="0"/>
                    <a:pt x="503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181;p37">
              <a:extLst>
                <a:ext uri="{FF2B5EF4-FFF2-40B4-BE49-F238E27FC236}">
                  <a16:creationId xmlns:a16="http://schemas.microsoft.com/office/drawing/2014/main" id="{98B80BAD-CA0E-4323-A4F8-D9494B2072A7}"/>
                </a:ext>
              </a:extLst>
            </p:cNvPr>
            <p:cNvSpPr/>
            <p:nvPr/>
          </p:nvSpPr>
          <p:spPr>
            <a:xfrm>
              <a:off x="6202464" y="2856499"/>
              <a:ext cx="755256" cy="777788"/>
            </a:xfrm>
            <a:custGeom>
              <a:avLst/>
              <a:gdLst/>
              <a:ahLst/>
              <a:cxnLst/>
              <a:rect l="l" t="t" r="r" b="b"/>
              <a:pathLst>
                <a:path w="27419" h="28237" extrusionOk="0">
                  <a:moveTo>
                    <a:pt x="18988" y="0"/>
                  </a:moveTo>
                  <a:cubicBezTo>
                    <a:pt x="16221" y="0"/>
                    <a:pt x="13583" y="1379"/>
                    <a:pt x="11830" y="3823"/>
                  </a:cubicBezTo>
                  <a:cubicBezTo>
                    <a:pt x="10126" y="6229"/>
                    <a:pt x="9349" y="9162"/>
                    <a:pt x="8697" y="12044"/>
                  </a:cubicBezTo>
                  <a:cubicBezTo>
                    <a:pt x="8271" y="13999"/>
                    <a:pt x="7720" y="15929"/>
                    <a:pt x="7243" y="17859"/>
                  </a:cubicBezTo>
                  <a:cubicBezTo>
                    <a:pt x="6968" y="18961"/>
                    <a:pt x="7018" y="20114"/>
                    <a:pt x="6767" y="21192"/>
                  </a:cubicBezTo>
                  <a:cubicBezTo>
                    <a:pt x="6116" y="23899"/>
                    <a:pt x="2883" y="25628"/>
                    <a:pt x="301" y="25828"/>
                  </a:cubicBezTo>
                  <a:cubicBezTo>
                    <a:pt x="0" y="25854"/>
                    <a:pt x="1980" y="27483"/>
                    <a:pt x="2356" y="27608"/>
                  </a:cubicBezTo>
                  <a:cubicBezTo>
                    <a:pt x="3559" y="28034"/>
                    <a:pt x="4837" y="28235"/>
                    <a:pt x="6116" y="28235"/>
                  </a:cubicBezTo>
                  <a:cubicBezTo>
                    <a:pt x="6191" y="28236"/>
                    <a:pt x="6266" y="28237"/>
                    <a:pt x="6342" y="28237"/>
                  </a:cubicBezTo>
                  <a:cubicBezTo>
                    <a:pt x="8974" y="28237"/>
                    <a:pt x="11616" y="27388"/>
                    <a:pt x="13760" y="25828"/>
                  </a:cubicBezTo>
                  <a:cubicBezTo>
                    <a:pt x="15063" y="24901"/>
                    <a:pt x="16066" y="23748"/>
                    <a:pt x="16868" y="22495"/>
                  </a:cubicBezTo>
                  <a:cubicBezTo>
                    <a:pt x="18321" y="20139"/>
                    <a:pt x="19023" y="17357"/>
                    <a:pt x="19274" y="14550"/>
                  </a:cubicBezTo>
                  <a:cubicBezTo>
                    <a:pt x="19399" y="13297"/>
                    <a:pt x="19374" y="11994"/>
                    <a:pt x="19825" y="10816"/>
                  </a:cubicBezTo>
                  <a:cubicBezTo>
                    <a:pt x="20280" y="9691"/>
                    <a:pt x="21305" y="8704"/>
                    <a:pt x="22488" y="8704"/>
                  </a:cubicBezTo>
                  <a:cubicBezTo>
                    <a:pt x="22544" y="8704"/>
                    <a:pt x="22600" y="8706"/>
                    <a:pt x="22657" y="8711"/>
                  </a:cubicBezTo>
                  <a:cubicBezTo>
                    <a:pt x="21354" y="9287"/>
                    <a:pt x="20276" y="11217"/>
                    <a:pt x="21629" y="12270"/>
                  </a:cubicBezTo>
                  <a:cubicBezTo>
                    <a:pt x="22096" y="12645"/>
                    <a:pt x="22675" y="12814"/>
                    <a:pt x="23265" y="12814"/>
                  </a:cubicBezTo>
                  <a:cubicBezTo>
                    <a:pt x="23976" y="12814"/>
                    <a:pt x="24702" y="12569"/>
                    <a:pt x="25264" y="12144"/>
                  </a:cubicBezTo>
                  <a:cubicBezTo>
                    <a:pt x="26316" y="11342"/>
                    <a:pt x="26868" y="10039"/>
                    <a:pt x="27018" y="8736"/>
                  </a:cubicBezTo>
                  <a:cubicBezTo>
                    <a:pt x="27419" y="5678"/>
                    <a:pt x="25740" y="2445"/>
                    <a:pt x="23033" y="1016"/>
                  </a:cubicBezTo>
                  <a:cubicBezTo>
                    <a:pt x="21712" y="327"/>
                    <a:pt x="20335" y="0"/>
                    <a:pt x="1898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182;p37">
              <a:extLst>
                <a:ext uri="{FF2B5EF4-FFF2-40B4-BE49-F238E27FC236}">
                  <a16:creationId xmlns:a16="http://schemas.microsoft.com/office/drawing/2014/main" id="{A5AD2602-464F-4F4C-9CC2-7587ADF86E04}"/>
                </a:ext>
              </a:extLst>
            </p:cNvPr>
            <p:cNvSpPr/>
            <p:nvPr/>
          </p:nvSpPr>
          <p:spPr>
            <a:xfrm>
              <a:off x="5762717" y="2954997"/>
              <a:ext cx="687606" cy="770351"/>
            </a:xfrm>
            <a:custGeom>
              <a:avLst/>
              <a:gdLst/>
              <a:ahLst/>
              <a:cxnLst/>
              <a:rect l="l" t="t" r="r" b="b"/>
              <a:pathLst>
                <a:path w="24963" h="27967" extrusionOk="0">
                  <a:moveTo>
                    <a:pt x="11943" y="0"/>
                  </a:moveTo>
                  <a:cubicBezTo>
                    <a:pt x="11253" y="0"/>
                    <a:pt x="10523" y="79"/>
                    <a:pt x="9750" y="247"/>
                  </a:cubicBezTo>
                  <a:cubicBezTo>
                    <a:pt x="4136" y="1475"/>
                    <a:pt x="2331" y="8042"/>
                    <a:pt x="1905" y="13080"/>
                  </a:cubicBezTo>
                  <a:cubicBezTo>
                    <a:pt x="1730" y="14859"/>
                    <a:pt x="1805" y="16663"/>
                    <a:pt x="2106" y="18418"/>
                  </a:cubicBezTo>
                  <a:cubicBezTo>
                    <a:pt x="2406" y="20072"/>
                    <a:pt x="2807" y="22002"/>
                    <a:pt x="3885" y="23305"/>
                  </a:cubicBezTo>
                  <a:cubicBezTo>
                    <a:pt x="3233" y="23606"/>
                    <a:pt x="2607" y="23957"/>
                    <a:pt x="1980" y="24308"/>
                  </a:cubicBezTo>
                  <a:cubicBezTo>
                    <a:pt x="1304" y="24659"/>
                    <a:pt x="627" y="25085"/>
                    <a:pt x="226" y="25736"/>
                  </a:cubicBezTo>
                  <a:cubicBezTo>
                    <a:pt x="101" y="25962"/>
                    <a:pt x="0" y="26212"/>
                    <a:pt x="50" y="26488"/>
                  </a:cubicBezTo>
                  <a:cubicBezTo>
                    <a:pt x="151" y="27014"/>
                    <a:pt x="827" y="27190"/>
                    <a:pt x="1379" y="27215"/>
                  </a:cubicBezTo>
                  <a:cubicBezTo>
                    <a:pt x="1484" y="27218"/>
                    <a:pt x="1590" y="27220"/>
                    <a:pt x="1696" y="27220"/>
                  </a:cubicBezTo>
                  <a:cubicBezTo>
                    <a:pt x="3169" y="27220"/>
                    <a:pt x="4632" y="26896"/>
                    <a:pt x="5965" y="26288"/>
                  </a:cubicBezTo>
                  <a:lnTo>
                    <a:pt x="5965" y="26288"/>
                  </a:lnTo>
                  <a:cubicBezTo>
                    <a:pt x="5815" y="26563"/>
                    <a:pt x="5815" y="26939"/>
                    <a:pt x="6015" y="27190"/>
                  </a:cubicBezTo>
                  <a:cubicBezTo>
                    <a:pt x="6463" y="27843"/>
                    <a:pt x="7912" y="27926"/>
                    <a:pt x="9005" y="27926"/>
                  </a:cubicBezTo>
                  <a:cubicBezTo>
                    <a:pt x="9380" y="27926"/>
                    <a:pt x="9713" y="27917"/>
                    <a:pt x="9950" y="27917"/>
                  </a:cubicBezTo>
                  <a:cubicBezTo>
                    <a:pt x="10552" y="27917"/>
                    <a:pt x="11178" y="27917"/>
                    <a:pt x="11805" y="27942"/>
                  </a:cubicBezTo>
                  <a:cubicBezTo>
                    <a:pt x="12247" y="27959"/>
                    <a:pt x="12689" y="27967"/>
                    <a:pt x="13129" y="27967"/>
                  </a:cubicBezTo>
                  <a:cubicBezTo>
                    <a:pt x="14610" y="27967"/>
                    <a:pt x="16082" y="27876"/>
                    <a:pt x="17569" y="27741"/>
                  </a:cubicBezTo>
                  <a:cubicBezTo>
                    <a:pt x="19324" y="27591"/>
                    <a:pt x="20301" y="27315"/>
                    <a:pt x="21579" y="26062"/>
                  </a:cubicBezTo>
                  <a:cubicBezTo>
                    <a:pt x="24963" y="22729"/>
                    <a:pt x="24913" y="16989"/>
                    <a:pt x="23409" y="12729"/>
                  </a:cubicBezTo>
                  <a:cubicBezTo>
                    <a:pt x="21392" y="7041"/>
                    <a:pt x="18453" y="0"/>
                    <a:pt x="11943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183;p37">
              <a:extLst>
                <a:ext uri="{FF2B5EF4-FFF2-40B4-BE49-F238E27FC236}">
                  <a16:creationId xmlns:a16="http://schemas.microsoft.com/office/drawing/2014/main" id="{A983DF87-48BF-459A-B23B-94D875EE80AF}"/>
                </a:ext>
              </a:extLst>
            </p:cNvPr>
            <p:cNvSpPr/>
            <p:nvPr/>
          </p:nvSpPr>
          <p:spPr>
            <a:xfrm>
              <a:off x="5853834" y="3188134"/>
              <a:ext cx="256141" cy="423119"/>
            </a:xfrm>
            <a:custGeom>
              <a:avLst/>
              <a:gdLst/>
              <a:ahLst/>
              <a:cxnLst/>
              <a:rect l="l" t="t" r="r" b="b"/>
              <a:pathLst>
                <a:path w="9299" h="15361" extrusionOk="0">
                  <a:moveTo>
                    <a:pt x="4372" y="0"/>
                  </a:moveTo>
                  <a:cubicBezTo>
                    <a:pt x="4034" y="0"/>
                    <a:pt x="3699" y="97"/>
                    <a:pt x="3384" y="255"/>
                  </a:cubicBezTo>
                  <a:cubicBezTo>
                    <a:pt x="2356" y="706"/>
                    <a:pt x="1554" y="1608"/>
                    <a:pt x="1053" y="2610"/>
                  </a:cubicBezTo>
                  <a:cubicBezTo>
                    <a:pt x="552" y="3638"/>
                    <a:pt x="326" y="4766"/>
                    <a:pt x="226" y="5894"/>
                  </a:cubicBezTo>
                  <a:cubicBezTo>
                    <a:pt x="1" y="9027"/>
                    <a:pt x="702" y="13413"/>
                    <a:pt x="3785" y="15017"/>
                  </a:cubicBezTo>
                  <a:cubicBezTo>
                    <a:pt x="4243" y="15254"/>
                    <a:pt x="4705" y="15360"/>
                    <a:pt x="5154" y="15360"/>
                  </a:cubicBezTo>
                  <a:cubicBezTo>
                    <a:pt x="6696" y="15360"/>
                    <a:pt x="8090" y="14111"/>
                    <a:pt x="8672" y="12636"/>
                  </a:cubicBezTo>
                  <a:cubicBezTo>
                    <a:pt x="9098" y="11608"/>
                    <a:pt x="9199" y="10480"/>
                    <a:pt x="9249" y="9352"/>
                  </a:cubicBezTo>
                  <a:cubicBezTo>
                    <a:pt x="9299" y="7598"/>
                    <a:pt x="9224" y="5819"/>
                    <a:pt x="8622" y="4164"/>
                  </a:cubicBezTo>
                  <a:cubicBezTo>
                    <a:pt x="8046" y="2510"/>
                    <a:pt x="6893" y="1006"/>
                    <a:pt x="5314" y="255"/>
                  </a:cubicBezTo>
                  <a:cubicBezTo>
                    <a:pt x="5063" y="129"/>
                    <a:pt x="4788" y="29"/>
                    <a:pt x="4487" y="4"/>
                  </a:cubicBezTo>
                  <a:cubicBezTo>
                    <a:pt x="4448" y="1"/>
                    <a:pt x="4410" y="0"/>
                    <a:pt x="437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84;p37">
              <a:extLst>
                <a:ext uri="{FF2B5EF4-FFF2-40B4-BE49-F238E27FC236}">
                  <a16:creationId xmlns:a16="http://schemas.microsoft.com/office/drawing/2014/main" id="{0ECA19D4-52E7-400E-B1ED-5BC673287F24}"/>
                </a:ext>
              </a:extLst>
            </p:cNvPr>
            <p:cNvSpPr/>
            <p:nvPr/>
          </p:nvSpPr>
          <p:spPr>
            <a:xfrm>
              <a:off x="5812407" y="2955108"/>
              <a:ext cx="479145" cy="420227"/>
            </a:xfrm>
            <a:custGeom>
              <a:avLst/>
              <a:gdLst/>
              <a:ahLst/>
              <a:cxnLst/>
              <a:rect l="l" t="t" r="r" b="b"/>
              <a:pathLst>
                <a:path w="17395" h="15256" extrusionOk="0">
                  <a:moveTo>
                    <a:pt x="10124" y="1"/>
                  </a:moveTo>
                  <a:cubicBezTo>
                    <a:pt x="9438" y="1"/>
                    <a:pt x="8713" y="78"/>
                    <a:pt x="7946" y="243"/>
                  </a:cubicBezTo>
                  <a:cubicBezTo>
                    <a:pt x="2332" y="1471"/>
                    <a:pt x="527" y="8038"/>
                    <a:pt x="101" y="13076"/>
                  </a:cubicBezTo>
                  <a:cubicBezTo>
                    <a:pt x="26" y="13802"/>
                    <a:pt x="1" y="14529"/>
                    <a:pt x="26" y="15256"/>
                  </a:cubicBezTo>
                  <a:cubicBezTo>
                    <a:pt x="427" y="14980"/>
                    <a:pt x="753" y="14629"/>
                    <a:pt x="1028" y="14228"/>
                  </a:cubicBezTo>
                  <a:cubicBezTo>
                    <a:pt x="2487" y="14896"/>
                    <a:pt x="4083" y="15218"/>
                    <a:pt x="5685" y="15218"/>
                  </a:cubicBezTo>
                  <a:cubicBezTo>
                    <a:pt x="9011" y="15218"/>
                    <a:pt x="12363" y="13833"/>
                    <a:pt x="14562" y="11296"/>
                  </a:cubicBezTo>
                  <a:cubicBezTo>
                    <a:pt x="12307" y="9416"/>
                    <a:pt x="8622" y="9492"/>
                    <a:pt x="6993" y="7060"/>
                  </a:cubicBezTo>
                  <a:lnTo>
                    <a:pt x="6993" y="7060"/>
                  </a:lnTo>
                  <a:cubicBezTo>
                    <a:pt x="7844" y="7266"/>
                    <a:pt x="8717" y="7366"/>
                    <a:pt x="9589" y="7366"/>
                  </a:cubicBezTo>
                  <a:cubicBezTo>
                    <a:pt x="11698" y="7366"/>
                    <a:pt x="13807" y="6781"/>
                    <a:pt x="15615" y="5682"/>
                  </a:cubicBezTo>
                  <a:cubicBezTo>
                    <a:pt x="16292" y="5256"/>
                    <a:pt x="16968" y="4705"/>
                    <a:pt x="17394" y="4028"/>
                  </a:cubicBezTo>
                  <a:cubicBezTo>
                    <a:pt x="15623" y="1659"/>
                    <a:pt x="13292" y="1"/>
                    <a:pt x="10124" y="1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85;p37">
              <a:extLst>
                <a:ext uri="{FF2B5EF4-FFF2-40B4-BE49-F238E27FC236}">
                  <a16:creationId xmlns:a16="http://schemas.microsoft.com/office/drawing/2014/main" id="{AC780979-7F79-4217-A115-E3CF0EC3173D}"/>
                </a:ext>
              </a:extLst>
            </p:cNvPr>
            <p:cNvSpPr/>
            <p:nvPr/>
          </p:nvSpPr>
          <p:spPr>
            <a:xfrm>
              <a:off x="5792410" y="3098724"/>
              <a:ext cx="170531" cy="196231"/>
            </a:xfrm>
            <a:custGeom>
              <a:avLst/>
              <a:gdLst/>
              <a:ahLst/>
              <a:cxnLst/>
              <a:rect l="l" t="t" r="r" b="b"/>
              <a:pathLst>
                <a:path w="6191" h="7124" extrusionOk="0">
                  <a:moveTo>
                    <a:pt x="2995" y="1"/>
                  </a:moveTo>
                  <a:cubicBezTo>
                    <a:pt x="2748" y="1"/>
                    <a:pt x="2500" y="23"/>
                    <a:pt x="2256" y="67"/>
                  </a:cubicBezTo>
                  <a:cubicBezTo>
                    <a:pt x="1930" y="142"/>
                    <a:pt x="1604" y="242"/>
                    <a:pt x="1328" y="418"/>
                  </a:cubicBezTo>
                  <a:cubicBezTo>
                    <a:pt x="827" y="694"/>
                    <a:pt x="451" y="1145"/>
                    <a:pt x="251" y="1646"/>
                  </a:cubicBezTo>
                  <a:cubicBezTo>
                    <a:pt x="0" y="2222"/>
                    <a:pt x="0" y="2699"/>
                    <a:pt x="150" y="3300"/>
                  </a:cubicBezTo>
                  <a:cubicBezTo>
                    <a:pt x="301" y="4002"/>
                    <a:pt x="576" y="4679"/>
                    <a:pt x="977" y="5280"/>
                  </a:cubicBezTo>
                  <a:cubicBezTo>
                    <a:pt x="1228" y="5681"/>
                    <a:pt x="1604" y="6032"/>
                    <a:pt x="2005" y="6283"/>
                  </a:cubicBezTo>
                  <a:cubicBezTo>
                    <a:pt x="2553" y="6653"/>
                    <a:pt x="3548" y="7124"/>
                    <a:pt x="4395" y="7124"/>
                  </a:cubicBezTo>
                  <a:cubicBezTo>
                    <a:pt x="4750" y="7124"/>
                    <a:pt x="5079" y="7041"/>
                    <a:pt x="5338" y="6834"/>
                  </a:cubicBezTo>
                  <a:cubicBezTo>
                    <a:pt x="5990" y="6333"/>
                    <a:pt x="6065" y="5155"/>
                    <a:pt x="6115" y="4403"/>
                  </a:cubicBezTo>
                  <a:cubicBezTo>
                    <a:pt x="6191" y="3476"/>
                    <a:pt x="6015" y="2573"/>
                    <a:pt x="5689" y="1696"/>
                  </a:cubicBezTo>
                  <a:cubicBezTo>
                    <a:pt x="5564" y="1370"/>
                    <a:pt x="5389" y="1019"/>
                    <a:pt x="5138" y="744"/>
                  </a:cubicBezTo>
                  <a:cubicBezTo>
                    <a:pt x="4937" y="518"/>
                    <a:pt x="4662" y="368"/>
                    <a:pt x="4361" y="242"/>
                  </a:cubicBezTo>
                  <a:cubicBezTo>
                    <a:pt x="3920" y="79"/>
                    <a:pt x="3458" y="1"/>
                    <a:pt x="2995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86;p37">
              <a:extLst>
                <a:ext uri="{FF2B5EF4-FFF2-40B4-BE49-F238E27FC236}">
                  <a16:creationId xmlns:a16="http://schemas.microsoft.com/office/drawing/2014/main" id="{174BEDB3-16F3-4031-851A-6AC1AE61FEE5}"/>
                </a:ext>
              </a:extLst>
            </p:cNvPr>
            <p:cNvSpPr/>
            <p:nvPr/>
          </p:nvSpPr>
          <p:spPr>
            <a:xfrm>
              <a:off x="5778583" y="3037879"/>
              <a:ext cx="174690" cy="172074"/>
            </a:xfrm>
            <a:custGeom>
              <a:avLst/>
              <a:gdLst/>
              <a:ahLst/>
              <a:cxnLst/>
              <a:rect l="l" t="t" r="r" b="b"/>
              <a:pathLst>
                <a:path w="6342" h="6247" extrusionOk="0">
                  <a:moveTo>
                    <a:pt x="1347" y="0"/>
                  </a:moveTo>
                  <a:cubicBezTo>
                    <a:pt x="1301" y="0"/>
                    <a:pt x="1246" y="28"/>
                    <a:pt x="1179" y="96"/>
                  </a:cubicBezTo>
                  <a:cubicBezTo>
                    <a:pt x="903" y="396"/>
                    <a:pt x="903" y="1023"/>
                    <a:pt x="1028" y="1399"/>
                  </a:cubicBezTo>
                  <a:cubicBezTo>
                    <a:pt x="1028" y="1424"/>
                    <a:pt x="1053" y="1424"/>
                    <a:pt x="1053" y="1449"/>
                  </a:cubicBezTo>
                  <a:cubicBezTo>
                    <a:pt x="1129" y="1674"/>
                    <a:pt x="1279" y="1900"/>
                    <a:pt x="1454" y="2075"/>
                  </a:cubicBezTo>
                  <a:cubicBezTo>
                    <a:pt x="753" y="2552"/>
                    <a:pt x="226" y="3404"/>
                    <a:pt x="101" y="4231"/>
                  </a:cubicBezTo>
                  <a:cubicBezTo>
                    <a:pt x="1" y="4883"/>
                    <a:pt x="226" y="5810"/>
                    <a:pt x="903" y="6086"/>
                  </a:cubicBezTo>
                  <a:cubicBezTo>
                    <a:pt x="1167" y="6202"/>
                    <a:pt x="1458" y="6247"/>
                    <a:pt x="1755" y="6247"/>
                  </a:cubicBezTo>
                  <a:cubicBezTo>
                    <a:pt x="2162" y="6247"/>
                    <a:pt x="2581" y="6162"/>
                    <a:pt x="2958" y="6060"/>
                  </a:cubicBezTo>
                  <a:cubicBezTo>
                    <a:pt x="3735" y="5860"/>
                    <a:pt x="4462" y="5409"/>
                    <a:pt x="5114" y="4883"/>
                  </a:cubicBezTo>
                  <a:cubicBezTo>
                    <a:pt x="5665" y="4431"/>
                    <a:pt x="6342" y="3780"/>
                    <a:pt x="5966" y="2978"/>
                  </a:cubicBezTo>
                  <a:cubicBezTo>
                    <a:pt x="5865" y="2727"/>
                    <a:pt x="5640" y="2527"/>
                    <a:pt x="5414" y="2351"/>
                  </a:cubicBezTo>
                  <a:cubicBezTo>
                    <a:pt x="5038" y="2050"/>
                    <a:pt x="4562" y="1850"/>
                    <a:pt x="4061" y="1725"/>
                  </a:cubicBezTo>
                  <a:cubicBezTo>
                    <a:pt x="3758" y="1652"/>
                    <a:pt x="3432" y="1609"/>
                    <a:pt x="3105" y="1609"/>
                  </a:cubicBezTo>
                  <a:cubicBezTo>
                    <a:pt x="2755" y="1609"/>
                    <a:pt x="2405" y="1658"/>
                    <a:pt x="2081" y="1775"/>
                  </a:cubicBezTo>
                  <a:cubicBezTo>
                    <a:pt x="1931" y="1599"/>
                    <a:pt x="1830" y="1399"/>
                    <a:pt x="1755" y="1173"/>
                  </a:cubicBezTo>
                  <a:cubicBezTo>
                    <a:pt x="1680" y="923"/>
                    <a:pt x="1630" y="622"/>
                    <a:pt x="1555" y="346"/>
                  </a:cubicBezTo>
                  <a:cubicBezTo>
                    <a:pt x="1518" y="200"/>
                    <a:pt x="1468" y="0"/>
                    <a:pt x="1347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87;p37">
              <a:extLst>
                <a:ext uri="{FF2B5EF4-FFF2-40B4-BE49-F238E27FC236}">
                  <a16:creationId xmlns:a16="http://schemas.microsoft.com/office/drawing/2014/main" id="{7EDCCC07-2149-49E0-9395-B9A1CF5FFE64}"/>
                </a:ext>
              </a:extLst>
            </p:cNvPr>
            <p:cNvSpPr/>
            <p:nvPr/>
          </p:nvSpPr>
          <p:spPr>
            <a:xfrm>
              <a:off x="5913908" y="3120650"/>
              <a:ext cx="331394" cy="222288"/>
            </a:xfrm>
            <a:custGeom>
              <a:avLst/>
              <a:gdLst/>
              <a:ahLst/>
              <a:cxnLst/>
              <a:rect l="l" t="t" r="r" b="b"/>
              <a:pathLst>
                <a:path w="12031" h="8070" extrusionOk="0">
                  <a:moveTo>
                    <a:pt x="1618" y="0"/>
                  </a:moveTo>
                  <a:cubicBezTo>
                    <a:pt x="1547" y="0"/>
                    <a:pt x="1476" y="7"/>
                    <a:pt x="1404" y="23"/>
                  </a:cubicBezTo>
                  <a:cubicBezTo>
                    <a:pt x="1103" y="73"/>
                    <a:pt x="877" y="324"/>
                    <a:pt x="702" y="599"/>
                  </a:cubicBezTo>
                  <a:cubicBezTo>
                    <a:pt x="0" y="1727"/>
                    <a:pt x="326" y="3256"/>
                    <a:pt x="1028" y="4409"/>
                  </a:cubicBezTo>
                  <a:cubicBezTo>
                    <a:pt x="2202" y="6415"/>
                    <a:pt x="5086" y="8069"/>
                    <a:pt x="7620" y="8069"/>
                  </a:cubicBezTo>
                  <a:cubicBezTo>
                    <a:pt x="9360" y="8069"/>
                    <a:pt x="10935" y="7290"/>
                    <a:pt x="11679" y="5311"/>
                  </a:cubicBezTo>
                  <a:cubicBezTo>
                    <a:pt x="12030" y="4409"/>
                    <a:pt x="12030" y="3331"/>
                    <a:pt x="11479" y="2529"/>
                  </a:cubicBezTo>
                  <a:cubicBezTo>
                    <a:pt x="11079" y="1929"/>
                    <a:pt x="10407" y="1584"/>
                    <a:pt x="9719" y="1584"/>
                  </a:cubicBezTo>
                  <a:cubicBezTo>
                    <a:pt x="9545" y="1584"/>
                    <a:pt x="9370" y="1606"/>
                    <a:pt x="9198" y="1652"/>
                  </a:cubicBezTo>
                  <a:cubicBezTo>
                    <a:pt x="8722" y="1783"/>
                    <a:pt x="8262" y="1840"/>
                    <a:pt x="7798" y="1840"/>
                  </a:cubicBezTo>
                  <a:cubicBezTo>
                    <a:pt x="7286" y="1840"/>
                    <a:pt x="6768" y="1770"/>
                    <a:pt x="6216" y="1652"/>
                  </a:cubicBezTo>
                  <a:cubicBezTo>
                    <a:pt x="4887" y="1326"/>
                    <a:pt x="3634" y="800"/>
                    <a:pt x="2406" y="223"/>
                  </a:cubicBezTo>
                  <a:cubicBezTo>
                    <a:pt x="2147" y="104"/>
                    <a:pt x="1889" y="0"/>
                    <a:pt x="161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88;p37">
              <a:extLst>
                <a:ext uri="{FF2B5EF4-FFF2-40B4-BE49-F238E27FC236}">
                  <a16:creationId xmlns:a16="http://schemas.microsoft.com/office/drawing/2014/main" id="{D1037FB1-B559-4624-AA67-CB18236FAAC8}"/>
                </a:ext>
              </a:extLst>
            </p:cNvPr>
            <p:cNvSpPr/>
            <p:nvPr/>
          </p:nvSpPr>
          <p:spPr>
            <a:xfrm>
              <a:off x="5743381" y="3148277"/>
              <a:ext cx="104285" cy="166950"/>
            </a:xfrm>
            <a:custGeom>
              <a:avLst/>
              <a:gdLst/>
              <a:ahLst/>
              <a:cxnLst/>
              <a:rect l="l" t="t" r="r" b="b"/>
              <a:pathLst>
                <a:path w="3786" h="6061" extrusionOk="0">
                  <a:moveTo>
                    <a:pt x="1575" y="1"/>
                  </a:moveTo>
                  <a:cubicBezTo>
                    <a:pt x="1407" y="1"/>
                    <a:pt x="1233" y="39"/>
                    <a:pt x="1053" y="123"/>
                  </a:cubicBezTo>
                  <a:cubicBezTo>
                    <a:pt x="326" y="474"/>
                    <a:pt x="251" y="1651"/>
                    <a:pt x="126" y="2353"/>
                  </a:cubicBezTo>
                  <a:cubicBezTo>
                    <a:pt x="1" y="3080"/>
                    <a:pt x="26" y="3857"/>
                    <a:pt x="326" y="4534"/>
                  </a:cubicBezTo>
                  <a:cubicBezTo>
                    <a:pt x="648" y="5242"/>
                    <a:pt x="1503" y="6061"/>
                    <a:pt x="2372" y="6061"/>
                  </a:cubicBezTo>
                  <a:cubicBezTo>
                    <a:pt x="2518" y="6061"/>
                    <a:pt x="2664" y="6038"/>
                    <a:pt x="2808" y="5987"/>
                  </a:cubicBezTo>
                  <a:cubicBezTo>
                    <a:pt x="3259" y="5837"/>
                    <a:pt x="3459" y="5336"/>
                    <a:pt x="3559" y="4910"/>
                  </a:cubicBezTo>
                  <a:cubicBezTo>
                    <a:pt x="3710" y="4358"/>
                    <a:pt x="3785" y="3782"/>
                    <a:pt x="3785" y="3205"/>
                  </a:cubicBezTo>
                  <a:cubicBezTo>
                    <a:pt x="3760" y="2629"/>
                    <a:pt x="3459" y="1626"/>
                    <a:pt x="2933" y="900"/>
                  </a:cubicBezTo>
                  <a:cubicBezTo>
                    <a:pt x="2571" y="385"/>
                    <a:pt x="2107" y="1"/>
                    <a:pt x="157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9;p37">
              <a:extLst>
                <a:ext uri="{FF2B5EF4-FFF2-40B4-BE49-F238E27FC236}">
                  <a16:creationId xmlns:a16="http://schemas.microsoft.com/office/drawing/2014/main" id="{8F936E6C-F644-43A5-9DE4-E5EE794E752C}"/>
                </a:ext>
              </a:extLst>
            </p:cNvPr>
            <p:cNvSpPr/>
            <p:nvPr/>
          </p:nvSpPr>
          <p:spPr>
            <a:xfrm>
              <a:off x="5762717" y="3319383"/>
              <a:ext cx="441849" cy="385382"/>
            </a:xfrm>
            <a:custGeom>
              <a:avLst/>
              <a:gdLst/>
              <a:ahLst/>
              <a:cxnLst/>
              <a:rect l="l" t="t" r="r" b="b"/>
              <a:pathLst>
                <a:path w="16041" h="13991" extrusionOk="0">
                  <a:moveTo>
                    <a:pt x="16040" y="1"/>
                  </a:moveTo>
                  <a:cubicBezTo>
                    <a:pt x="16035" y="4"/>
                    <a:pt x="16029" y="6"/>
                    <a:pt x="16023" y="9"/>
                  </a:cubicBezTo>
                  <a:lnTo>
                    <a:pt x="16023" y="9"/>
                  </a:lnTo>
                  <a:cubicBezTo>
                    <a:pt x="16029" y="6"/>
                    <a:pt x="16035" y="4"/>
                    <a:pt x="16040" y="1"/>
                  </a:cubicBezTo>
                  <a:close/>
                  <a:moveTo>
                    <a:pt x="16023" y="9"/>
                  </a:moveTo>
                  <a:cubicBezTo>
                    <a:pt x="12975" y="1491"/>
                    <a:pt x="10777" y="4619"/>
                    <a:pt x="10451" y="7971"/>
                  </a:cubicBezTo>
                  <a:cubicBezTo>
                    <a:pt x="9173" y="8021"/>
                    <a:pt x="7895" y="8297"/>
                    <a:pt x="6717" y="8748"/>
                  </a:cubicBezTo>
                  <a:cubicBezTo>
                    <a:pt x="5890" y="9074"/>
                    <a:pt x="5113" y="9500"/>
                    <a:pt x="4236" y="9625"/>
                  </a:cubicBezTo>
                  <a:cubicBezTo>
                    <a:pt x="4104" y="9654"/>
                    <a:pt x="3980" y="9667"/>
                    <a:pt x="3855" y="9667"/>
                  </a:cubicBezTo>
                  <a:cubicBezTo>
                    <a:pt x="3767" y="9667"/>
                    <a:pt x="3678" y="9660"/>
                    <a:pt x="3584" y="9650"/>
                  </a:cubicBezTo>
                  <a:lnTo>
                    <a:pt x="3584" y="9650"/>
                  </a:lnTo>
                  <a:cubicBezTo>
                    <a:pt x="3685" y="9800"/>
                    <a:pt x="3785" y="9951"/>
                    <a:pt x="3885" y="10076"/>
                  </a:cubicBezTo>
                  <a:cubicBezTo>
                    <a:pt x="3233" y="10377"/>
                    <a:pt x="2607" y="10728"/>
                    <a:pt x="1980" y="11079"/>
                  </a:cubicBezTo>
                  <a:cubicBezTo>
                    <a:pt x="1304" y="11430"/>
                    <a:pt x="627" y="11856"/>
                    <a:pt x="226" y="12507"/>
                  </a:cubicBezTo>
                  <a:cubicBezTo>
                    <a:pt x="101" y="12733"/>
                    <a:pt x="0" y="12983"/>
                    <a:pt x="50" y="13259"/>
                  </a:cubicBezTo>
                  <a:cubicBezTo>
                    <a:pt x="151" y="13785"/>
                    <a:pt x="827" y="13961"/>
                    <a:pt x="1379" y="13986"/>
                  </a:cubicBezTo>
                  <a:cubicBezTo>
                    <a:pt x="1484" y="13989"/>
                    <a:pt x="1590" y="13991"/>
                    <a:pt x="1696" y="13991"/>
                  </a:cubicBezTo>
                  <a:cubicBezTo>
                    <a:pt x="3169" y="13991"/>
                    <a:pt x="4632" y="13667"/>
                    <a:pt x="5965" y="13059"/>
                  </a:cubicBezTo>
                  <a:lnTo>
                    <a:pt x="5965" y="13059"/>
                  </a:lnTo>
                  <a:cubicBezTo>
                    <a:pt x="5890" y="13184"/>
                    <a:pt x="5840" y="13359"/>
                    <a:pt x="5865" y="13535"/>
                  </a:cubicBezTo>
                  <a:cubicBezTo>
                    <a:pt x="6015" y="13034"/>
                    <a:pt x="6066" y="12507"/>
                    <a:pt x="6391" y="12081"/>
                  </a:cubicBezTo>
                  <a:cubicBezTo>
                    <a:pt x="6542" y="11881"/>
                    <a:pt x="6717" y="11730"/>
                    <a:pt x="6893" y="11580"/>
                  </a:cubicBezTo>
                  <a:cubicBezTo>
                    <a:pt x="7369" y="11229"/>
                    <a:pt x="7920" y="11079"/>
                    <a:pt x="8522" y="10928"/>
                  </a:cubicBezTo>
                  <a:cubicBezTo>
                    <a:pt x="10201" y="10552"/>
                    <a:pt x="11880" y="10327"/>
                    <a:pt x="13584" y="10277"/>
                  </a:cubicBezTo>
                  <a:cubicBezTo>
                    <a:pt x="11930" y="8171"/>
                    <a:pt x="13033" y="4888"/>
                    <a:pt x="14161" y="2808"/>
                  </a:cubicBezTo>
                  <a:cubicBezTo>
                    <a:pt x="14436" y="2257"/>
                    <a:pt x="14812" y="1730"/>
                    <a:pt x="15113" y="1204"/>
                  </a:cubicBezTo>
                  <a:cubicBezTo>
                    <a:pt x="15336" y="783"/>
                    <a:pt x="15559" y="240"/>
                    <a:pt x="16023" y="9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0;p37">
              <a:extLst>
                <a:ext uri="{FF2B5EF4-FFF2-40B4-BE49-F238E27FC236}">
                  <a16:creationId xmlns:a16="http://schemas.microsoft.com/office/drawing/2014/main" id="{DF7C7283-0F4F-417C-85D5-F7BE6B49BB11}"/>
                </a:ext>
              </a:extLst>
            </p:cNvPr>
            <p:cNvSpPr/>
            <p:nvPr/>
          </p:nvSpPr>
          <p:spPr>
            <a:xfrm>
              <a:off x="5806210" y="2598407"/>
              <a:ext cx="136706" cy="143923"/>
            </a:xfrm>
            <a:custGeom>
              <a:avLst/>
              <a:gdLst/>
              <a:ahLst/>
              <a:cxnLst/>
              <a:rect l="l" t="t" r="r" b="b"/>
              <a:pathLst>
                <a:path w="4963" h="5225" extrusionOk="0">
                  <a:moveTo>
                    <a:pt x="1239" y="1"/>
                  </a:moveTo>
                  <a:cubicBezTo>
                    <a:pt x="1185" y="1"/>
                    <a:pt x="1132" y="4"/>
                    <a:pt x="1078" y="10"/>
                  </a:cubicBezTo>
                  <a:cubicBezTo>
                    <a:pt x="877" y="10"/>
                    <a:pt x="677" y="86"/>
                    <a:pt x="527" y="211"/>
                  </a:cubicBezTo>
                  <a:cubicBezTo>
                    <a:pt x="226" y="411"/>
                    <a:pt x="75" y="812"/>
                    <a:pt x="50" y="1188"/>
                  </a:cubicBezTo>
                  <a:cubicBezTo>
                    <a:pt x="0" y="2241"/>
                    <a:pt x="351" y="3218"/>
                    <a:pt x="702" y="4171"/>
                  </a:cubicBezTo>
                  <a:cubicBezTo>
                    <a:pt x="850" y="4589"/>
                    <a:pt x="1166" y="5224"/>
                    <a:pt x="1651" y="5224"/>
                  </a:cubicBezTo>
                  <a:cubicBezTo>
                    <a:pt x="1661" y="5224"/>
                    <a:pt x="1670" y="5224"/>
                    <a:pt x="1679" y="5223"/>
                  </a:cubicBezTo>
                  <a:cubicBezTo>
                    <a:pt x="2005" y="5223"/>
                    <a:pt x="2281" y="5048"/>
                    <a:pt x="2532" y="4873"/>
                  </a:cubicBezTo>
                  <a:cubicBezTo>
                    <a:pt x="3283" y="4346"/>
                    <a:pt x="4211" y="3569"/>
                    <a:pt x="4562" y="2717"/>
                  </a:cubicBezTo>
                  <a:cubicBezTo>
                    <a:pt x="4963" y="1765"/>
                    <a:pt x="3283" y="1038"/>
                    <a:pt x="2682" y="637"/>
                  </a:cubicBezTo>
                  <a:cubicBezTo>
                    <a:pt x="2356" y="411"/>
                    <a:pt x="2030" y="186"/>
                    <a:pt x="1654" y="60"/>
                  </a:cubicBezTo>
                  <a:cubicBezTo>
                    <a:pt x="1526" y="24"/>
                    <a:pt x="1384" y="1"/>
                    <a:pt x="1239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91;p37">
              <a:extLst>
                <a:ext uri="{FF2B5EF4-FFF2-40B4-BE49-F238E27FC236}">
                  <a16:creationId xmlns:a16="http://schemas.microsoft.com/office/drawing/2014/main" id="{B1F09147-7CFC-41A2-ABD9-B56087B8282B}"/>
                </a:ext>
              </a:extLst>
            </p:cNvPr>
            <p:cNvSpPr/>
            <p:nvPr/>
          </p:nvSpPr>
          <p:spPr>
            <a:xfrm>
              <a:off x="5828300" y="2638154"/>
              <a:ext cx="60076" cy="63409"/>
            </a:xfrm>
            <a:custGeom>
              <a:avLst/>
              <a:gdLst/>
              <a:ahLst/>
              <a:cxnLst/>
              <a:rect l="l" t="t" r="r" b="b"/>
              <a:pathLst>
                <a:path w="2181" h="2302" extrusionOk="0">
                  <a:moveTo>
                    <a:pt x="337" y="1"/>
                  </a:moveTo>
                  <a:cubicBezTo>
                    <a:pt x="245" y="1"/>
                    <a:pt x="160" y="22"/>
                    <a:pt x="101" y="96"/>
                  </a:cubicBezTo>
                  <a:cubicBezTo>
                    <a:pt x="50" y="171"/>
                    <a:pt x="25" y="272"/>
                    <a:pt x="25" y="372"/>
                  </a:cubicBezTo>
                  <a:cubicBezTo>
                    <a:pt x="0" y="1023"/>
                    <a:pt x="151" y="1625"/>
                    <a:pt x="451" y="2176"/>
                  </a:cubicBezTo>
                  <a:cubicBezTo>
                    <a:pt x="451" y="2227"/>
                    <a:pt x="476" y="2277"/>
                    <a:pt x="527" y="2277"/>
                  </a:cubicBezTo>
                  <a:cubicBezTo>
                    <a:pt x="577" y="2302"/>
                    <a:pt x="602" y="2302"/>
                    <a:pt x="652" y="2302"/>
                  </a:cubicBezTo>
                  <a:cubicBezTo>
                    <a:pt x="903" y="2252"/>
                    <a:pt x="1128" y="1951"/>
                    <a:pt x="1329" y="1775"/>
                  </a:cubicBezTo>
                  <a:cubicBezTo>
                    <a:pt x="1604" y="1575"/>
                    <a:pt x="1855" y="1349"/>
                    <a:pt x="2080" y="1099"/>
                  </a:cubicBezTo>
                  <a:cubicBezTo>
                    <a:pt x="2131" y="1049"/>
                    <a:pt x="2181" y="973"/>
                    <a:pt x="2181" y="898"/>
                  </a:cubicBezTo>
                  <a:cubicBezTo>
                    <a:pt x="2181" y="823"/>
                    <a:pt x="2131" y="773"/>
                    <a:pt x="2055" y="723"/>
                  </a:cubicBezTo>
                  <a:cubicBezTo>
                    <a:pt x="1604" y="347"/>
                    <a:pt x="1078" y="121"/>
                    <a:pt x="527" y="21"/>
                  </a:cubicBezTo>
                  <a:cubicBezTo>
                    <a:pt x="465" y="11"/>
                    <a:pt x="400" y="1"/>
                    <a:pt x="33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92;p37">
              <a:extLst>
                <a:ext uri="{FF2B5EF4-FFF2-40B4-BE49-F238E27FC236}">
                  <a16:creationId xmlns:a16="http://schemas.microsoft.com/office/drawing/2014/main" id="{1F46555F-1180-4C99-86FE-28209942B960}"/>
                </a:ext>
              </a:extLst>
            </p:cNvPr>
            <p:cNvSpPr/>
            <p:nvPr/>
          </p:nvSpPr>
          <p:spPr>
            <a:xfrm>
              <a:off x="6154812" y="2598407"/>
              <a:ext cx="136733" cy="143923"/>
            </a:xfrm>
            <a:custGeom>
              <a:avLst/>
              <a:gdLst/>
              <a:ahLst/>
              <a:cxnLst/>
              <a:rect l="l" t="t" r="r" b="b"/>
              <a:pathLst>
                <a:path w="4964" h="5225" extrusionOk="0">
                  <a:moveTo>
                    <a:pt x="3725" y="1"/>
                  </a:moveTo>
                  <a:cubicBezTo>
                    <a:pt x="3580" y="1"/>
                    <a:pt x="3438" y="24"/>
                    <a:pt x="3309" y="60"/>
                  </a:cubicBezTo>
                  <a:cubicBezTo>
                    <a:pt x="2933" y="186"/>
                    <a:pt x="2608" y="411"/>
                    <a:pt x="2282" y="637"/>
                  </a:cubicBezTo>
                  <a:cubicBezTo>
                    <a:pt x="1680" y="1038"/>
                    <a:pt x="1" y="1765"/>
                    <a:pt x="377" y="2717"/>
                  </a:cubicBezTo>
                  <a:cubicBezTo>
                    <a:pt x="728" y="3569"/>
                    <a:pt x="1680" y="4346"/>
                    <a:pt x="2432" y="4873"/>
                  </a:cubicBezTo>
                  <a:cubicBezTo>
                    <a:pt x="2683" y="5048"/>
                    <a:pt x="2958" y="5223"/>
                    <a:pt x="3259" y="5223"/>
                  </a:cubicBezTo>
                  <a:cubicBezTo>
                    <a:pt x="3269" y="5224"/>
                    <a:pt x="3279" y="5224"/>
                    <a:pt x="3289" y="5224"/>
                  </a:cubicBezTo>
                  <a:cubicBezTo>
                    <a:pt x="3798" y="5224"/>
                    <a:pt x="4114" y="4589"/>
                    <a:pt x="4262" y="4171"/>
                  </a:cubicBezTo>
                  <a:cubicBezTo>
                    <a:pt x="4613" y="3218"/>
                    <a:pt x="4963" y="2241"/>
                    <a:pt x="4913" y="1188"/>
                  </a:cubicBezTo>
                  <a:cubicBezTo>
                    <a:pt x="4888" y="812"/>
                    <a:pt x="4738" y="411"/>
                    <a:pt x="4437" y="211"/>
                  </a:cubicBezTo>
                  <a:cubicBezTo>
                    <a:pt x="4262" y="86"/>
                    <a:pt x="4086" y="10"/>
                    <a:pt x="3886" y="10"/>
                  </a:cubicBezTo>
                  <a:cubicBezTo>
                    <a:pt x="3832" y="4"/>
                    <a:pt x="3778" y="1"/>
                    <a:pt x="372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93;p37">
              <a:extLst>
                <a:ext uri="{FF2B5EF4-FFF2-40B4-BE49-F238E27FC236}">
                  <a16:creationId xmlns:a16="http://schemas.microsoft.com/office/drawing/2014/main" id="{6D4F0823-9573-4DFD-BC72-16F3C65303F3}"/>
                </a:ext>
              </a:extLst>
            </p:cNvPr>
            <p:cNvSpPr/>
            <p:nvPr/>
          </p:nvSpPr>
          <p:spPr>
            <a:xfrm>
              <a:off x="6208661" y="2638154"/>
              <a:ext cx="60792" cy="6340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1861" y="1"/>
                  </a:moveTo>
                  <a:cubicBezTo>
                    <a:pt x="1803" y="1"/>
                    <a:pt x="1741" y="11"/>
                    <a:pt x="1680" y="21"/>
                  </a:cubicBezTo>
                  <a:cubicBezTo>
                    <a:pt x="1129" y="121"/>
                    <a:pt x="577" y="347"/>
                    <a:pt x="151" y="723"/>
                  </a:cubicBezTo>
                  <a:cubicBezTo>
                    <a:pt x="76" y="773"/>
                    <a:pt x="26" y="823"/>
                    <a:pt x="26" y="898"/>
                  </a:cubicBezTo>
                  <a:cubicBezTo>
                    <a:pt x="1" y="973"/>
                    <a:pt x="76" y="1049"/>
                    <a:pt x="126" y="1099"/>
                  </a:cubicBezTo>
                  <a:cubicBezTo>
                    <a:pt x="352" y="1349"/>
                    <a:pt x="602" y="1575"/>
                    <a:pt x="878" y="1775"/>
                  </a:cubicBezTo>
                  <a:cubicBezTo>
                    <a:pt x="1079" y="1951"/>
                    <a:pt x="1304" y="2252"/>
                    <a:pt x="1555" y="2302"/>
                  </a:cubicBezTo>
                  <a:cubicBezTo>
                    <a:pt x="1580" y="2302"/>
                    <a:pt x="1630" y="2302"/>
                    <a:pt x="1680" y="2277"/>
                  </a:cubicBezTo>
                  <a:cubicBezTo>
                    <a:pt x="1705" y="2277"/>
                    <a:pt x="1730" y="2227"/>
                    <a:pt x="1755" y="2176"/>
                  </a:cubicBezTo>
                  <a:cubicBezTo>
                    <a:pt x="2056" y="1625"/>
                    <a:pt x="2206" y="1023"/>
                    <a:pt x="2181" y="372"/>
                  </a:cubicBezTo>
                  <a:cubicBezTo>
                    <a:pt x="2181" y="272"/>
                    <a:pt x="2156" y="171"/>
                    <a:pt x="2081" y="96"/>
                  </a:cubicBezTo>
                  <a:cubicBezTo>
                    <a:pt x="2022" y="22"/>
                    <a:pt x="1945" y="1"/>
                    <a:pt x="186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94;p37">
              <a:extLst>
                <a:ext uri="{FF2B5EF4-FFF2-40B4-BE49-F238E27FC236}">
                  <a16:creationId xmlns:a16="http://schemas.microsoft.com/office/drawing/2014/main" id="{8DD7FB56-B703-42B0-A46A-D6A31B93EC8A}"/>
                </a:ext>
              </a:extLst>
            </p:cNvPr>
            <p:cNvSpPr/>
            <p:nvPr/>
          </p:nvSpPr>
          <p:spPr>
            <a:xfrm>
              <a:off x="5779271" y="2614548"/>
              <a:ext cx="550239" cy="494681"/>
            </a:xfrm>
            <a:custGeom>
              <a:avLst/>
              <a:gdLst/>
              <a:ahLst/>
              <a:cxnLst/>
              <a:rect l="l" t="t" r="r" b="b"/>
              <a:pathLst>
                <a:path w="19976" h="17959" extrusionOk="0">
                  <a:moveTo>
                    <a:pt x="10207" y="0"/>
                  </a:moveTo>
                  <a:cubicBezTo>
                    <a:pt x="9526" y="0"/>
                    <a:pt x="8842" y="71"/>
                    <a:pt x="8171" y="176"/>
                  </a:cubicBezTo>
                  <a:cubicBezTo>
                    <a:pt x="3560" y="878"/>
                    <a:pt x="1429" y="4713"/>
                    <a:pt x="427" y="8923"/>
                  </a:cubicBezTo>
                  <a:cubicBezTo>
                    <a:pt x="51" y="10477"/>
                    <a:pt x="1" y="12131"/>
                    <a:pt x="527" y="13635"/>
                  </a:cubicBezTo>
                  <a:cubicBezTo>
                    <a:pt x="1530" y="16392"/>
                    <a:pt x="4487" y="17444"/>
                    <a:pt x="7144" y="17720"/>
                  </a:cubicBezTo>
                  <a:cubicBezTo>
                    <a:pt x="8341" y="17850"/>
                    <a:pt x="9538" y="17958"/>
                    <a:pt x="10729" y="17958"/>
                  </a:cubicBezTo>
                  <a:cubicBezTo>
                    <a:pt x="11382" y="17958"/>
                    <a:pt x="12034" y="17925"/>
                    <a:pt x="12683" y="17845"/>
                  </a:cubicBezTo>
                  <a:cubicBezTo>
                    <a:pt x="14312" y="17620"/>
                    <a:pt x="16793" y="17119"/>
                    <a:pt x="17871" y="15765"/>
                  </a:cubicBezTo>
                  <a:cubicBezTo>
                    <a:pt x="18497" y="14963"/>
                    <a:pt x="18898" y="13986"/>
                    <a:pt x="19124" y="12983"/>
                  </a:cubicBezTo>
                  <a:cubicBezTo>
                    <a:pt x="19976" y="9324"/>
                    <a:pt x="18572" y="5590"/>
                    <a:pt x="16166" y="2833"/>
                  </a:cubicBezTo>
                  <a:cubicBezTo>
                    <a:pt x="15064" y="1580"/>
                    <a:pt x="13685" y="602"/>
                    <a:pt x="12031" y="201"/>
                  </a:cubicBezTo>
                  <a:cubicBezTo>
                    <a:pt x="11435" y="58"/>
                    <a:pt x="10823" y="0"/>
                    <a:pt x="10207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95;p37">
              <a:extLst>
                <a:ext uri="{FF2B5EF4-FFF2-40B4-BE49-F238E27FC236}">
                  <a16:creationId xmlns:a16="http://schemas.microsoft.com/office/drawing/2014/main" id="{F727D197-E509-4CC3-A705-16FC816EB53D}"/>
                </a:ext>
              </a:extLst>
            </p:cNvPr>
            <p:cNvSpPr/>
            <p:nvPr/>
          </p:nvSpPr>
          <p:spPr>
            <a:xfrm>
              <a:off x="5929774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49" y="460"/>
                    <a:pt x="76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85" y="2118"/>
                    <a:pt x="619" y="2123"/>
                    <a:pt x="654" y="2123"/>
                  </a:cubicBezTo>
                  <a:cubicBezTo>
                    <a:pt x="777" y="2123"/>
                    <a:pt x="905" y="2060"/>
                    <a:pt x="1003" y="1982"/>
                  </a:cubicBezTo>
                  <a:cubicBezTo>
                    <a:pt x="1128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03" y="227"/>
                  </a:cubicBezTo>
                  <a:cubicBezTo>
                    <a:pt x="1003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96;p37">
              <a:extLst>
                <a:ext uri="{FF2B5EF4-FFF2-40B4-BE49-F238E27FC236}">
                  <a16:creationId xmlns:a16="http://schemas.microsoft.com/office/drawing/2014/main" id="{0A6BE93C-D48F-4FE6-A8BF-772487E4E68B}"/>
                </a:ext>
              </a:extLst>
            </p:cNvPr>
            <p:cNvSpPr/>
            <p:nvPr/>
          </p:nvSpPr>
          <p:spPr>
            <a:xfrm>
              <a:off x="6127901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50" y="460"/>
                    <a:pt x="101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90" y="2118"/>
                    <a:pt x="629" y="2123"/>
                    <a:pt x="667" y="2123"/>
                  </a:cubicBezTo>
                  <a:cubicBezTo>
                    <a:pt x="802" y="2123"/>
                    <a:pt x="930" y="2060"/>
                    <a:pt x="1028" y="1982"/>
                  </a:cubicBezTo>
                  <a:cubicBezTo>
                    <a:pt x="1153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28" y="227"/>
                  </a:cubicBezTo>
                  <a:cubicBezTo>
                    <a:pt x="1028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97;p37">
              <a:extLst>
                <a:ext uri="{FF2B5EF4-FFF2-40B4-BE49-F238E27FC236}">
                  <a16:creationId xmlns:a16="http://schemas.microsoft.com/office/drawing/2014/main" id="{725036DA-B439-422F-B828-5F508BFD2EF2}"/>
                </a:ext>
              </a:extLst>
            </p:cNvPr>
            <p:cNvSpPr/>
            <p:nvPr/>
          </p:nvSpPr>
          <p:spPr>
            <a:xfrm>
              <a:off x="6011581" y="2941060"/>
              <a:ext cx="71479" cy="45174"/>
            </a:xfrm>
            <a:custGeom>
              <a:avLst/>
              <a:gdLst/>
              <a:ahLst/>
              <a:cxnLst/>
              <a:rect l="l" t="t" r="r" b="b"/>
              <a:pathLst>
                <a:path w="2595" h="1640" extrusionOk="0">
                  <a:moveTo>
                    <a:pt x="1424" y="1"/>
                  </a:moveTo>
                  <a:cubicBezTo>
                    <a:pt x="899" y="1"/>
                    <a:pt x="0" y="39"/>
                    <a:pt x="88" y="678"/>
                  </a:cubicBezTo>
                  <a:cubicBezTo>
                    <a:pt x="138" y="904"/>
                    <a:pt x="264" y="1104"/>
                    <a:pt x="414" y="1255"/>
                  </a:cubicBezTo>
                  <a:cubicBezTo>
                    <a:pt x="718" y="1515"/>
                    <a:pt x="1017" y="1639"/>
                    <a:pt x="1304" y="1639"/>
                  </a:cubicBezTo>
                  <a:cubicBezTo>
                    <a:pt x="1679" y="1639"/>
                    <a:pt x="2031" y="1427"/>
                    <a:pt x="2344" y="1029"/>
                  </a:cubicBezTo>
                  <a:cubicBezTo>
                    <a:pt x="2469" y="854"/>
                    <a:pt x="2594" y="678"/>
                    <a:pt x="2569" y="453"/>
                  </a:cubicBezTo>
                  <a:cubicBezTo>
                    <a:pt x="2544" y="277"/>
                    <a:pt x="2369" y="127"/>
                    <a:pt x="2193" y="52"/>
                  </a:cubicBezTo>
                  <a:cubicBezTo>
                    <a:pt x="2018" y="1"/>
                    <a:pt x="1817" y="1"/>
                    <a:pt x="1617" y="1"/>
                  </a:cubicBezTo>
                  <a:cubicBezTo>
                    <a:pt x="1562" y="1"/>
                    <a:pt x="1497" y="1"/>
                    <a:pt x="142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98;p37">
              <a:extLst>
                <a:ext uri="{FF2B5EF4-FFF2-40B4-BE49-F238E27FC236}">
                  <a16:creationId xmlns:a16="http://schemas.microsoft.com/office/drawing/2014/main" id="{3DD38768-1A20-4C38-B5BC-3C1CBB57B3C3}"/>
                </a:ext>
              </a:extLst>
            </p:cNvPr>
            <p:cNvSpPr/>
            <p:nvPr/>
          </p:nvSpPr>
          <p:spPr>
            <a:xfrm>
              <a:off x="6015382" y="2971469"/>
              <a:ext cx="36607" cy="62830"/>
            </a:xfrm>
            <a:custGeom>
              <a:avLst/>
              <a:gdLst/>
              <a:ahLst/>
              <a:cxnLst/>
              <a:rect l="l" t="t" r="r" b="b"/>
              <a:pathLst>
                <a:path w="1329" h="2281" extrusionOk="0">
                  <a:moveTo>
                    <a:pt x="1128" y="0"/>
                  </a:moveTo>
                  <a:cubicBezTo>
                    <a:pt x="1053" y="25"/>
                    <a:pt x="1003" y="75"/>
                    <a:pt x="1003" y="151"/>
                  </a:cubicBezTo>
                  <a:cubicBezTo>
                    <a:pt x="1053" y="476"/>
                    <a:pt x="1078" y="802"/>
                    <a:pt x="1078" y="1128"/>
                  </a:cubicBezTo>
                  <a:cubicBezTo>
                    <a:pt x="1078" y="1329"/>
                    <a:pt x="1078" y="1504"/>
                    <a:pt x="1028" y="1679"/>
                  </a:cubicBezTo>
                  <a:cubicBezTo>
                    <a:pt x="953" y="1830"/>
                    <a:pt x="852" y="1980"/>
                    <a:pt x="727" y="2005"/>
                  </a:cubicBezTo>
                  <a:cubicBezTo>
                    <a:pt x="696" y="2012"/>
                    <a:pt x="664" y="2015"/>
                    <a:pt x="634" y="2015"/>
                  </a:cubicBezTo>
                  <a:cubicBezTo>
                    <a:pt x="542" y="2015"/>
                    <a:pt x="458" y="1986"/>
                    <a:pt x="401" y="1930"/>
                  </a:cubicBezTo>
                  <a:cubicBezTo>
                    <a:pt x="301" y="1855"/>
                    <a:pt x="251" y="1730"/>
                    <a:pt x="276" y="1604"/>
                  </a:cubicBezTo>
                  <a:cubicBezTo>
                    <a:pt x="301" y="1554"/>
                    <a:pt x="251" y="1479"/>
                    <a:pt x="176" y="1454"/>
                  </a:cubicBezTo>
                  <a:cubicBezTo>
                    <a:pt x="101" y="1454"/>
                    <a:pt x="50" y="1504"/>
                    <a:pt x="25" y="1554"/>
                  </a:cubicBezTo>
                  <a:cubicBezTo>
                    <a:pt x="0" y="1780"/>
                    <a:pt x="75" y="1980"/>
                    <a:pt x="226" y="2131"/>
                  </a:cubicBezTo>
                  <a:cubicBezTo>
                    <a:pt x="326" y="2231"/>
                    <a:pt x="476" y="2281"/>
                    <a:pt x="627" y="2281"/>
                  </a:cubicBezTo>
                  <a:cubicBezTo>
                    <a:pt x="677" y="2281"/>
                    <a:pt x="727" y="2281"/>
                    <a:pt x="802" y="2256"/>
                  </a:cubicBezTo>
                  <a:cubicBezTo>
                    <a:pt x="1003" y="2181"/>
                    <a:pt x="1178" y="2005"/>
                    <a:pt x="1253" y="1755"/>
                  </a:cubicBezTo>
                  <a:cubicBezTo>
                    <a:pt x="1329" y="1554"/>
                    <a:pt x="1329" y="1329"/>
                    <a:pt x="1329" y="1128"/>
                  </a:cubicBezTo>
                  <a:cubicBezTo>
                    <a:pt x="1329" y="802"/>
                    <a:pt x="1304" y="451"/>
                    <a:pt x="1278" y="126"/>
                  </a:cubicBezTo>
                  <a:cubicBezTo>
                    <a:pt x="1253" y="50"/>
                    <a:pt x="1203" y="0"/>
                    <a:pt x="1128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9;p37">
              <a:extLst>
                <a:ext uri="{FF2B5EF4-FFF2-40B4-BE49-F238E27FC236}">
                  <a16:creationId xmlns:a16="http://schemas.microsoft.com/office/drawing/2014/main" id="{F6D2F59F-E86D-4F5A-A8CA-F21D4B0A1AD9}"/>
                </a:ext>
              </a:extLst>
            </p:cNvPr>
            <p:cNvSpPr/>
            <p:nvPr/>
          </p:nvSpPr>
          <p:spPr>
            <a:xfrm>
              <a:off x="6044359" y="3001851"/>
              <a:ext cx="39389" cy="33853"/>
            </a:xfrm>
            <a:custGeom>
              <a:avLst/>
              <a:gdLst/>
              <a:ahLst/>
              <a:cxnLst/>
              <a:rect l="l" t="t" r="r" b="b"/>
              <a:pathLst>
                <a:path w="1430" h="1229" extrusionOk="0">
                  <a:moveTo>
                    <a:pt x="1304" y="0"/>
                  </a:moveTo>
                  <a:cubicBezTo>
                    <a:pt x="1229" y="25"/>
                    <a:pt x="1179" y="50"/>
                    <a:pt x="1179" y="125"/>
                  </a:cubicBezTo>
                  <a:cubicBezTo>
                    <a:pt x="1154" y="201"/>
                    <a:pt x="1154" y="276"/>
                    <a:pt x="1154" y="351"/>
                  </a:cubicBezTo>
                  <a:cubicBezTo>
                    <a:pt x="1179" y="426"/>
                    <a:pt x="1179" y="501"/>
                    <a:pt x="1154" y="551"/>
                  </a:cubicBezTo>
                  <a:cubicBezTo>
                    <a:pt x="1154" y="702"/>
                    <a:pt x="1104" y="802"/>
                    <a:pt x="1054" y="877"/>
                  </a:cubicBezTo>
                  <a:cubicBezTo>
                    <a:pt x="989" y="926"/>
                    <a:pt x="914" y="953"/>
                    <a:pt x="828" y="953"/>
                  </a:cubicBezTo>
                  <a:cubicBezTo>
                    <a:pt x="781" y="953"/>
                    <a:pt x="731" y="945"/>
                    <a:pt x="678" y="927"/>
                  </a:cubicBezTo>
                  <a:cubicBezTo>
                    <a:pt x="552" y="902"/>
                    <a:pt x="452" y="777"/>
                    <a:pt x="377" y="652"/>
                  </a:cubicBezTo>
                  <a:cubicBezTo>
                    <a:pt x="327" y="526"/>
                    <a:pt x="277" y="376"/>
                    <a:pt x="277" y="175"/>
                  </a:cubicBezTo>
                  <a:cubicBezTo>
                    <a:pt x="252" y="100"/>
                    <a:pt x="201" y="75"/>
                    <a:pt x="126" y="75"/>
                  </a:cubicBezTo>
                  <a:cubicBezTo>
                    <a:pt x="51" y="75"/>
                    <a:pt x="1" y="125"/>
                    <a:pt x="1" y="201"/>
                  </a:cubicBezTo>
                  <a:cubicBezTo>
                    <a:pt x="26" y="426"/>
                    <a:pt x="76" y="602"/>
                    <a:pt x="151" y="752"/>
                  </a:cubicBezTo>
                  <a:cubicBezTo>
                    <a:pt x="252" y="952"/>
                    <a:pt x="427" y="1103"/>
                    <a:pt x="602" y="1178"/>
                  </a:cubicBezTo>
                  <a:cubicBezTo>
                    <a:pt x="678" y="1203"/>
                    <a:pt x="753" y="1228"/>
                    <a:pt x="828" y="1228"/>
                  </a:cubicBezTo>
                  <a:cubicBezTo>
                    <a:pt x="978" y="1228"/>
                    <a:pt x="1129" y="1153"/>
                    <a:pt x="1229" y="1053"/>
                  </a:cubicBezTo>
                  <a:cubicBezTo>
                    <a:pt x="1329" y="952"/>
                    <a:pt x="1404" y="777"/>
                    <a:pt x="1430" y="576"/>
                  </a:cubicBezTo>
                  <a:cubicBezTo>
                    <a:pt x="1430" y="501"/>
                    <a:pt x="1430" y="426"/>
                    <a:pt x="1430" y="351"/>
                  </a:cubicBezTo>
                  <a:cubicBezTo>
                    <a:pt x="1430" y="276"/>
                    <a:pt x="1430" y="226"/>
                    <a:pt x="1430" y="150"/>
                  </a:cubicBezTo>
                  <a:cubicBezTo>
                    <a:pt x="1430" y="75"/>
                    <a:pt x="1379" y="25"/>
                    <a:pt x="1304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0;p37">
              <a:extLst>
                <a:ext uri="{FF2B5EF4-FFF2-40B4-BE49-F238E27FC236}">
                  <a16:creationId xmlns:a16="http://schemas.microsoft.com/office/drawing/2014/main" id="{D600E7C3-5071-4148-84B3-46AD7D74AC7B}"/>
                </a:ext>
              </a:extLst>
            </p:cNvPr>
            <p:cNvSpPr/>
            <p:nvPr/>
          </p:nvSpPr>
          <p:spPr>
            <a:xfrm>
              <a:off x="5826923" y="2907621"/>
              <a:ext cx="122217" cy="115992"/>
            </a:xfrm>
            <a:custGeom>
              <a:avLst/>
              <a:gdLst/>
              <a:ahLst/>
              <a:cxnLst/>
              <a:rect l="l" t="t" r="r" b="b"/>
              <a:pathLst>
                <a:path w="4437" h="4211" extrusionOk="0">
                  <a:moveTo>
                    <a:pt x="2206" y="0"/>
                  </a:moveTo>
                  <a:cubicBezTo>
                    <a:pt x="1147" y="0"/>
                    <a:pt x="243" y="815"/>
                    <a:pt x="125" y="1892"/>
                  </a:cubicBezTo>
                  <a:cubicBezTo>
                    <a:pt x="0" y="3070"/>
                    <a:pt x="852" y="4098"/>
                    <a:pt x="2030" y="4198"/>
                  </a:cubicBezTo>
                  <a:cubicBezTo>
                    <a:pt x="2106" y="4206"/>
                    <a:pt x="2181" y="4210"/>
                    <a:pt x="2255" y="4210"/>
                  </a:cubicBezTo>
                  <a:cubicBezTo>
                    <a:pt x="3314" y="4210"/>
                    <a:pt x="4219" y="3396"/>
                    <a:pt x="4336" y="2318"/>
                  </a:cubicBezTo>
                  <a:cubicBezTo>
                    <a:pt x="4436" y="1165"/>
                    <a:pt x="3584" y="113"/>
                    <a:pt x="2431" y="12"/>
                  </a:cubicBezTo>
                  <a:cubicBezTo>
                    <a:pt x="2356" y="4"/>
                    <a:pt x="2281" y="0"/>
                    <a:pt x="2206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01;p37">
              <a:extLst>
                <a:ext uri="{FF2B5EF4-FFF2-40B4-BE49-F238E27FC236}">
                  <a16:creationId xmlns:a16="http://schemas.microsoft.com/office/drawing/2014/main" id="{4FEA7F5B-BDD5-4AD8-8F52-ACB94FD3743F}"/>
                </a:ext>
              </a:extLst>
            </p:cNvPr>
            <p:cNvSpPr/>
            <p:nvPr/>
          </p:nvSpPr>
          <p:spPr>
            <a:xfrm>
              <a:off x="6165857" y="2897264"/>
              <a:ext cx="122245" cy="115992"/>
            </a:xfrm>
            <a:custGeom>
              <a:avLst/>
              <a:gdLst/>
              <a:ahLst/>
              <a:cxnLst/>
              <a:rect l="l" t="t" r="r" b="b"/>
              <a:pathLst>
                <a:path w="4438" h="4211" extrusionOk="0">
                  <a:moveTo>
                    <a:pt x="2207" y="0"/>
                  </a:moveTo>
                  <a:cubicBezTo>
                    <a:pt x="1145" y="0"/>
                    <a:pt x="220" y="815"/>
                    <a:pt x="126" y="1892"/>
                  </a:cubicBezTo>
                  <a:cubicBezTo>
                    <a:pt x="1" y="3045"/>
                    <a:pt x="853" y="4098"/>
                    <a:pt x="2006" y="4198"/>
                  </a:cubicBezTo>
                  <a:cubicBezTo>
                    <a:pt x="2083" y="4206"/>
                    <a:pt x="2160" y="4210"/>
                    <a:pt x="2236" y="4210"/>
                  </a:cubicBezTo>
                  <a:cubicBezTo>
                    <a:pt x="3315" y="4210"/>
                    <a:pt x="4218" y="3396"/>
                    <a:pt x="4312" y="2318"/>
                  </a:cubicBezTo>
                  <a:cubicBezTo>
                    <a:pt x="4437" y="1165"/>
                    <a:pt x="3585" y="113"/>
                    <a:pt x="2432" y="13"/>
                  </a:cubicBezTo>
                  <a:cubicBezTo>
                    <a:pt x="2356" y="4"/>
                    <a:pt x="2281" y="0"/>
                    <a:pt x="2207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7B61775-5AE0-4B33-9B89-CECC7E72AB2F}"/>
              </a:ext>
            </a:extLst>
          </p:cNvPr>
          <p:cNvSpPr txBox="1"/>
          <p:nvPr/>
        </p:nvSpPr>
        <p:spPr>
          <a:xfrm>
            <a:off x="2096762" y="1586467"/>
            <a:ext cx="3442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9 x 6 = 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26DE7A7-FEF0-4FE5-AC5C-6A86C940F13D}"/>
              </a:ext>
            </a:extLst>
          </p:cNvPr>
          <p:cNvSpPr txBox="1"/>
          <p:nvPr/>
        </p:nvSpPr>
        <p:spPr>
          <a:xfrm>
            <a:off x="5118889" y="1589844"/>
            <a:ext cx="125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455</Words>
  <Application>Microsoft Office PowerPoint</Application>
  <PresentationFormat>On-screen Show (16:9)</PresentationFormat>
  <Paragraphs>163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Sriracha</vt:lpstr>
      <vt:lpstr>UTM Avo</vt:lpstr>
      <vt:lpstr>SVN-Newton</vt:lpstr>
      <vt:lpstr>#9Slide07 HoneyCream</vt:lpstr>
      <vt:lpstr>Barlow Medium</vt:lpstr>
      <vt:lpstr>Times New Roman</vt:lpstr>
      <vt:lpstr>UTM Azuki</vt:lpstr>
      <vt:lpstr>Calibri</vt:lpstr>
      <vt:lpstr>UTM Futura Extra</vt:lpstr>
      <vt:lpstr>Arial</vt:lpstr>
      <vt:lpstr>方正胖娃简体</vt:lpstr>
      <vt:lpstr>Barlow</vt:lpstr>
      <vt:lpstr>Bangers</vt:lpstr>
      <vt:lpstr>宋体</vt:lpstr>
      <vt:lpstr>UTM Magnesium</vt:lpstr>
      <vt:lpstr>Who's Who Game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YEN</dc:creator>
  <cp:lastModifiedBy>Admin</cp:lastModifiedBy>
  <cp:revision>7</cp:revision>
  <dcterms:modified xsi:type="dcterms:W3CDTF">2022-11-07T02:42:26Z</dcterms:modified>
</cp:coreProperties>
</file>