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27" r:id="rId2"/>
    <p:sldId id="299" r:id="rId3"/>
    <p:sldId id="263" r:id="rId4"/>
    <p:sldId id="267" r:id="rId5"/>
    <p:sldId id="268" r:id="rId6"/>
    <p:sldId id="269" r:id="rId7"/>
    <p:sldId id="270" r:id="rId8"/>
    <p:sldId id="274" r:id="rId9"/>
    <p:sldId id="283" r:id="rId10"/>
    <p:sldId id="329" r:id="rId11"/>
    <p:sldId id="302" r:id="rId12"/>
    <p:sldId id="303" r:id="rId13"/>
    <p:sldId id="307" r:id="rId14"/>
    <p:sldId id="304" r:id="rId15"/>
    <p:sldId id="305" r:id="rId16"/>
    <p:sldId id="309" r:id="rId17"/>
    <p:sldId id="310" r:id="rId18"/>
    <p:sldId id="312" r:id="rId19"/>
    <p:sldId id="3111" r:id="rId20"/>
    <p:sldId id="330" r:id="rId21"/>
    <p:sldId id="314" r:id="rId22"/>
    <p:sldId id="3112" r:id="rId23"/>
    <p:sldId id="3113" r:id="rId24"/>
    <p:sldId id="316" r:id="rId25"/>
    <p:sldId id="317" r:id="rId26"/>
  </p:sldIdLst>
  <p:sldSz cx="12192000" cy="6858000"/>
  <p:notesSz cx="6858000" cy="9144000"/>
  <p:embeddedFontLst>
    <p:embeddedFont>
      <p:font typeface="Quicksand SemiBold" charset="0"/>
      <p:regular r:id="rId28"/>
      <p:bold r:id="rId29"/>
    </p:embeddedFont>
    <p:embeddedFont>
      <p:font typeface="000 BoogersBB [TeddyBear]" charset="0"/>
      <p:regular r:id="rId30"/>
    </p:embeddedFont>
    <p:embeddedFont>
      <p:font typeface="Calibri Light" pitchFamily="34" charset="0"/>
      <p:regular r:id="rId31"/>
      <p:italic r:id="rId32"/>
    </p:embeddedFont>
    <p:embeddedFont>
      <p:font typeface="Tahoma" pitchFamily="34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iCiel Cadena" charset="0"/>
      <p:bold r:id="rId39"/>
    </p:embeddedFont>
    <p:embeddedFont>
      <p:font typeface="Times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0D"/>
    <a:srgbClr val="FF7171"/>
    <a:srgbClr val="764A0B"/>
    <a:srgbClr val="EB701D"/>
    <a:srgbClr val="775233"/>
    <a:srgbClr val="926838"/>
    <a:srgbClr val="764A0D"/>
    <a:srgbClr val="C37930"/>
    <a:srgbClr val="DF6613"/>
    <a:srgbClr val="A5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5" d="100"/>
          <a:sy n="95" d="100"/>
        </p:scale>
        <p:origin x="-206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AA0CD-5600-4C24-818E-0785B56FECEC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CB7BA-3588-4696-BA1C-80EB2495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2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9B8E55A2-A31A-4388-A7FA-411B8C53D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176A33-37C5-465D-A065-58B8502CC995}" type="slidenum">
              <a:rPr lang="en-US" altLang="vi-VN" smtClean="0">
                <a:solidFill>
                  <a:srgbClr val="000000"/>
                </a:solidFill>
              </a:rPr>
              <a:pPr/>
              <a:t>1</a:t>
            </a:fld>
            <a:endParaRPr lang="en-US" altLang="vi-VN" dirty="0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27A2A963-391D-4AEE-B6EA-B9EDEF25D4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D1FCA146-2FEC-4F8C-9640-FBA6DA6FD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ec820c91b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ec820c91b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ec820c91b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ec820c91b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ec820c91b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ec820c91b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ec820c91b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ec820c91b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88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8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6" name="Google Shape;56;p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919632"/>
            <a:ext cx="42012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subTitle" idx="1"/>
          </p:nvPr>
        </p:nvSpPr>
        <p:spPr>
          <a:xfrm>
            <a:off x="2991600" y="53999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55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797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907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914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slide" Target="slide5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jp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10">
            <a:extLst>
              <a:ext uri="{FF2B5EF4-FFF2-40B4-BE49-F238E27FC236}">
                <a16:creationId xmlns:a16="http://schemas.microsoft.com/office/drawing/2014/main" xmlns="" id="{D343B2E4-74B2-40CA-A120-D01779A52F4F}"/>
              </a:ext>
            </a:extLst>
          </p:cNvPr>
          <p:cNvSpPr/>
          <p:nvPr/>
        </p:nvSpPr>
        <p:spPr>
          <a:xfrm>
            <a:off x="5691189" y="3935414"/>
            <a:ext cx="2987675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vi-VN" sz="1594" dirty="0">
                <a:solidFill>
                  <a:prstClr val="black"/>
                </a:solidFill>
              </a:rPr>
              <a:t> </a:t>
            </a:r>
            <a:endParaRPr lang="vi-VN" altLang="vi-VN" sz="1594" dirty="0">
              <a:solidFill>
                <a:prstClr val="black"/>
              </a:solidFill>
              <a:ea typeface="Arial" panose="020B0604020202020204" pitchFamily="34" charset="0"/>
            </a:endParaRPr>
          </a:p>
        </p:txBody>
      </p:sp>
      <p:pic>
        <p:nvPicPr>
          <p:cNvPr id="5123" name="图片 2070" descr="4">
            <a:extLst>
              <a:ext uri="{FF2B5EF4-FFF2-40B4-BE49-F238E27FC236}">
                <a16:creationId xmlns:a16="http://schemas.microsoft.com/office/drawing/2014/main" xmlns="" id="{93F353FB-C755-4D6C-B35B-262B8B15E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395788"/>
            <a:ext cx="108013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2069" descr="3">
            <a:extLst>
              <a:ext uri="{FF2B5EF4-FFF2-40B4-BE49-F238E27FC236}">
                <a16:creationId xmlns:a16="http://schemas.microsoft.com/office/drawing/2014/main" xmlns="" id="{E9A043E2-899B-433A-8CE9-8F6B6DD4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429001"/>
            <a:ext cx="61531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3048;p51"/>
          <p:cNvSpPr txBox="1">
            <a:spLocks/>
          </p:cNvSpPr>
          <p:nvPr/>
        </p:nvSpPr>
        <p:spPr>
          <a:xfrm>
            <a:off x="2249650" y="1430267"/>
            <a:ext cx="7692700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Tính</a:t>
            </a:r>
            <a:r>
              <a:rPr lang="en-US" sz="6000" dirty="0" smtClean="0">
                <a:solidFill>
                  <a:schemeClr val="accent1"/>
                </a:solidFill>
                <a:latin typeface="000 BoogersBB [TeddyBear]" pitchFamily="2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chất</a:t>
            </a:r>
            <a:r>
              <a:rPr lang="en-US" sz="6000" dirty="0" smtClean="0">
                <a:solidFill>
                  <a:schemeClr val="accent1"/>
                </a:solidFill>
                <a:latin typeface="000 BoogersBB [TeddyBear]" pitchFamily="2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kết</a:t>
            </a:r>
            <a:r>
              <a:rPr lang="en-US" sz="6000" dirty="0" smtClean="0">
                <a:solidFill>
                  <a:schemeClr val="accent1"/>
                </a:solidFill>
                <a:latin typeface="000 BoogersBB [TeddyBear]" pitchFamily="2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hợp</a:t>
            </a:r>
            <a:r>
              <a:rPr lang="en-US" sz="6000" dirty="0" smtClean="0">
                <a:solidFill>
                  <a:schemeClr val="accent1"/>
                </a:solidFill>
                <a:latin typeface="000 BoogersBB [TeddyBear]" pitchFamily="2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của</a:t>
            </a:r>
            <a:r>
              <a:rPr lang="en-US" sz="6000" dirty="0" smtClean="0">
                <a:solidFill>
                  <a:schemeClr val="accent1"/>
                </a:solidFill>
                <a:latin typeface="000 BoogersBB [TeddyBear]" pitchFamily="2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phép</a:t>
            </a:r>
            <a:r>
              <a:rPr lang="en-US" sz="6000" dirty="0" smtClean="0">
                <a:solidFill>
                  <a:schemeClr val="accent1"/>
                </a:solidFill>
                <a:latin typeface="000 BoogersBB [TeddyBear]" pitchFamily="2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000 BoogersBB [TeddyBear]" pitchFamily="2" charset="0"/>
              </a:rPr>
              <a:t>cộng</a:t>
            </a:r>
            <a:endParaRPr lang="en-US" sz="60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3033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3048" name="Google Shape;3048;p51"/>
          <p:cNvSpPr txBox="1">
            <a:spLocks noGrp="1"/>
          </p:cNvSpPr>
          <p:nvPr>
            <p:ph type="title"/>
          </p:nvPr>
        </p:nvSpPr>
        <p:spPr>
          <a:xfrm>
            <a:off x="2124914" y="2970309"/>
            <a:ext cx="7692700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6000" dirty="0">
                <a:solidFill>
                  <a:schemeClr val="accent1"/>
                </a:solidFill>
                <a:latin typeface="000 BoogersBB [TeddyBear]" pitchFamily="2" charset="0"/>
              </a:rPr>
              <a:t>Tính chất kết hợp của phép cộng</a:t>
            </a:r>
            <a:endParaRPr sz="60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3049" name="Google Shape;3049;p51"/>
          <p:cNvGrpSpPr/>
          <p:nvPr/>
        </p:nvGrpSpPr>
        <p:grpSpPr>
          <a:xfrm>
            <a:off x="276210" y="300798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63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98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14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4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38"/>
          <p:cNvSpPr txBox="1">
            <a:spLocks noGrp="1"/>
          </p:cNvSpPr>
          <p:nvPr>
            <p:ph type="title" idx="4294967295"/>
          </p:nvPr>
        </p:nvSpPr>
        <p:spPr>
          <a:xfrm>
            <a:off x="0" y="454025"/>
            <a:ext cx="10968038" cy="5969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biểu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(a +b) + c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a+ (b + c)</a:t>
            </a:r>
            <a:endParaRPr sz="32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65760"/>
              </p:ext>
            </p:extLst>
          </p:nvPr>
        </p:nvGraphicFramePr>
        <p:xfrm>
          <a:off x="24869" y="1771583"/>
          <a:ext cx="12192000" cy="4754880"/>
        </p:xfrm>
        <a:graphic>
          <a:graphicData uri="http://schemas.openxmlformats.org/drawingml/2006/table">
            <a:tbl>
              <a:tblPr firstRow="1" bandRow="1"/>
              <a:tblGrid>
                <a:gridCol w="975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(a + b) +c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</a:t>
                      </a:r>
                      <a:r>
                        <a:rPr lang="en-US" sz="4300" b="1" baseline="0" dirty="0">
                          <a:solidFill>
                            <a:schemeClr val="accent6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+ (b + c)</a:t>
                      </a:r>
                      <a:endParaRPr lang="en-US" sz="4300" b="1" dirty="0">
                        <a:solidFill>
                          <a:schemeClr val="accent6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2" y="2825877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7717" y="2825877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24917" y="2825877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40901" y="2825878"/>
            <a:ext cx="443648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(5 + 4) + 6 = 9 + 5 = 15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03743" y="2825878"/>
            <a:ext cx="4725108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 + (4 + 6) = 5 + 10 = 15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7551" y="3887529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79415" y="3887529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16615" y="3887529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45065" y="3688469"/>
            <a:ext cx="466696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(35 + 15) + 20 = 50 + 20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      = 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05461" y="3688469"/>
            <a:ext cx="4686540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35 + (15 + 20) = 35 + 35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      = 70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3412" y="5496600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83553" y="5496600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0753" y="5496600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45065" y="5297539"/>
            <a:ext cx="4671100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(28 + 49) + 51 = 77 + 51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        = 128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56943" y="5297539"/>
            <a:ext cx="489679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28 + (49 + 51) = 28 + 100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128</a:t>
            </a:r>
          </a:p>
        </p:txBody>
      </p:sp>
      <p:sp>
        <p:nvSpPr>
          <p:cNvPr id="66" name="Google Shape;1761;p38"/>
          <p:cNvSpPr txBox="1">
            <a:spLocks/>
          </p:cNvSpPr>
          <p:nvPr/>
        </p:nvSpPr>
        <p:spPr>
          <a:xfrm>
            <a:off x="752" y="481306"/>
            <a:ext cx="12199550" cy="59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biểu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(a +b) + c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a+ (b + 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5064" y="1063287"/>
            <a:ext cx="66203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nhau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" grpId="0"/>
      <p:bldP spid="1761" grpId="1"/>
      <p:bldP spid="4" grpId="0"/>
      <p:bldP spid="48" grpId="0"/>
      <p:bldP spid="49" grpId="0"/>
      <p:bldP spid="50" grpId="0"/>
      <p:bldP spid="51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39"/>
          <p:cNvGrpSpPr/>
          <p:nvPr/>
        </p:nvGrpSpPr>
        <p:grpSpPr>
          <a:xfrm rot="527402">
            <a:off x="10869783" y="4855163"/>
            <a:ext cx="1449461" cy="1975224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5742" y="2414466"/>
            <a:ext cx="6850966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(a + b) + c = a + (b + c) 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997053" y="4819865"/>
            <a:ext cx="954307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cộng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ta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cộng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endParaRPr lang="en-US" sz="32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rot="401831">
            <a:off x="-3107" y="-162320"/>
            <a:ext cx="3161419" cy="2132430"/>
            <a:chOff x="-139700" y="477363"/>
            <a:chExt cx="3263900" cy="2377086"/>
          </a:xfrm>
          <a:noFill/>
        </p:grpSpPr>
        <p:sp>
          <p:nvSpPr>
            <p:cNvPr id="2" name="Explosion 2 1"/>
            <p:cNvSpPr/>
            <p:nvPr/>
          </p:nvSpPr>
          <p:spPr>
            <a:xfrm>
              <a:off x="-139700" y="477363"/>
              <a:ext cx="3263900" cy="2377086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47790">
              <a:off x="288787" y="1331003"/>
              <a:ext cx="246605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" panose="02020603050405020304" pitchFamily="18" charset="0"/>
                  <a:cs typeface="Times" panose="02020603050405020304" pitchFamily="18" charset="0"/>
                </a:rPr>
                <a:t>Nhận</a:t>
              </a:r>
              <a:r>
                <a:rPr lang="en-US" sz="3200" b="1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200" b="1" dirty="0" err="1">
                  <a:latin typeface="Times" panose="02020603050405020304" pitchFamily="18" charset="0"/>
                  <a:cs typeface="Times" panose="02020603050405020304" pitchFamily="18" charset="0"/>
                </a:rPr>
                <a:t>xét</a:t>
              </a:r>
              <a:endParaRPr lang="en-US" sz="32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96673" y="1207484"/>
            <a:ext cx="10795327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Ta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(a + b) + c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a + (b + c)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luôn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luôn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nhau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, ta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viết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1075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39"/>
          <p:cNvGrpSpPr/>
          <p:nvPr/>
        </p:nvGrpSpPr>
        <p:grpSpPr>
          <a:xfrm>
            <a:off x="472500" y="658141"/>
            <a:ext cx="11426960" cy="5768846"/>
            <a:chOff x="354375" y="493606"/>
            <a:chExt cx="8570220" cy="4326635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170504" y="493606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41727" y="1156245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3200" b="1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endParaRPr sz="3200" b="1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2756" y="1522058"/>
            <a:ext cx="9858878" cy="2214854"/>
            <a:chOff x="716386" y="1845087"/>
            <a:chExt cx="9858878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6386" y="2501900"/>
              <a:ext cx="98588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 + b + c = (a + b) + c = a + (b + c) 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48569" y="4851362"/>
            <a:ext cx="10327529" cy="10772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nhât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endParaRPr lang="en-US" sz="3200" b="1" dirty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8569" y="208967"/>
            <a:ext cx="985887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chất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kết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hợp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phép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cộng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39"/>
          <p:cNvGrpSpPr/>
          <p:nvPr/>
        </p:nvGrpSpPr>
        <p:grpSpPr>
          <a:xfrm rot="2373791">
            <a:off x="70334" y="4661694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1857" name="Google Shape;1857;p39"/>
          <p:cNvGrpSpPr/>
          <p:nvPr/>
        </p:nvGrpSpPr>
        <p:grpSpPr>
          <a:xfrm>
            <a:off x="765040" y="0"/>
            <a:ext cx="11426960" cy="6073373"/>
            <a:chOff x="354375" y="265212"/>
            <a:chExt cx="8570220" cy="4555030"/>
          </a:xfrm>
        </p:grpSpPr>
        <p:sp>
          <p:nvSpPr>
            <p:cNvPr id="1858" name="Google Shape;1858;p39"/>
            <p:cNvSpPr/>
            <p:nvPr/>
          </p:nvSpPr>
          <p:spPr>
            <a:xfrm rot="-959796">
              <a:off x="7819047" y="351055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-397318">
              <a:off x="8372942" y="1163966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3200" b="1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endParaRPr sz="3200" b="1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9356" y="345351"/>
            <a:ext cx="1020525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Ta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biểu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dạng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a + b + c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78553" y="1583158"/>
            <a:ext cx="1057981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 + b + c = (a + b) + c = a + (b +c)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32612" y="4184437"/>
            <a:ext cx="437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Ví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dụ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 45 + 17 + 83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6561" y="4227196"/>
            <a:ext cx="48138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45 + (17 + 83) </a:t>
            </a:r>
          </a:p>
          <a:p>
            <a:endParaRPr lang="en-US" sz="32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45 + 100 </a:t>
            </a:r>
          </a:p>
          <a:p>
            <a:endParaRPr lang="en-US" sz="32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145</a:t>
            </a:r>
          </a:p>
        </p:txBody>
      </p:sp>
      <p:grpSp>
        <p:nvGrpSpPr>
          <p:cNvPr id="1839" name="Google Shape;1839;p39"/>
          <p:cNvGrpSpPr/>
          <p:nvPr/>
        </p:nvGrpSpPr>
        <p:grpSpPr>
          <a:xfrm rot="473617">
            <a:off x="-29073" y="975089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51" name="Google Shape;1823;p39">
            <a:extLst>
              <a:ext uri="{FF2B5EF4-FFF2-40B4-BE49-F238E27FC236}">
                <a16:creationId xmlns:a16="http://schemas.microsoft.com/office/drawing/2014/main" xmlns="" id="{0AFF2F01-675A-4127-B073-75B57B15B3D0}"/>
              </a:ext>
            </a:extLst>
          </p:cNvPr>
          <p:cNvGrpSpPr/>
          <p:nvPr/>
        </p:nvGrpSpPr>
        <p:grpSpPr>
          <a:xfrm rot="-447500">
            <a:off x="11027343" y="4954941"/>
            <a:ext cx="1038491" cy="2097880"/>
            <a:chOff x="8141219" y="352993"/>
            <a:chExt cx="778899" cy="1573472"/>
          </a:xfrm>
        </p:grpSpPr>
        <p:sp>
          <p:nvSpPr>
            <p:cNvPr id="52" name="Google Shape;1824;p39">
              <a:extLst>
                <a:ext uri="{FF2B5EF4-FFF2-40B4-BE49-F238E27FC236}">
                  <a16:creationId xmlns:a16="http://schemas.microsoft.com/office/drawing/2014/main" xmlns="" id="{19834E51-8E91-47B9-9A8F-B8ECAEDFE753}"/>
                </a:ext>
              </a:extLst>
            </p:cNvPr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3" name="Google Shape;1825;p39">
              <a:extLst>
                <a:ext uri="{FF2B5EF4-FFF2-40B4-BE49-F238E27FC236}">
                  <a16:creationId xmlns:a16="http://schemas.microsoft.com/office/drawing/2014/main" xmlns="" id="{08355249-2F2E-48B7-BAA4-1B3A8D2D28E4}"/>
                </a:ext>
              </a:extLst>
            </p:cNvPr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4" name="Google Shape;1826;p39">
              <a:extLst>
                <a:ext uri="{FF2B5EF4-FFF2-40B4-BE49-F238E27FC236}">
                  <a16:creationId xmlns:a16="http://schemas.microsoft.com/office/drawing/2014/main" xmlns="" id="{62C2EF16-499E-4C84-9925-F49D258AB1C8}"/>
                </a:ext>
              </a:extLst>
            </p:cNvPr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5" name="Google Shape;1827;p39">
              <a:extLst>
                <a:ext uri="{FF2B5EF4-FFF2-40B4-BE49-F238E27FC236}">
                  <a16:creationId xmlns:a16="http://schemas.microsoft.com/office/drawing/2014/main" xmlns="" id="{B7BC074E-121D-4CC2-8B45-E41A4D3CA3A8}"/>
                </a:ext>
              </a:extLst>
            </p:cNvPr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6" name="Google Shape;1828;p39">
              <a:extLst>
                <a:ext uri="{FF2B5EF4-FFF2-40B4-BE49-F238E27FC236}">
                  <a16:creationId xmlns:a16="http://schemas.microsoft.com/office/drawing/2014/main" xmlns="" id="{8066A519-7F44-4F10-992D-77DD2DBA9277}"/>
                </a:ext>
              </a:extLst>
            </p:cNvPr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7" name="Google Shape;1829;p39">
              <a:extLst>
                <a:ext uri="{FF2B5EF4-FFF2-40B4-BE49-F238E27FC236}">
                  <a16:creationId xmlns:a16="http://schemas.microsoft.com/office/drawing/2014/main" xmlns="" id="{4E8D3C4C-C12C-4AA0-B5D8-39C730C03CC3}"/>
                </a:ext>
              </a:extLst>
            </p:cNvPr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8" name="Google Shape;1830;p39">
              <a:extLst>
                <a:ext uri="{FF2B5EF4-FFF2-40B4-BE49-F238E27FC236}">
                  <a16:creationId xmlns:a16="http://schemas.microsoft.com/office/drawing/2014/main" xmlns="" id="{8E5E29AF-06C9-4214-8AF1-7FF3A7C51ECE}"/>
                </a:ext>
              </a:extLst>
            </p:cNvPr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9" name="Google Shape;1831;p39">
              <a:extLst>
                <a:ext uri="{FF2B5EF4-FFF2-40B4-BE49-F238E27FC236}">
                  <a16:creationId xmlns:a16="http://schemas.microsoft.com/office/drawing/2014/main" xmlns="" id="{BDA87364-251D-4CE0-852B-5B7021737235}"/>
                </a:ext>
              </a:extLst>
            </p:cNvPr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0" name="Google Shape;1832;p39">
              <a:extLst>
                <a:ext uri="{FF2B5EF4-FFF2-40B4-BE49-F238E27FC236}">
                  <a16:creationId xmlns:a16="http://schemas.microsoft.com/office/drawing/2014/main" xmlns="" id="{5FF6C169-9979-4EAB-B132-7EB5CB81DDD9}"/>
                </a:ext>
              </a:extLst>
            </p:cNvPr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1" name="Google Shape;1833;p39">
              <a:extLst>
                <a:ext uri="{FF2B5EF4-FFF2-40B4-BE49-F238E27FC236}">
                  <a16:creationId xmlns:a16="http://schemas.microsoft.com/office/drawing/2014/main" xmlns="" id="{9DCB94D9-22DB-4049-AE30-C57AFD7D12C6}"/>
                </a:ext>
              </a:extLst>
            </p:cNvPr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2" name="Google Shape;1834;p39">
              <a:extLst>
                <a:ext uri="{FF2B5EF4-FFF2-40B4-BE49-F238E27FC236}">
                  <a16:creationId xmlns:a16="http://schemas.microsoft.com/office/drawing/2014/main" xmlns="" id="{1C68290E-AE63-4869-8927-C8D53BC50E86}"/>
                </a:ext>
              </a:extLst>
            </p:cNvPr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3" name="Google Shape;1835;p39">
              <a:extLst>
                <a:ext uri="{FF2B5EF4-FFF2-40B4-BE49-F238E27FC236}">
                  <a16:creationId xmlns:a16="http://schemas.microsoft.com/office/drawing/2014/main" xmlns="" id="{8601EC18-DD79-4941-B5E9-6C525FBB4A0F}"/>
                </a:ext>
              </a:extLst>
            </p:cNvPr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4" name="Google Shape;1836;p39">
              <a:extLst>
                <a:ext uri="{FF2B5EF4-FFF2-40B4-BE49-F238E27FC236}">
                  <a16:creationId xmlns:a16="http://schemas.microsoft.com/office/drawing/2014/main" xmlns="" id="{46FAC8F2-2107-4CDD-9157-9594BE608FBD}"/>
                </a:ext>
              </a:extLst>
            </p:cNvPr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5" name="Google Shape;1837;p39">
              <a:extLst>
                <a:ext uri="{FF2B5EF4-FFF2-40B4-BE49-F238E27FC236}">
                  <a16:creationId xmlns:a16="http://schemas.microsoft.com/office/drawing/2014/main" xmlns="" id="{67040C68-1D70-4514-B733-7C515F9A5489}"/>
                </a:ext>
              </a:extLst>
            </p:cNvPr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6" name="Google Shape;1838;p39">
              <a:extLst>
                <a:ext uri="{FF2B5EF4-FFF2-40B4-BE49-F238E27FC236}">
                  <a16:creationId xmlns:a16="http://schemas.microsoft.com/office/drawing/2014/main" xmlns="" id="{F2EF7EE6-18E8-4F54-8319-025FE86FA749}"/>
                </a:ext>
              </a:extLst>
            </p:cNvPr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20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9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3033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3048" name="Google Shape;3048;p51"/>
          <p:cNvSpPr txBox="1">
            <a:spLocks noGrp="1"/>
          </p:cNvSpPr>
          <p:nvPr>
            <p:ph type="title"/>
          </p:nvPr>
        </p:nvSpPr>
        <p:spPr>
          <a:xfrm>
            <a:off x="2124914" y="2970309"/>
            <a:ext cx="7692700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0800" dirty="0">
                <a:solidFill>
                  <a:schemeClr val="accent1"/>
                </a:solidFill>
                <a:latin typeface="000 BoogersBB [TeddyBear]" pitchFamily="2" charset="0"/>
              </a:rPr>
              <a:t>Thực hành</a:t>
            </a:r>
            <a:endParaRPr sz="108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3049" name="Google Shape;3049;p51"/>
          <p:cNvGrpSpPr/>
          <p:nvPr/>
        </p:nvGrpSpPr>
        <p:grpSpPr>
          <a:xfrm>
            <a:off x="276210" y="300798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63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98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14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04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1837" y="348037"/>
            <a:ext cx="983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1/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45: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thuận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tiện</a:t>
            </a:r>
            <a:endParaRPr lang="en-US" sz="3200" b="1" dirty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837" y="1279530"/>
            <a:ext cx="5581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4 367 + 199 + 501</a:t>
            </a:r>
          </a:p>
          <a:p>
            <a:pPr marL="342900" indent="-342900">
              <a:buAutoNum type="alphaLcParenR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  4 400 + 2 148 + 252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5889" y="1279530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4 367 + (199 + 501)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4 367 + 700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5 067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2499" y="3236168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4 400 + (2 148 + 252)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4 400 + 2400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6 800</a:t>
            </a:r>
          </a:p>
        </p:txBody>
      </p:sp>
      <p:pic>
        <p:nvPicPr>
          <p:cNvPr id="8" name="Picture 19" descr="70200380f6d5[1]">
            <a:extLst>
              <a:ext uri="{FF2B5EF4-FFF2-40B4-BE49-F238E27FC236}">
                <a16:creationId xmlns:a16="http://schemas.microsoft.com/office/drawing/2014/main" xmlns="" id="{33747F74-941E-49A6-9F87-247FD157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" y="6398043"/>
            <a:ext cx="12192000" cy="4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on chim 1">
            <a:extLst>
              <a:ext uri="{FF2B5EF4-FFF2-40B4-BE49-F238E27FC236}">
                <a16:creationId xmlns:a16="http://schemas.microsoft.com/office/drawing/2014/main" xmlns="" id="{3486960D-0A5B-466F-85E8-6190083B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47" y="5539205"/>
            <a:ext cx="2086817" cy="12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Con chim 1">
            <a:extLst>
              <a:ext uri="{FF2B5EF4-FFF2-40B4-BE49-F238E27FC236}">
                <a16:creationId xmlns:a16="http://schemas.microsoft.com/office/drawing/2014/main" xmlns="" id="{C9AA6986-C3FB-4E0A-A81B-F52D7733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" y="5499517"/>
            <a:ext cx="2086817" cy="12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9272" y="291767"/>
            <a:ext cx="983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1/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45: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thuận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tiện</a:t>
            </a:r>
            <a:endParaRPr lang="en-US" sz="3200" b="1" dirty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8088" y="1277034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(921 + 2 079) + 898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3 000 + 898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3 898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8088" y="3226477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(467 + 9 533) + 999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10 000 + 999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10 999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1111" y="1278597"/>
            <a:ext cx="5581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b) 921 + 898 + 2 079</a:t>
            </a:r>
          </a:p>
          <a:p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   467 + 999 + 9 533</a:t>
            </a:r>
          </a:p>
        </p:txBody>
      </p:sp>
      <p:pic>
        <p:nvPicPr>
          <p:cNvPr id="9" name="Picture 19" descr="70200380f6d5[1]">
            <a:extLst>
              <a:ext uri="{FF2B5EF4-FFF2-40B4-BE49-F238E27FC236}">
                <a16:creationId xmlns:a16="http://schemas.microsoft.com/office/drawing/2014/main" xmlns="" id="{CFCBC21D-691C-420B-84DD-E2F1BDC1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" y="6398043"/>
            <a:ext cx="12192000" cy="4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Con chim 1">
            <a:extLst>
              <a:ext uri="{FF2B5EF4-FFF2-40B4-BE49-F238E27FC236}">
                <a16:creationId xmlns:a16="http://schemas.microsoft.com/office/drawing/2014/main" xmlns="" id="{E6E8BFB8-D764-4CA5-BCC6-2FF364F1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47" y="5539205"/>
            <a:ext cx="2086817" cy="12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Con chim 1">
            <a:extLst>
              <a:ext uri="{FF2B5EF4-FFF2-40B4-BE49-F238E27FC236}">
                <a16:creationId xmlns:a16="http://schemas.microsoft.com/office/drawing/2014/main" xmlns="" id="{5DBCEA55-4202-4252-B927-716023F9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" y="5499517"/>
            <a:ext cx="2086817" cy="12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3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5" y="229934"/>
            <a:ext cx="117709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2/ </a:t>
            </a:r>
            <a:r>
              <a:rPr lang="en-US" sz="3200" b="1" dirty="0" err="1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45: </a:t>
            </a:r>
          </a:p>
          <a:p>
            <a:pPr algn="just"/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quỹ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kiêm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75 500 000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86 950 000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14 500 000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cả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quỹ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kiệm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bao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nhiêu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tiền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pic>
        <p:nvPicPr>
          <p:cNvPr id="12" name="Picture 19" descr="70200380f6d5[1]">
            <a:extLst>
              <a:ext uri="{FF2B5EF4-FFF2-40B4-BE49-F238E27FC236}">
                <a16:creationId xmlns:a16="http://schemas.microsoft.com/office/drawing/2014/main" xmlns="" id="{FB737F5C-E9C4-4FFB-868C-04C2C0EC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" y="6454609"/>
            <a:ext cx="12192000" cy="40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Con chim 1">
            <a:extLst>
              <a:ext uri="{FF2B5EF4-FFF2-40B4-BE49-F238E27FC236}">
                <a16:creationId xmlns:a16="http://schemas.microsoft.com/office/drawing/2014/main" xmlns="" id="{A81ABA39-2975-4039-938D-535CDF16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47" y="5694900"/>
            <a:ext cx="2086817" cy="110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Con chim 1">
            <a:extLst>
              <a:ext uri="{FF2B5EF4-FFF2-40B4-BE49-F238E27FC236}">
                <a16:creationId xmlns:a16="http://schemas.microsoft.com/office/drawing/2014/main" xmlns="" id="{1FE33D1E-59D5-483D-8A4B-2DCCC098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" y="5655212"/>
            <a:ext cx="2086817" cy="110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4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5" y="229934"/>
            <a:ext cx="117709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2/ </a:t>
            </a:r>
            <a:r>
              <a:rPr lang="en-US" sz="3200" b="1" dirty="0" err="1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45: </a:t>
            </a:r>
          </a:p>
          <a:p>
            <a:pPr algn="just"/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quỹ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kiêm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75 500 000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86 950 000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14 500 000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cả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quỹ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kiệm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bao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nhiêu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tiền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0515" y="2292037"/>
            <a:ext cx="121920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err="1"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u="sng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u="sng" dirty="0" err="1">
                <a:latin typeface="Times" panose="02020603050405020304" pitchFamily="18" charset="0"/>
                <a:cs typeface="Times" panose="02020603050405020304" pitchFamily="18" charset="0"/>
              </a:rPr>
              <a:t>giải</a:t>
            </a:r>
            <a:endParaRPr lang="en-US" sz="32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                                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Cả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quỹ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75 500 000 + 86 950 000 + 14 500 000 =  176 950 000 (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Đáp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 176 950 000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Picture 19" descr="70200380f6d5[1]">
            <a:extLst>
              <a:ext uri="{FF2B5EF4-FFF2-40B4-BE49-F238E27FC236}">
                <a16:creationId xmlns:a16="http://schemas.microsoft.com/office/drawing/2014/main" xmlns="" id="{FB737F5C-E9C4-4FFB-868C-04C2C0EC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" y="6454609"/>
            <a:ext cx="12192000" cy="40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Con chim 1">
            <a:extLst>
              <a:ext uri="{FF2B5EF4-FFF2-40B4-BE49-F238E27FC236}">
                <a16:creationId xmlns:a16="http://schemas.microsoft.com/office/drawing/2014/main" xmlns="" id="{A81ABA39-2975-4039-938D-535CDF16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47" y="5694900"/>
            <a:ext cx="2086817" cy="110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Con chim 1">
            <a:extLst>
              <a:ext uri="{FF2B5EF4-FFF2-40B4-BE49-F238E27FC236}">
                <a16:creationId xmlns:a16="http://schemas.microsoft.com/office/drawing/2014/main" xmlns="" id="{1FE33D1E-59D5-483D-8A4B-2DCCC098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" y="5655212"/>
            <a:ext cx="2086817" cy="110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3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41"/>
          <p:cNvSpPr/>
          <p:nvPr/>
        </p:nvSpPr>
        <p:spPr>
          <a:xfrm>
            <a:off x="3285468" y="2371616"/>
            <a:ext cx="5621065" cy="2324160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982" name="Google Shape;1982;p41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dirty="0" err="1">
                <a:solidFill>
                  <a:schemeClr val="accent4"/>
                </a:solidFill>
                <a:latin typeface="000 BoogersBB [TeddyBear]" pitchFamily="2" charset="0"/>
              </a:rPr>
              <a:t>KhởI</a:t>
            </a:r>
            <a:r>
              <a:rPr lang="en-US" dirty="0">
                <a:solidFill>
                  <a:schemeClr val="accent4"/>
                </a:solidFill>
                <a:latin typeface="000 BoogersBB [TeddyBear]" pitchFamily="2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000 BoogersBB [TeddyBear]" pitchFamily="2" charset="0"/>
              </a:rPr>
              <a:t>động</a:t>
            </a:r>
            <a:endParaRPr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1984" name="Google Shape;1984;p41"/>
          <p:cNvGrpSpPr/>
          <p:nvPr/>
        </p:nvGrpSpPr>
        <p:grpSpPr>
          <a:xfrm>
            <a:off x="3175062" y="2219256"/>
            <a:ext cx="5841879" cy="2628880"/>
            <a:chOff x="2244650" y="589875"/>
            <a:chExt cx="2753525" cy="1155450"/>
          </a:xfrm>
        </p:grpSpPr>
        <p:sp>
          <p:nvSpPr>
            <p:cNvPr id="1985" name="Google Shape;1985;p4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6" name="Google Shape;1986;p4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7" name="Google Shape;1987;p4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8" name="Google Shape;1988;p4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9" name="Google Shape;1989;p4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2" name="Google Shape;1992;p4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3" name="Google Shape;1993;p4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6" name="Google Shape;1996;p4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7" name="Google Shape;1997;p4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grpSp>
        <p:nvGrpSpPr>
          <p:cNvPr id="1999" name="Google Shape;1999;p41"/>
          <p:cNvGrpSpPr/>
          <p:nvPr/>
        </p:nvGrpSpPr>
        <p:grpSpPr>
          <a:xfrm>
            <a:off x="9544826" y="626142"/>
            <a:ext cx="1561556" cy="1593125"/>
            <a:chOff x="7158619" y="469606"/>
            <a:chExt cx="1171167" cy="1194844"/>
          </a:xfrm>
        </p:grpSpPr>
        <p:sp>
          <p:nvSpPr>
            <p:cNvPr id="2000" name="Google Shape;2000;p41"/>
            <p:cNvSpPr/>
            <p:nvPr/>
          </p:nvSpPr>
          <p:spPr>
            <a:xfrm>
              <a:off x="7523757" y="469675"/>
              <a:ext cx="209373" cy="385423"/>
            </a:xfrm>
            <a:custGeom>
              <a:avLst/>
              <a:gdLst/>
              <a:ahLst/>
              <a:cxnLst/>
              <a:rect l="l" t="t" r="r" b="b"/>
              <a:pathLst>
                <a:path w="6013" h="11069" extrusionOk="0">
                  <a:moveTo>
                    <a:pt x="3335" y="1"/>
                  </a:moveTo>
                  <a:cubicBezTo>
                    <a:pt x="3231" y="1"/>
                    <a:pt x="3123" y="16"/>
                    <a:pt x="3011" y="49"/>
                  </a:cubicBezTo>
                  <a:cubicBezTo>
                    <a:pt x="1" y="932"/>
                    <a:pt x="3553" y="11069"/>
                    <a:pt x="3553" y="11069"/>
                  </a:cubicBezTo>
                  <a:lnTo>
                    <a:pt x="5901" y="10566"/>
                  </a:lnTo>
                  <a:cubicBezTo>
                    <a:pt x="5901" y="10566"/>
                    <a:pt x="6012" y="1"/>
                    <a:pt x="3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641975" y="469606"/>
              <a:ext cx="216720" cy="379608"/>
            </a:xfrm>
            <a:custGeom>
              <a:avLst/>
              <a:gdLst/>
              <a:ahLst/>
              <a:cxnLst/>
              <a:rect l="l" t="t" r="r" b="b"/>
              <a:pathLst>
                <a:path w="6224" h="10902" extrusionOk="0">
                  <a:moveTo>
                    <a:pt x="3208" y="1"/>
                  </a:moveTo>
                  <a:cubicBezTo>
                    <a:pt x="3184" y="1"/>
                    <a:pt x="3159" y="2"/>
                    <a:pt x="3134" y="3"/>
                  </a:cubicBezTo>
                  <a:cubicBezTo>
                    <a:pt x="1" y="184"/>
                    <a:pt x="1170" y="10859"/>
                    <a:pt x="1170" y="10859"/>
                  </a:cubicBezTo>
                  <a:lnTo>
                    <a:pt x="3571" y="10902"/>
                  </a:lnTo>
                  <a:cubicBezTo>
                    <a:pt x="3571" y="10902"/>
                    <a:pt x="6223" y="1"/>
                    <a:pt x="3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7742574" y="490916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4203" y="0"/>
                  </a:moveTo>
                  <a:cubicBezTo>
                    <a:pt x="1278" y="0"/>
                    <a:pt x="0" y="10124"/>
                    <a:pt x="0" y="10124"/>
                  </a:cubicBezTo>
                  <a:lnTo>
                    <a:pt x="2325" y="10723"/>
                  </a:lnTo>
                  <a:cubicBezTo>
                    <a:pt x="2325" y="10723"/>
                    <a:pt x="7522" y="575"/>
                    <a:pt x="4433" y="21"/>
                  </a:cubicBezTo>
                  <a:cubicBezTo>
                    <a:pt x="4355" y="7"/>
                    <a:pt x="4278" y="0"/>
                    <a:pt x="4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7777396" y="541129"/>
              <a:ext cx="330337" cy="350080"/>
            </a:xfrm>
            <a:custGeom>
              <a:avLst/>
              <a:gdLst/>
              <a:ahLst/>
              <a:cxnLst/>
              <a:rect l="l" t="t" r="r" b="b"/>
              <a:pathLst>
                <a:path w="9487" h="10054" extrusionOk="0">
                  <a:moveTo>
                    <a:pt x="6095" y="0"/>
                  </a:moveTo>
                  <a:cubicBezTo>
                    <a:pt x="3302" y="0"/>
                    <a:pt x="0" y="8944"/>
                    <a:pt x="0" y="8944"/>
                  </a:cubicBezTo>
                  <a:lnTo>
                    <a:pt x="2130" y="10053"/>
                  </a:lnTo>
                  <a:cubicBezTo>
                    <a:pt x="2130" y="10053"/>
                    <a:pt x="9486" y="1343"/>
                    <a:pt x="6602" y="105"/>
                  </a:cubicBezTo>
                  <a:cubicBezTo>
                    <a:pt x="6436" y="34"/>
                    <a:pt x="6266" y="0"/>
                    <a:pt x="6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7824718" y="628008"/>
              <a:ext cx="389497" cy="301715"/>
            </a:xfrm>
            <a:custGeom>
              <a:avLst/>
              <a:gdLst/>
              <a:ahLst/>
              <a:cxnLst/>
              <a:rect l="l" t="t" r="r" b="b"/>
              <a:pathLst>
                <a:path w="11186" h="8665" extrusionOk="0">
                  <a:moveTo>
                    <a:pt x="7889" y="1"/>
                  </a:moveTo>
                  <a:cubicBezTo>
                    <a:pt x="5084" y="1"/>
                    <a:pt x="1" y="7022"/>
                    <a:pt x="1" y="7022"/>
                  </a:cubicBezTo>
                  <a:lnTo>
                    <a:pt x="1753" y="8664"/>
                  </a:lnTo>
                  <a:cubicBezTo>
                    <a:pt x="1753" y="8664"/>
                    <a:pt x="11186" y="2260"/>
                    <a:pt x="8743" y="291"/>
                  </a:cubicBezTo>
                  <a:cubicBezTo>
                    <a:pt x="8495" y="91"/>
                    <a:pt x="8207" y="1"/>
                    <a:pt x="7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7850869" y="719483"/>
              <a:ext cx="416830" cy="247292"/>
            </a:xfrm>
            <a:custGeom>
              <a:avLst/>
              <a:gdLst/>
              <a:ahLst/>
              <a:cxnLst/>
              <a:rect l="l" t="t" r="r" b="b"/>
              <a:pathLst>
                <a:path w="11971" h="7102" extrusionOk="0">
                  <a:moveTo>
                    <a:pt x="8808" y="1"/>
                  </a:moveTo>
                  <a:cubicBezTo>
                    <a:pt x="5868" y="1"/>
                    <a:pt x="1" y="5105"/>
                    <a:pt x="1" y="5105"/>
                  </a:cubicBezTo>
                  <a:lnTo>
                    <a:pt x="1336" y="7101"/>
                  </a:lnTo>
                  <a:cubicBezTo>
                    <a:pt x="1336" y="7101"/>
                    <a:pt x="11970" y="2996"/>
                    <a:pt x="10037" y="526"/>
                  </a:cubicBezTo>
                  <a:cubicBezTo>
                    <a:pt x="9749" y="158"/>
                    <a:pt x="9323" y="1"/>
                    <a:pt x="8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7879806" y="836727"/>
              <a:ext cx="423133" cy="193773"/>
            </a:xfrm>
            <a:custGeom>
              <a:avLst/>
              <a:gdLst/>
              <a:ahLst/>
              <a:cxnLst/>
              <a:rect l="l" t="t" r="r" b="b"/>
              <a:pathLst>
                <a:path w="12152" h="5565" extrusionOk="0">
                  <a:moveTo>
                    <a:pt x="8984" y="1"/>
                  </a:moveTo>
                  <a:cubicBezTo>
                    <a:pt x="5849" y="1"/>
                    <a:pt x="1" y="3346"/>
                    <a:pt x="1" y="3346"/>
                  </a:cubicBezTo>
                  <a:lnTo>
                    <a:pt x="919" y="5564"/>
                  </a:lnTo>
                  <a:cubicBezTo>
                    <a:pt x="919" y="5564"/>
                    <a:pt x="12152" y="3615"/>
                    <a:pt x="10738" y="814"/>
                  </a:cubicBezTo>
                  <a:cubicBezTo>
                    <a:pt x="10444" y="232"/>
                    <a:pt x="9808" y="1"/>
                    <a:pt x="8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7898296" y="930257"/>
              <a:ext cx="417596" cy="153870"/>
            </a:xfrm>
            <a:custGeom>
              <a:avLst/>
              <a:gdLst/>
              <a:ahLst/>
              <a:cxnLst/>
              <a:rect l="l" t="t" r="r" b="b"/>
              <a:pathLst>
                <a:path w="11993" h="4419" extrusionOk="0">
                  <a:moveTo>
                    <a:pt x="8545" y="1"/>
                  </a:moveTo>
                  <a:cubicBezTo>
                    <a:pt x="5278" y="1"/>
                    <a:pt x="1" y="2092"/>
                    <a:pt x="1" y="2092"/>
                  </a:cubicBezTo>
                  <a:lnTo>
                    <a:pt x="596" y="4418"/>
                  </a:lnTo>
                  <a:cubicBezTo>
                    <a:pt x="596" y="4418"/>
                    <a:pt x="11992" y="4081"/>
                    <a:pt x="10989" y="1107"/>
                  </a:cubicBezTo>
                  <a:cubicBezTo>
                    <a:pt x="10715" y="296"/>
                    <a:pt x="9771" y="1"/>
                    <a:pt x="8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7389207" y="532110"/>
              <a:ext cx="313763" cy="357845"/>
            </a:xfrm>
            <a:custGeom>
              <a:avLst/>
              <a:gdLst/>
              <a:ahLst/>
              <a:cxnLst/>
              <a:rect l="l" t="t" r="r" b="b"/>
              <a:pathLst>
                <a:path w="9011" h="10277" extrusionOk="0">
                  <a:moveTo>
                    <a:pt x="3388" y="0"/>
                  </a:moveTo>
                  <a:cubicBezTo>
                    <a:pt x="3243" y="0"/>
                    <a:pt x="3098" y="25"/>
                    <a:pt x="2953" y="77"/>
                  </a:cubicBezTo>
                  <a:cubicBezTo>
                    <a:pt x="0" y="1139"/>
                    <a:pt x="6818" y="10277"/>
                    <a:pt x="6818" y="10277"/>
                  </a:cubicBezTo>
                  <a:lnTo>
                    <a:pt x="9010" y="9299"/>
                  </a:lnTo>
                  <a:cubicBezTo>
                    <a:pt x="9010" y="9299"/>
                    <a:pt x="6203" y="0"/>
                    <a:pt x="3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7274958" y="604678"/>
              <a:ext cx="371216" cy="321563"/>
            </a:xfrm>
            <a:custGeom>
              <a:avLst/>
              <a:gdLst/>
              <a:ahLst/>
              <a:cxnLst/>
              <a:rect l="l" t="t" r="r" b="b"/>
              <a:pathLst>
                <a:path w="10661" h="9235" extrusionOk="0">
                  <a:moveTo>
                    <a:pt x="3348" y="0"/>
                  </a:moveTo>
                  <a:cubicBezTo>
                    <a:pt x="3091" y="0"/>
                    <a:pt x="2848" y="67"/>
                    <a:pt x="2626" y="213"/>
                  </a:cubicBezTo>
                  <a:cubicBezTo>
                    <a:pt x="1" y="1931"/>
                    <a:pt x="8755" y="9234"/>
                    <a:pt x="8755" y="9234"/>
                  </a:cubicBezTo>
                  <a:lnTo>
                    <a:pt x="10660" y="7773"/>
                  </a:lnTo>
                  <a:cubicBezTo>
                    <a:pt x="10660" y="7773"/>
                    <a:pt x="6128" y="0"/>
                    <a:pt x="3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7210120" y="689816"/>
              <a:ext cx="407603" cy="272153"/>
            </a:xfrm>
            <a:custGeom>
              <a:avLst/>
              <a:gdLst/>
              <a:ahLst/>
              <a:cxnLst/>
              <a:rect l="l" t="t" r="r" b="b"/>
              <a:pathLst>
                <a:path w="11706" h="7816" extrusionOk="0">
                  <a:moveTo>
                    <a:pt x="3219" y="1"/>
                  </a:moveTo>
                  <a:cubicBezTo>
                    <a:pt x="2803" y="1"/>
                    <a:pt x="2445" y="126"/>
                    <a:pt x="2170" y="413"/>
                  </a:cubicBezTo>
                  <a:cubicBezTo>
                    <a:pt x="1" y="2681"/>
                    <a:pt x="10180" y="7816"/>
                    <a:pt x="10180" y="7816"/>
                  </a:cubicBezTo>
                  <a:lnTo>
                    <a:pt x="11705" y="5962"/>
                  </a:lnTo>
                  <a:cubicBezTo>
                    <a:pt x="11705" y="5962"/>
                    <a:pt x="6087" y="1"/>
                    <a:pt x="3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7158619" y="810785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3155" y="1"/>
                  </a:moveTo>
                  <a:cubicBezTo>
                    <a:pt x="2377" y="1"/>
                    <a:pt x="1773" y="222"/>
                    <a:pt x="1478" y="776"/>
                  </a:cubicBezTo>
                  <a:cubicBezTo>
                    <a:pt x="1" y="3544"/>
                    <a:pt x="11188" y="5744"/>
                    <a:pt x="11188" y="5744"/>
                  </a:cubicBezTo>
                  <a:lnTo>
                    <a:pt x="12157" y="3546"/>
                  </a:lnTo>
                  <a:cubicBezTo>
                    <a:pt x="12157" y="3546"/>
                    <a:pt x="6267" y="1"/>
                    <a:pt x="3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7160952" y="912916"/>
              <a:ext cx="406663" cy="137121"/>
            </a:xfrm>
            <a:custGeom>
              <a:avLst/>
              <a:gdLst/>
              <a:ahLst/>
              <a:cxnLst/>
              <a:rect l="l" t="t" r="r" b="b"/>
              <a:pathLst>
                <a:path w="11679" h="3938" extrusionOk="0">
                  <a:moveTo>
                    <a:pt x="3585" y="0"/>
                  </a:moveTo>
                  <a:cubicBezTo>
                    <a:pt x="2084" y="0"/>
                    <a:pt x="903" y="327"/>
                    <a:pt x="649" y="1278"/>
                  </a:cubicBezTo>
                  <a:cubicBezTo>
                    <a:pt x="1" y="3692"/>
                    <a:pt x="7105" y="3937"/>
                    <a:pt x="10018" y="3937"/>
                  </a:cubicBezTo>
                  <a:cubicBezTo>
                    <a:pt x="10761" y="3937"/>
                    <a:pt x="11231" y="3921"/>
                    <a:pt x="11231" y="3921"/>
                  </a:cubicBezTo>
                  <a:lnTo>
                    <a:pt x="11678" y="1561"/>
                  </a:lnTo>
                  <a:cubicBezTo>
                    <a:pt x="11678" y="1561"/>
                    <a:pt x="6866" y="0"/>
                    <a:pt x="3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7181636" y="1021419"/>
              <a:ext cx="382045" cy="127720"/>
            </a:xfrm>
            <a:custGeom>
              <a:avLst/>
              <a:gdLst/>
              <a:ahLst/>
              <a:cxnLst/>
              <a:rect l="l" t="t" r="r" b="b"/>
              <a:pathLst>
                <a:path w="10972" h="3668" extrusionOk="0">
                  <a:moveTo>
                    <a:pt x="6471" y="1"/>
                  </a:moveTo>
                  <a:cubicBezTo>
                    <a:pt x="3525" y="1"/>
                    <a:pt x="191" y="388"/>
                    <a:pt x="77" y="2125"/>
                  </a:cubicBezTo>
                  <a:cubicBezTo>
                    <a:pt x="0" y="3300"/>
                    <a:pt x="1516" y="3667"/>
                    <a:pt x="3440" y="3667"/>
                  </a:cubicBezTo>
                  <a:cubicBezTo>
                    <a:pt x="6641" y="3667"/>
                    <a:pt x="10971" y="2651"/>
                    <a:pt x="10971" y="2651"/>
                  </a:cubicBezTo>
                  <a:lnTo>
                    <a:pt x="10950" y="250"/>
                  </a:lnTo>
                  <a:cubicBezTo>
                    <a:pt x="10950" y="250"/>
                    <a:pt x="8835" y="1"/>
                    <a:pt x="6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7177736" y="1078317"/>
              <a:ext cx="386258" cy="157978"/>
            </a:xfrm>
            <a:custGeom>
              <a:avLst/>
              <a:gdLst/>
              <a:ahLst/>
              <a:cxnLst/>
              <a:rect l="l" t="t" r="r" b="b"/>
              <a:pathLst>
                <a:path w="11093" h="4537" extrusionOk="0">
                  <a:moveTo>
                    <a:pt x="10739" y="1"/>
                  </a:moveTo>
                  <a:cubicBezTo>
                    <a:pt x="10739" y="1"/>
                    <a:pt x="1" y="234"/>
                    <a:pt x="231" y="3363"/>
                  </a:cubicBezTo>
                  <a:cubicBezTo>
                    <a:pt x="294" y="4225"/>
                    <a:pt x="1147" y="4537"/>
                    <a:pt x="2349" y="4537"/>
                  </a:cubicBezTo>
                  <a:cubicBezTo>
                    <a:pt x="5511" y="4537"/>
                    <a:pt x="11093" y="2376"/>
                    <a:pt x="11093" y="2376"/>
                  </a:cubicBezTo>
                  <a:lnTo>
                    <a:pt x="10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7751245" y="1279027"/>
              <a:ext cx="209407" cy="385423"/>
            </a:xfrm>
            <a:custGeom>
              <a:avLst/>
              <a:gdLst/>
              <a:ahLst/>
              <a:cxnLst/>
              <a:rect l="l" t="t" r="r" b="b"/>
              <a:pathLst>
                <a:path w="6014" h="11069" extrusionOk="0">
                  <a:moveTo>
                    <a:pt x="2460" y="0"/>
                  </a:moveTo>
                  <a:lnTo>
                    <a:pt x="112" y="502"/>
                  </a:lnTo>
                  <a:cubicBezTo>
                    <a:pt x="112" y="502"/>
                    <a:pt x="0" y="11068"/>
                    <a:pt x="2678" y="11068"/>
                  </a:cubicBezTo>
                  <a:cubicBezTo>
                    <a:pt x="2781" y="11068"/>
                    <a:pt x="2889" y="11052"/>
                    <a:pt x="3002" y="11019"/>
                  </a:cubicBezTo>
                  <a:cubicBezTo>
                    <a:pt x="6013" y="10135"/>
                    <a:pt x="2460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7625714" y="1284912"/>
              <a:ext cx="216685" cy="379538"/>
            </a:xfrm>
            <a:custGeom>
              <a:avLst/>
              <a:gdLst/>
              <a:ahLst/>
              <a:cxnLst/>
              <a:rect l="l" t="t" r="r" b="b"/>
              <a:pathLst>
                <a:path w="6223" h="10900" extrusionOk="0">
                  <a:moveTo>
                    <a:pt x="2653" y="0"/>
                  </a:moveTo>
                  <a:lnTo>
                    <a:pt x="2653" y="0"/>
                  </a:lnTo>
                  <a:cubicBezTo>
                    <a:pt x="2653" y="0"/>
                    <a:pt x="1" y="10900"/>
                    <a:pt x="3015" y="10900"/>
                  </a:cubicBezTo>
                  <a:cubicBezTo>
                    <a:pt x="3039" y="10900"/>
                    <a:pt x="3064" y="10899"/>
                    <a:pt x="3090" y="10897"/>
                  </a:cubicBezTo>
                  <a:cubicBezTo>
                    <a:pt x="6223" y="10718"/>
                    <a:pt x="5053" y="41"/>
                    <a:pt x="5053" y="41"/>
                  </a:cubicBezTo>
                  <a:lnTo>
                    <a:pt x="26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7479882" y="1269834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5196" y="1"/>
                  </a:moveTo>
                  <a:cubicBezTo>
                    <a:pt x="5196" y="1"/>
                    <a:pt x="1" y="10149"/>
                    <a:pt x="3088" y="10702"/>
                  </a:cubicBezTo>
                  <a:cubicBezTo>
                    <a:pt x="3166" y="10716"/>
                    <a:pt x="3243" y="10723"/>
                    <a:pt x="3319" y="10723"/>
                  </a:cubicBezTo>
                  <a:cubicBezTo>
                    <a:pt x="6244" y="10723"/>
                    <a:pt x="7521" y="600"/>
                    <a:pt x="7521" y="600"/>
                  </a:cubicBez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7376671" y="1242917"/>
              <a:ext cx="330337" cy="350045"/>
            </a:xfrm>
            <a:custGeom>
              <a:avLst/>
              <a:gdLst/>
              <a:ahLst/>
              <a:cxnLst/>
              <a:rect l="l" t="t" r="r" b="b"/>
              <a:pathLst>
                <a:path w="9487" h="10053" extrusionOk="0">
                  <a:moveTo>
                    <a:pt x="7357" y="0"/>
                  </a:moveTo>
                  <a:cubicBezTo>
                    <a:pt x="7357" y="0"/>
                    <a:pt x="0" y="8710"/>
                    <a:pt x="2883" y="9947"/>
                  </a:cubicBezTo>
                  <a:cubicBezTo>
                    <a:pt x="3050" y="10019"/>
                    <a:pt x="3220" y="10053"/>
                    <a:pt x="3391" y="10053"/>
                  </a:cubicBezTo>
                  <a:cubicBezTo>
                    <a:pt x="6185" y="10053"/>
                    <a:pt x="9486" y="1109"/>
                    <a:pt x="9486" y="1109"/>
                  </a:cubicBezTo>
                  <a:lnTo>
                    <a:pt x="7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7270152" y="1204405"/>
              <a:ext cx="389462" cy="301680"/>
            </a:xfrm>
            <a:custGeom>
              <a:avLst/>
              <a:gdLst/>
              <a:ahLst/>
              <a:cxnLst/>
              <a:rect l="l" t="t" r="r" b="b"/>
              <a:pathLst>
                <a:path w="11185" h="8664" extrusionOk="0">
                  <a:moveTo>
                    <a:pt x="9433" y="1"/>
                  </a:moveTo>
                  <a:cubicBezTo>
                    <a:pt x="9433" y="1"/>
                    <a:pt x="1" y="6404"/>
                    <a:pt x="2443" y="8374"/>
                  </a:cubicBezTo>
                  <a:cubicBezTo>
                    <a:pt x="2692" y="8574"/>
                    <a:pt x="2980" y="8664"/>
                    <a:pt x="3297" y="8664"/>
                  </a:cubicBezTo>
                  <a:cubicBezTo>
                    <a:pt x="6101" y="8664"/>
                    <a:pt x="11185" y="1643"/>
                    <a:pt x="11185" y="1643"/>
                  </a:cubicBezTo>
                  <a:lnTo>
                    <a:pt x="9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7216632" y="1167355"/>
              <a:ext cx="416830" cy="247257"/>
            </a:xfrm>
            <a:custGeom>
              <a:avLst/>
              <a:gdLst/>
              <a:ahLst/>
              <a:cxnLst/>
              <a:rect l="l" t="t" r="r" b="b"/>
              <a:pathLst>
                <a:path w="11971" h="7101" extrusionOk="0">
                  <a:moveTo>
                    <a:pt x="10637" y="0"/>
                  </a:moveTo>
                  <a:cubicBezTo>
                    <a:pt x="10637" y="0"/>
                    <a:pt x="0" y="4106"/>
                    <a:pt x="1934" y="6576"/>
                  </a:cubicBezTo>
                  <a:cubicBezTo>
                    <a:pt x="2223" y="6944"/>
                    <a:pt x="2648" y="7101"/>
                    <a:pt x="3163" y="7101"/>
                  </a:cubicBezTo>
                  <a:cubicBezTo>
                    <a:pt x="6104" y="7101"/>
                    <a:pt x="11971" y="1996"/>
                    <a:pt x="11971" y="1996"/>
                  </a:cubicBezTo>
                  <a:lnTo>
                    <a:pt x="10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7187800" y="1123306"/>
              <a:ext cx="423202" cy="193738"/>
            </a:xfrm>
            <a:custGeom>
              <a:avLst/>
              <a:gdLst/>
              <a:ahLst/>
              <a:cxnLst/>
              <a:rect l="l" t="t" r="r" b="b"/>
              <a:pathLst>
                <a:path w="12154" h="5564" extrusionOk="0">
                  <a:moveTo>
                    <a:pt x="11234" y="1"/>
                  </a:moveTo>
                  <a:cubicBezTo>
                    <a:pt x="11234" y="1"/>
                    <a:pt x="0" y="1950"/>
                    <a:pt x="1415" y="4750"/>
                  </a:cubicBezTo>
                  <a:cubicBezTo>
                    <a:pt x="1709" y="5333"/>
                    <a:pt x="2346" y="5564"/>
                    <a:pt x="3169" y="5564"/>
                  </a:cubicBezTo>
                  <a:cubicBezTo>
                    <a:pt x="6305" y="5564"/>
                    <a:pt x="12153" y="2219"/>
                    <a:pt x="12153" y="2219"/>
                  </a:cubicBezTo>
                  <a:lnTo>
                    <a:pt x="1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7781435" y="1244101"/>
              <a:ext cx="313728" cy="357880"/>
            </a:xfrm>
            <a:custGeom>
              <a:avLst/>
              <a:gdLst/>
              <a:ahLst/>
              <a:cxnLst/>
              <a:rect l="l" t="t" r="r" b="b"/>
              <a:pathLst>
                <a:path w="9010" h="10278" extrusionOk="0">
                  <a:moveTo>
                    <a:pt x="2192" y="1"/>
                  </a:moveTo>
                  <a:lnTo>
                    <a:pt x="0" y="980"/>
                  </a:lnTo>
                  <a:cubicBezTo>
                    <a:pt x="0" y="980"/>
                    <a:pt x="2807" y="10277"/>
                    <a:pt x="5621" y="10277"/>
                  </a:cubicBezTo>
                  <a:cubicBezTo>
                    <a:pt x="5766" y="10277"/>
                    <a:pt x="5912" y="10253"/>
                    <a:pt x="6056" y="10201"/>
                  </a:cubicBezTo>
                  <a:cubicBezTo>
                    <a:pt x="9009" y="9140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7838229" y="1207852"/>
              <a:ext cx="371181" cy="321563"/>
            </a:xfrm>
            <a:custGeom>
              <a:avLst/>
              <a:gdLst/>
              <a:ahLst/>
              <a:cxnLst/>
              <a:rect l="l" t="t" r="r" b="b"/>
              <a:pathLst>
                <a:path w="10660" h="9235" extrusionOk="0">
                  <a:moveTo>
                    <a:pt x="1905" y="0"/>
                  </a:moveTo>
                  <a:lnTo>
                    <a:pt x="0" y="1462"/>
                  </a:lnTo>
                  <a:cubicBezTo>
                    <a:pt x="0" y="1462"/>
                    <a:pt x="4531" y="9235"/>
                    <a:pt x="7312" y="9235"/>
                  </a:cubicBezTo>
                  <a:cubicBezTo>
                    <a:pt x="7569" y="9235"/>
                    <a:pt x="7812" y="9168"/>
                    <a:pt x="8035" y="9022"/>
                  </a:cubicBezTo>
                  <a:cubicBezTo>
                    <a:pt x="10660" y="7304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7866643" y="1172126"/>
              <a:ext cx="407568" cy="272188"/>
            </a:xfrm>
            <a:custGeom>
              <a:avLst/>
              <a:gdLst/>
              <a:ahLst/>
              <a:cxnLst/>
              <a:rect l="l" t="t" r="r" b="b"/>
              <a:pathLst>
                <a:path w="11705" h="7817" extrusionOk="0">
                  <a:moveTo>
                    <a:pt x="1526" y="0"/>
                  </a:moveTo>
                  <a:lnTo>
                    <a:pt x="0" y="1855"/>
                  </a:lnTo>
                  <a:cubicBezTo>
                    <a:pt x="0" y="1855"/>
                    <a:pt x="5619" y="7816"/>
                    <a:pt x="8488" y="7816"/>
                  </a:cubicBezTo>
                  <a:cubicBezTo>
                    <a:pt x="8904" y="7816"/>
                    <a:pt x="9262" y="7691"/>
                    <a:pt x="9537" y="7403"/>
                  </a:cubicBezTo>
                  <a:cubicBezTo>
                    <a:pt x="11705" y="5134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7902405" y="1123306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970" y="1"/>
                  </a:moveTo>
                  <a:lnTo>
                    <a:pt x="1" y="2197"/>
                  </a:lnTo>
                  <a:cubicBezTo>
                    <a:pt x="1" y="2197"/>
                    <a:pt x="5892" y="5743"/>
                    <a:pt x="9003" y="5743"/>
                  </a:cubicBezTo>
                  <a:cubicBezTo>
                    <a:pt x="9781" y="5743"/>
                    <a:pt x="10385" y="5522"/>
                    <a:pt x="10680" y="4969"/>
                  </a:cubicBezTo>
                  <a:cubicBezTo>
                    <a:pt x="12157" y="2200"/>
                    <a:pt x="970" y="1"/>
                    <a:pt x="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7923193" y="1103806"/>
              <a:ext cx="406593" cy="137086"/>
            </a:xfrm>
            <a:custGeom>
              <a:avLst/>
              <a:gdLst/>
              <a:ahLst/>
              <a:cxnLst/>
              <a:rect l="l" t="t" r="r" b="b"/>
              <a:pathLst>
                <a:path w="11677" h="3937" extrusionOk="0">
                  <a:moveTo>
                    <a:pt x="1659" y="0"/>
                  </a:moveTo>
                  <a:cubicBezTo>
                    <a:pt x="917" y="0"/>
                    <a:pt x="446" y="16"/>
                    <a:pt x="446" y="16"/>
                  </a:cubicBezTo>
                  <a:lnTo>
                    <a:pt x="0" y="2376"/>
                  </a:lnTo>
                  <a:cubicBezTo>
                    <a:pt x="0" y="2376"/>
                    <a:pt x="4811" y="3937"/>
                    <a:pt x="8093" y="3937"/>
                  </a:cubicBezTo>
                  <a:cubicBezTo>
                    <a:pt x="9593" y="3937"/>
                    <a:pt x="10774" y="3611"/>
                    <a:pt x="11029" y="2660"/>
                  </a:cubicBezTo>
                  <a:cubicBezTo>
                    <a:pt x="11676" y="245"/>
                    <a:pt x="4572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7938445" y="1016022"/>
              <a:ext cx="385840" cy="124656"/>
            </a:xfrm>
            <a:custGeom>
              <a:avLst/>
              <a:gdLst/>
              <a:ahLst/>
              <a:cxnLst/>
              <a:rect l="l" t="t" r="r" b="b"/>
              <a:pathLst>
                <a:path w="11081" h="3580" extrusionOk="0">
                  <a:moveTo>
                    <a:pt x="6930" y="1"/>
                  </a:moveTo>
                  <a:cubicBezTo>
                    <a:pt x="3834" y="1"/>
                    <a:pt x="77" y="721"/>
                    <a:pt x="77" y="721"/>
                  </a:cubicBezTo>
                  <a:lnTo>
                    <a:pt x="0" y="3121"/>
                  </a:lnTo>
                  <a:cubicBezTo>
                    <a:pt x="0" y="3121"/>
                    <a:pt x="2873" y="3579"/>
                    <a:pt x="5675" y="3579"/>
                  </a:cubicBezTo>
                  <a:cubicBezTo>
                    <a:pt x="8258" y="3579"/>
                    <a:pt x="10780" y="3190"/>
                    <a:pt x="10940" y="1693"/>
                  </a:cubicBezTo>
                  <a:cubicBezTo>
                    <a:pt x="11081" y="381"/>
                    <a:pt x="9179" y="1"/>
                    <a:pt x="6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7431480" y="788325"/>
              <a:ext cx="634560" cy="634525"/>
            </a:xfrm>
            <a:custGeom>
              <a:avLst/>
              <a:gdLst/>
              <a:ahLst/>
              <a:cxnLst/>
              <a:rect l="l" t="t" r="r" b="b"/>
              <a:pathLst>
                <a:path w="18224" h="18223" extrusionOk="0">
                  <a:moveTo>
                    <a:pt x="9111" y="0"/>
                  </a:moveTo>
                  <a:cubicBezTo>
                    <a:pt x="4079" y="0"/>
                    <a:pt x="2" y="4081"/>
                    <a:pt x="2" y="9114"/>
                  </a:cubicBezTo>
                  <a:cubicBezTo>
                    <a:pt x="0" y="10444"/>
                    <a:pt x="291" y="11758"/>
                    <a:pt x="853" y="12963"/>
                  </a:cubicBezTo>
                  <a:cubicBezTo>
                    <a:pt x="2303" y="16071"/>
                    <a:pt x="5456" y="18223"/>
                    <a:pt x="9111" y="18223"/>
                  </a:cubicBezTo>
                  <a:cubicBezTo>
                    <a:pt x="14141" y="18223"/>
                    <a:pt x="18221" y="14144"/>
                    <a:pt x="18221" y="9114"/>
                  </a:cubicBezTo>
                  <a:cubicBezTo>
                    <a:pt x="18224" y="7574"/>
                    <a:pt x="17834" y="6058"/>
                    <a:pt x="17089" y="4711"/>
                  </a:cubicBezTo>
                  <a:cubicBezTo>
                    <a:pt x="15535" y="1903"/>
                    <a:pt x="12546" y="0"/>
                    <a:pt x="91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7563314" y="935724"/>
              <a:ext cx="153104" cy="156446"/>
            </a:xfrm>
            <a:custGeom>
              <a:avLst/>
              <a:gdLst/>
              <a:ahLst/>
              <a:cxnLst/>
              <a:rect l="l" t="t" r="r" b="b"/>
              <a:pathLst>
                <a:path w="4397" h="4493" extrusionOk="0">
                  <a:moveTo>
                    <a:pt x="2199" y="1"/>
                  </a:moveTo>
                  <a:cubicBezTo>
                    <a:pt x="984" y="1"/>
                    <a:pt x="0" y="1006"/>
                    <a:pt x="0" y="2247"/>
                  </a:cubicBezTo>
                  <a:cubicBezTo>
                    <a:pt x="0" y="3487"/>
                    <a:pt x="984" y="4493"/>
                    <a:pt x="2199" y="4493"/>
                  </a:cubicBezTo>
                  <a:cubicBezTo>
                    <a:pt x="3413" y="4493"/>
                    <a:pt x="4397" y="3487"/>
                    <a:pt x="4397" y="2247"/>
                  </a:cubicBezTo>
                  <a:cubicBezTo>
                    <a:pt x="4397" y="1006"/>
                    <a:pt x="3413" y="1"/>
                    <a:pt x="2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7768029" y="941748"/>
              <a:ext cx="153104" cy="156760"/>
            </a:xfrm>
            <a:custGeom>
              <a:avLst/>
              <a:gdLst/>
              <a:ahLst/>
              <a:cxnLst/>
              <a:rect l="l" t="t" r="r" b="b"/>
              <a:pathLst>
                <a:path w="4397" h="4502" extrusionOk="0">
                  <a:moveTo>
                    <a:pt x="2199" y="0"/>
                  </a:moveTo>
                  <a:cubicBezTo>
                    <a:pt x="985" y="0"/>
                    <a:pt x="0" y="1008"/>
                    <a:pt x="0" y="2251"/>
                  </a:cubicBezTo>
                  <a:cubicBezTo>
                    <a:pt x="0" y="3493"/>
                    <a:pt x="985" y="4501"/>
                    <a:pt x="2199" y="4501"/>
                  </a:cubicBezTo>
                  <a:cubicBezTo>
                    <a:pt x="3413" y="4501"/>
                    <a:pt x="4397" y="3493"/>
                    <a:pt x="4397" y="2251"/>
                  </a:cubicBezTo>
                  <a:cubicBezTo>
                    <a:pt x="4397" y="1008"/>
                    <a:pt x="3413" y="0"/>
                    <a:pt x="2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7570417" y="957417"/>
              <a:ext cx="119363" cy="119398"/>
            </a:xfrm>
            <a:custGeom>
              <a:avLst/>
              <a:gdLst/>
              <a:ahLst/>
              <a:cxnLst/>
              <a:rect l="l" t="t" r="r" b="b"/>
              <a:pathLst>
                <a:path w="3428" h="3429" extrusionOk="0">
                  <a:moveTo>
                    <a:pt x="1714" y="1"/>
                  </a:moveTo>
                  <a:cubicBezTo>
                    <a:pt x="767" y="1"/>
                    <a:pt x="1" y="768"/>
                    <a:pt x="1" y="1714"/>
                  </a:cubicBezTo>
                  <a:cubicBezTo>
                    <a:pt x="1" y="2660"/>
                    <a:pt x="767" y="3428"/>
                    <a:pt x="1714" y="3428"/>
                  </a:cubicBezTo>
                  <a:cubicBezTo>
                    <a:pt x="2660" y="3428"/>
                    <a:pt x="3427" y="2660"/>
                    <a:pt x="3427" y="1714"/>
                  </a:cubicBezTo>
                  <a:cubicBezTo>
                    <a:pt x="3427" y="768"/>
                    <a:pt x="2660" y="1"/>
                    <a:pt x="17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7621709" y="977927"/>
              <a:ext cx="53553" cy="53588"/>
            </a:xfrm>
            <a:custGeom>
              <a:avLst/>
              <a:gdLst/>
              <a:ahLst/>
              <a:cxnLst/>
              <a:rect l="l" t="t" r="r" b="b"/>
              <a:pathLst>
                <a:path w="1538" h="1539" extrusionOk="0">
                  <a:moveTo>
                    <a:pt x="769" y="0"/>
                  </a:moveTo>
                  <a:cubicBezTo>
                    <a:pt x="345" y="0"/>
                    <a:pt x="0" y="344"/>
                    <a:pt x="0" y="769"/>
                  </a:cubicBezTo>
                  <a:cubicBezTo>
                    <a:pt x="0" y="1193"/>
                    <a:pt x="345" y="1538"/>
                    <a:pt x="769" y="1538"/>
                  </a:cubicBezTo>
                  <a:cubicBezTo>
                    <a:pt x="1194" y="1538"/>
                    <a:pt x="1538" y="1193"/>
                    <a:pt x="1538" y="769"/>
                  </a:cubicBezTo>
                  <a:cubicBezTo>
                    <a:pt x="1538" y="344"/>
                    <a:pt x="119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7772451" y="957417"/>
              <a:ext cx="124064" cy="119363"/>
            </a:xfrm>
            <a:custGeom>
              <a:avLst/>
              <a:gdLst/>
              <a:ahLst/>
              <a:cxnLst/>
              <a:rect l="l" t="t" r="r" b="b"/>
              <a:pathLst>
                <a:path w="3563" h="3428" extrusionOk="0">
                  <a:moveTo>
                    <a:pt x="1849" y="1"/>
                  </a:moveTo>
                  <a:cubicBezTo>
                    <a:pt x="1156" y="1"/>
                    <a:pt x="531" y="418"/>
                    <a:pt x="266" y="1058"/>
                  </a:cubicBezTo>
                  <a:cubicBezTo>
                    <a:pt x="1" y="1698"/>
                    <a:pt x="148" y="2436"/>
                    <a:pt x="638" y="2926"/>
                  </a:cubicBezTo>
                  <a:cubicBezTo>
                    <a:pt x="965" y="3253"/>
                    <a:pt x="1403" y="3428"/>
                    <a:pt x="1849" y="3428"/>
                  </a:cubicBezTo>
                  <a:cubicBezTo>
                    <a:pt x="2070" y="3428"/>
                    <a:pt x="2292" y="3385"/>
                    <a:pt x="2504" y="3297"/>
                  </a:cubicBezTo>
                  <a:cubicBezTo>
                    <a:pt x="3144" y="3032"/>
                    <a:pt x="3563" y="2407"/>
                    <a:pt x="3563" y="1714"/>
                  </a:cubicBezTo>
                  <a:cubicBezTo>
                    <a:pt x="3563" y="768"/>
                    <a:pt x="2795" y="1"/>
                    <a:pt x="184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7828409" y="977927"/>
              <a:ext cx="53588" cy="53588"/>
            </a:xfrm>
            <a:custGeom>
              <a:avLst/>
              <a:gdLst/>
              <a:ahLst/>
              <a:cxnLst/>
              <a:rect l="l" t="t" r="r" b="b"/>
              <a:pathLst>
                <a:path w="1539" h="1539" extrusionOk="0">
                  <a:moveTo>
                    <a:pt x="770" y="0"/>
                  </a:moveTo>
                  <a:cubicBezTo>
                    <a:pt x="346" y="0"/>
                    <a:pt x="1" y="344"/>
                    <a:pt x="1" y="769"/>
                  </a:cubicBezTo>
                  <a:cubicBezTo>
                    <a:pt x="1" y="1193"/>
                    <a:pt x="346" y="1538"/>
                    <a:pt x="770" y="1538"/>
                  </a:cubicBezTo>
                  <a:cubicBezTo>
                    <a:pt x="1195" y="1538"/>
                    <a:pt x="1539" y="1193"/>
                    <a:pt x="1539" y="769"/>
                  </a:cubicBezTo>
                  <a:cubicBezTo>
                    <a:pt x="1539" y="344"/>
                    <a:pt x="1195" y="0"/>
                    <a:pt x="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7680244" y="1118571"/>
              <a:ext cx="116090" cy="92169"/>
            </a:xfrm>
            <a:custGeom>
              <a:avLst/>
              <a:gdLst/>
              <a:ahLst/>
              <a:cxnLst/>
              <a:rect l="l" t="t" r="r" b="b"/>
              <a:pathLst>
                <a:path w="3334" h="2647" extrusionOk="0">
                  <a:moveTo>
                    <a:pt x="24" y="0"/>
                  </a:moveTo>
                  <a:cubicBezTo>
                    <a:pt x="1" y="366"/>
                    <a:pt x="14" y="689"/>
                    <a:pt x="63" y="973"/>
                  </a:cubicBezTo>
                  <a:cubicBezTo>
                    <a:pt x="257" y="2158"/>
                    <a:pt x="995" y="2646"/>
                    <a:pt x="1664" y="2646"/>
                  </a:cubicBezTo>
                  <a:cubicBezTo>
                    <a:pt x="1857" y="2646"/>
                    <a:pt x="2043" y="2606"/>
                    <a:pt x="2210" y="2530"/>
                  </a:cubicBezTo>
                  <a:cubicBezTo>
                    <a:pt x="2671" y="2322"/>
                    <a:pt x="2955" y="1681"/>
                    <a:pt x="3122" y="1113"/>
                  </a:cubicBezTo>
                  <a:cubicBezTo>
                    <a:pt x="3219" y="793"/>
                    <a:pt x="3289" y="467"/>
                    <a:pt x="3334" y="13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7610984" y="855321"/>
              <a:ext cx="92203" cy="31582"/>
            </a:xfrm>
            <a:custGeom>
              <a:avLst/>
              <a:gdLst/>
              <a:ahLst/>
              <a:cxnLst/>
              <a:rect l="l" t="t" r="r" b="b"/>
              <a:pathLst>
                <a:path w="2648" h="907" extrusionOk="0">
                  <a:moveTo>
                    <a:pt x="1178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2" y="907"/>
                    <a:pt x="1024" y="907"/>
                  </a:cubicBezTo>
                  <a:cubicBezTo>
                    <a:pt x="1858" y="907"/>
                    <a:pt x="2647" y="511"/>
                    <a:pt x="1846" y="153"/>
                  </a:cubicBezTo>
                  <a:cubicBezTo>
                    <a:pt x="1601" y="44"/>
                    <a:pt x="1378" y="1"/>
                    <a:pt x="1178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7786798" y="855321"/>
              <a:ext cx="92238" cy="31582"/>
            </a:xfrm>
            <a:custGeom>
              <a:avLst/>
              <a:gdLst/>
              <a:ahLst/>
              <a:cxnLst/>
              <a:rect l="l" t="t" r="r" b="b"/>
              <a:pathLst>
                <a:path w="2649" h="907" extrusionOk="0">
                  <a:moveTo>
                    <a:pt x="1179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3" y="907"/>
                    <a:pt x="1025" y="907"/>
                  </a:cubicBezTo>
                  <a:cubicBezTo>
                    <a:pt x="1858" y="907"/>
                    <a:pt x="2648" y="511"/>
                    <a:pt x="1847" y="153"/>
                  </a:cubicBezTo>
                  <a:cubicBezTo>
                    <a:pt x="1602" y="44"/>
                    <a:pt x="1379" y="1"/>
                    <a:pt x="117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38" name="Google Shape;2038;p41"/>
          <p:cNvGrpSpPr/>
          <p:nvPr/>
        </p:nvGrpSpPr>
        <p:grpSpPr>
          <a:xfrm rot="1696473">
            <a:off x="595473" y="571382"/>
            <a:ext cx="2654135" cy="3182588"/>
            <a:chOff x="1765800" y="1947775"/>
            <a:chExt cx="1280475" cy="1535425"/>
          </a:xfrm>
        </p:grpSpPr>
        <p:sp>
          <p:nvSpPr>
            <p:cNvPr id="2039" name="Google Shape;2039;p41"/>
            <p:cNvSpPr/>
            <p:nvPr/>
          </p:nvSpPr>
          <p:spPr>
            <a:xfrm>
              <a:off x="2165350" y="1947775"/>
              <a:ext cx="362050" cy="859500"/>
            </a:xfrm>
            <a:custGeom>
              <a:avLst/>
              <a:gdLst/>
              <a:ahLst/>
              <a:cxnLst/>
              <a:rect l="l" t="t" r="r" b="b"/>
              <a:pathLst>
                <a:path w="14482" h="34380" extrusionOk="0">
                  <a:moveTo>
                    <a:pt x="9195" y="1"/>
                  </a:moveTo>
                  <a:cubicBezTo>
                    <a:pt x="7669" y="1"/>
                    <a:pt x="5857" y="1156"/>
                    <a:pt x="3975" y="4229"/>
                  </a:cubicBezTo>
                  <a:cubicBezTo>
                    <a:pt x="3641" y="4773"/>
                    <a:pt x="3350" y="5385"/>
                    <a:pt x="3095" y="6050"/>
                  </a:cubicBezTo>
                  <a:cubicBezTo>
                    <a:pt x="1" y="14065"/>
                    <a:pt x="2179" y="29878"/>
                    <a:pt x="2179" y="29878"/>
                  </a:cubicBezTo>
                  <a:cubicBezTo>
                    <a:pt x="2294" y="30858"/>
                    <a:pt x="3512" y="32321"/>
                    <a:pt x="5229" y="33307"/>
                  </a:cubicBezTo>
                  <a:cubicBezTo>
                    <a:pt x="6325" y="33939"/>
                    <a:pt x="7625" y="34380"/>
                    <a:pt x="8974" y="34380"/>
                  </a:cubicBezTo>
                  <a:cubicBezTo>
                    <a:pt x="8993" y="34380"/>
                    <a:pt x="9012" y="34379"/>
                    <a:pt x="9031" y="34379"/>
                  </a:cubicBezTo>
                  <a:cubicBezTo>
                    <a:pt x="9496" y="34375"/>
                    <a:pt x="9958" y="34302"/>
                    <a:pt x="10401" y="34163"/>
                  </a:cubicBezTo>
                  <a:cubicBezTo>
                    <a:pt x="13032" y="33369"/>
                    <a:pt x="14482" y="30579"/>
                    <a:pt x="14482" y="30579"/>
                  </a:cubicBezTo>
                  <a:cubicBezTo>
                    <a:pt x="14154" y="29716"/>
                    <a:pt x="13925" y="28531"/>
                    <a:pt x="13767" y="27142"/>
                  </a:cubicBezTo>
                  <a:cubicBezTo>
                    <a:pt x="12966" y="20047"/>
                    <a:pt x="14028" y="7542"/>
                    <a:pt x="13240" y="4229"/>
                  </a:cubicBezTo>
                  <a:cubicBezTo>
                    <a:pt x="12703" y="1983"/>
                    <a:pt x="11194" y="1"/>
                    <a:pt x="9195" y="1"/>
                  </a:cubicBezTo>
                  <a:close/>
                </a:path>
              </a:pathLst>
            </a:custGeom>
            <a:solidFill>
              <a:srgbClr val="FFE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1765800" y="2659625"/>
              <a:ext cx="647775" cy="621600"/>
            </a:xfrm>
            <a:custGeom>
              <a:avLst/>
              <a:gdLst/>
              <a:ahLst/>
              <a:cxnLst/>
              <a:rect l="l" t="t" r="r" b="b"/>
              <a:pathLst>
                <a:path w="25911" h="24864" extrusionOk="0">
                  <a:moveTo>
                    <a:pt x="15435" y="0"/>
                  </a:moveTo>
                  <a:cubicBezTo>
                    <a:pt x="11233" y="0"/>
                    <a:pt x="6729" y="3061"/>
                    <a:pt x="5586" y="10629"/>
                  </a:cubicBezTo>
                  <a:cubicBezTo>
                    <a:pt x="4405" y="18439"/>
                    <a:pt x="0" y="22062"/>
                    <a:pt x="2751" y="24260"/>
                  </a:cubicBezTo>
                  <a:cubicBezTo>
                    <a:pt x="2870" y="24358"/>
                    <a:pt x="2996" y="24447"/>
                    <a:pt x="3128" y="24528"/>
                  </a:cubicBezTo>
                  <a:cubicBezTo>
                    <a:pt x="3496" y="24757"/>
                    <a:pt x="3881" y="24863"/>
                    <a:pt x="4278" y="24863"/>
                  </a:cubicBezTo>
                  <a:cubicBezTo>
                    <a:pt x="7650" y="24863"/>
                    <a:pt x="11830" y="17161"/>
                    <a:pt x="12988" y="11576"/>
                  </a:cubicBezTo>
                  <a:cubicBezTo>
                    <a:pt x="13879" y="7281"/>
                    <a:pt x="16261" y="5891"/>
                    <a:pt x="18585" y="5891"/>
                  </a:cubicBezTo>
                  <a:cubicBezTo>
                    <a:pt x="19638" y="5891"/>
                    <a:pt x="20678" y="6176"/>
                    <a:pt x="21563" y="6606"/>
                  </a:cubicBezTo>
                  <a:cubicBezTo>
                    <a:pt x="24312" y="7940"/>
                    <a:pt x="25818" y="9137"/>
                    <a:pt x="25911" y="9210"/>
                  </a:cubicBezTo>
                  <a:lnTo>
                    <a:pt x="25252" y="7644"/>
                  </a:lnTo>
                  <a:lnTo>
                    <a:pt x="24117" y="4958"/>
                  </a:lnTo>
                  <a:cubicBezTo>
                    <a:pt x="24117" y="4958"/>
                    <a:pt x="20808" y="534"/>
                    <a:pt x="16364" y="50"/>
                  </a:cubicBezTo>
                  <a:cubicBezTo>
                    <a:pt x="16057" y="17"/>
                    <a:pt x="15747" y="0"/>
                    <a:pt x="1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1834550" y="2771000"/>
              <a:ext cx="579025" cy="510225"/>
            </a:xfrm>
            <a:custGeom>
              <a:avLst/>
              <a:gdLst/>
              <a:ahLst/>
              <a:cxnLst/>
              <a:rect l="l" t="t" r="r" b="b"/>
              <a:pathLst>
                <a:path w="23161" h="20409" extrusionOk="0">
                  <a:moveTo>
                    <a:pt x="15328" y="1"/>
                  </a:moveTo>
                  <a:cubicBezTo>
                    <a:pt x="14781" y="1"/>
                    <a:pt x="14210" y="36"/>
                    <a:pt x="13614" y="109"/>
                  </a:cubicBezTo>
                  <a:cubicBezTo>
                    <a:pt x="9077" y="662"/>
                    <a:pt x="8981" y="5231"/>
                    <a:pt x="6899" y="11753"/>
                  </a:cubicBezTo>
                  <a:cubicBezTo>
                    <a:pt x="5432" y="16371"/>
                    <a:pt x="1926" y="18785"/>
                    <a:pt x="1" y="19805"/>
                  </a:cubicBezTo>
                  <a:cubicBezTo>
                    <a:pt x="120" y="19903"/>
                    <a:pt x="246" y="19992"/>
                    <a:pt x="378" y="20073"/>
                  </a:cubicBezTo>
                  <a:cubicBezTo>
                    <a:pt x="746" y="20302"/>
                    <a:pt x="1131" y="20408"/>
                    <a:pt x="1528" y="20408"/>
                  </a:cubicBezTo>
                  <a:cubicBezTo>
                    <a:pt x="4900" y="20408"/>
                    <a:pt x="9080" y="12706"/>
                    <a:pt x="10238" y="7121"/>
                  </a:cubicBezTo>
                  <a:cubicBezTo>
                    <a:pt x="11129" y="2826"/>
                    <a:pt x="13511" y="1436"/>
                    <a:pt x="15835" y="1436"/>
                  </a:cubicBezTo>
                  <a:cubicBezTo>
                    <a:pt x="16888" y="1436"/>
                    <a:pt x="17928" y="1721"/>
                    <a:pt x="18813" y="2151"/>
                  </a:cubicBezTo>
                  <a:cubicBezTo>
                    <a:pt x="21562" y="3485"/>
                    <a:pt x="23068" y="4682"/>
                    <a:pt x="23161" y="4755"/>
                  </a:cubicBezTo>
                  <a:lnTo>
                    <a:pt x="22502" y="3189"/>
                  </a:lnTo>
                  <a:cubicBezTo>
                    <a:pt x="20860" y="1186"/>
                    <a:pt x="18496" y="1"/>
                    <a:pt x="15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2368725" y="2644550"/>
              <a:ext cx="677550" cy="655000"/>
            </a:xfrm>
            <a:custGeom>
              <a:avLst/>
              <a:gdLst/>
              <a:ahLst/>
              <a:cxnLst/>
              <a:rect l="l" t="t" r="r" b="b"/>
              <a:pathLst>
                <a:path w="27102" h="26200" extrusionOk="0">
                  <a:moveTo>
                    <a:pt x="9699" y="1"/>
                  </a:moveTo>
                  <a:cubicBezTo>
                    <a:pt x="3450" y="1"/>
                    <a:pt x="1" y="5561"/>
                    <a:pt x="1" y="5561"/>
                  </a:cubicBezTo>
                  <a:lnTo>
                    <a:pt x="1135" y="8248"/>
                  </a:lnTo>
                  <a:lnTo>
                    <a:pt x="1146" y="8278"/>
                  </a:lnTo>
                  <a:lnTo>
                    <a:pt x="1794" y="9814"/>
                  </a:lnTo>
                  <a:cubicBezTo>
                    <a:pt x="1794" y="9814"/>
                    <a:pt x="5056" y="7209"/>
                    <a:pt x="6490" y="7209"/>
                  </a:cubicBezTo>
                  <a:cubicBezTo>
                    <a:pt x="6501" y="7209"/>
                    <a:pt x="6512" y="7209"/>
                    <a:pt x="6523" y="7209"/>
                  </a:cubicBezTo>
                  <a:cubicBezTo>
                    <a:pt x="7942" y="7246"/>
                    <a:pt x="10873" y="9344"/>
                    <a:pt x="13303" y="15585"/>
                  </a:cubicBezTo>
                  <a:cubicBezTo>
                    <a:pt x="15321" y="20761"/>
                    <a:pt x="19544" y="26200"/>
                    <a:pt x="23246" y="26200"/>
                  </a:cubicBezTo>
                  <a:cubicBezTo>
                    <a:pt x="24005" y="26200"/>
                    <a:pt x="24742" y="25971"/>
                    <a:pt x="25434" y="25465"/>
                  </a:cubicBezTo>
                  <a:cubicBezTo>
                    <a:pt x="26115" y="24970"/>
                    <a:pt x="26466" y="24454"/>
                    <a:pt x="26571" y="23914"/>
                  </a:cubicBezTo>
                  <a:cubicBezTo>
                    <a:pt x="27101" y="21223"/>
                    <a:pt x="21556" y="17914"/>
                    <a:pt x="20139" y="13037"/>
                  </a:cubicBezTo>
                  <a:cubicBezTo>
                    <a:pt x="18435" y="7180"/>
                    <a:pt x="16168" y="79"/>
                    <a:pt x="9832" y="2"/>
                  </a:cubicBezTo>
                  <a:cubicBezTo>
                    <a:pt x="9787" y="1"/>
                    <a:pt x="9743" y="1"/>
                    <a:pt x="9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2397100" y="2768750"/>
              <a:ext cx="635925" cy="530800"/>
            </a:xfrm>
            <a:custGeom>
              <a:avLst/>
              <a:gdLst/>
              <a:ahLst/>
              <a:cxnLst/>
              <a:rect l="l" t="t" r="r" b="b"/>
              <a:pathLst>
                <a:path w="25437" h="21232" extrusionOk="0">
                  <a:moveTo>
                    <a:pt x="5160" y="0"/>
                  </a:moveTo>
                  <a:cubicBezTo>
                    <a:pt x="1978" y="0"/>
                    <a:pt x="0" y="3280"/>
                    <a:pt x="0" y="3280"/>
                  </a:cubicBezTo>
                  <a:lnTo>
                    <a:pt x="11" y="3310"/>
                  </a:lnTo>
                  <a:lnTo>
                    <a:pt x="659" y="4846"/>
                  </a:lnTo>
                  <a:cubicBezTo>
                    <a:pt x="659" y="4846"/>
                    <a:pt x="3921" y="2241"/>
                    <a:pt x="5355" y="2241"/>
                  </a:cubicBezTo>
                  <a:cubicBezTo>
                    <a:pt x="5366" y="2241"/>
                    <a:pt x="5377" y="2241"/>
                    <a:pt x="5388" y="2241"/>
                  </a:cubicBezTo>
                  <a:cubicBezTo>
                    <a:pt x="6807" y="2278"/>
                    <a:pt x="9738" y="4376"/>
                    <a:pt x="12168" y="10617"/>
                  </a:cubicBezTo>
                  <a:cubicBezTo>
                    <a:pt x="14186" y="15793"/>
                    <a:pt x="18409" y="21232"/>
                    <a:pt x="22111" y="21232"/>
                  </a:cubicBezTo>
                  <a:cubicBezTo>
                    <a:pt x="22870" y="21232"/>
                    <a:pt x="23607" y="21003"/>
                    <a:pt x="24299" y="20497"/>
                  </a:cubicBezTo>
                  <a:cubicBezTo>
                    <a:pt x="24980" y="20002"/>
                    <a:pt x="25331" y="19486"/>
                    <a:pt x="25436" y="18946"/>
                  </a:cubicBezTo>
                  <a:lnTo>
                    <a:pt x="25436" y="18946"/>
                  </a:lnTo>
                  <a:cubicBezTo>
                    <a:pt x="24789" y="19512"/>
                    <a:pt x="24049" y="19778"/>
                    <a:pt x="23255" y="19778"/>
                  </a:cubicBezTo>
                  <a:cubicBezTo>
                    <a:pt x="20841" y="19778"/>
                    <a:pt x="17927" y="17320"/>
                    <a:pt x="15599" y="13357"/>
                  </a:cubicBezTo>
                  <a:cubicBezTo>
                    <a:pt x="12101" y="7400"/>
                    <a:pt x="10493" y="1351"/>
                    <a:pt x="6523" y="199"/>
                  </a:cubicBezTo>
                  <a:cubicBezTo>
                    <a:pt x="6048" y="61"/>
                    <a:pt x="5593" y="0"/>
                    <a:pt x="5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2201925" y="2798000"/>
              <a:ext cx="382800" cy="685200"/>
            </a:xfrm>
            <a:custGeom>
              <a:avLst/>
              <a:gdLst/>
              <a:ahLst/>
              <a:cxnLst/>
              <a:rect l="l" t="t" r="r" b="b"/>
              <a:pathLst>
                <a:path w="15312" h="27408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6"/>
                    <a:pt x="1291" y="3664"/>
                  </a:cubicBezTo>
                  <a:cubicBezTo>
                    <a:pt x="1695" y="5293"/>
                    <a:pt x="2056" y="7666"/>
                    <a:pt x="2132" y="11050"/>
                  </a:cubicBezTo>
                  <a:cubicBezTo>
                    <a:pt x="2324" y="19465"/>
                    <a:pt x="8181" y="24098"/>
                    <a:pt x="8465" y="24667"/>
                  </a:cubicBezTo>
                  <a:cubicBezTo>
                    <a:pt x="8574" y="24886"/>
                    <a:pt x="8723" y="25333"/>
                    <a:pt x="8899" y="25805"/>
                  </a:cubicBezTo>
                  <a:cubicBezTo>
                    <a:pt x="9183" y="26574"/>
                    <a:pt x="9534" y="27408"/>
                    <a:pt x="9885" y="27408"/>
                  </a:cubicBezTo>
                  <a:cubicBezTo>
                    <a:pt x="10454" y="27408"/>
                    <a:pt x="12816" y="26180"/>
                    <a:pt x="13195" y="26037"/>
                  </a:cubicBezTo>
                  <a:cubicBezTo>
                    <a:pt x="13429" y="25951"/>
                    <a:pt x="13161" y="25167"/>
                    <a:pt x="13052" y="24465"/>
                  </a:cubicBezTo>
                  <a:cubicBezTo>
                    <a:pt x="12982" y="24026"/>
                    <a:pt x="12976" y="23618"/>
                    <a:pt x="13195" y="23436"/>
                  </a:cubicBezTo>
                  <a:cubicBezTo>
                    <a:pt x="13764" y="22964"/>
                    <a:pt x="14878" y="19847"/>
                    <a:pt x="15123" y="17008"/>
                  </a:cubicBezTo>
                  <a:cubicBezTo>
                    <a:pt x="15312" y="14803"/>
                    <a:pt x="13704" y="6570"/>
                    <a:pt x="13019" y="2600"/>
                  </a:cubicBezTo>
                  <a:cubicBezTo>
                    <a:pt x="12820" y="1458"/>
                    <a:pt x="12701" y="667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5" y="2600"/>
                    <a:pt x="8465" y="2600"/>
                  </a:cubicBezTo>
                  <a:cubicBezTo>
                    <a:pt x="8465" y="2600"/>
                    <a:pt x="4752" y="0"/>
                    <a:pt x="1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2201925" y="2798025"/>
              <a:ext cx="325475" cy="135625"/>
            </a:xfrm>
            <a:custGeom>
              <a:avLst/>
              <a:gdLst/>
              <a:ahLst/>
              <a:cxnLst/>
              <a:rect l="l" t="t" r="r" b="b"/>
              <a:pathLst>
                <a:path w="13019" h="5425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5"/>
                    <a:pt x="1291" y="3665"/>
                  </a:cubicBezTo>
                  <a:cubicBezTo>
                    <a:pt x="2499" y="3707"/>
                    <a:pt x="5620" y="3969"/>
                    <a:pt x="7807" y="5424"/>
                  </a:cubicBezTo>
                  <a:cubicBezTo>
                    <a:pt x="7807" y="5424"/>
                    <a:pt x="10421" y="2853"/>
                    <a:pt x="13019" y="2599"/>
                  </a:cubicBezTo>
                  <a:cubicBezTo>
                    <a:pt x="12820" y="1457"/>
                    <a:pt x="12701" y="666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6" y="2599"/>
                    <a:pt x="8466" y="2599"/>
                  </a:cubicBezTo>
                  <a:cubicBezTo>
                    <a:pt x="8466" y="2599"/>
                    <a:pt x="4753" y="0"/>
                    <a:pt x="1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2413550" y="2951200"/>
              <a:ext cx="87725" cy="367450"/>
            </a:xfrm>
            <a:custGeom>
              <a:avLst/>
              <a:gdLst/>
              <a:ahLst/>
              <a:cxnLst/>
              <a:rect l="l" t="t" r="r" b="b"/>
              <a:pathLst>
                <a:path w="3509" h="14698" extrusionOk="0">
                  <a:moveTo>
                    <a:pt x="605" y="0"/>
                  </a:moveTo>
                  <a:cubicBezTo>
                    <a:pt x="312" y="0"/>
                    <a:pt x="77" y="648"/>
                    <a:pt x="1" y="1781"/>
                  </a:cubicBezTo>
                  <a:cubicBezTo>
                    <a:pt x="1" y="1781"/>
                    <a:pt x="760" y="12630"/>
                    <a:pt x="2248" y="14474"/>
                  </a:cubicBezTo>
                  <a:cubicBezTo>
                    <a:pt x="2371" y="14626"/>
                    <a:pt x="2474" y="14697"/>
                    <a:pt x="2560" y="14697"/>
                  </a:cubicBezTo>
                  <a:cubicBezTo>
                    <a:pt x="3509" y="14697"/>
                    <a:pt x="2267" y="5955"/>
                    <a:pt x="1681" y="2703"/>
                  </a:cubicBezTo>
                  <a:cubicBezTo>
                    <a:pt x="1343" y="824"/>
                    <a:pt x="937" y="0"/>
                    <a:pt x="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2424400" y="3407725"/>
              <a:ext cx="113275" cy="75475"/>
            </a:xfrm>
            <a:custGeom>
              <a:avLst/>
              <a:gdLst/>
              <a:ahLst/>
              <a:cxnLst/>
              <a:rect l="l" t="t" r="r" b="b"/>
              <a:pathLst>
                <a:path w="4531" h="3019" extrusionOk="0">
                  <a:moveTo>
                    <a:pt x="3492" y="0"/>
                  </a:moveTo>
                  <a:cubicBezTo>
                    <a:pt x="3349" y="0"/>
                    <a:pt x="3207" y="12"/>
                    <a:pt x="3067" y="40"/>
                  </a:cubicBezTo>
                  <a:cubicBezTo>
                    <a:pt x="2012" y="250"/>
                    <a:pt x="1932" y="1176"/>
                    <a:pt x="797" y="1176"/>
                  </a:cubicBezTo>
                  <a:cubicBezTo>
                    <a:pt x="506" y="1176"/>
                    <a:pt x="238" y="1275"/>
                    <a:pt x="0" y="1417"/>
                  </a:cubicBezTo>
                  <a:cubicBezTo>
                    <a:pt x="284" y="2185"/>
                    <a:pt x="635" y="3019"/>
                    <a:pt x="986" y="3019"/>
                  </a:cubicBezTo>
                  <a:cubicBezTo>
                    <a:pt x="1555" y="3019"/>
                    <a:pt x="3917" y="1791"/>
                    <a:pt x="4296" y="1648"/>
                  </a:cubicBezTo>
                  <a:cubicBezTo>
                    <a:pt x="4530" y="1563"/>
                    <a:pt x="4262" y="778"/>
                    <a:pt x="4153" y="77"/>
                  </a:cubicBezTo>
                  <a:cubicBezTo>
                    <a:pt x="3942" y="31"/>
                    <a:pt x="3718" y="0"/>
                    <a:pt x="3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2276250" y="2078325"/>
              <a:ext cx="116100" cy="104600"/>
            </a:xfrm>
            <a:custGeom>
              <a:avLst/>
              <a:gdLst/>
              <a:ahLst/>
              <a:cxnLst/>
              <a:rect l="l" t="t" r="r" b="b"/>
              <a:pathLst>
                <a:path w="4644" h="4184" extrusionOk="0">
                  <a:moveTo>
                    <a:pt x="2271" y="1"/>
                  </a:moveTo>
                  <a:cubicBezTo>
                    <a:pt x="2014" y="1"/>
                    <a:pt x="1754" y="50"/>
                    <a:pt x="1505" y="156"/>
                  </a:cubicBezTo>
                  <a:cubicBezTo>
                    <a:pt x="471" y="592"/>
                    <a:pt x="0" y="1813"/>
                    <a:pt x="452" y="2882"/>
                  </a:cubicBezTo>
                  <a:cubicBezTo>
                    <a:pt x="793" y="3693"/>
                    <a:pt x="1568" y="4183"/>
                    <a:pt x="2373" y="4183"/>
                  </a:cubicBezTo>
                  <a:cubicBezTo>
                    <a:pt x="2629" y="4183"/>
                    <a:pt x="2889" y="4133"/>
                    <a:pt x="3139" y="4028"/>
                  </a:cubicBezTo>
                  <a:cubicBezTo>
                    <a:pt x="4172" y="3591"/>
                    <a:pt x="4644" y="2372"/>
                    <a:pt x="4192" y="1303"/>
                  </a:cubicBezTo>
                  <a:cubicBezTo>
                    <a:pt x="3850" y="491"/>
                    <a:pt x="3076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2298850" y="2101525"/>
              <a:ext cx="74750" cy="67300"/>
            </a:xfrm>
            <a:custGeom>
              <a:avLst/>
              <a:gdLst/>
              <a:ahLst/>
              <a:cxnLst/>
              <a:rect l="l" t="t" r="r" b="b"/>
              <a:pathLst>
                <a:path w="2990" h="2692" extrusionOk="0">
                  <a:moveTo>
                    <a:pt x="1462" y="0"/>
                  </a:moveTo>
                  <a:cubicBezTo>
                    <a:pt x="1297" y="0"/>
                    <a:pt x="1130" y="32"/>
                    <a:pt x="970" y="100"/>
                  </a:cubicBezTo>
                  <a:cubicBezTo>
                    <a:pt x="304" y="381"/>
                    <a:pt x="1" y="1166"/>
                    <a:pt x="291" y="1854"/>
                  </a:cubicBezTo>
                  <a:cubicBezTo>
                    <a:pt x="512" y="2375"/>
                    <a:pt x="1009" y="2691"/>
                    <a:pt x="1527" y="2691"/>
                  </a:cubicBezTo>
                  <a:cubicBezTo>
                    <a:pt x="1692" y="2691"/>
                    <a:pt x="1859" y="2659"/>
                    <a:pt x="2020" y="2591"/>
                  </a:cubicBezTo>
                  <a:cubicBezTo>
                    <a:pt x="2686" y="2310"/>
                    <a:pt x="2989" y="1525"/>
                    <a:pt x="2698" y="838"/>
                  </a:cubicBezTo>
                  <a:cubicBezTo>
                    <a:pt x="2478" y="316"/>
                    <a:pt x="1980" y="0"/>
                    <a:pt x="146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2310625" y="2114275"/>
              <a:ext cx="24075" cy="21700"/>
            </a:xfrm>
            <a:custGeom>
              <a:avLst/>
              <a:gdLst/>
              <a:ahLst/>
              <a:cxnLst/>
              <a:rect l="l" t="t" r="r" b="b"/>
              <a:pathLst>
                <a:path w="963" h="868" extrusionOk="0">
                  <a:moveTo>
                    <a:pt x="472" y="1"/>
                  </a:moveTo>
                  <a:cubicBezTo>
                    <a:pt x="419" y="1"/>
                    <a:pt x="365" y="11"/>
                    <a:pt x="313" y="33"/>
                  </a:cubicBezTo>
                  <a:cubicBezTo>
                    <a:pt x="99" y="123"/>
                    <a:pt x="1" y="376"/>
                    <a:pt x="95" y="598"/>
                  </a:cubicBezTo>
                  <a:cubicBezTo>
                    <a:pt x="166" y="765"/>
                    <a:pt x="326" y="867"/>
                    <a:pt x="493" y="867"/>
                  </a:cubicBezTo>
                  <a:cubicBezTo>
                    <a:pt x="546" y="867"/>
                    <a:pt x="600" y="857"/>
                    <a:pt x="651" y="835"/>
                  </a:cubicBezTo>
                  <a:cubicBezTo>
                    <a:pt x="865" y="745"/>
                    <a:pt x="963" y="492"/>
                    <a:pt x="870" y="271"/>
                  </a:cubicBezTo>
                  <a:cubicBezTo>
                    <a:pt x="799" y="102"/>
                    <a:pt x="639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2395550" y="2097800"/>
              <a:ext cx="106150" cy="95575"/>
            </a:xfrm>
            <a:custGeom>
              <a:avLst/>
              <a:gdLst/>
              <a:ahLst/>
              <a:cxnLst/>
              <a:rect l="l" t="t" r="r" b="b"/>
              <a:pathLst>
                <a:path w="4246" h="3823" extrusionOk="0">
                  <a:moveTo>
                    <a:pt x="2076" y="0"/>
                  </a:moveTo>
                  <a:cubicBezTo>
                    <a:pt x="1841" y="0"/>
                    <a:pt x="1604" y="46"/>
                    <a:pt x="1375" y="142"/>
                  </a:cubicBezTo>
                  <a:cubicBezTo>
                    <a:pt x="431" y="541"/>
                    <a:pt x="0" y="1656"/>
                    <a:pt x="413" y="2633"/>
                  </a:cubicBezTo>
                  <a:cubicBezTo>
                    <a:pt x="726" y="3374"/>
                    <a:pt x="1434" y="3822"/>
                    <a:pt x="2169" y="3822"/>
                  </a:cubicBezTo>
                  <a:cubicBezTo>
                    <a:pt x="2403" y="3822"/>
                    <a:pt x="2641" y="3777"/>
                    <a:pt x="2869" y="3680"/>
                  </a:cubicBezTo>
                  <a:cubicBezTo>
                    <a:pt x="3814" y="3281"/>
                    <a:pt x="4245" y="2166"/>
                    <a:pt x="3832" y="1189"/>
                  </a:cubicBezTo>
                  <a:cubicBezTo>
                    <a:pt x="3520" y="449"/>
                    <a:pt x="2812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2414450" y="2116900"/>
              <a:ext cx="68300" cy="61525"/>
            </a:xfrm>
            <a:custGeom>
              <a:avLst/>
              <a:gdLst/>
              <a:ahLst/>
              <a:cxnLst/>
              <a:rect l="l" t="t" r="r" b="b"/>
              <a:pathLst>
                <a:path w="2732" h="2461" extrusionOk="0">
                  <a:moveTo>
                    <a:pt x="1336" y="1"/>
                  </a:moveTo>
                  <a:cubicBezTo>
                    <a:pt x="1185" y="1"/>
                    <a:pt x="1033" y="30"/>
                    <a:pt x="886" y="92"/>
                  </a:cubicBezTo>
                  <a:cubicBezTo>
                    <a:pt x="279" y="348"/>
                    <a:pt x="1" y="1067"/>
                    <a:pt x="266" y="1694"/>
                  </a:cubicBezTo>
                  <a:cubicBezTo>
                    <a:pt x="467" y="2171"/>
                    <a:pt x="923" y="2460"/>
                    <a:pt x="1397" y="2460"/>
                  </a:cubicBezTo>
                  <a:cubicBezTo>
                    <a:pt x="1547" y="2460"/>
                    <a:pt x="1700" y="2431"/>
                    <a:pt x="1847" y="2369"/>
                  </a:cubicBezTo>
                  <a:cubicBezTo>
                    <a:pt x="2455" y="2113"/>
                    <a:pt x="2732" y="1394"/>
                    <a:pt x="2466" y="767"/>
                  </a:cubicBezTo>
                  <a:cubicBezTo>
                    <a:pt x="2265" y="290"/>
                    <a:pt x="1809" y="1"/>
                    <a:pt x="1336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2425225" y="2128550"/>
              <a:ext cx="22000" cy="19825"/>
            </a:xfrm>
            <a:custGeom>
              <a:avLst/>
              <a:gdLst/>
              <a:ahLst/>
              <a:cxnLst/>
              <a:rect l="l" t="t" r="r" b="b"/>
              <a:pathLst>
                <a:path w="880" h="793" extrusionOk="0">
                  <a:moveTo>
                    <a:pt x="431" y="1"/>
                  </a:moveTo>
                  <a:cubicBezTo>
                    <a:pt x="383" y="1"/>
                    <a:pt x="333" y="10"/>
                    <a:pt x="286" y="31"/>
                  </a:cubicBezTo>
                  <a:cubicBezTo>
                    <a:pt x="90" y="112"/>
                    <a:pt x="1" y="345"/>
                    <a:pt x="87" y="547"/>
                  </a:cubicBezTo>
                  <a:cubicBezTo>
                    <a:pt x="151" y="700"/>
                    <a:pt x="298" y="793"/>
                    <a:pt x="451" y="793"/>
                  </a:cubicBezTo>
                  <a:cubicBezTo>
                    <a:pt x="500" y="793"/>
                    <a:pt x="549" y="784"/>
                    <a:pt x="596" y="764"/>
                  </a:cubicBezTo>
                  <a:cubicBezTo>
                    <a:pt x="791" y="681"/>
                    <a:pt x="880" y="450"/>
                    <a:pt x="795" y="247"/>
                  </a:cubicBezTo>
                  <a:cubicBezTo>
                    <a:pt x="730" y="93"/>
                    <a:pt x="584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2348200" y="2189800"/>
              <a:ext cx="68050" cy="41325"/>
            </a:xfrm>
            <a:custGeom>
              <a:avLst/>
              <a:gdLst/>
              <a:ahLst/>
              <a:cxnLst/>
              <a:rect l="l" t="t" r="r" b="b"/>
              <a:pathLst>
                <a:path w="2722" h="1653" extrusionOk="0">
                  <a:moveTo>
                    <a:pt x="0" y="0"/>
                  </a:moveTo>
                  <a:cubicBezTo>
                    <a:pt x="0" y="0"/>
                    <a:pt x="208" y="1428"/>
                    <a:pt x="1133" y="1634"/>
                  </a:cubicBezTo>
                  <a:cubicBezTo>
                    <a:pt x="1188" y="1647"/>
                    <a:pt x="1241" y="1652"/>
                    <a:pt x="1294" y="1652"/>
                  </a:cubicBezTo>
                  <a:cubicBezTo>
                    <a:pt x="2133" y="1652"/>
                    <a:pt x="2722" y="178"/>
                    <a:pt x="272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56" name="Google Shape;2056;p41"/>
          <p:cNvGrpSpPr/>
          <p:nvPr/>
        </p:nvGrpSpPr>
        <p:grpSpPr>
          <a:xfrm rot="-458246">
            <a:off x="9741995" y="2985683"/>
            <a:ext cx="2008127" cy="2168452"/>
            <a:chOff x="2285779" y="3523413"/>
            <a:chExt cx="1506139" cy="1626387"/>
          </a:xfrm>
        </p:grpSpPr>
        <p:sp>
          <p:nvSpPr>
            <p:cNvPr id="2057" name="Google Shape;2057;p41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78" name="Google Shape;2078;p41"/>
          <p:cNvGrpSpPr/>
          <p:nvPr/>
        </p:nvGrpSpPr>
        <p:grpSpPr>
          <a:xfrm rot="-759708">
            <a:off x="668060" y="4615379"/>
            <a:ext cx="2045333" cy="978311"/>
            <a:chOff x="6275088" y="4174408"/>
            <a:chExt cx="1533970" cy="733718"/>
          </a:xfrm>
        </p:grpSpPr>
        <p:sp>
          <p:nvSpPr>
            <p:cNvPr id="2079" name="Google Shape;2079;p41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91" name="Google Shape;2091;p41"/>
          <p:cNvSpPr/>
          <p:nvPr/>
        </p:nvSpPr>
        <p:spPr>
          <a:xfrm>
            <a:off x="10968847" y="3107295"/>
            <a:ext cx="146800" cy="1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092" name="Google Shape;2092;p41"/>
          <p:cNvGrpSpPr/>
          <p:nvPr/>
        </p:nvGrpSpPr>
        <p:grpSpPr>
          <a:xfrm>
            <a:off x="417621" y="307578"/>
            <a:ext cx="11467673" cy="6338175"/>
            <a:chOff x="313215" y="230683"/>
            <a:chExt cx="8600755" cy="4753631"/>
          </a:xfrm>
        </p:grpSpPr>
        <p:sp>
          <p:nvSpPr>
            <p:cNvPr id="2093" name="Google Shape;2093;p41"/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90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3033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3048" name="Google Shape;3048;p51"/>
          <p:cNvSpPr txBox="1">
            <a:spLocks noGrp="1"/>
          </p:cNvSpPr>
          <p:nvPr>
            <p:ph type="title"/>
          </p:nvPr>
        </p:nvSpPr>
        <p:spPr>
          <a:xfrm>
            <a:off x="2124914" y="2970309"/>
            <a:ext cx="7692700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9600" dirty="0">
                <a:solidFill>
                  <a:schemeClr val="accent1"/>
                </a:solidFill>
                <a:latin typeface="000 BoogersBB [TeddyBear]" pitchFamily="2" charset="0"/>
              </a:rPr>
              <a:t>Luyện tập</a:t>
            </a:r>
            <a:endParaRPr sz="96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3049" name="Google Shape;3049;p51"/>
          <p:cNvGrpSpPr/>
          <p:nvPr/>
        </p:nvGrpSpPr>
        <p:grpSpPr>
          <a:xfrm>
            <a:off x="290334" y="140831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63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98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14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7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46: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Đặt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endParaRPr lang="en-US" sz="3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154548" y="1246291"/>
            <a:ext cx="5682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b) 26 387 + 14 075 + 9 210</a:t>
            </a:r>
          </a:p>
          <a:p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   54 293 + 61 934 + 7 652</a:t>
            </a:r>
          </a:p>
        </p:txBody>
      </p:sp>
      <p:grpSp>
        <p:nvGrpSpPr>
          <p:cNvPr id="2977" name="Google Shape;2977;p50"/>
          <p:cNvGrpSpPr/>
          <p:nvPr/>
        </p:nvGrpSpPr>
        <p:grpSpPr>
          <a:xfrm>
            <a:off x="10698914" y="156309"/>
            <a:ext cx="1492839" cy="1170464"/>
            <a:chOff x="7602588" y="1339900"/>
            <a:chExt cx="1119629" cy="877848"/>
          </a:xfrm>
        </p:grpSpPr>
        <p:sp>
          <p:nvSpPr>
            <p:cNvPr id="2978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pSp>
          <p:nvGrpSpPr>
            <p:cNvPr id="2993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994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pic>
        <p:nvPicPr>
          <p:cNvPr id="94" name="Picture 19" descr="70200380f6d5[1]">
            <a:extLst>
              <a:ext uri="{FF2B5EF4-FFF2-40B4-BE49-F238E27FC236}">
                <a16:creationId xmlns:a16="http://schemas.microsoft.com/office/drawing/2014/main" xmlns="" id="{B718B804-F4E6-4DB6-BC39-56E4BB21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" y="6443299"/>
            <a:ext cx="12066921" cy="3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0" descr="Con chim 1">
            <a:extLst>
              <a:ext uri="{FF2B5EF4-FFF2-40B4-BE49-F238E27FC236}">
                <a16:creationId xmlns:a16="http://schemas.microsoft.com/office/drawing/2014/main" xmlns="" id="{8069A104-E0A6-4067-88D2-9DB3845F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17" y="5484000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1" descr="Con chim 1">
            <a:extLst>
              <a:ext uri="{FF2B5EF4-FFF2-40B4-BE49-F238E27FC236}">
                <a16:creationId xmlns:a16="http://schemas.microsoft.com/office/drawing/2014/main" xmlns="" id="{4852C1BC-620C-4398-9C54-09E8A739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" y="5696713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3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46: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Đặt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endParaRPr lang="en-US" sz="3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154548" y="1246291"/>
            <a:ext cx="5682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b) 26 387 + 14 075 + 9 210</a:t>
            </a:r>
          </a:p>
          <a:p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   54 293 + 61 934 + 7 652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6461" y="2850689"/>
            <a:ext cx="173637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26 387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14 075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 9 210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0953" y="3479503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315975" y="4941926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7" name="Google Shape;2977;p50"/>
          <p:cNvGrpSpPr/>
          <p:nvPr/>
        </p:nvGrpSpPr>
        <p:grpSpPr>
          <a:xfrm>
            <a:off x="10698914" y="156309"/>
            <a:ext cx="1492839" cy="1170464"/>
            <a:chOff x="7602588" y="1339900"/>
            <a:chExt cx="1119629" cy="877848"/>
          </a:xfrm>
        </p:grpSpPr>
        <p:sp>
          <p:nvSpPr>
            <p:cNvPr id="2978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pSp>
          <p:nvGrpSpPr>
            <p:cNvPr id="2993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994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pic>
        <p:nvPicPr>
          <p:cNvPr id="94" name="Picture 19" descr="70200380f6d5[1]">
            <a:extLst>
              <a:ext uri="{FF2B5EF4-FFF2-40B4-BE49-F238E27FC236}">
                <a16:creationId xmlns:a16="http://schemas.microsoft.com/office/drawing/2014/main" xmlns="" id="{B718B804-F4E6-4DB6-BC39-56E4BB21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" y="6443299"/>
            <a:ext cx="12066921" cy="3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0" descr="Con chim 1">
            <a:extLst>
              <a:ext uri="{FF2B5EF4-FFF2-40B4-BE49-F238E27FC236}">
                <a16:creationId xmlns:a16="http://schemas.microsoft.com/office/drawing/2014/main" xmlns="" id="{8069A104-E0A6-4067-88D2-9DB3845F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17" y="5484000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1" descr="Con chim 1">
            <a:extLst>
              <a:ext uri="{FF2B5EF4-FFF2-40B4-BE49-F238E27FC236}">
                <a16:creationId xmlns:a16="http://schemas.microsoft.com/office/drawing/2014/main" xmlns="" id="{4852C1BC-620C-4398-9C54-09E8A739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" y="5696713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6461" y="4938812"/>
            <a:ext cx="334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27658" y="4941926"/>
            <a:ext cx="334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2509" y="4941925"/>
            <a:ext cx="334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03800" y="4941926"/>
            <a:ext cx="334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38651" y="4941926"/>
            <a:ext cx="334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535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4" grpId="0"/>
      <p:bldP spid="55" grpId="0"/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46: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Đặt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tổng</a:t>
            </a:r>
            <a:endParaRPr lang="en-US" sz="3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154548" y="1246291"/>
            <a:ext cx="5682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b) 26 387 + 14 075 + 9 210</a:t>
            </a:r>
          </a:p>
          <a:p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</a:rPr>
              <a:t>    54 293 + 61 934 + 7 652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6461" y="2850689"/>
            <a:ext cx="173637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26 387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14 075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 9 210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0953" y="3479503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315975" y="4941926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2561750" y="4971871"/>
            <a:ext cx="17363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49 672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896361" y="2850689"/>
            <a:ext cx="173637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54 293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61 934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 7 652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410853" y="3479503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6609588" y="4972537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6574950" y="4971871"/>
            <a:ext cx="2018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123 879</a:t>
            </a:r>
          </a:p>
        </p:txBody>
      </p:sp>
      <p:grpSp>
        <p:nvGrpSpPr>
          <p:cNvPr id="2977" name="Google Shape;2977;p50"/>
          <p:cNvGrpSpPr/>
          <p:nvPr/>
        </p:nvGrpSpPr>
        <p:grpSpPr>
          <a:xfrm>
            <a:off x="10698914" y="156309"/>
            <a:ext cx="1492839" cy="1170464"/>
            <a:chOff x="7602588" y="1339900"/>
            <a:chExt cx="1119629" cy="877848"/>
          </a:xfrm>
        </p:grpSpPr>
        <p:sp>
          <p:nvSpPr>
            <p:cNvPr id="2978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pSp>
          <p:nvGrpSpPr>
            <p:cNvPr id="2993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994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pic>
        <p:nvPicPr>
          <p:cNvPr id="94" name="Picture 19" descr="70200380f6d5[1]">
            <a:extLst>
              <a:ext uri="{FF2B5EF4-FFF2-40B4-BE49-F238E27FC236}">
                <a16:creationId xmlns:a16="http://schemas.microsoft.com/office/drawing/2014/main" xmlns="" id="{B718B804-F4E6-4DB6-BC39-56E4BB21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" y="6443299"/>
            <a:ext cx="12066921" cy="3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0" descr="Con chim 1">
            <a:extLst>
              <a:ext uri="{FF2B5EF4-FFF2-40B4-BE49-F238E27FC236}">
                <a16:creationId xmlns:a16="http://schemas.microsoft.com/office/drawing/2014/main" xmlns="" id="{8069A104-E0A6-4067-88D2-9DB3845F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17" y="5484000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1" descr="Con chim 1">
            <a:extLst>
              <a:ext uri="{FF2B5EF4-FFF2-40B4-BE49-F238E27FC236}">
                <a16:creationId xmlns:a16="http://schemas.microsoft.com/office/drawing/2014/main" xmlns="" id="{4852C1BC-620C-4398-9C54-09E8A739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" y="5696713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8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73" y="418376"/>
            <a:ext cx="983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2/ </a:t>
            </a:r>
            <a:r>
              <a:rPr lang="en-US" sz="32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46: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thuận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tiện</a:t>
            </a:r>
            <a:endParaRPr lang="en-US" sz="3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3806" y="1406011"/>
            <a:ext cx="5581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96 + 78 + 4</a:t>
            </a:r>
          </a:p>
          <a:p>
            <a:pPr marL="342900" indent="-342900">
              <a:buAutoNum type="alphaLcParenR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   67 + 21 + 79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3009" y="1418228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(96 + 4) + 78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100 + 78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178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669" y="3356896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67 + (21 + 79)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67 + 100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167</a:t>
            </a:r>
          </a:p>
        </p:txBody>
      </p:sp>
      <p:grpSp>
        <p:nvGrpSpPr>
          <p:cNvPr id="9" name="Google Shape;3063;p51">
            <a:extLst>
              <a:ext uri="{FF2B5EF4-FFF2-40B4-BE49-F238E27FC236}">
                <a16:creationId xmlns:a16="http://schemas.microsoft.com/office/drawing/2014/main" xmlns="" id="{F2729738-DC4B-4DDD-B5E3-DA6FD6636047}"/>
              </a:ext>
            </a:extLst>
          </p:cNvPr>
          <p:cNvGrpSpPr/>
          <p:nvPr/>
        </p:nvGrpSpPr>
        <p:grpSpPr>
          <a:xfrm rot="18570873">
            <a:off x="10947600" y="65514"/>
            <a:ext cx="1108141" cy="1130683"/>
            <a:chOff x="2997875" y="3624050"/>
            <a:chExt cx="1748875" cy="1784450"/>
          </a:xfrm>
        </p:grpSpPr>
        <p:sp>
          <p:nvSpPr>
            <p:cNvPr id="10" name="Google Shape;3064;p51">
              <a:extLst>
                <a:ext uri="{FF2B5EF4-FFF2-40B4-BE49-F238E27FC236}">
                  <a16:creationId xmlns:a16="http://schemas.microsoft.com/office/drawing/2014/main" xmlns="" id="{8FFC245D-FD85-4FBE-9B5F-59981F23C221}"/>
                </a:ext>
              </a:extLst>
            </p:cNvPr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065;p51">
              <a:extLst>
                <a:ext uri="{FF2B5EF4-FFF2-40B4-BE49-F238E27FC236}">
                  <a16:creationId xmlns:a16="http://schemas.microsoft.com/office/drawing/2014/main" xmlns="" id="{F8E582F9-E48E-4279-B929-F1ACBB3E1498}"/>
                </a:ext>
              </a:extLst>
            </p:cNvPr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066;p51">
              <a:extLst>
                <a:ext uri="{FF2B5EF4-FFF2-40B4-BE49-F238E27FC236}">
                  <a16:creationId xmlns:a16="http://schemas.microsoft.com/office/drawing/2014/main" xmlns="" id="{F2CF1065-0BE6-437E-94CC-6DC073BBC378}"/>
                </a:ext>
              </a:extLst>
            </p:cNvPr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067;p51">
              <a:extLst>
                <a:ext uri="{FF2B5EF4-FFF2-40B4-BE49-F238E27FC236}">
                  <a16:creationId xmlns:a16="http://schemas.microsoft.com/office/drawing/2014/main" xmlns="" id="{FD5EED9C-2D7A-4426-812A-C8BA9B1A371D}"/>
                </a:ext>
              </a:extLst>
            </p:cNvPr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068;p51">
              <a:extLst>
                <a:ext uri="{FF2B5EF4-FFF2-40B4-BE49-F238E27FC236}">
                  <a16:creationId xmlns:a16="http://schemas.microsoft.com/office/drawing/2014/main" xmlns="" id="{6A728E55-5BDA-4008-A287-060E1E7C4188}"/>
                </a:ext>
              </a:extLst>
            </p:cNvPr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069;p51">
              <a:extLst>
                <a:ext uri="{FF2B5EF4-FFF2-40B4-BE49-F238E27FC236}">
                  <a16:creationId xmlns:a16="http://schemas.microsoft.com/office/drawing/2014/main" xmlns="" id="{108769B9-FBF6-4451-BF0B-E6CF5EC7E008}"/>
                </a:ext>
              </a:extLst>
            </p:cNvPr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070;p51">
              <a:extLst>
                <a:ext uri="{FF2B5EF4-FFF2-40B4-BE49-F238E27FC236}">
                  <a16:creationId xmlns:a16="http://schemas.microsoft.com/office/drawing/2014/main" xmlns="" id="{8F1C485E-0570-432C-ACD0-E064498E8998}"/>
                </a:ext>
              </a:extLst>
            </p:cNvPr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071;p51">
              <a:extLst>
                <a:ext uri="{FF2B5EF4-FFF2-40B4-BE49-F238E27FC236}">
                  <a16:creationId xmlns:a16="http://schemas.microsoft.com/office/drawing/2014/main" xmlns="" id="{4DDEA25B-564D-4329-983A-F12302F113C1}"/>
                </a:ext>
              </a:extLst>
            </p:cNvPr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072;p51">
              <a:extLst>
                <a:ext uri="{FF2B5EF4-FFF2-40B4-BE49-F238E27FC236}">
                  <a16:creationId xmlns:a16="http://schemas.microsoft.com/office/drawing/2014/main" xmlns="" id="{D8E12F30-5511-4E9D-899B-399DA678C7FD}"/>
                </a:ext>
              </a:extLst>
            </p:cNvPr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073;p51">
              <a:extLst>
                <a:ext uri="{FF2B5EF4-FFF2-40B4-BE49-F238E27FC236}">
                  <a16:creationId xmlns:a16="http://schemas.microsoft.com/office/drawing/2014/main" xmlns="" id="{1CC5ECE9-65B1-4782-83AA-37E5A45E6F84}"/>
                </a:ext>
              </a:extLst>
            </p:cNvPr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074;p51">
              <a:extLst>
                <a:ext uri="{FF2B5EF4-FFF2-40B4-BE49-F238E27FC236}">
                  <a16:creationId xmlns:a16="http://schemas.microsoft.com/office/drawing/2014/main" xmlns="" id="{CFCBA063-E1BB-482A-B760-CF1A23C2E036}"/>
                </a:ext>
              </a:extLst>
            </p:cNvPr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075;p51">
              <a:extLst>
                <a:ext uri="{FF2B5EF4-FFF2-40B4-BE49-F238E27FC236}">
                  <a16:creationId xmlns:a16="http://schemas.microsoft.com/office/drawing/2014/main" xmlns="" id="{817125D4-9CDE-4765-ADC8-C60799C883AE}"/>
                </a:ext>
              </a:extLst>
            </p:cNvPr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076;p51">
              <a:extLst>
                <a:ext uri="{FF2B5EF4-FFF2-40B4-BE49-F238E27FC236}">
                  <a16:creationId xmlns:a16="http://schemas.microsoft.com/office/drawing/2014/main" xmlns="" id="{F2FB7862-29CE-4769-9BCC-4A1FC9976796}"/>
                </a:ext>
              </a:extLst>
            </p:cNvPr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077;p51">
              <a:extLst>
                <a:ext uri="{FF2B5EF4-FFF2-40B4-BE49-F238E27FC236}">
                  <a16:creationId xmlns:a16="http://schemas.microsoft.com/office/drawing/2014/main" xmlns="" id="{59260C4B-F8F9-4578-8010-B599C7EA689C}"/>
                </a:ext>
              </a:extLst>
            </p:cNvPr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078;p51">
              <a:extLst>
                <a:ext uri="{FF2B5EF4-FFF2-40B4-BE49-F238E27FC236}">
                  <a16:creationId xmlns:a16="http://schemas.microsoft.com/office/drawing/2014/main" xmlns="" id="{3C739634-59CD-4001-A4E2-2B6C602C027B}"/>
                </a:ext>
              </a:extLst>
            </p:cNvPr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079;p51">
              <a:extLst>
                <a:ext uri="{FF2B5EF4-FFF2-40B4-BE49-F238E27FC236}">
                  <a16:creationId xmlns:a16="http://schemas.microsoft.com/office/drawing/2014/main" xmlns="" id="{0DCF3364-637A-4531-AC6B-5E388DC78AEF}"/>
                </a:ext>
              </a:extLst>
            </p:cNvPr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080;p51">
              <a:extLst>
                <a:ext uri="{FF2B5EF4-FFF2-40B4-BE49-F238E27FC236}">
                  <a16:creationId xmlns:a16="http://schemas.microsoft.com/office/drawing/2014/main" xmlns="" id="{E10CC550-E3B2-4890-BF54-DEEC981413B0}"/>
                </a:ext>
              </a:extLst>
            </p:cNvPr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081;p51">
              <a:extLst>
                <a:ext uri="{FF2B5EF4-FFF2-40B4-BE49-F238E27FC236}">
                  <a16:creationId xmlns:a16="http://schemas.microsoft.com/office/drawing/2014/main" xmlns="" id="{BA0461EB-AF3F-47C2-BE98-F0C839CC6D96}"/>
                </a:ext>
              </a:extLst>
            </p:cNvPr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082;p51">
              <a:extLst>
                <a:ext uri="{FF2B5EF4-FFF2-40B4-BE49-F238E27FC236}">
                  <a16:creationId xmlns:a16="http://schemas.microsoft.com/office/drawing/2014/main" xmlns="" id="{BBD14332-B641-4E4A-A162-E89FEE3FB46B}"/>
                </a:ext>
              </a:extLst>
            </p:cNvPr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083;p51">
              <a:extLst>
                <a:ext uri="{FF2B5EF4-FFF2-40B4-BE49-F238E27FC236}">
                  <a16:creationId xmlns:a16="http://schemas.microsoft.com/office/drawing/2014/main" xmlns="" id="{99FB5F5D-D357-415D-8CBE-AD3682AD1416}"/>
                </a:ext>
              </a:extLst>
            </p:cNvPr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84;p51">
              <a:extLst>
                <a:ext uri="{FF2B5EF4-FFF2-40B4-BE49-F238E27FC236}">
                  <a16:creationId xmlns:a16="http://schemas.microsoft.com/office/drawing/2014/main" xmlns="" id="{F3870C5A-C3A5-468D-B7CB-F9C4C31E74E1}"/>
                </a:ext>
              </a:extLst>
            </p:cNvPr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085;p51">
              <a:extLst>
                <a:ext uri="{FF2B5EF4-FFF2-40B4-BE49-F238E27FC236}">
                  <a16:creationId xmlns:a16="http://schemas.microsoft.com/office/drawing/2014/main" xmlns="" id="{A700C6C6-F10A-4FFD-A747-FEBC11E1C69F}"/>
                </a:ext>
              </a:extLst>
            </p:cNvPr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086;p51">
              <a:extLst>
                <a:ext uri="{FF2B5EF4-FFF2-40B4-BE49-F238E27FC236}">
                  <a16:creationId xmlns:a16="http://schemas.microsoft.com/office/drawing/2014/main" xmlns="" id="{8A0F1F50-2653-4564-8625-F9E4D3FBC7AD}"/>
                </a:ext>
              </a:extLst>
            </p:cNvPr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087;p51">
              <a:extLst>
                <a:ext uri="{FF2B5EF4-FFF2-40B4-BE49-F238E27FC236}">
                  <a16:creationId xmlns:a16="http://schemas.microsoft.com/office/drawing/2014/main" xmlns="" id="{7B7C4F08-06D7-47B7-A6C4-9B15B88D00FC}"/>
                </a:ext>
              </a:extLst>
            </p:cNvPr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088;p51">
              <a:extLst>
                <a:ext uri="{FF2B5EF4-FFF2-40B4-BE49-F238E27FC236}">
                  <a16:creationId xmlns:a16="http://schemas.microsoft.com/office/drawing/2014/main" xmlns="" id="{C2D7876F-30DC-483B-A96F-E833D5DF2584}"/>
                </a:ext>
              </a:extLst>
            </p:cNvPr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089;p51">
              <a:extLst>
                <a:ext uri="{FF2B5EF4-FFF2-40B4-BE49-F238E27FC236}">
                  <a16:creationId xmlns:a16="http://schemas.microsoft.com/office/drawing/2014/main" xmlns="" id="{37D3E44A-A80E-4BAD-96B0-662D5870EA61}"/>
                </a:ext>
              </a:extLst>
            </p:cNvPr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090;p51">
              <a:extLst>
                <a:ext uri="{FF2B5EF4-FFF2-40B4-BE49-F238E27FC236}">
                  <a16:creationId xmlns:a16="http://schemas.microsoft.com/office/drawing/2014/main" xmlns="" id="{E15D4C3E-E367-4EA6-BAA7-C14BF8B03E85}"/>
                </a:ext>
              </a:extLst>
            </p:cNvPr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091;p51">
              <a:extLst>
                <a:ext uri="{FF2B5EF4-FFF2-40B4-BE49-F238E27FC236}">
                  <a16:creationId xmlns:a16="http://schemas.microsoft.com/office/drawing/2014/main" xmlns="" id="{751CDF7D-0D53-49AD-ACB0-5CE13A5CE7A7}"/>
                </a:ext>
              </a:extLst>
            </p:cNvPr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092;p51">
              <a:extLst>
                <a:ext uri="{FF2B5EF4-FFF2-40B4-BE49-F238E27FC236}">
                  <a16:creationId xmlns:a16="http://schemas.microsoft.com/office/drawing/2014/main" xmlns="" id="{3387D73D-09AD-41CA-AD15-96F358B9E151}"/>
                </a:ext>
              </a:extLst>
            </p:cNvPr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093;p51">
              <a:extLst>
                <a:ext uri="{FF2B5EF4-FFF2-40B4-BE49-F238E27FC236}">
                  <a16:creationId xmlns:a16="http://schemas.microsoft.com/office/drawing/2014/main" xmlns="" id="{E293CE81-823E-4F10-8B17-9950B4C75394}"/>
                </a:ext>
              </a:extLst>
            </p:cNvPr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094;p51">
              <a:extLst>
                <a:ext uri="{FF2B5EF4-FFF2-40B4-BE49-F238E27FC236}">
                  <a16:creationId xmlns:a16="http://schemas.microsoft.com/office/drawing/2014/main" xmlns="" id="{4C4B4738-AD43-43F4-8283-A1B6EB97D972}"/>
                </a:ext>
              </a:extLst>
            </p:cNvPr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3095;p51">
              <a:extLst>
                <a:ext uri="{FF2B5EF4-FFF2-40B4-BE49-F238E27FC236}">
                  <a16:creationId xmlns:a16="http://schemas.microsoft.com/office/drawing/2014/main" xmlns="" id="{FDFE6533-263C-4F00-9202-F9B3D69F6842}"/>
                </a:ext>
              </a:extLst>
            </p:cNvPr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3096;p51">
              <a:extLst>
                <a:ext uri="{FF2B5EF4-FFF2-40B4-BE49-F238E27FC236}">
                  <a16:creationId xmlns:a16="http://schemas.microsoft.com/office/drawing/2014/main" xmlns="" id="{82F38024-9D0C-4954-8AE2-91C49536D168}"/>
                </a:ext>
              </a:extLst>
            </p:cNvPr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3097;p51">
              <a:extLst>
                <a:ext uri="{FF2B5EF4-FFF2-40B4-BE49-F238E27FC236}">
                  <a16:creationId xmlns:a16="http://schemas.microsoft.com/office/drawing/2014/main" xmlns="" id="{1AA1EB14-9148-464A-B351-EC7FC7F78CDD}"/>
                </a:ext>
              </a:extLst>
            </p:cNvPr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4" name="Picture 19" descr="70200380f6d5[1]">
            <a:extLst>
              <a:ext uri="{FF2B5EF4-FFF2-40B4-BE49-F238E27FC236}">
                <a16:creationId xmlns:a16="http://schemas.microsoft.com/office/drawing/2014/main" xmlns="" id="{4C189F09-65A5-4729-96AF-48E27481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" y="6443299"/>
            <a:ext cx="12066921" cy="3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0" descr="Con chim 1">
            <a:extLst>
              <a:ext uri="{FF2B5EF4-FFF2-40B4-BE49-F238E27FC236}">
                <a16:creationId xmlns:a16="http://schemas.microsoft.com/office/drawing/2014/main" xmlns="" id="{659B74FB-DF1A-47E2-B8C7-1D7C3545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17" y="5484000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1" descr="Con chim 1">
            <a:extLst>
              <a:ext uri="{FF2B5EF4-FFF2-40B4-BE49-F238E27FC236}">
                <a16:creationId xmlns:a16="http://schemas.microsoft.com/office/drawing/2014/main" xmlns="" id="{28964271-D3A9-4518-8EC6-1CAB898F1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" y="5696713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4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9813" y="305835"/>
            <a:ext cx="983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2/ </a:t>
            </a:r>
            <a:r>
              <a:rPr lang="en-US" sz="3200" b="1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46: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thuận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tiện</a:t>
            </a:r>
            <a:endParaRPr lang="en-US" sz="3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632" y="1148217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789 + (285 + 15)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789 + 300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1 089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632" y="3144178"/>
            <a:ext cx="610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(448 + 52) + 594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500 + 594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1 094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4037" y="1148217"/>
            <a:ext cx="5581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b) 789 + 285 + 15</a:t>
            </a:r>
          </a:p>
          <a:p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   448 + 594+ 52</a:t>
            </a:r>
          </a:p>
        </p:txBody>
      </p:sp>
      <p:pic>
        <p:nvPicPr>
          <p:cNvPr id="10" name="Picture 19" descr="70200380f6d5[1]">
            <a:extLst>
              <a:ext uri="{FF2B5EF4-FFF2-40B4-BE49-F238E27FC236}">
                <a16:creationId xmlns:a16="http://schemas.microsoft.com/office/drawing/2014/main" xmlns="" id="{D56A8084-16D9-40AB-97B2-A8828485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" y="6443299"/>
            <a:ext cx="12066921" cy="3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Con chim 1">
            <a:extLst>
              <a:ext uri="{FF2B5EF4-FFF2-40B4-BE49-F238E27FC236}">
                <a16:creationId xmlns:a16="http://schemas.microsoft.com/office/drawing/2014/main" xmlns="" id="{56CA056B-D885-4AAA-BEE9-4BD1D9248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17" y="5484000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Con chim 1">
            <a:extLst>
              <a:ext uri="{FF2B5EF4-FFF2-40B4-BE49-F238E27FC236}">
                <a16:creationId xmlns:a16="http://schemas.microsoft.com/office/drawing/2014/main" xmlns="" id="{AC74F236-EA35-4EA8-B519-E547195C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" y="5696713"/>
            <a:ext cx="2065408" cy="10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oogle Shape;3098;p51">
            <a:extLst>
              <a:ext uri="{FF2B5EF4-FFF2-40B4-BE49-F238E27FC236}">
                <a16:creationId xmlns:a16="http://schemas.microsoft.com/office/drawing/2014/main" xmlns="" id="{754C3F3A-650E-49E9-AAA5-7DA663535073}"/>
              </a:ext>
            </a:extLst>
          </p:cNvPr>
          <p:cNvGrpSpPr/>
          <p:nvPr/>
        </p:nvGrpSpPr>
        <p:grpSpPr>
          <a:xfrm>
            <a:off x="10858070" y="198127"/>
            <a:ext cx="1230995" cy="965164"/>
            <a:chOff x="7602588" y="1339900"/>
            <a:chExt cx="1119629" cy="877848"/>
          </a:xfrm>
        </p:grpSpPr>
        <p:sp>
          <p:nvSpPr>
            <p:cNvPr id="14" name="Google Shape;3099;p51">
              <a:extLst>
                <a:ext uri="{FF2B5EF4-FFF2-40B4-BE49-F238E27FC236}">
                  <a16:creationId xmlns:a16="http://schemas.microsoft.com/office/drawing/2014/main" xmlns="" id="{32D1396D-BF6A-44D9-A290-EBD6962225CC}"/>
                </a:ext>
              </a:extLst>
            </p:cNvPr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100;p51">
              <a:extLst>
                <a:ext uri="{FF2B5EF4-FFF2-40B4-BE49-F238E27FC236}">
                  <a16:creationId xmlns:a16="http://schemas.microsoft.com/office/drawing/2014/main" xmlns="" id="{7EC1A58F-CE9B-485E-B264-BA02417CE48B}"/>
                </a:ext>
              </a:extLst>
            </p:cNvPr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101;p51">
              <a:extLst>
                <a:ext uri="{FF2B5EF4-FFF2-40B4-BE49-F238E27FC236}">
                  <a16:creationId xmlns:a16="http://schemas.microsoft.com/office/drawing/2014/main" xmlns="" id="{AA5B1850-418D-4541-B6A5-1883A8157310}"/>
                </a:ext>
              </a:extLst>
            </p:cNvPr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102;p51">
              <a:extLst>
                <a:ext uri="{FF2B5EF4-FFF2-40B4-BE49-F238E27FC236}">
                  <a16:creationId xmlns:a16="http://schemas.microsoft.com/office/drawing/2014/main" xmlns="" id="{702BEDE1-7198-4011-A861-264CFCFDBEFE}"/>
                </a:ext>
              </a:extLst>
            </p:cNvPr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103;p51">
              <a:extLst>
                <a:ext uri="{FF2B5EF4-FFF2-40B4-BE49-F238E27FC236}">
                  <a16:creationId xmlns:a16="http://schemas.microsoft.com/office/drawing/2014/main" xmlns="" id="{1355973A-CAD7-46A8-A7CE-1127723FF2B7}"/>
                </a:ext>
              </a:extLst>
            </p:cNvPr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104;p51">
              <a:extLst>
                <a:ext uri="{FF2B5EF4-FFF2-40B4-BE49-F238E27FC236}">
                  <a16:creationId xmlns:a16="http://schemas.microsoft.com/office/drawing/2014/main" xmlns="" id="{5B5B84A9-BB8C-470B-9F20-005E822E1AC4}"/>
                </a:ext>
              </a:extLst>
            </p:cNvPr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105;p51">
              <a:extLst>
                <a:ext uri="{FF2B5EF4-FFF2-40B4-BE49-F238E27FC236}">
                  <a16:creationId xmlns:a16="http://schemas.microsoft.com/office/drawing/2014/main" xmlns="" id="{0ECCEBD4-936D-4151-A638-9CB9E3AC7F21}"/>
                </a:ext>
              </a:extLst>
            </p:cNvPr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106;p51">
              <a:extLst>
                <a:ext uri="{FF2B5EF4-FFF2-40B4-BE49-F238E27FC236}">
                  <a16:creationId xmlns:a16="http://schemas.microsoft.com/office/drawing/2014/main" xmlns="" id="{B564C9E5-BC4D-42CE-B415-ACF2F18A90A3}"/>
                </a:ext>
              </a:extLst>
            </p:cNvPr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107;p51">
              <a:extLst>
                <a:ext uri="{FF2B5EF4-FFF2-40B4-BE49-F238E27FC236}">
                  <a16:creationId xmlns:a16="http://schemas.microsoft.com/office/drawing/2014/main" xmlns="" id="{56C80D3D-1CE2-41B1-BADF-E540BBF87119}"/>
                </a:ext>
              </a:extLst>
            </p:cNvPr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108;p51">
              <a:extLst>
                <a:ext uri="{FF2B5EF4-FFF2-40B4-BE49-F238E27FC236}">
                  <a16:creationId xmlns:a16="http://schemas.microsoft.com/office/drawing/2014/main" xmlns="" id="{A378012F-6864-482F-BFA0-7F722F24194E}"/>
                </a:ext>
              </a:extLst>
            </p:cNvPr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109;p51">
              <a:extLst>
                <a:ext uri="{FF2B5EF4-FFF2-40B4-BE49-F238E27FC236}">
                  <a16:creationId xmlns:a16="http://schemas.microsoft.com/office/drawing/2014/main" xmlns="" id="{374B419C-D922-4282-B9BA-1584AB562B6C}"/>
                </a:ext>
              </a:extLst>
            </p:cNvPr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110;p51">
              <a:extLst>
                <a:ext uri="{FF2B5EF4-FFF2-40B4-BE49-F238E27FC236}">
                  <a16:creationId xmlns:a16="http://schemas.microsoft.com/office/drawing/2014/main" xmlns="" id="{6A258900-0F6D-4839-B418-008073367BE9}"/>
                </a:ext>
              </a:extLst>
            </p:cNvPr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111;p51">
              <a:extLst>
                <a:ext uri="{FF2B5EF4-FFF2-40B4-BE49-F238E27FC236}">
                  <a16:creationId xmlns:a16="http://schemas.microsoft.com/office/drawing/2014/main" xmlns="" id="{E0C06725-5664-4E79-A53B-CED70326BDC5}"/>
                </a:ext>
              </a:extLst>
            </p:cNvPr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112;p51">
              <a:extLst>
                <a:ext uri="{FF2B5EF4-FFF2-40B4-BE49-F238E27FC236}">
                  <a16:creationId xmlns:a16="http://schemas.microsoft.com/office/drawing/2014/main" xmlns="" id="{6CD53FC5-F0B7-47FC-9F55-E40E46858481}"/>
                </a:ext>
              </a:extLst>
            </p:cNvPr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113;p51">
              <a:extLst>
                <a:ext uri="{FF2B5EF4-FFF2-40B4-BE49-F238E27FC236}">
                  <a16:creationId xmlns:a16="http://schemas.microsoft.com/office/drawing/2014/main" xmlns="" id="{1891FF6C-E790-4194-9870-81D6A19E4EAC}"/>
                </a:ext>
              </a:extLst>
            </p:cNvPr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9" name="Google Shape;3114;p51">
              <a:extLst>
                <a:ext uri="{FF2B5EF4-FFF2-40B4-BE49-F238E27FC236}">
                  <a16:creationId xmlns:a16="http://schemas.microsoft.com/office/drawing/2014/main" xmlns="" id="{9A2EB32A-A00A-48F9-9892-95D3A7C3EF62}"/>
                </a:ext>
              </a:extLst>
            </p:cNvPr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0" name="Google Shape;3115;p51">
                <a:extLst>
                  <a:ext uri="{FF2B5EF4-FFF2-40B4-BE49-F238E27FC236}">
                    <a16:creationId xmlns:a16="http://schemas.microsoft.com/office/drawing/2014/main" xmlns="" id="{7CCD9D76-7A6A-48F0-80B2-D171C983C4DC}"/>
                  </a:ext>
                </a:extLst>
              </p:cNvPr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116;p51">
                <a:extLst>
                  <a:ext uri="{FF2B5EF4-FFF2-40B4-BE49-F238E27FC236}">
                    <a16:creationId xmlns:a16="http://schemas.microsoft.com/office/drawing/2014/main" xmlns="" id="{35E52363-3B25-467B-9188-41998A7FA443}"/>
                  </a:ext>
                </a:extLst>
              </p:cNvPr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117;p51">
                <a:extLst>
                  <a:ext uri="{FF2B5EF4-FFF2-40B4-BE49-F238E27FC236}">
                    <a16:creationId xmlns:a16="http://schemas.microsoft.com/office/drawing/2014/main" xmlns="" id="{A971253B-B06C-4481-A0C9-075A83B2E78D}"/>
                  </a:ext>
                </a:extLst>
              </p:cNvPr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118;p51">
                <a:extLst>
                  <a:ext uri="{FF2B5EF4-FFF2-40B4-BE49-F238E27FC236}">
                    <a16:creationId xmlns:a16="http://schemas.microsoft.com/office/drawing/2014/main" xmlns="" id="{6F223C7A-1830-41E3-8668-A42CB551A9F4}"/>
                  </a:ext>
                </a:extLst>
              </p:cNvPr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119;p51">
                <a:extLst>
                  <a:ext uri="{FF2B5EF4-FFF2-40B4-BE49-F238E27FC236}">
                    <a16:creationId xmlns:a16="http://schemas.microsoft.com/office/drawing/2014/main" xmlns="" id="{43D257A6-B92D-46D9-AEA5-8479F234D519}"/>
                  </a:ext>
                </a:extLst>
              </p:cNvPr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120;p51">
                <a:extLst>
                  <a:ext uri="{FF2B5EF4-FFF2-40B4-BE49-F238E27FC236}">
                    <a16:creationId xmlns:a16="http://schemas.microsoft.com/office/drawing/2014/main" xmlns="" id="{D16849D5-A7F7-4411-B72E-C4DB1D93206D}"/>
                  </a:ext>
                </a:extLst>
              </p:cNvPr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121;p51">
                <a:extLst>
                  <a:ext uri="{FF2B5EF4-FFF2-40B4-BE49-F238E27FC236}">
                    <a16:creationId xmlns:a16="http://schemas.microsoft.com/office/drawing/2014/main" xmlns="" id="{98FCCFF9-1EA6-4030-BA4E-74C75086E557}"/>
                  </a:ext>
                </a:extLst>
              </p:cNvPr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122;p51">
                <a:extLst>
                  <a:ext uri="{FF2B5EF4-FFF2-40B4-BE49-F238E27FC236}">
                    <a16:creationId xmlns:a16="http://schemas.microsoft.com/office/drawing/2014/main" xmlns="" id="{06E2B817-F232-4017-BE7A-8DE0B9781531}"/>
                  </a:ext>
                </a:extLst>
              </p:cNvPr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123;p51">
                <a:extLst>
                  <a:ext uri="{FF2B5EF4-FFF2-40B4-BE49-F238E27FC236}">
                    <a16:creationId xmlns:a16="http://schemas.microsoft.com/office/drawing/2014/main" xmlns="" id="{35F0A087-0DF5-4BA4-8111-E5A21F3FDD28}"/>
                  </a:ext>
                </a:extLst>
              </p:cNvPr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124;p51">
                <a:extLst>
                  <a:ext uri="{FF2B5EF4-FFF2-40B4-BE49-F238E27FC236}">
                    <a16:creationId xmlns:a16="http://schemas.microsoft.com/office/drawing/2014/main" xmlns="" id="{EFD6A64C-8EC1-49EF-BB42-1A906715A3A3}"/>
                  </a:ext>
                </a:extLst>
              </p:cNvPr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3125;p51">
                <a:extLst>
                  <a:ext uri="{FF2B5EF4-FFF2-40B4-BE49-F238E27FC236}">
                    <a16:creationId xmlns:a16="http://schemas.microsoft.com/office/drawing/2014/main" xmlns="" id="{1F971165-5886-446A-ABA0-9EDCD92EF74B}"/>
                  </a:ext>
                </a:extLst>
              </p:cNvPr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3126;p51">
                <a:extLst>
                  <a:ext uri="{FF2B5EF4-FFF2-40B4-BE49-F238E27FC236}">
                    <a16:creationId xmlns:a16="http://schemas.microsoft.com/office/drawing/2014/main" xmlns="" id="{3D850811-5242-48FF-83C6-A3356B9613E1}"/>
                  </a:ext>
                </a:extLst>
              </p:cNvPr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3127;p51">
                <a:extLst>
                  <a:ext uri="{FF2B5EF4-FFF2-40B4-BE49-F238E27FC236}">
                    <a16:creationId xmlns:a16="http://schemas.microsoft.com/office/drawing/2014/main" xmlns="" id="{9CAB609A-F832-4ABF-A95D-5392B4ACB34B}"/>
                  </a:ext>
                </a:extLst>
              </p:cNvPr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3128;p51">
                <a:extLst>
                  <a:ext uri="{FF2B5EF4-FFF2-40B4-BE49-F238E27FC236}">
                    <a16:creationId xmlns:a16="http://schemas.microsoft.com/office/drawing/2014/main" xmlns="" id="{005FF971-7E9F-4987-BEF6-75E3946109B6}"/>
                  </a:ext>
                </a:extLst>
              </p:cNvPr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3129;p51">
                <a:extLst>
                  <a:ext uri="{FF2B5EF4-FFF2-40B4-BE49-F238E27FC236}">
                    <a16:creationId xmlns:a16="http://schemas.microsoft.com/office/drawing/2014/main" xmlns="" id="{3792EAB2-EE12-41FD-A4E7-46656B30276C}"/>
                  </a:ext>
                </a:extLst>
              </p:cNvPr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3130;p51">
                <a:extLst>
                  <a:ext uri="{FF2B5EF4-FFF2-40B4-BE49-F238E27FC236}">
                    <a16:creationId xmlns:a16="http://schemas.microsoft.com/office/drawing/2014/main" xmlns="" id="{2B8F55C3-84BE-412A-B729-932B5FE6CEF5}"/>
                  </a:ext>
                </a:extLst>
              </p:cNvPr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3131;p51">
                <a:extLst>
                  <a:ext uri="{FF2B5EF4-FFF2-40B4-BE49-F238E27FC236}">
                    <a16:creationId xmlns:a16="http://schemas.microsoft.com/office/drawing/2014/main" xmlns="" id="{0204AA5E-4BF0-4A37-95BA-2583559AF7BD}"/>
                  </a:ext>
                </a:extLst>
              </p:cNvPr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3132;p51">
                <a:extLst>
                  <a:ext uri="{FF2B5EF4-FFF2-40B4-BE49-F238E27FC236}">
                    <a16:creationId xmlns:a16="http://schemas.microsoft.com/office/drawing/2014/main" xmlns="" id="{73428370-0EA6-445B-A623-64FB2B0427D6}"/>
                  </a:ext>
                </a:extLst>
              </p:cNvPr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3133;p51">
                <a:extLst>
                  <a:ext uri="{FF2B5EF4-FFF2-40B4-BE49-F238E27FC236}">
                    <a16:creationId xmlns:a16="http://schemas.microsoft.com/office/drawing/2014/main" xmlns="" id="{469964E5-983E-4BDB-8558-910D6EC5417C}"/>
                  </a:ext>
                </a:extLst>
              </p:cNvPr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3134;p51">
                <a:extLst>
                  <a:ext uri="{FF2B5EF4-FFF2-40B4-BE49-F238E27FC236}">
                    <a16:creationId xmlns:a16="http://schemas.microsoft.com/office/drawing/2014/main" xmlns="" id="{0F186E0A-4F3C-4469-A4AB-BAE9D581DB75}"/>
                  </a:ext>
                </a:extLst>
              </p:cNvPr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3135;p51">
                <a:extLst>
                  <a:ext uri="{FF2B5EF4-FFF2-40B4-BE49-F238E27FC236}">
                    <a16:creationId xmlns:a16="http://schemas.microsoft.com/office/drawing/2014/main" xmlns="" id="{AA81243B-E717-4F05-A206-BA9CBA461013}"/>
                  </a:ext>
                </a:extLst>
              </p:cNvPr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4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131463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+ n x 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baseline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000" b="1" kern="0" spc="5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p=2</a:t>
            </a:r>
            <a:endParaRPr kumimoji="0" lang="en-US" sz="40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200440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</a:t>
            </a:r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0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2145174" y="5414141"/>
              <a:ext cx="720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17</a:t>
              </a:r>
            </a:p>
          </p:txBody>
        </p:sp>
      </p:grp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3</a:t>
            </a:r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0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8972546" y="5414140"/>
              <a:ext cx="1131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100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30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145174" y="5414141"/>
              <a:ext cx="7801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972547" y="3710536"/>
              <a:ext cx="730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20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091707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(m + n) x 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kern="0" spc="50" baseline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b="1" kern="0" spc="5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p=2</a:t>
            </a:r>
            <a:endParaRPr kumimoji="0" lang="en-US" sz="38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972</Words>
  <Application>Microsoft Office PowerPoint</Application>
  <PresentationFormat>Custom</PresentationFormat>
  <Paragraphs>187</Paragraphs>
  <Slides>25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Quicksand SemiBold</vt:lpstr>
      <vt:lpstr>000 BoogersBB [TeddyBear]</vt:lpstr>
      <vt:lpstr>Calibri Light</vt:lpstr>
      <vt:lpstr>Tahoma</vt:lpstr>
      <vt:lpstr>Calibri</vt:lpstr>
      <vt:lpstr>iCiel Cadena</vt:lpstr>
      <vt:lpstr>Times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chất kết hợp của phép cộng</vt:lpstr>
      <vt:lpstr>Tính giá trị của hai biểu thức (a +b) + c và a+ (b + c)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HOME</cp:lastModifiedBy>
  <cp:revision>129</cp:revision>
  <dcterms:created xsi:type="dcterms:W3CDTF">2021-07-10T15:07:21Z</dcterms:created>
  <dcterms:modified xsi:type="dcterms:W3CDTF">2022-10-09T02:36:42Z</dcterms:modified>
</cp:coreProperties>
</file>