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notesMasterIdLst>
    <p:notesMasterId r:id="rId14"/>
  </p:notesMasterIdLst>
  <p:sldIdLst>
    <p:sldId id="259" r:id="rId3"/>
    <p:sldId id="257" r:id="rId4"/>
    <p:sldId id="258" r:id="rId5"/>
    <p:sldId id="268" r:id="rId6"/>
    <p:sldId id="262" r:id="rId7"/>
    <p:sldId id="271" r:id="rId8"/>
    <p:sldId id="274" r:id="rId9"/>
    <p:sldId id="275" r:id="rId10"/>
    <p:sldId id="266" r:id="rId11"/>
    <p:sldId id="276" r:id="rId12"/>
    <p:sldId id="277" r:id="rId13"/>
  </p:sldIdLst>
  <p:sldSz cx="118872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74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65" autoAdjust="0"/>
    <p:restoredTop sz="94660"/>
  </p:normalViewPr>
  <p:slideViewPr>
    <p:cSldViewPr>
      <p:cViewPr varScale="1">
        <p:scale>
          <a:sx n="70" d="100"/>
          <a:sy n="70" d="100"/>
        </p:scale>
        <p:origin x="732" y="72"/>
      </p:cViewPr>
      <p:guideLst>
        <p:guide orient="horz" pos="2160"/>
        <p:guide pos="374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4D8857-7436-4693-91E5-8D3805FD317B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685800"/>
            <a:ext cx="59436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ACF21B-EF48-4750-9238-42F0A5663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237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CF21B-EF48-4750-9238-42F0A5663AF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50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4F1F9B-9C6D-4CC8-8EFF-47BCE9C6A9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5900" y="1122363"/>
            <a:ext cx="8915400" cy="2387600"/>
          </a:xfrm>
        </p:spPr>
        <p:txBody>
          <a:bodyPr anchor="b"/>
          <a:lstStyle>
            <a:lvl1pPr algn="ctr">
              <a:defRPr sz="58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4267A86-F08D-4D0F-88FB-4AAC735123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5900" y="3602038"/>
            <a:ext cx="8915400" cy="1655762"/>
          </a:xfrm>
        </p:spPr>
        <p:txBody>
          <a:bodyPr/>
          <a:lstStyle>
            <a:lvl1pPr marL="0" indent="0" algn="ctr">
              <a:buNone/>
              <a:defRPr sz="2340"/>
            </a:lvl1pPr>
            <a:lvl2pPr marL="445770" indent="0" algn="ctr">
              <a:buNone/>
              <a:defRPr sz="1950"/>
            </a:lvl2pPr>
            <a:lvl3pPr marL="891540" indent="0" algn="ctr">
              <a:buNone/>
              <a:defRPr sz="1755"/>
            </a:lvl3pPr>
            <a:lvl4pPr marL="1337310" indent="0" algn="ctr">
              <a:buNone/>
              <a:defRPr sz="1560"/>
            </a:lvl4pPr>
            <a:lvl5pPr marL="1783080" indent="0" algn="ctr">
              <a:buNone/>
              <a:defRPr sz="1560"/>
            </a:lvl5pPr>
            <a:lvl6pPr marL="2228850" indent="0" algn="ctr">
              <a:buNone/>
              <a:defRPr sz="1560"/>
            </a:lvl6pPr>
            <a:lvl7pPr marL="2674620" indent="0" algn="ctr">
              <a:buNone/>
              <a:defRPr sz="1560"/>
            </a:lvl7pPr>
            <a:lvl8pPr marL="3120390" indent="0" algn="ctr">
              <a:buNone/>
              <a:defRPr sz="1560"/>
            </a:lvl8pPr>
            <a:lvl9pPr marL="3566160" indent="0" algn="ctr">
              <a:buNone/>
              <a:defRPr sz="15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153E829-B0B6-4C4D-9B29-4E686D6CA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49CEA1E-F80B-41FE-B399-00CC3A6D9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F405F06-030B-44D9-946F-63E866BB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729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B32A933-2C72-4B3B-8145-5D56CFB8C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30B5416-241C-4E53-9365-769D436F82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5CA23A8-8F96-4475-8ABA-230C88157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9063E21-D0ED-4C0E-AC8A-93A642441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C70D8C6-0AFB-4654-94AD-08B4C4919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782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0E5160FB-7BE0-4FAB-A2EA-B553B292C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506777" y="365125"/>
            <a:ext cx="2563178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8E8B476-422C-47F3-B823-40544E5DD6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17245" y="365125"/>
            <a:ext cx="7540943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F3809F6-ACAF-41F5-95DC-DA2A0C8D4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579823A-8AB0-4FB3-BD3F-70AE728CB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F79B056-F129-433A-B959-338F0BC35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8748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4F1F9B-9C6D-4CC8-8EFF-47BCE9C6A9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5900" y="1122363"/>
            <a:ext cx="8915400" cy="2387600"/>
          </a:xfrm>
        </p:spPr>
        <p:txBody>
          <a:bodyPr anchor="b"/>
          <a:lstStyle>
            <a:lvl1pPr algn="ctr">
              <a:defRPr sz="58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4267A86-F08D-4D0F-88FB-4AAC735123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5900" y="3602038"/>
            <a:ext cx="8915400" cy="1655762"/>
          </a:xfrm>
        </p:spPr>
        <p:txBody>
          <a:bodyPr/>
          <a:lstStyle>
            <a:lvl1pPr marL="0" indent="0" algn="ctr">
              <a:buNone/>
              <a:defRPr sz="2340"/>
            </a:lvl1pPr>
            <a:lvl2pPr marL="445770" indent="0" algn="ctr">
              <a:buNone/>
              <a:defRPr sz="1950"/>
            </a:lvl2pPr>
            <a:lvl3pPr marL="891540" indent="0" algn="ctr">
              <a:buNone/>
              <a:defRPr sz="1755"/>
            </a:lvl3pPr>
            <a:lvl4pPr marL="1337310" indent="0" algn="ctr">
              <a:buNone/>
              <a:defRPr sz="1560"/>
            </a:lvl4pPr>
            <a:lvl5pPr marL="1783080" indent="0" algn="ctr">
              <a:buNone/>
              <a:defRPr sz="1560"/>
            </a:lvl5pPr>
            <a:lvl6pPr marL="2228850" indent="0" algn="ctr">
              <a:buNone/>
              <a:defRPr sz="1560"/>
            </a:lvl6pPr>
            <a:lvl7pPr marL="2674620" indent="0" algn="ctr">
              <a:buNone/>
              <a:defRPr sz="1560"/>
            </a:lvl7pPr>
            <a:lvl8pPr marL="3120390" indent="0" algn="ctr">
              <a:buNone/>
              <a:defRPr sz="1560"/>
            </a:lvl8pPr>
            <a:lvl9pPr marL="3566160" indent="0" algn="ctr">
              <a:buNone/>
              <a:defRPr sz="15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153E829-B0B6-4C4D-9B29-4E686D6CA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49CEA1E-F80B-41FE-B399-00CC3A6D9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F405F06-030B-44D9-946F-63E866BB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93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E8DC7B6-F360-4B75-8B3A-B35334C13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9B84C0C-9C27-45BA-8CCB-774AFC84F2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84DB61C-6D15-4FEF-BB8E-56505D267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3C606AA-DD81-42F0-850A-8443548C7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AE7F588-1DAB-406D-9529-F31248D7F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5638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9AF8118-E188-424C-BD97-E4A9002BD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054" y="1709739"/>
            <a:ext cx="10252710" cy="2852737"/>
          </a:xfrm>
        </p:spPr>
        <p:txBody>
          <a:bodyPr anchor="b"/>
          <a:lstStyle>
            <a:lvl1pPr>
              <a:defRPr sz="58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5C4807C-A12A-4CE5-AF54-4E8AFC80EA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11054" y="4589464"/>
            <a:ext cx="10252710" cy="1500187"/>
          </a:xfrm>
        </p:spPr>
        <p:txBody>
          <a:bodyPr/>
          <a:lstStyle>
            <a:lvl1pPr marL="0" indent="0">
              <a:buNone/>
              <a:defRPr sz="2340">
                <a:solidFill>
                  <a:schemeClr val="tx1">
                    <a:tint val="75000"/>
                  </a:schemeClr>
                </a:solidFill>
              </a:defRPr>
            </a:lvl1pPr>
            <a:lvl2pPr marL="44577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2pPr>
            <a:lvl3pPr marL="891540" indent="0">
              <a:buNone/>
              <a:defRPr sz="1755">
                <a:solidFill>
                  <a:schemeClr val="tx1">
                    <a:tint val="75000"/>
                  </a:schemeClr>
                </a:solidFill>
              </a:defRPr>
            </a:lvl3pPr>
            <a:lvl4pPr marL="1337310" indent="0">
              <a:buNone/>
              <a:defRPr sz="1560">
                <a:solidFill>
                  <a:schemeClr val="tx1">
                    <a:tint val="75000"/>
                  </a:schemeClr>
                </a:solidFill>
              </a:defRPr>
            </a:lvl4pPr>
            <a:lvl5pPr marL="1783080" indent="0">
              <a:buNone/>
              <a:defRPr sz="1560">
                <a:solidFill>
                  <a:schemeClr val="tx1">
                    <a:tint val="75000"/>
                  </a:schemeClr>
                </a:solidFill>
              </a:defRPr>
            </a:lvl5pPr>
            <a:lvl6pPr marL="2228850" indent="0">
              <a:buNone/>
              <a:defRPr sz="1560">
                <a:solidFill>
                  <a:schemeClr val="tx1">
                    <a:tint val="75000"/>
                  </a:schemeClr>
                </a:solidFill>
              </a:defRPr>
            </a:lvl6pPr>
            <a:lvl7pPr marL="2674620" indent="0">
              <a:buNone/>
              <a:defRPr sz="1560">
                <a:solidFill>
                  <a:schemeClr val="tx1">
                    <a:tint val="75000"/>
                  </a:schemeClr>
                </a:solidFill>
              </a:defRPr>
            </a:lvl7pPr>
            <a:lvl8pPr marL="3120390" indent="0">
              <a:buNone/>
              <a:defRPr sz="1560">
                <a:solidFill>
                  <a:schemeClr val="tx1">
                    <a:tint val="75000"/>
                  </a:schemeClr>
                </a:solidFill>
              </a:defRPr>
            </a:lvl8pPr>
            <a:lvl9pPr marL="3566160" indent="0">
              <a:buNone/>
              <a:defRPr sz="15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B0A5B7F-D031-4C25-AC1B-34588DD50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BD3EB57-7C70-44FE-8D1F-12DC11169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8FC0F4A-8BBD-4CCB-A125-375C963F9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8802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0C9A70-640F-4EEF-B962-1D441CE5C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4A3C17A-066B-416C-99A3-857962CF50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17245" y="1825625"/>
            <a:ext cx="50520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551E015-666E-4C5D-B03C-2FDC42ED0A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7895" y="1825625"/>
            <a:ext cx="50520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55D66D6-E877-44FE-AA05-1225096D2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F0F09A0-D985-4275-8A45-87B957EAE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13E3603-AFAE-48E0-9792-21B6662F6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6217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7ADD870-6D54-474A-B791-22EA31BD7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8793" y="365126"/>
            <a:ext cx="1025271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E48DB75-E5DB-4589-BFA4-7622CEBF97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18794" y="1681163"/>
            <a:ext cx="5028842" cy="823912"/>
          </a:xfrm>
        </p:spPr>
        <p:txBody>
          <a:bodyPr anchor="b"/>
          <a:lstStyle>
            <a:lvl1pPr marL="0" indent="0">
              <a:buNone/>
              <a:defRPr sz="2340" b="1"/>
            </a:lvl1pPr>
            <a:lvl2pPr marL="445770" indent="0">
              <a:buNone/>
              <a:defRPr sz="1950" b="1"/>
            </a:lvl2pPr>
            <a:lvl3pPr marL="891540" indent="0">
              <a:buNone/>
              <a:defRPr sz="1755" b="1"/>
            </a:lvl3pPr>
            <a:lvl4pPr marL="1337310" indent="0">
              <a:buNone/>
              <a:defRPr sz="1560" b="1"/>
            </a:lvl4pPr>
            <a:lvl5pPr marL="1783080" indent="0">
              <a:buNone/>
              <a:defRPr sz="1560" b="1"/>
            </a:lvl5pPr>
            <a:lvl6pPr marL="2228850" indent="0">
              <a:buNone/>
              <a:defRPr sz="1560" b="1"/>
            </a:lvl6pPr>
            <a:lvl7pPr marL="2674620" indent="0">
              <a:buNone/>
              <a:defRPr sz="1560" b="1"/>
            </a:lvl7pPr>
            <a:lvl8pPr marL="3120390" indent="0">
              <a:buNone/>
              <a:defRPr sz="1560" b="1"/>
            </a:lvl8pPr>
            <a:lvl9pPr marL="3566160" indent="0">
              <a:buNone/>
              <a:defRPr sz="15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0EFA002-0FB4-4963-A371-3FA7F83281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8794" y="2505075"/>
            <a:ext cx="502884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E011BC8-6D01-45CE-A648-E1EADC681E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17895" y="1681163"/>
            <a:ext cx="5053608" cy="823912"/>
          </a:xfrm>
        </p:spPr>
        <p:txBody>
          <a:bodyPr anchor="b"/>
          <a:lstStyle>
            <a:lvl1pPr marL="0" indent="0">
              <a:buNone/>
              <a:defRPr sz="2340" b="1"/>
            </a:lvl1pPr>
            <a:lvl2pPr marL="445770" indent="0">
              <a:buNone/>
              <a:defRPr sz="1950" b="1"/>
            </a:lvl2pPr>
            <a:lvl3pPr marL="891540" indent="0">
              <a:buNone/>
              <a:defRPr sz="1755" b="1"/>
            </a:lvl3pPr>
            <a:lvl4pPr marL="1337310" indent="0">
              <a:buNone/>
              <a:defRPr sz="1560" b="1"/>
            </a:lvl4pPr>
            <a:lvl5pPr marL="1783080" indent="0">
              <a:buNone/>
              <a:defRPr sz="1560" b="1"/>
            </a:lvl5pPr>
            <a:lvl6pPr marL="2228850" indent="0">
              <a:buNone/>
              <a:defRPr sz="1560" b="1"/>
            </a:lvl6pPr>
            <a:lvl7pPr marL="2674620" indent="0">
              <a:buNone/>
              <a:defRPr sz="1560" b="1"/>
            </a:lvl7pPr>
            <a:lvl8pPr marL="3120390" indent="0">
              <a:buNone/>
              <a:defRPr sz="1560" b="1"/>
            </a:lvl8pPr>
            <a:lvl9pPr marL="3566160" indent="0">
              <a:buNone/>
              <a:defRPr sz="15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90D6D230-DF00-4DFB-9EA3-D493FFBAE4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17895" y="2505075"/>
            <a:ext cx="505360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06E17CAE-6948-418B-83F8-E84D19625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73DFB80F-AAD6-4446-BD0C-BD28CD8B8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8C1449B8-CC1C-449F-B4AB-CF4BD56CE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498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7A20113-90B7-468E-9C7B-74EF92410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310E403E-38AF-4C6F-8AC9-ACAA67DA2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05F7336-4F3A-4B69-BCC5-8BAD9F411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E60B994-D6C4-4D3D-B6A7-7E57712B5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7737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2216FF73-B0BF-4C11-822E-6B730E910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F3CAB89-B34A-44FC-88A1-3F751B2D7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41855B4-C301-49B0-90EA-8B23BA0FD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5946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CA68DD-4580-4680-86B1-9DF27921A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8794" y="457200"/>
            <a:ext cx="3833931" cy="1600200"/>
          </a:xfrm>
        </p:spPr>
        <p:txBody>
          <a:bodyPr anchor="b"/>
          <a:lstStyle>
            <a:lvl1pPr>
              <a:defRPr sz="31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B43209D-2788-486D-84A6-21DED6144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53608" y="987426"/>
            <a:ext cx="6017895" cy="4873625"/>
          </a:xfrm>
        </p:spPr>
        <p:txBody>
          <a:bodyPr/>
          <a:lstStyle>
            <a:lvl1pPr>
              <a:defRPr sz="3120"/>
            </a:lvl1pPr>
            <a:lvl2pPr>
              <a:defRPr sz="2730"/>
            </a:lvl2pPr>
            <a:lvl3pPr>
              <a:defRPr sz="2340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1B7AD9F6-91C7-45D8-A519-0D7AB7AA5B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18794" y="2057400"/>
            <a:ext cx="3833931" cy="3811588"/>
          </a:xfrm>
        </p:spPr>
        <p:txBody>
          <a:bodyPr/>
          <a:lstStyle>
            <a:lvl1pPr marL="0" indent="0">
              <a:buNone/>
              <a:defRPr sz="1560"/>
            </a:lvl1pPr>
            <a:lvl2pPr marL="445770" indent="0">
              <a:buNone/>
              <a:defRPr sz="1365"/>
            </a:lvl2pPr>
            <a:lvl3pPr marL="891540" indent="0">
              <a:buNone/>
              <a:defRPr sz="1170"/>
            </a:lvl3pPr>
            <a:lvl4pPr marL="1337310" indent="0">
              <a:buNone/>
              <a:defRPr sz="975"/>
            </a:lvl4pPr>
            <a:lvl5pPr marL="1783080" indent="0">
              <a:buNone/>
              <a:defRPr sz="975"/>
            </a:lvl5pPr>
            <a:lvl6pPr marL="2228850" indent="0">
              <a:buNone/>
              <a:defRPr sz="975"/>
            </a:lvl6pPr>
            <a:lvl7pPr marL="2674620" indent="0">
              <a:buNone/>
              <a:defRPr sz="975"/>
            </a:lvl7pPr>
            <a:lvl8pPr marL="3120390" indent="0">
              <a:buNone/>
              <a:defRPr sz="975"/>
            </a:lvl8pPr>
            <a:lvl9pPr marL="3566160" indent="0">
              <a:buNone/>
              <a:defRPr sz="9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E7A54AD-895A-40F1-B735-26A713163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BBCCD3E-A9E2-42AF-B04A-0C7AC0DF9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98D896E-2993-412F-B5E8-469BF1DE1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383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E8DC7B6-F360-4B75-8B3A-B35334C13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9B84C0C-9C27-45BA-8CCB-774AFC84F2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84DB61C-6D15-4FEF-BB8E-56505D267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3C606AA-DD81-42F0-850A-8443548C7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AE7F588-1DAB-406D-9529-F31248D7F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5910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6CD8FB-24BB-42B6-8FB4-88DE62175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8794" y="457200"/>
            <a:ext cx="3833931" cy="1600200"/>
          </a:xfrm>
        </p:spPr>
        <p:txBody>
          <a:bodyPr anchor="b"/>
          <a:lstStyle>
            <a:lvl1pPr>
              <a:defRPr sz="31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A746F00-9190-422F-AC55-7D0F8C29E7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53608" y="987426"/>
            <a:ext cx="6017895" cy="4873625"/>
          </a:xfrm>
        </p:spPr>
        <p:txBody>
          <a:bodyPr/>
          <a:lstStyle>
            <a:lvl1pPr marL="0" indent="0">
              <a:buNone/>
              <a:defRPr sz="3120"/>
            </a:lvl1pPr>
            <a:lvl2pPr marL="445770" indent="0">
              <a:buNone/>
              <a:defRPr sz="2730"/>
            </a:lvl2pPr>
            <a:lvl3pPr marL="891540" indent="0">
              <a:buNone/>
              <a:defRPr sz="2340"/>
            </a:lvl3pPr>
            <a:lvl4pPr marL="1337310" indent="0">
              <a:buNone/>
              <a:defRPr sz="1950"/>
            </a:lvl4pPr>
            <a:lvl5pPr marL="1783080" indent="0">
              <a:buNone/>
              <a:defRPr sz="1950"/>
            </a:lvl5pPr>
            <a:lvl6pPr marL="2228850" indent="0">
              <a:buNone/>
              <a:defRPr sz="1950"/>
            </a:lvl6pPr>
            <a:lvl7pPr marL="2674620" indent="0">
              <a:buNone/>
              <a:defRPr sz="1950"/>
            </a:lvl7pPr>
            <a:lvl8pPr marL="3120390" indent="0">
              <a:buNone/>
              <a:defRPr sz="1950"/>
            </a:lvl8pPr>
            <a:lvl9pPr marL="3566160" indent="0">
              <a:buNone/>
              <a:defRPr sz="195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CB4F667-2703-45E2-B499-4457D9B78C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18794" y="2057400"/>
            <a:ext cx="3833931" cy="3811588"/>
          </a:xfrm>
        </p:spPr>
        <p:txBody>
          <a:bodyPr/>
          <a:lstStyle>
            <a:lvl1pPr marL="0" indent="0">
              <a:buNone/>
              <a:defRPr sz="1560"/>
            </a:lvl1pPr>
            <a:lvl2pPr marL="445770" indent="0">
              <a:buNone/>
              <a:defRPr sz="1365"/>
            </a:lvl2pPr>
            <a:lvl3pPr marL="891540" indent="0">
              <a:buNone/>
              <a:defRPr sz="1170"/>
            </a:lvl3pPr>
            <a:lvl4pPr marL="1337310" indent="0">
              <a:buNone/>
              <a:defRPr sz="975"/>
            </a:lvl4pPr>
            <a:lvl5pPr marL="1783080" indent="0">
              <a:buNone/>
              <a:defRPr sz="975"/>
            </a:lvl5pPr>
            <a:lvl6pPr marL="2228850" indent="0">
              <a:buNone/>
              <a:defRPr sz="975"/>
            </a:lvl6pPr>
            <a:lvl7pPr marL="2674620" indent="0">
              <a:buNone/>
              <a:defRPr sz="975"/>
            </a:lvl7pPr>
            <a:lvl8pPr marL="3120390" indent="0">
              <a:buNone/>
              <a:defRPr sz="975"/>
            </a:lvl8pPr>
            <a:lvl9pPr marL="3566160" indent="0">
              <a:buNone/>
              <a:defRPr sz="9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DECE492-EF97-4317-8227-91DF18BAA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8945CF8-DFBD-4B53-8B48-62DFD523B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BB9F266-D767-47B3-AD81-86357D154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2737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B32A933-2C72-4B3B-8145-5D56CFB8C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30B5416-241C-4E53-9365-769D436F82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5CA23A8-8F96-4475-8ABA-230C88157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9063E21-D0ED-4C0E-AC8A-93A642441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C70D8C6-0AFB-4654-94AD-08B4C4919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3911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0E5160FB-7BE0-4FAB-A2EA-B553B292C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506777" y="365125"/>
            <a:ext cx="2563178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8E8B476-422C-47F3-B823-40544E5DD6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17245" y="365125"/>
            <a:ext cx="7540943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F3809F6-ACAF-41F5-95DC-DA2A0C8D4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579823A-8AB0-4FB3-BD3F-70AE728CB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F79B056-F129-433A-B959-338F0BC35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501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9AF8118-E188-424C-BD97-E4A9002BD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054" y="1709739"/>
            <a:ext cx="10252710" cy="2852737"/>
          </a:xfrm>
        </p:spPr>
        <p:txBody>
          <a:bodyPr anchor="b"/>
          <a:lstStyle>
            <a:lvl1pPr>
              <a:defRPr sz="58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5C4807C-A12A-4CE5-AF54-4E8AFC80EA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11054" y="4589464"/>
            <a:ext cx="10252710" cy="1500187"/>
          </a:xfrm>
        </p:spPr>
        <p:txBody>
          <a:bodyPr/>
          <a:lstStyle>
            <a:lvl1pPr marL="0" indent="0">
              <a:buNone/>
              <a:defRPr sz="2340">
                <a:solidFill>
                  <a:schemeClr val="tx1">
                    <a:tint val="75000"/>
                  </a:schemeClr>
                </a:solidFill>
              </a:defRPr>
            </a:lvl1pPr>
            <a:lvl2pPr marL="44577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2pPr>
            <a:lvl3pPr marL="891540" indent="0">
              <a:buNone/>
              <a:defRPr sz="1755">
                <a:solidFill>
                  <a:schemeClr val="tx1">
                    <a:tint val="75000"/>
                  </a:schemeClr>
                </a:solidFill>
              </a:defRPr>
            </a:lvl3pPr>
            <a:lvl4pPr marL="1337310" indent="0">
              <a:buNone/>
              <a:defRPr sz="1560">
                <a:solidFill>
                  <a:schemeClr val="tx1">
                    <a:tint val="75000"/>
                  </a:schemeClr>
                </a:solidFill>
              </a:defRPr>
            </a:lvl4pPr>
            <a:lvl5pPr marL="1783080" indent="0">
              <a:buNone/>
              <a:defRPr sz="1560">
                <a:solidFill>
                  <a:schemeClr val="tx1">
                    <a:tint val="75000"/>
                  </a:schemeClr>
                </a:solidFill>
              </a:defRPr>
            </a:lvl5pPr>
            <a:lvl6pPr marL="2228850" indent="0">
              <a:buNone/>
              <a:defRPr sz="1560">
                <a:solidFill>
                  <a:schemeClr val="tx1">
                    <a:tint val="75000"/>
                  </a:schemeClr>
                </a:solidFill>
              </a:defRPr>
            </a:lvl6pPr>
            <a:lvl7pPr marL="2674620" indent="0">
              <a:buNone/>
              <a:defRPr sz="1560">
                <a:solidFill>
                  <a:schemeClr val="tx1">
                    <a:tint val="75000"/>
                  </a:schemeClr>
                </a:solidFill>
              </a:defRPr>
            </a:lvl7pPr>
            <a:lvl8pPr marL="3120390" indent="0">
              <a:buNone/>
              <a:defRPr sz="1560">
                <a:solidFill>
                  <a:schemeClr val="tx1">
                    <a:tint val="75000"/>
                  </a:schemeClr>
                </a:solidFill>
              </a:defRPr>
            </a:lvl8pPr>
            <a:lvl9pPr marL="3566160" indent="0">
              <a:buNone/>
              <a:defRPr sz="15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B0A5B7F-D031-4C25-AC1B-34588DD50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BD3EB57-7C70-44FE-8D1F-12DC11169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8FC0F4A-8BBD-4CCB-A125-375C963F9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554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0C9A70-640F-4EEF-B962-1D441CE5C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4A3C17A-066B-416C-99A3-857962CF50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17245" y="1825625"/>
            <a:ext cx="50520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551E015-666E-4C5D-B03C-2FDC42ED0A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7895" y="1825625"/>
            <a:ext cx="50520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55D66D6-E877-44FE-AA05-1225096D2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F0F09A0-D985-4275-8A45-87B957EAE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13E3603-AFAE-48E0-9792-21B6662F6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143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7ADD870-6D54-474A-B791-22EA31BD7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8793" y="365126"/>
            <a:ext cx="1025271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E48DB75-E5DB-4589-BFA4-7622CEBF97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18794" y="1681163"/>
            <a:ext cx="5028842" cy="823912"/>
          </a:xfrm>
        </p:spPr>
        <p:txBody>
          <a:bodyPr anchor="b"/>
          <a:lstStyle>
            <a:lvl1pPr marL="0" indent="0">
              <a:buNone/>
              <a:defRPr sz="2340" b="1"/>
            </a:lvl1pPr>
            <a:lvl2pPr marL="445770" indent="0">
              <a:buNone/>
              <a:defRPr sz="1950" b="1"/>
            </a:lvl2pPr>
            <a:lvl3pPr marL="891540" indent="0">
              <a:buNone/>
              <a:defRPr sz="1755" b="1"/>
            </a:lvl3pPr>
            <a:lvl4pPr marL="1337310" indent="0">
              <a:buNone/>
              <a:defRPr sz="1560" b="1"/>
            </a:lvl4pPr>
            <a:lvl5pPr marL="1783080" indent="0">
              <a:buNone/>
              <a:defRPr sz="1560" b="1"/>
            </a:lvl5pPr>
            <a:lvl6pPr marL="2228850" indent="0">
              <a:buNone/>
              <a:defRPr sz="1560" b="1"/>
            </a:lvl6pPr>
            <a:lvl7pPr marL="2674620" indent="0">
              <a:buNone/>
              <a:defRPr sz="1560" b="1"/>
            </a:lvl7pPr>
            <a:lvl8pPr marL="3120390" indent="0">
              <a:buNone/>
              <a:defRPr sz="1560" b="1"/>
            </a:lvl8pPr>
            <a:lvl9pPr marL="3566160" indent="0">
              <a:buNone/>
              <a:defRPr sz="15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0EFA002-0FB4-4963-A371-3FA7F83281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8794" y="2505075"/>
            <a:ext cx="502884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E011BC8-6D01-45CE-A648-E1EADC681E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17895" y="1681163"/>
            <a:ext cx="5053608" cy="823912"/>
          </a:xfrm>
        </p:spPr>
        <p:txBody>
          <a:bodyPr anchor="b"/>
          <a:lstStyle>
            <a:lvl1pPr marL="0" indent="0">
              <a:buNone/>
              <a:defRPr sz="2340" b="1"/>
            </a:lvl1pPr>
            <a:lvl2pPr marL="445770" indent="0">
              <a:buNone/>
              <a:defRPr sz="1950" b="1"/>
            </a:lvl2pPr>
            <a:lvl3pPr marL="891540" indent="0">
              <a:buNone/>
              <a:defRPr sz="1755" b="1"/>
            </a:lvl3pPr>
            <a:lvl4pPr marL="1337310" indent="0">
              <a:buNone/>
              <a:defRPr sz="1560" b="1"/>
            </a:lvl4pPr>
            <a:lvl5pPr marL="1783080" indent="0">
              <a:buNone/>
              <a:defRPr sz="1560" b="1"/>
            </a:lvl5pPr>
            <a:lvl6pPr marL="2228850" indent="0">
              <a:buNone/>
              <a:defRPr sz="1560" b="1"/>
            </a:lvl6pPr>
            <a:lvl7pPr marL="2674620" indent="0">
              <a:buNone/>
              <a:defRPr sz="1560" b="1"/>
            </a:lvl7pPr>
            <a:lvl8pPr marL="3120390" indent="0">
              <a:buNone/>
              <a:defRPr sz="1560" b="1"/>
            </a:lvl8pPr>
            <a:lvl9pPr marL="3566160" indent="0">
              <a:buNone/>
              <a:defRPr sz="15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90D6D230-DF00-4DFB-9EA3-D493FFBAE4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17895" y="2505075"/>
            <a:ext cx="505360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06E17CAE-6948-418B-83F8-E84D19625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73DFB80F-AAD6-4446-BD0C-BD28CD8B8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8C1449B8-CC1C-449F-B4AB-CF4BD56CE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849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7A20113-90B7-468E-9C7B-74EF92410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310E403E-38AF-4C6F-8AC9-ACAA67DA2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05F7336-4F3A-4B69-BCC5-8BAD9F411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E60B994-D6C4-4D3D-B6A7-7E57712B5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495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2216FF73-B0BF-4C11-822E-6B730E910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F3CAB89-B34A-44FC-88A1-3F751B2D7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41855B4-C301-49B0-90EA-8B23BA0FD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824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CA68DD-4580-4680-86B1-9DF27921A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8794" y="457200"/>
            <a:ext cx="3833931" cy="1600200"/>
          </a:xfrm>
        </p:spPr>
        <p:txBody>
          <a:bodyPr anchor="b"/>
          <a:lstStyle>
            <a:lvl1pPr>
              <a:defRPr sz="31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B43209D-2788-486D-84A6-21DED6144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53608" y="987426"/>
            <a:ext cx="6017895" cy="4873625"/>
          </a:xfrm>
        </p:spPr>
        <p:txBody>
          <a:bodyPr/>
          <a:lstStyle>
            <a:lvl1pPr>
              <a:defRPr sz="3120"/>
            </a:lvl1pPr>
            <a:lvl2pPr>
              <a:defRPr sz="2730"/>
            </a:lvl2pPr>
            <a:lvl3pPr>
              <a:defRPr sz="2340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1B7AD9F6-91C7-45D8-A519-0D7AB7AA5B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18794" y="2057400"/>
            <a:ext cx="3833931" cy="3811588"/>
          </a:xfrm>
        </p:spPr>
        <p:txBody>
          <a:bodyPr/>
          <a:lstStyle>
            <a:lvl1pPr marL="0" indent="0">
              <a:buNone/>
              <a:defRPr sz="1560"/>
            </a:lvl1pPr>
            <a:lvl2pPr marL="445770" indent="0">
              <a:buNone/>
              <a:defRPr sz="1365"/>
            </a:lvl2pPr>
            <a:lvl3pPr marL="891540" indent="0">
              <a:buNone/>
              <a:defRPr sz="1170"/>
            </a:lvl3pPr>
            <a:lvl4pPr marL="1337310" indent="0">
              <a:buNone/>
              <a:defRPr sz="975"/>
            </a:lvl4pPr>
            <a:lvl5pPr marL="1783080" indent="0">
              <a:buNone/>
              <a:defRPr sz="975"/>
            </a:lvl5pPr>
            <a:lvl6pPr marL="2228850" indent="0">
              <a:buNone/>
              <a:defRPr sz="975"/>
            </a:lvl6pPr>
            <a:lvl7pPr marL="2674620" indent="0">
              <a:buNone/>
              <a:defRPr sz="975"/>
            </a:lvl7pPr>
            <a:lvl8pPr marL="3120390" indent="0">
              <a:buNone/>
              <a:defRPr sz="975"/>
            </a:lvl8pPr>
            <a:lvl9pPr marL="3566160" indent="0">
              <a:buNone/>
              <a:defRPr sz="9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E7A54AD-895A-40F1-B735-26A713163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BBCCD3E-A9E2-42AF-B04A-0C7AC0DF9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98D896E-2993-412F-B5E8-469BF1DE1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030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6CD8FB-24BB-42B6-8FB4-88DE62175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8794" y="457200"/>
            <a:ext cx="3833931" cy="1600200"/>
          </a:xfrm>
        </p:spPr>
        <p:txBody>
          <a:bodyPr anchor="b"/>
          <a:lstStyle>
            <a:lvl1pPr>
              <a:defRPr sz="31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A746F00-9190-422F-AC55-7D0F8C29E7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53608" y="987426"/>
            <a:ext cx="6017895" cy="4873625"/>
          </a:xfrm>
        </p:spPr>
        <p:txBody>
          <a:bodyPr/>
          <a:lstStyle>
            <a:lvl1pPr marL="0" indent="0">
              <a:buNone/>
              <a:defRPr sz="3120"/>
            </a:lvl1pPr>
            <a:lvl2pPr marL="445770" indent="0">
              <a:buNone/>
              <a:defRPr sz="2730"/>
            </a:lvl2pPr>
            <a:lvl3pPr marL="891540" indent="0">
              <a:buNone/>
              <a:defRPr sz="2340"/>
            </a:lvl3pPr>
            <a:lvl4pPr marL="1337310" indent="0">
              <a:buNone/>
              <a:defRPr sz="1950"/>
            </a:lvl4pPr>
            <a:lvl5pPr marL="1783080" indent="0">
              <a:buNone/>
              <a:defRPr sz="1950"/>
            </a:lvl5pPr>
            <a:lvl6pPr marL="2228850" indent="0">
              <a:buNone/>
              <a:defRPr sz="1950"/>
            </a:lvl6pPr>
            <a:lvl7pPr marL="2674620" indent="0">
              <a:buNone/>
              <a:defRPr sz="1950"/>
            </a:lvl7pPr>
            <a:lvl8pPr marL="3120390" indent="0">
              <a:buNone/>
              <a:defRPr sz="1950"/>
            </a:lvl8pPr>
            <a:lvl9pPr marL="3566160" indent="0">
              <a:buNone/>
              <a:defRPr sz="195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CB4F667-2703-45E2-B499-4457D9B78C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18794" y="2057400"/>
            <a:ext cx="3833931" cy="3811588"/>
          </a:xfrm>
        </p:spPr>
        <p:txBody>
          <a:bodyPr/>
          <a:lstStyle>
            <a:lvl1pPr marL="0" indent="0">
              <a:buNone/>
              <a:defRPr sz="1560"/>
            </a:lvl1pPr>
            <a:lvl2pPr marL="445770" indent="0">
              <a:buNone/>
              <a:defRPr sz="1365"/>
            </a:lvl2pPr>
            <a:lvl3pPr marL="891540" indent="0">
              <a:buNone/>
              <a:defRPr sz="1170"/>
            </a:lvl3pPr>
            <a:lvl4pPr marL="1337310" indent="0">
              <a:buNone/>
              <a:defRPr sz="975"/>
            </a:lvl4pPr>
            <a:lvl5pPr marL="1783080" indent="0">
              <a:buNone/>
              <a:defRPr sz="975"/>
            </a:lvl5pPr>
            <a:lvl6pPr marL="2228850" indent="0">
              <a:buNone/>
              <a:defRPr sz="975"/>
            </a:lvl6pPr>
            <a:lvl7pPr marL="2674620" indent="0">
              <a:buNone/>
              <a:defRPr sz="975"/>
            </a:lvl7pPr>
            <a:lvl8pPr marL="3120390" indent="0">
              <a:buNone/>
              <a:defRPr sz="975"/>
            </a:lvl8pPr>
            <a:lvl9pPr marL="3566160" indent="0">
              <a:buNone/>
              <a:defRPr sz="9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DECE492-EF97-4317-8227-91DF18BAA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8945CF8-DFBD-4B53-8B48-62DFD523B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BB9F266-D767-47B3-AD81-86357D154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649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D8CA744-F31D-4FBF-BAB4-317659AC9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7245" y="365126"/>
            <a:ext cx="1025271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214FCC4-20E2-42E0-9E05-14DF15FD83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17245" y="1825625"/>
            <a:ext cx="1025271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E3344AE-E699-4851-8586-9C43CD2C57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17245" y="6356351"/>
            <a:ext cx="26746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F2EC33F-6DBA-4DDD-8486-1A6382D928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37635" y="6356351"/>
            <a:ext cx="40119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EDFB434-7BF6-4F74-BE51-ABD788A05E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95335" y="6356351"/>
            <a:ext cx="26746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362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891540" rtl="0" eaLnBrk="1" latinLnBrk="0" hangingPunct="1">
        <a:lnSpc>
          <a:spcPct val="90000"/>
        </a:lnSpc>
        <a:spcBef>
          <a:spcPct val="0"/>
        </a:spcBef>
        <a:buNone/>
        <a:defRPr sz="42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2885" indent="-222885" algn="l" defTabSz="891540" rtl="0" eaLnBrk="1" latinLnBrk="0" hangingPunct="1">
        <a:lnSpc>
          <a:spcPct val="90000"/>
        </a:lnSpc>
        <a:spcBef>
          <a:spcPts val="975"/>
        </a:spcBef>
        <a:buFont typeface="Arial" panose="020B0604020202020204" pitchFamily="34" charset="0"/>
        <a:buChar char="•"/>
        <a:defRPr sz="2730" kern="1200">
          <a:solidFill>
            <a:schemeClr val="tx1"/>
          </a:solidFill>
          <a:latin typeface="+mn-lt"/>
          <a:ea typeface="+mn-ea"/>
          <a:cs typeface="+mn-cs"/>
        </a:defRPr>
      </a:lvl1pPr>
      <a:lvl2pPr marL="668655" indent="-222885" algn="l" defTabSz="891540" rtl="0" eaLnBrk="1" latinLnBrk="0" hangingPunct="1">
        <a:lnSpc>
          <a:spcPct val="90000"/>
        </a:lnSpc>
        <a:spcBef>
          <a:spcPts val="488"/>
        </a:spcBef>
        <a:buFont typeface="Arial" panose="020B0604020202020204" pitchFamily="34" charset="0"/>
        <a:buChar char="•"/>
        <a:defRPr sz="2340" kern="1200">
          <a:solidFill>
            <a:schemeClr val="tx1"/>
          </a:solidFill>
          <a:latin typeface="+mn-lt"/>
          <a:ea typeface="+mn-ea"/>
          <a:cs typeface="+mn-cs"/>
        </a:defRPr>
      </a:lvl2pPr>
      <a:lvl3pPr marL="1114425" indent="-222885" algn="l" defTabSz="891540" rtl="0" eaLnBrk="1" latinLnBrk="0" hangingPunct="1">
        <a:lnSpc>
          <a:spcPct val="90000"/>
        </a:lnSpc>
        <a:spcBef>
          <a:spcPts val="488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560195" indent="-222885" algn="l" defTabSz="891540" rtl="0" eaLnBrk="1" latinLnBrk="0" hangingPunct="1">
        <a:lnSpc>
          <a:spcPct val="90000"/>
        </a:lnSpc>
        <a:spcBef>
          <a:spcPts val="488"/>
        </a:spcBef>
        <a:buFont typeface="Arial" panose="020B0604020202020204" pitchFamily="34" charset="0"/>
        <a:buChar char="•"/>
        <a:defRPr sz="1755" kern="1200">
          <a:solidFill>
            <a:schemeClr val="tx1"/>
          </a:solidFill>
          <a:latin typeface="+mn-lt"/>
          <a:ea typeface="+mn-ea"/>
          <a:cs typeface="+mn-cs"/>
        </a:defRPr>
      </a:lvl4pPr>
      <a:lvl5pPr marL="2005965" indent="-222885" algn="l" defTabSz="891540" rtl="0" eaLnBrk="1" latinLnBrk="0" hangingPunct="1">
        <a:lnSpc>
          <a:spcPct val="90000"/>
        </a:lnSpc>
        <a:spcBef>
          <a:spcPts val="488"/>
        </a:spcBef>
        <a:buFont typeface="Arial" panose="020B0604020202020204" pitchFamily="34" charset="0"/>
        <a:buChar char="•"/>
        <a:defRPr sz="1755" kern="1200">
          <a:solidFill>
            <a:schemeClr val="tx1"/>
          </a:solidFill>
          <a:latin typeface="+mn-lt"/>
          <a:ea typeface="+mn-ea"/>
          <a:cs typeface="+mn-cs"/>
        </a:defRPr>
      </a:lvl5pPr>
      <a:lvl6pPr marL="2451735" indent="-222885" algn="l" defTabSz="891540" rtl="0" eaLnBrk="1" latinLnBrk="0" hangingPunct="1">
        <a:lnSpc>
          <a:spcPct val="90000"/>
        </a:lnSpc>
        <a:spcBef>
          <a:spcPts val="488"/>
        </a:spcBef>
        <a:buFont typeface="Arial" panose="020B0604020202020204" pitchFamily="34" charset="0"/>
        <a:buChar char="•"/>
        <a:defRPr sz="1755" kern="1200">
          <a:solidFill>
            <a:schemeClr val="tx1"/>
          </a:solidFill>
          <a:latin typeface="+mn-lt"/>
          <a:ea typeface="+mn-ea"/>
          <a:cs typeface="+mn-cs"/>
        </a:defRPr>
      </a:lvl6pPr>
      <a:lvl7pPr marL="2897505" indent="-222885" algn="l" defTabSz="891540" rtl="0" eaLnBrk="1" latinLnBrk="0" hangingPunct="1">
        <a:lnSpc>
          <a:spcPct val="90000"/>
        </a:lnSpc>
        <a:spcBef>
          <a:spcPts val="488"/>
        </a:spcBef>
        <a:buFont typeface="Arial" panose="020B0604020202020204" pitchFamily="34" charset="0"/>
        <a:buChar char="•"/>
        <a:defRPr sz="1755" kern="1200">
          <a:solidFill>
            <a:schemeClr val="tx1"/>
          </a:solidFill>
          <a:latin typeface="+mn-lt"/>
          <a:ea typeface="+mn-ea"/>
          <a:cs typeface="+mn-cs"/>
        </a:defRPr>
      </a:lvl7pPr>
      <a:lvl8pPr marL="3343275" indent="-222885" algn="l" defTabSz="891540" rtl="0" eaLnBrk="1" latinLnBrk="0" hangingPunct="1">
        <a:lnSpc>
          <a:spcPct val="90000"/>
        </a:lnSpc>
        <a:spcBef>
          <a:spcPts val="488"/>
        </a:spcBef>
        <a:buFont typeface="Arial" panose="020B0604020202020204" pitchFamily="34" charset="0"/>
        <a:buChar char="•"/>
        <a:defRPr sz="1755" kern="1200">
          <a:solidFill>
            <a:schemeClr val="tx1"/>
          </a:solidFill>
          <a:latin typeface="+mn-lt"/>
          <a:ea typeface="+mn-ea"/>
          <a:cs typeface="+mn-cs"/>
        </a:defRPr>
      </a:lvl8pPr>
      <a:lvl9pPr marL="3789045" indent="-222885" algn="l" defTabSz="891540" rtl="0" eaLnBrk="1" latinLnBrk="0" hangingPunct="1">
        <a:lnSpc>
          <a:spcPct val="90000"/>
        </a:lnSpc>
        <a:spcBef>
          <a:spcPts val="488"/>
        </a:spcBef>
        <a:buFont typeface="Arial" panose="020B0604020202020204" pitchFamily="34" charset="0"/>
        <a:buChar char="•"/>
        <a:defRPr sz="175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1pPr>
      <a:lvl2pPr marL="44577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2pPr>
      <a:lvl3pPr marL="89154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3pPr>
      <a:lvl4pPr marL="133731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4pPr>
      <a:lvl5pPr marL="178308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5pPr>
      <a:lvl6pPr marL="222885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7pPr>
      <a:lvl8pPr marL="312039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8pPr>
      <a:lvl9pPr marL="356616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D8CA744-F31D-4FBF-BAB4-317659AC9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7245" y="365126"/>
            <a:ext cx="1025271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214FCC4-20E2-42E0-9E05-14DF15FD83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17245" y="1825625"/>
            <a:ext cx="1025271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E3344AE-E699-4851-8586-9C43CD2C57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17245" y="6356351"/>
            <a:ext cx="26746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F2EC33F-6DBA-4DDD-8486-1A6382D928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37635" y="6356351"/>
            <a:ext cx="40119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EDFB434-7BF6-4F74-BE51-ABD788A05E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95335" y="6356351"/>
            <a:ext cx="26746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294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891540" rtl="0" eaLnBrk="1" latinLnBrk="0" hangingPunct="1">
        <a:lnSpc>
          <a:spcPct val="90000"/>
        </a:lnSpc>
        <a:spcBef>
          <a:spcPct val="0"/>
        </a:spcBef>
        <a:buNone/>
        <a:defRPr sz="42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2885" indent="-222885" algn="l" defTabSz="891540" rtl="0" eaLnBrk="1" latinLnBrk="0" hangingPunct="1">
        <a:lnSpc>
          <a:spcPct val="90000"/>
        </a:lnSpc>
        <a:spcBef>
          <a:spcPts val="975"/>
        </a:spcBef>
        <a:buFont typeface="Arial" panose="020B0604020202020204" pitchFamily="34" charset="0"/>
        <a:buChar char="•"/>
        <a:defRPr sz="2730" kern="1200">
          <a:solidFill>
            <a:schemeClr val="tx1"/>
          </a:solidFill>
          <a:latin typeface="+mn-lt"/>
          <a:ea typeface="+mn-ea"/>
          <a:cs typeface="+mn-cs"/>
        </a:defRPr>
      </a:lvl1pPr>
      <a:lvl2pPr marL="668655" indent="-222885" algn="l" defTabSz="891540" rtl="0" eaLnBrk="1" latinLnBrk="0" hangingPunct="1">
        <a:lnSpc>
          <a:spcPct val="90000"/>
        </a:lnSpc>
        <a:spcBef>
          <a:spcPts val="488"/>
        </a:spcBef>
        <a:buFont typeface="Arial" panose="020B0604020202020204" pitchFamily="34" charset="0"/>
        <a:buChar char="•"/>
        <a:defRPr sz="2340" kern="1200">
          <a:solidFill>
            <a:schemeClr val="tx1"/>
          </a:solidFill>
          <a:latin typeface="+mn-lt"/>
          <a:ea typeface="+mn-ea"/>
          <a:cs typeface="+mn-cs"/>
        </a:defRPr>
      </a:lvl2pPr>
      <a:lvl3pPr marL="1114425" indent="-222885" algn="l" defTabSz="891540" rtl="0" eaLnBrk="1" latinLnBrk="0" hangingPunct="1">
        <a:lnSpc>
          <a:spcPct val="90000"/>
        </a:lnSpc>
        <a:spcBef>
          <a:spcPts val="488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560195" indent="-222885" algn="l" defTabSz="891540" rtl="0" eaLnBrk="1" latinLnBrk="0" hangingPunct="1">
        <a:lnSpc>
          <a:spcPct val="90000"/>
        </a:lnSpc>
        <a:spcBef>
          <a:spcPts val="488"/>
        </a:spcBef>
        <a:buFont typeface="Arial" panose="020B0604020202020204" pitchFamily="34" charset="0"/>
        <a:buChar char="•"/>
        <a:defRPr sz="1755" kern="1200">
          <a:solidFill>
            <a:schemeClr val="tx1"/>
          </a:solidFill>
          <a:latin typeface="+mn-lt"/>
          <a:ea typeface="+mn-ea"/>
          <a:cs typeface="+mn-cs"/>
        </a:defRPr>
      </a:lvl4pPr>
      <a:lvl5pPr marL="2005965" indent="-222885" algn="l" defTabSz="891540" rtl="0" eaLnBrk="1" latinLnBrk="0" hangingPunct="1">
        <a:lnSpc>
          <a:spcPct val="90000"/>
        </a:lnSpc>
        <a:spcBef>
          <a:spcPts val="488"/>
        </a:spcBef>
        <a:buFont typeface="Arial" panose="020B0604020202020204" pitchFamily="34" charset="0"/>
        <a:buChar char="•"/>
        <a:defRPr sz="1755" kern="1200">
          <a:solidFill>
            <a:schemeClr val="tx1"/>
          </a:solidFill>
          <a:latin typeface="+mn-lt"/>
          <a:ea typeface="+mn-ea"/>
          <a:cs typeface="+mn-cs"/>
        </a:defRPr>
      </a:lvl5pPr>
      <a:lvl6pPr marL="2451735" indent="-222885" algn="l" defTabSz="891540" rtl="0" eaLnBrk="1" latinLnBrk="0" hangingPunct="1">
        <a:lnSpc>
          <a:spcPct val="90000"/>
        </a:lnSpc>
        <a:spcBef>
          <a:spcPts val="488"/>
        </a:spcBef>
        <a:buFont typeface="Arial" panose="020B0604020202020204" pitchFamily="34" charset="0"/>
        <a:buChar char="•"/>
        <a:defRPr sz="1755" kern="1200">
          <a:solidFill>
            <a:schemeClr val="tx1"/>
          </a:solidFill>
          <a:latin typeface="+mn-lt"/>
          <a:ea typeface="+mn-ea"/>
          <a:cs typeface="+mn-cs"/>
        </a:defRPr>
      </a:lvl6pPr>
      <a:lvl7pPr marL="2897505" indent="-222885" algn="l" defTabSz="891540" rtl="0" eaLnBrk="1" latinLnBrk="0" hangingPunct="1">
        <a:lnSpc>
          <a:spcPct val="90000"/>
        </a:lnSpc>
        <a:spcBef>
          <a:spcPts val="488"/>
        </a:spcBef>
        <a:buFont typeface="Arial" panose="020B0604020202020204" pitchFamily="34" charset="0"/>
        <a:buChar char="•"/>
        <a:defRPr sz="1755" kern="1200">
          <a:solidFill>
            <a:schemeClr val="tx1"/>
          </a:solidFill>
          <a:latin typeface="+mn-lt"/>
          <a:ea typeface="+mn-ea"/>
          <a:cs typeface="+mn-cs"/>
        </a:defRPr>
      </a:lvl7pPr>
      <a:lvl8pPr marL="3343275" indent="-222885" algn="l" defTabSz="891540" rtl="0" eaLnBrk="1" latinLnBrk="0" hangingPunct="1">
        <a:lnSpc>
          <a:spcPct val="90000"/>
        </a:lnSpc>
        <a:spcBef>
          <a:spcPts val="488"/>
        </a:spcBef>
        <a:buFont typeface="Arial" panose="020B0604020202020204" pitchFamily="34" charset="0"/>
        <a:buChar char="•"/>
        <a:defRPr sz="1755" kern="1200">
          <a:solidFill>
            <a:schemeClr val="tx1"/>
          </a:solidFill>
          <a:latin typeface="+mn-lt"/>
          <a:ea typeface="+mn-ea"/>
          <a:cs typeface="+mn-cs"/>
        </a:defRPr>
      </a:lvl8pPr>
      <a:lvl9pPr marL="3789045" indent="-222885" algn="l" defTabSz="891540" rtl="0" eaLnBrk="1" latinLnBrk="0" hangingPunct="1">
        <a:lnSpc>
          <a:spcPct val="90000"/>
        </a:lnSpc>
        <a:spcBef>
          <a:spcPts val="488"/>
        </a:spcBef>
        <a:buFont typeface="Arial" panose="020B0604020202020204" pitchFamily="34" charset="0"/>
        <a:buChar char="•"/>
        <a:defRPr sz="175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1pPr>
      <a:lvl2pPr marL="44577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2pPr>
      <a:lvl3pPr marL="89154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3pPr>
      <a:lvl4pPr marL="133731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4pPr>
      <a:lvl5pPr marL="178308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5pPr>
      <a:lvl6pPr marL="222885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7pPr>
      <a:lvl8pPr marL="312039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8pPr>
      <a:lvl9pPr marL="356616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224" y="2057401"/>
            <a:ext cx="11887199" cy="646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vi-VN" sz="3600" b="1" noProof="1">
                <a:latin typeface="+mj-lt"/>
                <a:cs typeface="Arial" panose="020B0604020202020204" pitchFamily="34" charset="0"/>
              </a:rPr>
              <a:t>MÔN TOÁN</a:t>
            </a:r>
          </a:p>
        </p:txBody>
      </p:sp>
      <p:sp>
        <p:nvSpPr>
          <p:cNvPr id="5" name="Rectangle 4"/>
          <p:cNvSpPr/>
          <p:nvPr/>
        </p:nvSpPr>
        <p:spPr>
          <a:xfrm>
            <a:off x="19223" y="3048001"/>
            <a:ext cx="11887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6000" b="1" noProof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Luyện tập (tr 48)</a:t>
            </a:r>
            <a:endParaRPr lang="vi-VN" sz="6000" b="1" noProof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97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535113" y="4763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4" tIns="45717" rIns="91434" bIns="45717"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 u="sng">
                <a:solidFill>
                  <a:srgbClr val="4129F3"/>
                </a:solidFill>
              </a:rPr>
              <a:t>Bài 5: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381000" y="447675"/>
            <a:ext cx="110490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FFCCFF"/>
                </a:solidFill>
              </a:rPr>
              <a:t> </a:t>
            </a:r>
            <a:r>
              <a:rPr lang="en-US" altLang="en-US" sz="2800" dirty="0"/>
              <a:t>Thu </a:t>
            </a:r>
            <a:r>
              <a:rPr lang="en-US" altLang="en-US" sz="2800" dirty="0" err="1"/>
              <a:t>hoạch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từ</a:t>
            </a:r>
            <a:r>
              <a:rPr lang="en-US" altLang="en-US" sz="2800" dirty="0"/>
              <a:t> </a:t>
            </a:r>
            <a:r>
              <a:rPr lang="en-US" altLang="en-US" sz="2800" dirty="0" err="1"/>
              <a:t>hai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thửa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ruộng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được</a:t>
            </a:r>
            <a:r>
              <a:rPr lang="en-US" altLang="en-US" sz="2800" dirty="0"/>
              <a:t> 5 </a:t>
            </a:r>
            <a:r>
              <a:rPr lang="en-US" altLang="en-US" sz="2800" dirty="0" err="1"/>
              <a:t>tấn</a:t>
            </a:r>
            <a:r>
              <a:rPr lang="en-US" altLang="en-US" sz="2800" dirty="0"/>
              <a:t> 2 </a:t>
            </a:r>
            <a:r>
              <a:rPr lang="en-US" altLang="en-US" sz="2800" dirty="0" err="1"/>
              <a:t>tạ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thóc</a:t>
            </a:r>
            <a:r>
              <a:rPr lang="en-US" altLang="en-US" sz="2800" dirty="0"/>
              <a:t>. Thu </a:t>
            </a:r>
            <a:r>
              <a:rPr lang="en-US" altLang="en-US" sz="2800" dirty="0" err="1"/>
              <a:t>hoạch</a:t>
            </a:r>
            <a:r>
              <a:rPr lang="en-US" altLang="en-US" sz="2800" dirty="0"/>
              <a:t> ở </a:t>
            </a:r>
            <a:r>
              <a:rPr lang="en-US" altLang="en-US" sz="2800" dirty="0" err="1"/>
              <a:t>thửa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ruộng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thứ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nhất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được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nhiều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hơn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thửa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ruộng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thứ</a:t>
            </a:r>
            <a:r>
              <a:rPr lang="en-US" altLang="en-US" sz="2800" dirty="0"/>
              <a:t> </a:t>
            </a:r>
            <a:r>
              <a:rPr lang="en-US" altLang="en-US" sz="2800" dirty="0" err="1"/>
              <a:t>hai</a:t>
            </a:r>
            <a:r>
              <a:rPr lang="en-US" altLang="en-US" sz="2800" dirty="0"/>
              <a:t> 8 </a:t>
            </a:r>
            <a:r>
              <a:rPr lang="en-US" altLang="en-US" sz="2800" dirty="0" err="1"/>
              <a:t>tạ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thóc</a:t>
            </a:r>
            <a:r>
              <a:rPr lang="en-US" altLang="en-US" sz="2800" dirty="0"/>
              <a:t>. </a:t>
            </a:r>
            <a:r>
              <a:rPr lang="en-US" altLang="en-US" sz="2800" dirty="0" err="1"/>
              <a:t>Hỏi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hoạch</a:t>
            </a:r>
            <a:r>
              <a:rPr lang="en-US" altLang="en-US" sz="2800" dirty="0"/>
              <a:t> ở </a:t>
            </a:r>
            <a:r>
              <a:rPr lang="en-US" altLang="en-US" sz="2800" dirty="0" err="1"/>
              <a:t>mỗi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thửa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ruộng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được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bao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nhiêu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ki</a:t>
            </a:r>
            <a:r>
              <a:rPr lang="en-US" altLang="en-US" sz="2800" dirty="0"/>
              <a:t> – </a:t>
            </a:r>
            <a:r>
              <a:rPr lang="en-US" altLang="en-US" sz="2800" dirty="0" err="1"/>
              <a:t>lô</a:t>
            </a:r>
            <a:r>
              <a:rPr lang="en-US" altLang="en-US" sz="2800" dirty="0"/>
              <a:t> - gam?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1066800" y="2422524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u="sng"/>
              <a:t>Tóm tắt</a:t>
            </a: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990600" y="3032124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Thửa ruộng thứ nhất :</a:t>
            </a: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990600" y="3565524"/>
            <a:ext cx="383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Thửa ruộng thứ hai   : </a:t>
            </a:r>
          </a:p>
        </p:txBody>
      </p:sp>
      <p:grpSp>
        <p:nvGrpSpPr>
          <p:cNvPr id="11" name="Group 14"/>
          <p:cNvGrpSpPr>
            <a:grpSpLocks/>
          </p:cNvGrpSpPr>
          <p:nvPr/>
        </p:nvGrpSpPr>
        <p:grpSpPr bwMode="auto">
          <a:xfrm>
            <a:off x="4267200" y="3717924"/>
            <a:ext cx="2057400" cy="304800"/>
            <a:chOff x="1680" y="1680"/>
            <a:chExt cx="1296" cy="192"/>
          </a:xfrm>
        </p:grpSpPr>
        <p:sp>
          <p:nvSpPr>
            <p:cNvPr id="12311" name="Line 15"/>
            <p:cNvSpPr>
              <a:spLocks noChangeShapeType="1"/>
            </p:cNvSpPr>
            <p:nvPr/>
          </p:nvSpPr>
          <p:spPr bwMode="auto">
            <a:xfrm>
              <a:off x="1680" y="1680"/>
              <a:ext cx="0" cy="19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2" name="Line 16"/>
            <p:cNvSpPr>
              <a:spLocks noChangeShapeType="1"/>
            </p:cNvSpPr>
            <p:nvPr/>
          </p:nvSpPr>
          <p:spPr bwMode="auto">
            <a:xfrm>
              <a:off x="1680" y="1776"/>
              <a:ext cx="1296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3" name="Line 17"/>
            <p:cNvSpPr>
              <a:spLocks noChangeShapeType="1"/>
            </p:cNvSpPr>
            <p:nvPr/>
          </p:nvSpPr>
          <p:spPr bwMode="auto">
            <a:xfrm>
              <a:off x="2976" y="1680"/>
              <a:ext cx="0" cy="19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" name="AutoShape 18"/>
          <p:cNvSpPr>
            <a:spLocks/>
          </p:cNvSpPr>
          <p:nvPr/>
        </p:nvSpPr>
        <p:spPr bwMode="auto">
          <a:xfrm rot="5400000">
            <a:off x="5181600" y="3184524"/>
            <a:ext cx="228600" cy="2057400"/>
          </a:xfrm>
          <a:prstGeom prst="rightBrace">
            <a:avLst>
              <a:gd name="adj1" fmla="val 75000"/>
              <a:gd name="adj2" fmla="val 50000"/>
            </a:avLst>
          </a:prstGeom>
          <a:noFill/>
          <a:ln w="19050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vi-VN" altLang="en-US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6" name="Line 20"/>
          <p:cNvSpPr>
            <a:spLocks noChangeShapeType="1"/>
          </p:cNvSpPr>
          <p:nvPr/>
        </p:nvSpPr>
        <p:spPr bwMode="auto">
          <a:xfrm>
            <a:off x="6350000" y="3171824"/>
            <a:ext cx="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AutoShape 24"/>
          <p:cNvSpPr>
            <a:spLocks/>
          </p:cNvSpPr>
          <p:nvPr/>
        </p:nvSpPr>
        <p:spPr bwMode="auto">
          <a:xfrm rot="5400000">
            <a:off x="6642100" y="3298824"/>
            <a:ext cx="228600" cy="762000"/>
          </a:xfrm>
          <a:prstGeom prst="rightBrace">
            <a:avLst>
              <a:gd name="adj1" fmla="val 27778"/>
              <a:gd name="adj2" fmla="val 50000"/>
            </a:avLst>
          </a:prstGeom>
          <a:noFill/>
          <a:ln w="19050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vi-VN" altLang="en-US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8" name="AutoShape 27"/>
          <p:cNvSpPr>
            <a:spLocks/>
          </p:cNvSpPr>
          <p:nvPr/>
        </p:nvSpPr>
        <p:spPr bwMode="auto">
          <a:xfrm rot="-5400000">
            <a:off x="5638800" y="1508124"/>
            <a:ext cx="228600" cy="2819400"/>
          </a:xfrm>
          <a:prstGeom prst="rightBrace">
            <a:avLst>
              <a:gd name="adj1" fmla="val 102778"/>
              <a:gd name="adj2" fmla="val 51389"/>
            </a:avLst>
          </a:prstGeom>
          <a:noFill/>
          <a:ln w="19050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vi-VN" altLang="en-US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9" name="Line 28"/>
          <p:cNvSpPr>
            <a:spLocks noChangeShapeType="1"/>
          </p:cNvSpPr>
          <p:nvPr/>
        </p:nvSpPr>
        <p:spPr bwMode="auto">
          <a:xfrm>
            <a:off x="4292600" y="3324224"/>
            <a:ext cx="2819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31"/>
          <p:cNvSpPr>
            <a:spLocks noChangeShapeType="1"/>
          </p:cNvSpPr>
          <p:nvPr/>
        </p:nvSpPr>
        <p:spPr bwMode="auto">
          <a:xfrm>
            <a:off x="4292600" y="3171824"/>
            <a:ext cx="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AutoShape 33"/>
          <p:cNvSpPr>
            <a:spLocks/>
          </p:cNvSpPr>
          <p:nvPr/>
        </p:nvSpPr>
        <p:spPr bwMode="auto">
          <a:xfrm>
            <a:off x="7239000" y="3184524"/>
            <a:ext cx="457200" cy="990600"/>
          </a:xfrm>
          <a:prstGeom prst="rightBrace">
            <a:avLst>
              <a:gd name="adj1" fmla="val 18056"/>
              <a:gd name="adj2" fmla="val 51389"/>
            </a:avLst>
          </a:prstGeom>
          <a:noFill/>
          <a:ln w="19050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vi-VN" altLang="en-US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2" name="Text Box 34"/>
          <p:cNvSpPr txBox="1">
            <a:spLocks noChangeArrowheads="1"/>
          </p:cNvSpPr>
          <p:nvPr/>
        </p:nvSpPr>
        <p:spPr bwMode="auto">
          <a:xfrm>
            <a:off x="7848600" y="3489325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5 tấn 2 tạ </a:t>
            </a:r>
          </a:p>
        </p:txBody>
      </p:sp>
      <p:sp>
        <p:nvSpPr>
          <p:cNvPr id="23" name="Text Box 36"/>
          <p:cNvSpPr txBox="1">
            <a:spLocks noChangeArrowheads="1"/>
          </p:cNvSpPr>
          <p:nvPr/>
        </p:nvSpPr>
        <p:spPr bwMode="auto">
          <a:xfrm>
            <a:off x="6477000" y="3794125"/>
            <a:ext cx="685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8 tạ </a:t>
            </a:r>
          </a:p>
        </p:txBody>
      </p:sp>
      <p:sp>
        <p:nvSpPr>
          <p:cNvPr id="27" name="Text Box 40"/>
          <p:cNvSpPr txBox="1">
            <a:spLocks noChangeArrowheads="1"/>
          </p:cNvSpPr>
          <p:nvPr/>
        </p:nvSpPr>
        <p:spPr bwMode="auto">
          <a:xfrm>
            <a:off x="5638800" y="2436813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? kg thóc</a:t>
            </a:r>
          </a:p>
        </p:txBody>
      </p:sp>
      <p:sp>
        <p:nvSpPr>
          <p:cNvPr id="28" name="Text Box 41"/>
          <p:cNvSpPr txBox="1">
            <a:spLocks noChangeArrowheads="1"/>
          </p:cNvSpPr>
          <p:nvPr/>
        </p:nvSpPr>
        <p:spPr bwMode="auto">
          <a:xfrm>
            <a:off x="4953000" y="4327525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? kg thóc</a:t>
            </a:r>
          </a:p>
        </p:txBody>
      </p:sp>
      <p:sp>
        <p:nvSpPr>
          <p:cNvPr id="29" name="Line 20"/>
          <p:cNvSpPr>
            <a:spLocks noChangeShapeType="1"/>
          </p:cNvSpPr>
          <p:nvPr/>
        </p:nvSpPr>
        <p:spPr bwMode="auto">
          <a:xfrm>
            <a:off x="7112000" y="3171824"/>
            <a:ext cx="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068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/>
      <p:bldP spid="23" grpId="0"/>
      <p:bldP spid="27" grpId="0"/>
      <p:bldP spid="28" grpId="0"/>
      <p:bldP spid="2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8"/>
          <p:cNvSpPr txBox="1">
            <a:spLocks noChangeArrowheads="1"/>
          </p:cNvSpPr>
          <p:nvPr/>
        </p:nvSpPr>
        <p:spPr bwMode="auto">
          <a:xfrm>
            <a:off x="1611313" y="3810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u="sng"/>
              <a:t>Tóm tắt</a:t>
            </a:r>
          </a:p>
        </p:txBody>
      </p:sp>
      <p:sp>
        <p:nvSpPr>
          <p:cNvPr id="13315" name="Text Box 9"/>
          <p:cNvSpPr txBox="1">
            <a:spLocks noChangeArrowheads="1"/>
          </p:cNvSpPr>
          <p:nvPr/>
        </p:nvSpPr>
        <p:spPr bwMode="auto">
          <a:xfrm>
            <a:off x="1535113" y="990600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Thửa ruộng thứ nhất  :</a:t>
            </a:r>
          </a:p>
        </p:txBody>
      </p:sp>
      <p:sp>
        <p:nvSpPr>
          <p:cNvPr id="13316" name="Text Box 10"/>
          <p:cNvSpPr txBox="1">
            <a:spLocks noChangeArrowheads="1"/>
          </p:cNvSpPr>
          <p:nvPr/>
        </p:nvSpPr>
        <p:spPr bwMode="auto">
          <a:xfrm>
            <a:off x="1535113" y="1524000"/>
            <a:ext cx="383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Thửa ruộng thứ hai     : </a:t>
            </a:r>
          </a:p>
        </p:txBody>
      </p:sp>
      <p:grpSp>
        <p:nvGrpSpPr>
          <p:cNvPr id="13317" name="Group 11"/>
          <p:cNvGrpSpPr>
            <a:grpSpLocks/>
          </p:cNvGrpSpPr>
          <p:nvPr/>
        </p:nvGrpSpPr>
        <p:grpSpPr bwMode="auto">
          <a:xfrm>
            <a:off x="4811713" y="1676400"/>
            <a:ext cx="2057400" cy="304800"/>
            <a:chOff x="1680" y="1680"/>
            <a:chExt cx="1296" cy="192"/>
          </a:xfrm>
        </p:grpSpPr>
        <p:sp>
          <p:nvSpPr>
            <p:cNvPr id="13338" name="Line 12"/>
            <p:cNvSpPr>
              <a:spLocks noChangeShapeType="1"/>
            </p:cNvSpPr>
            <p:nvPr/>
          </p:nvSpPr>
          <p:spPr bwMode="auto">
            <a:xfrm>
              <a:off x="1680" y="1680"/>
              <a:ext cx="0" cy="19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9" name="Line 13"/>
            <p:cNvSpPr>
              <a:spLocks noChangeShapeType="1"/>
            </p:cNvSpPr>
            <p:nvPr/>
          </p:nvSpPr>
          <p:spPr bwMode="auto">
            <a:xfrm>
              <a:off x="1680" y="1776"/>
              <a:ext cx="1296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0" name="Line 14"/>
            <p:cNvSpPr>
              <a:spLocks noChangeShapeType="1"/>
            </p:cNvSpPr>
            <p:nvPr/>
          </p:nvSpPr>
          <p:spPr bwMode="auto">
            <a:xfrm>
              <a:off x="2976" y="1680"/>
              <a:ext cx="0" cy="19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18" name="AutoShape 15"/>
          <p:cNvSpPr>
            <a:spLocks/>
          </p:cNvSpPr>
          <p:nvPr/>
        </p:nvSpPr>
        <p:spPr bwMode="auto">
          <a:xfrm rot="5400000">
            <a:off x="5726113" y="1143000"/>
            <a:ext cx="228600" cy="2057400"/>
          </a:xfrm>
          <a:prstGeom prst="rightBrace">
            <a:avLst>
              <a:gd name="adj1" fmla="val 75000"/>
              <a:gd name="adj2" fmla="val 50000"/>
            </a:avLst>
          </a:prstGeom>
          <a:noFill/>
          <a:ln w="19050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vi-VN" altLang="en-US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3319" name="Line 16"/>
          <p:cNvSpPr>
            <a:spLocks noChangeShapeType="1"/>
          </p:cNvSpPr>
          <p:nvPr/>
        </p:nvSpPr>
        <p:spPr bwMode="auto">
          <a:xfrm>
            <a:off x="6894513" y="1130300"/>
            <a:ext cx="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0" name="Line 19"/>
          <p:cNvSpPr>
            <a:spLocks noChangeShapeType="1"/>
          </p:cNvSpPr>
          <p:nvPr/>
        </p:nvSpPr>
        <p:spPr bwMode="auto">
          <a:xfrm>
            <a:off x="7656513" y="1130300"/>
            <a:ext cx="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1" name="AutoShape 20"/>
          <p:cNvSpPr>
            <a:spLocks/>
          </p:cNvSpPr>
          <p:nvPr/>
        </p:nvSpPr>
        <p:spPr bwMode="auto">
          <a:xfrm rot="5400000">
            <a:off x="7186613" y="1257300"/>
            <a:ext cx="228600" cy="762000"/>
          </a:xfrm>
          <a:prstGeom prst="rightBrace">
            <a:avLst>
              <a:gd name="adj1" fmla="val 27778"/>
              <a:gd name="adj2" fmla="val 50000"/>
            </a:avLst>
          </a:prstGeom>
          <a:noFill/>
          <a:ln w="19050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vi-VN" altLang="en-US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3322" name="AutoShape 23"/>
          <p:cNvSpPr>
            <a:spLocks/>
          </p:cNvSpPr>
          <p:nvPr/>
        </p:nvSpPr>
        <p:spPr bwMode="auto">
          <a:xfrm rot="-5400000">
            <a:off x="6183313" y="-533400"/>
            <a:ext cx="228600" cy="2819400"/>
          </a:xfrm>
          <a:prstGeom prst="rightBrace">
            <a:avLst>
              <a:gd name="adj1" fmla="val 102778"/>
              <a:gd name="adj2" fmla="val 51389"/>
            </a:avLst>
          </a:prstGeom>
          <a:noFill/>
          <a:ln w="19050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vi-VN" altLang="en-US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3323" name="Line 24"/>
          <p:cNvSpPr>
            <a:spLocks noChangeShapeType="1"/>
          </p:cNvSpPr>
          <p:nvPr/>
        </p:nvSpPr>
        <p:spPr bwMode="auto">
          <a:xfrm>
            <a:off x="4837113" y="1282700"/>
            <a:ext cx="2819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4" name="Line 26"/>
          <p:cNvSpPr>
            <a:spLocks noChangeShapeType="1"/>
          </p:cNvSpPr>
          <p:nvPr/>
        </p:nvSpPr>
        <p:spPr bwMode="auto">
          <a:xfrm>
            <a:off x="4837113" y="1130300"/>
            <a:ext cx="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5" name="Text Box 28"/>
          <p:cNvSpPr txBox="1">
            <a:spLocks noChangeArrowheads="1"/>
          </p:cNvSpPr>
          <p:nvPr/>
        </p:nvSpPr>
        <p:spPr bwMode="auto">
          <a:xfrm>
            <a:off x="8139113" y="1347789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5 tấn 2 tạ </a:t>
            </a:r>
          </a:p>
        </p:txBody>
      </p:sp>
      <p:sp>
        <p:nvSpPr>
          <p:cNvPr id="13326" name="Text Box 29"/>
          <p:cNvSpPr txBox="1">
            <a:spLocks noChangeArrowheads="1"/>
          </p:cNvSpPr>
          <p:nvPr/>
        </p:nvSpPr>
        <p:spPr bwMode="auto">
          <a:xfrm>
            <a:off x="7021513" y="1752601"/>
            <a:ext cx="685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8 tạ </a:t>
            </a:r>
          </a:p>
        </p:txBody>
      </p:sp>
      <p:sp>
        <p:nvSpPr>
          <p:cNvPr id="13327" name="Text Box 30"/>
          <p:cNvSpPr txBox="1">
            <a:spLocks noChangeArrowheads="1"/>
          </p:cNvSpPr>
          <p:nvPr/>
        </p:nvSpPr>
        <p:spPr bwMode="auto">
          <a:xfrm>
            <a:off x="6183313" y="395289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? kg thóc</a:t>
            </a:r>
          </a:p>
        </p:txBody>
      </p:sp>
      <p:sp>
        <p:nvSpPr>
          <p:cNvPr id="13328" name="Text Box 31"/>
          <p:cNvSpPr txBox="1">
            <a:spLocks noChangeArrowheads="1"/>
          </p:cNvSpPr>
          <p:nvPr/>
        </p:nvSpPr>
        <p:spPr bwMode="auto">
          <a:xfrm>
            <a:off x="5497513" y="2286001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? kg thóc</a:t>
            </a:r>
          </a:p>
        </p:txBody>
      </p:sp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4762500" y="2908301"/>
            <a:ext cx="1371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4" tIns="45717" rIns="91434" bIns="45717"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000" u="sng"/>
              <a:t>Bài giải</a:t>
            </a: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3657600" y="3443289"/>
            <a:ext cx="3048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4" tIns="45717" rIns="91434" bIns="45717"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000"/>
              <a:t>Đổi: 5 tấn 2 tạ = 5200kg</a:t>
            </a:r>
          </a:p>
        </p:txBody>
      </p: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4876800" y="3840164"/>
            <a:ext cx="1600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4" tIns="45717" rIns="91434" bIns="45717"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000"/>
              <a:t>8 tạ = 800kg</a:t>
            </a:r>
          </a:p>
        </p:txBody>
      </p:sp>
      <p:sp>
        <p:nvSpPr>
          <p:cNvPr id="23" name="Text Box 36"/>
          <p:cNvSpPr txBox="1">
            <a:spLocks noChangeArrowheads="1"/>
          </p:cNvSpPr>
          <p:nvPr/>
        </p:nvSpPr>
        <p:spPr bwMode="auto">
          <a:xfrm>
            <a:off x="3276600" y="4602164"/>
            <a:ext cx="4495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(  5200  + 800) : 2 = 3000( kg)</a:t>
            </a:r>
          </a:p>
        </p:txBody>
      </p:sp>
      <p:sp>
        <p:nvSpPr>
          <p:cNvPr id="24" name="Text Box 37"/>
          <p:cNvSpPr txBox="1">
            <a:spLocks noChangeArrowheads="1"/>
          </p:cNvSpPr>
          <p:nvPr/>
        </p:nvSpPr>
        <p:spPr bwMode="auto">
          <a:xfrm>
            <a:off x="2590800" y="4237039"/>
            <a:ext cx="6553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Thửa ruộng thứ nhất thu được số ki – lô – gam thóc  là: </a:t>
            </a:r>
          </a:p>
        </p:txBody>
      </p:sp>
      <p:sp>
        <p:nvSpPr>
          <p:cNvPr id="25" name="Text Box 38"/>
          <p:cNvSpPr txBox="1">
            <a:spLocks noChangeArrowheads="1"/>
          </p:cNvSpPr>
          <p:nvPr/>
        </p:nvSpPr>
        <p:spPr bwMode="auto">
          <a:xfrm>
            <a:off x="2590800" y="4999039"/>
            <a:ext cx="6553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Thửa ruộng thứ hai thu được số ki – lô – gam thóc  là: </a:t>
            </a:r>
          </a:p>
        </p:txBody>
      </p:sp>
      <p:sp>
        <p:nvSpPr>
          <p:cNvPr id="26" name="Text Box 39"/>
          <p:cNvSpPr txBox="1">
            <a:spLocks noChangeArrowheads="1"/>
          </p:cNvSpPr>
          <p:nvPr/>
        </p:nvSpPr>
        <p:spPr bwMode="auto">
          <a:xfrm>
            <a:off x="3352800" y="5456239"/>
            <a:ext cx="2819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3000  - 800 = 2200( kg)</a:t>
            </a:r>
          </a:p>
        </p:txBody>
      </p:sp>
      <p:sp>
        <p:nvSpPr>
          <p:cNvPr id="27" name="Text Box 40"/>
          <p:cNvSpPr txBox="1">
            <a:spLocks noChangeArrowheads="1"/>
          </p:cNvSpPr>
          <p:nvPr/>
        </p:nvSpPr>
        <p:spPr bwMode="auto">
          <a:xfrm>
            <a:off x="4648200" y="5761039"/>
            <a:ext cx="46482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Đáp số: Thửa 1: 3000 kg thóc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/>
              <a:t>             Thửa 2: 2200 kg thóc</a:t>
            </a:r>
          </a:p>
        </p:txBody>
      </p:sp>
      <p:sp>
        <p:nvSpPr>
          <p:cNvPr id="13337" name="AutoShape 27"/>
          <p:cNvSpPr>
            <a:spLocks/>
          </p:cNvSpPr>
          <p:nvPr/>
        </p:nvSpPr>
        <p:spPr bwMode="auto">
          <a:xfrm>
            <a:off x="7732713" y="1131888"/>
            <a:ext cx="355600" cy="849312"/>
          </a:xfrm>
          <a:prstGeom prst="rightBrace">
            <a:avLst>
              <a:gd name="adj1" fmla="val 18057"/>
              <a:gd name="adj2" fmla="val 51389"/>
            </a:avLst>
          </a:prstGeom>
          <a:noFill/>
          <a:ln w="19050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vi-VN" altLang="en-US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6071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4000" r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00" y="3048000"/>
            <a:ext cx="76039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SG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SG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SG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SG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G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SG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G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SG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G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SG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G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SG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G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SG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G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SG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G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SG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G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SG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G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SG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G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SG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G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SG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74456" y="838200"/>
            <a:ext cx="732444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8000" b="1" cap="all" spc="0" dirty="0" err="1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j-lt"/>
              </a:rPr>
              <a:t>Lật</a:t>
            </a:r>
            <a:r>
              <a:rPr lang="en-US" sz="8000" b="1" cap="all" spc="0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j-lt"/>
              </a:rPr>
              <a:t> </a:t>
            </a:r>
            <a:r>
              <a:rPr lang="en-US" sz="8000" b="1" cap="all" spc="0" dirty="0" err="1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j-lt"/>
              </a:rPr>
              <a:t>mảnh</a:t>
            </a:r>
            <a:r>
              <a:rPr lang="en-US" sz="8000" b="1" cap="all" spc="0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j-lt"/>
              </a:rPr>
              <a:t> </a:t>
            </a:r>
            <a:r>
              <a:rPr lang="en-US" sz="8000" b="1" cap="all" spc="0" dirty="0" err="1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j-lt"/>
              </a:rPr>
              <a:t>ghép</a:t>
            </a:r>
            <a:endParaRPr lang="en-US" sz="80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9321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ết quả hình ảnh cho blink star carto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582" y="3621054"/>
            <a:ext cx="4205161" cy="3234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6127108" y="888832"/>
            <a:ext cx="54483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5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325 </a:t>
            </a:r>
            <a:r>
              <a:rPr lang="en-US" sz="5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99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01784" y="473334"/>
            <a:ext cx="54483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5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5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5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212</a:t>
            </a:r>
          </a:p>
          <a:p>
            <a:pPr algn="ctr" defTabSz="457200"/>
            <a:r>
              <a:rPr lang="en-US" sz="5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5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5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14558" y="3802466"/>
            <a:ext cx="54483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5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5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5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</a:t>
            </a:r>
          </a:p>
          <a:p>
            <a:pPr algn="ctr" defTabSz="457200"/>
            <a:r>
              <a:rPr lang="en-US" sz="5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5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5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9404" y="306141"/>
            <a:ext cx="54483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5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5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5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</a:p>
          <a:p>
            <a:pPr algn="ctr" defTabSz="457200"/>
            <a:r>
              <a:rPr lang="en-US" sz="5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5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5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09040" y="4217964"/>
            <a:ext cx="54483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5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 </a:t>
            </a:r>
            <a:r>
              <a:rPr lang="en-US" sz="5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5300" y="788964"/>
            <a:ext cx="54483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5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</a:t>
            </a:r>
            <a:r>
              <a:rPr lang="en-US" sz="5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</a:p>
        </p:txBody>
      </p:sp>
      <p:sp>
        <p:nvSpPr>
          <p:cNvPr id="6" name="Rectangle 5"/>
          <p:cNvSpPr/>
          <p:nvPr/>
        </p:nvSpPr>
        <p:spPr>
          <a:xfrm>
            <a:off x="18787" y="-4412"/>
            <a:ext cx="5943600" cy="3429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sz="11500" dirty="0">
                <a:solidFill>
                  <a:prstClr val="black"/>
                </a:solidFill>
                <a:latin typeface="Jokerman" pitchFamily="82" charset="0"/>
              </a:rPr>
              <a:t>1</a:t>
            </a:r>
          </a:p>
        </p:txBody>
      </p:sp>
      <p:sp>
        <p:nvSpPr>
          <p:cNvPr id="7" name="Rectangle 6"/>
          <p:cNvSpPr/>
          <p:nvPr/>
        </p:nvSpPr>
        <p:spPr>
          <a:xfrm>
            <a:off x="5963894" y="3424588"/>
            <a:ext cx="5943600" cy="3429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sz="11500" dirty="0">
                <a:solidFill>
                  <a:prstClr val="black"/>
                </a:solidFill>
                <a:latin typeface="Jokerman" pitchFamily="82" charset="0"/>
              </a:rPr>
              <a:t>2</a:t>
            </a:r>
          </a:p>
        </p:txBody>
      </p:sp>
      <p:sp>
        <p:nvSpPr>
          <p:cNvPr id="9" name="Rectangle 8"/>
          <p:cNvSpPr/>
          <p:nvPr/>
        </p:nvSpPr>
        <p:spPr>
          <a:xfrm>
            <a:off x="5966908" y="7300"/>
            <a:ext cx="5943600" cy="3429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sz="11500" dirty="0">
                <a:solidFill>
                  <a:prstClr val="black"/>
                </a:solidFill>
                <a:latin typeface="Jokerman" pitchFamily="82" charset="0"/>
              </a:rPr>
              <a:t>3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3429000"/>
            <a:ext cx="5943600" cy="34290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sz="11500" dirty="0">
                <a:solidFill>
                  <a:prstClr val="black"/>
                </a:solidFill>
                <a:latin typeface="Jokerman" pitchFamily="82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960991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3" grpId="0"/>
      <p:bldP spid="12" grpId="0"/>
      <p:bldP spid="11" grpId="0"/>
      <p:bldP spid="10" grpId="0"/>
      <p:bldP spid="6" grpId="0" animBg="1"/>
      <p:bldP spid="7" grpId="0" animBg="1"/>
      <p:bldP spid="9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310892" y="1634810"/>
            <a:ext cx="3547872" cy="144897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BƯỚC GIẢI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145960" y="344886"/>
            <a:ext cx="6584943" cy="115489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125488" y="2347229"/>
            <a:ext cx="6584943" cy="72448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2: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398359" y="4064932"/>
            <a:ext cx="5316301" cy="178758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(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: 2</a:t>
            </a:r>
          </a:p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ight Arrow 12"/>
          <p:cNvSpPr/>
          <p:nvPr/>
        </p:nvSpPr>
        <p:spPr>
          <a:xfrm rot="9110305" flipV="1">
            <a:off x="4902248" y="3432467"/>
            <a:ext cx="1465721" cy="229130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289283" y="4064932"/>
            <a:ext cx="5107223" cy="178758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(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: 2</a:t>
            </a:r>
          </a:p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ight Arrow 14"/>
          <p:cNvSpPr/>
          <p:nvPr/>
        </p:nvSpPr>
        <p:spPr>
          <a:xfrm rot="1834015" flipV="1">
            <a:off x="6253993" y="3456920"/>
            <a:ext cx="1465721" cy="229130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753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707177" y="1230198"/>
            <a:ext cx="1723549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57200"/>
            <a:r>
              <a:rPr lang="en-US" sz="3000" b="1" dirty="0" err="1">
                <a:solidFill>
                  <a:srgbClr val="5B9BD5">
                    <a:lumMod val="75000"/>
                  </a:srgbClr>
                </a:solidFill>
                <a:latin typeface="Cambria" pitchFamily="18" charset="0"/>
                <a:cs typeface="Times New Roman" panose="02020603050405020304" pitchFamily="18" charset="0"/>
              </a:rPr>
              <a:t>Tóm</a:t>
            </a:r>
            <a:r>
              <a:rPr lang="en-US" sz="3000" b="1" dirty="0">
                <a:solidFill>
                  <a:srgbClr val="5B9BD5">
                    <a:lumMod val="75000"/>
                  </a:srgbClr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5B9BD5">
                    <a:lumMod val="75000"/>
                  </a:srgbClr>
                </a:solidFill>
                <a:latin typeface="Cambria" pitchFamily="18" charset="0"/>
                <a:cs typeface="Times New Roman" panose="02020603050405020304" pitchFamily="18" charset="0"/>
              </a:rPr>
              <a:t>tắt</a:t>
            </a:r>
            <a:r>
              <a:rPr lang="en-US" sz="3000" b="1" dirty="0">
                <a:solidFill>
                  <a:srgbClr val="5B9BD5">
                    <a:lumMod val="75000"/>
                  </a:srgbClr>
                </a:solidFill>
                <a:latin typeface="Cambria" pitchFamily="18" charset="0"/>
                <a:cs typeface="Times New Roman" panose="02020603050405020304" pitchFamily="18" charset="0"/>
              </a:rPr>
              <a:t>: </a:t>
            </a:r>
            <a:endParaRPr lang="vi-VN" sz="3000" b="1" dirty="0">
              <a:solidFill>
                <a:srgbClr val="5B9BD5">
                  <a:lumMod val="75000"/>
                </a:srgbClr>
              </a:solidFill>
              <a:latin typeface="Cambria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2020788" y="1643993"/>
            <a:ext cx="7540358" cy="1988211"/>
            <a:chOff x="1710398" y="2089055"/>
            <a:chExt cx="6487656" cy="2315711"/>
          </a:xfrm>
        </p:grpSpPr>
        <p:sp>
          <p:nvSpPr>
            <p:cNvPr id="13" name="Rectangle 33"/>
            <p:cNvSpPr>
              <a:spLocks noChangeArrowheads="1"/>
            </p:cNvSpPr>
            <p:nvPr/>
          </p:nvSpPr>
          <p:spPr bwMode="auto">
            <a:xfrm>
              <a:off x="1710398" y="2407923"/>
              <a:ext cx="1211664" cy="5377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defTabSz="457200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400" b="1" dirty="0" err="1">
                  <a:solidFill>
                    <a:srgbClr val="000000"/>
                  </a:solidFill>
                  <a:latin typeface="Cambria" pitchFamily="18" charset="0"/>
                  <a:cs typeface="Times New Roman" pitchFamily="18" charset="0"/>
                </a:rPr>
                <a:t>Tuổi</a:t>
              </a:r>
              <a:r>
                <a:rPr lang="en-US" altLang="en-US" sz="2400" b="1" dirty="0">
                  <a:solidFill>
                    <a:srgbClr val="000000"/>
                  </a:solidFill>
                  <a:latin typeface="Cambria" pitchFamily="18" charset="0"/>
                  <a:cs typeface="Times New Roman" pitchFamily="18" charset="0"/>
                </a:rPr>
                <a:t> </a:t>
              </a:r>
              <a:r>
                <a:rPr lang="en-US" altLang="en-US" sz="2400" b="1" dirty="0" err="1">
                  <a:solidFill>
                    <a:srgbClr val="000000"/>
                  </a:solidFill>
                  <a:latin typeface="Cambria" pitchFamily="18" charset="0"/>
                  <a:cs typeface="Times New Roman" pitchFamily="18" charset="0"/>
                </a:rPr>
                <a:t>chị</a:t>
              </a:r>
              <a:r>
                <a:rPr lang="en-US" altLang="en-US" sz="2400" b="1" dirty="0">
                  <a:solidFill>
                    <a:srgbClr val="000000"/>
                  </a:solidFill>
                  <a:latin typeface="Cambria" pitchFamily="18" charset="0"/>
                  <a:cs typeface="Times New Roman" pitchFamily="18" charset="0"/>
                </a:rPr>
                <a:t>:</a:t>
              </a:r>
            </a:p>
          </p:txBody>
        </p:sp>
        <p:sp>
          <p:nvSpPr>
            <p:cNvPr id="14" name="Rectangle 34"/>
            <p:cNvSpPr>
              <a:spLocks noChangeArrowheads="1"/>
            </p:cNvSpPr>
            <p:nvPr/>
          </p:nvSpPr>
          <p:spPr bwMode="auto">
            <a:xfrm>
              <a:off x="1729934" y="3460655"/>
              <a:ext cx="1222697" cy="5377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defTabSz="457200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400" b="1" dirty="0" err="1">
                  <a:solidFill>
                    <a:srgbClr val="000000"/>
                  </a:solidFill>
                  <a:latin typeface="Cambria" pitchFamily="18" charset="0"/>
                  <a:cs typeface="Times New Roman" pitchFamily="18" charset="0"/>
                </a:rPr>
                <a:t>Tuổi</a:t>
              </a:r>
              <a:r>
                <a:rPr lang="en-US" altLang="en-US" sz="2400" b="1" dirty="0">
                  <a:solidFill>
                    <a:srgbClr val="000000"/>
                  </a:solidFill>
                  <a:latin typeface="Cambria" pitchFamily="18" charset="0"/>
                  <a:cs typeface="Times New Roman" pitchFamily="18" charset="0"/>
                </a:rPr>
                <a:t> </a:t>
              </a:r>
              <a:r>
                <a:rPr lang="en-US" altLang="en-US" sz="2400" b="1" dirty="0" err="1">
                  <a:solidFill>
                    <a:srgbClr val="000000"/>
                  </a:solidFill>
                  <a:latin typeface="Cambria" pitchFamily="18" charset="0"/>
                  <a:cs typeface="Times New Roman" pitchFamily="18" charset="0"/>
                </a:rPr>
                <a:t>em</a:t>
              </a:r>
              <a:r>
                <a:rPr lang="en-US" altLang="en-US" sz="2400" b="1" dirty="0">
                  <a:solidFill>
                    <a:srgbClr val="000000"/>
                  </a:solidFill>
                  <a:latin typeface="Cambria" pitchFamily="18" charset="0"/>
                  <a:cs typeface="Times New Roman" pitchFamily="18" charset="0"/>
                </a:rPr>
                <a:t>:</a:t>
              </a:r>
            </a:p>
          </p:txBody>
        </p:sp>
        <p:cxnSp>
          <p:nvCxnSpPr>
            <p:cNvPr id="15" name="Straight Connector 4"/>
            <p:cNvCxnSpPr>
              <a:cxnSpLocks noChangeShapeType="1"/>
            </p:cNvCxnSpPr>
            <p:nvPr/>
          </p:nvCxnSpPr>
          <p:spPr bwMode="auto">
            <a:xfrm flipV="1">
              <a:off x="3501683" y="2774855"/>
              <a:ext cx="2590800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" name="AutoShape 11"/>
            <p:cNvSpPr>
              <a:spLocks/>
            </p:cNvSpPr>
            <p:nvPr/>
          </p:nvSpPr>
          <p:spPr bwMode="auto">
            <a:xfrm rot="-5400000">
              <a:off x="5194752" y="886524"/>
              <a:ext cx="195262" cy="3581400"/>
            </a:xfrm>
            <a:prstGeom prst="rightBrace">
              <a:avLst>
                <a:gd name="adj1" fmla="val 187576"/>
                <a:gd name="adj2" fmla="val 49394"/>
              </a:avLst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vi-VN" altLang="en-US" sz="2400">
                <a:solidFill>
                  <a:srgbClr val="000000"/>
                </a:solidFill>
                <a:latin typeface="Cambria" pitchFamily="18" charset="0"/>
              </a:endParaRPr>
            </a:p>
          </p:txBody>
        </p:sp>
        <p:sp>
          <p:nvSpPr>
            <p:cNvPr id="17" name="AutoShape 11"/>
            <p:cNvSpPr>
              <a:spLocks/>
            </p:cNvSpPr>
            <p:nvPr/>
          </p:nvSpPr>
          <p:spPr bwMode="auto">
            <a:xfrm rot="16200000" flipH="1">
              <a:off x="6536983" y="2330355"/>
              <a:ext cx="101600" cy="990600"/>
            </a:xfrm>
            <a:prstGeom prst="rightBrace">
              <a:avLst>
                <a:gd name="adj1" fmla="val 188049"/>
                <a:gd name="adj2" fmla="val 49394"/>
              </a:avLst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vi-VN" altLang="en-US" sz="2400">
                <a:solidFill>
                  <a:srgbClr val="000000"/>
                </a:solidFill>
                <a:latin typeface="Cambria" pitchFamily="18" charset="0"/>
              </a:endParaRPr>
            </a:p>
          </p:txBody>
        </p:sp>
        <p:sp>
          <p:nvSpPr>
            <p:cNvPr id="18" name="AutoShape 11"/>
            <p:cNvSpPr>
              <a:spLocks/>
            </p:cNvSpPr>
            <p:nvPr/>
          </p:nvSpPr>
          <p:spPr bwMode="auto">
            <a:xfrm rot="16200000" flipH="1">
              <a:off x="4717708" y="2625630"/>
              <a:ext cx="158750" cy="2590800"/>
            </a:xfrm>
            <a:prstGeom prst="rightBrace">
              <a:avLst>
                <a:gd name="adj1" fmla="val 186622"/>
                <a:gd name="adj2" fmla="val 49394"/>
              </a:avLst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vi-VN" altLang="en-US" sz="2400">
                <a:solidFill>
                  <a:srgbClr val="000000"/>
                </a:solidFill>
                <a:latin typeface="Cambria" pitchFamily="18" charset="0"/>
              </a:endParaRPr>
            </a:p>
          </p:txBody>
        </p:sp>
        <p:cxnSp>
          <p:nvCxnSpPr>
            <p:cNvPr id="19" name="Straight Connector 44"/>
            <p:cNvCxnSpPr>
              <a:cxnSpLocks noChangeShapeType="1"/>
            </p:cNvCxnSpPr>
            <p:nvPr/>
          </p:nvCxnSpPr>
          <p:spPr bwMode="auto">
            <a:xfrm>
              <a:off x="6095658" y="2774855"/>
              <a:ext cx="987425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" name="Straight Connector 19"/>
            <p:cNvCxnSpPr/>
            <p:nvPr/>
          </p:nvCxnSpPr>
          <p:spPr bwMode="auto">
            <a:xfrm>
              <a:off x="3501683" y="2927255"/>
              <a:ext cx="0" cy="762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accent4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" name="Straight Connector 39"/>
            <p:cNvCxnSpPr>
              <a:cxnSpLocks noChangeShapeType="1"/>
            </p:cNvCxnSpPr>
            <p:nvPr/>
          </p:nvCxnSpPr>
          <p:spPr bwMode="auto">
            <a:xfrm>
              <a:off x="3501683" y="3689255"/>
              <a:ext cx="0" cy="24923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Straight Connector 39"/>
            <p:cNvCxnSpPr>
              <a:cxnSpLocks noChangeShapeType="1"/>
            </p:cNvCxnSpPr>
            <p:nvPr/>
          </p:nvCxnSpPr>
          <p:spPr bwMode="auto">
            <a:xfrm>
              <a:off x="6092483" y="3689255"/>
              <a:ext cx="0" cy="24923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Straight Connector 39"/>
            <p:cNvCxnSpPr>
              <a:cxnSpLocks noChangeShapeType="1"/>
            </p:cNvCxnSpPr>
            <p:nvPr/>
          </p:nvCxnSpPr>
          <p:spPr bwMode="auto">
            <a:xfrm>
              <a:off x="3501683" y="2622455"/>
              <a:ext cx="0" cy="24923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Straight Connector 4"/>
            <p:cNvCxnSpPr>
              <a:cxnSpLocks noChangeShapeType="1"/>
            </p:cNvCxnSpPr>
            <p:nvPr/>
          </p:nvCxnSpPr>
          <p:spPr bwMode="auto">
            <a:xfrm>
              <a:off x="3501683" y="3841655"/>
              <a:ext cx="2590800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" name="Straight Connector 39"/>
            <p:cNvCxnSpPr>
              <a:cxnSpLocks noChangeShapeType="1"/>
            </p:cNvCxnSpPr>
            <p:nvPr/>
          </p:nvCxnSpPr>
          <p:spPr bwMode="auto">
            <a:xfrm>
              <a:off x="6092483" y="2622455"/>
              <a:ext cx="0" cy="24923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" name="Straight Connector 39"/>
            <p:cNvCxnSpPr>
              <a:cxnSpLocks noChangeShapeType="1"/>
            </p:cNvCxnSpPr>
            <p:nvPr/>
          </p:nvCxnSpPr>
          <p:spPr bwMode="auto">
            <a:xfrm>
              <a:off x="7083083" y="2622455"/>
              <a:ext cx="0" cy="24923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" name="Straight Connector 26"/>
            <p:cNvCxnSpPr/>
            <p:nvPr/>
          </p:nvCxnSpPr>
          <p:spPr bwMode="auto">
            <a:xfrm>
              <a:off x="6092483" y="2927255"/>
              <a:ext cx="0" cy="762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accent4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8" name="Rectangle 56"/>
            <p:cNvSpPr>
              <a:spLocks noChangeArrowheads="1"/>
            </p:cNvSpPr>
            <p:nvPr/>
          </p:nvSpPr>
          <p:spPr bwMode="auto">
            <a:xfrm>
              <a:off x="6166207" y="2851055"/>
              <a:ext cx="745050" cy="4660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000" b="1" dirty="0">
                  <a:solidFill>
                    <a:srgbClr val="FF0000"/>
                  </a:solidFill>
                  <a:latin typeface="Cambria" pitchFamily="18" charset="0"/>
                  <a:cs typeface="Times New Roman" pitchFamily="18" charset="0"/>
                </a:rPr>
                <a:t>8 </a:t>
              </a:r>
              <a:r>
                <a:rPr lang="en-US" altLang="en-US" sz="2000" b="1" dirty="0" err="1">
                  <a:solidFill>
                    <a:srgbClr val="FF0000"/>
                  </a:solidFill>
                  <a:latin typeface="Cambria" pitchFamily="18" charset="0"/>
                  <a:cs typeface="Times New Roman" pitchFamily="18" charset="0"/>
                </a:rPr>
                <a:t>tuổi</a:t>
              </a:r>
              <a:endParaRPr lang="en-US" altLang="en-US" sz="2000" dirty="0">
                <a:solidFill>
                  <a:srgbClr val="FF0000"/>
                </a:solidFill>
                <a:latin typeface="Cambria" pitchFamily="18" charset="0"/>
              </a:endParaRPr>
            </a:p>
          </p:txBody>
        </p:sp>
        <p:sp>
          <p:nvSpPr>
            <p:cNvPr id="29" name="Rectangle 56"/>
            <p:cNvSpPr>
              <a:spLocks noChangeArrowheads="1"/>
            </p:cNvSpPr>
            <p:nvPr/>
          </p:nvSpPr>
          <p:spPr bwMode="auto">
            <a:xfrm>
              <a:off x="4881340" y="2089055"/>
              <a:ext cx="825044" cy="5377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400" b="1" dirty="0">
                  <a:solidFill>
                    <a:srgbClr val="FF0000"/>
                  </a:solidFill>
                  <a:latin typeface="Cambria" pitchFamily="18" charset="0"/>
                  <a:cs typeface="Times New Roman" pitchFamily="18" charset="0"/>
                </a:rPr>
                <a:t>? </a:t>
              </a:r>
              <a:r>
                <a:rPr lang="en-US" altLang="en-US" sz="2400" b="1" dirty="0" err="1">
                  <a:solidFill>
                    <a:srgbClr val="FF0000"/>
                  </a:solidFill>
                  <a:latin typeface="Cambria" pitchFamily="18" charset="0"/>
                  <a:cs typeface="Times New Roman" pitchFamily="18" charset="0"/>
                </a:rPr>
                <a:t>tuổi</a:t>
              </a:r>
              <a:endParaRPr lang="en-US" altLang="en-US" sz="2400" b="1" dirty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endParaRPr>
            </a:p>
          </p:txBody>
        </p:sp>
        <p:sp>
          <p:nvSpPr>
            <p:cNvPr id="30" name="Rectangle 56"/>
            <p:cNvSpPr>
              <a:spLocks noChangeArrowheads="1"/>
            </p:cNvSpPr>
            <p:nvPr/>
          </p:nvSpPr>
          <p:spPr bwMode="auto">
            <a:xfrm>
              <a:off x="4191000" y="3867055"/>
              <a:ext cx="825044" cy="5377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400" b="1" dirty="0">
                  <a:solidFill>
                    <a:srgbClr val="FF0000"/>
                  </a:solidFill>
                  <a:latin typeface="Cambria" pitchFamily="18" charset="0"/>
                  <a:cs typeface="Times New Roman" pitchFamily="18" charset="0"/>
                </a:rPr>
                <a:t>? </a:t>
              </a:r>
              <a:r>
                <a:rPr lang="en-US" altLang="en-US" sz="2400" b="1" dirty="0" err="1">
                  <a:solidFill>
                    <a:srgbClr val="FF0000"/>
                  </a:solidFill>
                  <a:latin typeface="Cambria" pitchFamily="18" charset="0"/>
                  <a:cs typeface="Times New Roman" pitchFamily="18" charset="0"/>
                </a:rPr>
                <a:t>tuổi</a:t>
              </a:r>
              <a:endParaRPr lang="en-US" altLang="en-US" sz="2400" dirty="0">
                <a:solidFill>
                  <a:srgbClr val="FF0000"/>
                </a:solidFill>
                <a:latin typeface="Cambria" pitchFamily="18" charset="0"/>
              </a:endParaRPr>
            </a:p>
          </p:txBody>
        </p:sp>
        <p:cxnSp>
          <p:nvCxnSpPr>
            <p:cNvPr id="31" name="Straight Connector 44"/>
            <p:cNvCxnSpPr>
              <a:cxnSpLocks noChangeShapeType="1"/>
            </p:cNvCxnSpPr>
            <p:nvPr/>
          </p:nvCxnSpPr>
          <p:spPr bwMode="auto">
            <a:xfrm>
              <a:off x="6092483" y="2774855"/>
              <a:ext cx="987425" cy="0"/>
            </a:xfrm>
            <a:prstGeom prst="line">
              <a:avLst/>
            </a:prstGeom>
            <a:noFill/>
            <a:ln w="28575" algn="ctr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" name="Straight Connector 39"/>
            <p:cNvCxnSpPr>
              <a:cxnSpLocks noChangeShapeType="1"/>
            </p:cNvCxnSpPr>
            <p:nvPr/>
          </p:nvCxnSpPr>
          <p:spPr bwMode="auto">
            <a:xfrm>
              <a:off x="7083083" y="3689255"/>
              <a:ext cx="0" cy="24923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3" name="AutoShape 11"/>
            <p:cNvSpPr>
              <a:spLocks/>
            </p:cNvSpPr>
            <p:nvPr/>
          </p:nvSpPr>
          <p:spPr bwMode="auto">
            <a:xfrm rot="16200000" flipH="1">
              <a:off x="4717708" y="2619280"/>
              <a:ext cx="158750" cy="2590800"/>
            </a:xfrm>
            <a:prstGeom prst="rightBrace">
              <a:avLst>
                <a:gd name="adj1" fmla="val 186622"/>
                <a:gd name="adj2" fmla="val 49394"/>
              </a:avLst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vi-VN" altLang="en-US" sz="2400">
                <a:solidFill>
                  <a:srgbClr val="000000"/>
                </a:solidFill>
                <a:latin typeface="Cambria" pitchFamily="18" charset="0"/>
              </a:endParaRPr>
            </a:p>
          </p:txBody>
        </p:sp>
        <p:sp>
          <p:nvSpPr>
            <p:cNvPr id="34" name="Right Brace 33"/>
            <p:cNvSpPr/>
            <p:nvPr/>
          </p:nvSpPr>
          <p:spPr bwMode="auto">
            <a:xfrm>
              <a:off x="7006883" y="2564452"/>
              <a:ext cx="227769" cy="1460713"/>
            </a:xfrm>
            <a:prstGeom prst="rightBrac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sz="2400">
                <a:solidFill>
                  <a:prstClr val="black"/>
                </a:solidFill>
                <a:latin typeface="Cambria" pitchFamily="18" charset="0"/>
              </a:endParaRPr>
            </a:p>
          </p:txBody>
        </p:sp>
        <p:cxnSp>
          <p:nvCxnSpPr>
            <p:cNvPr id="35" name="Straight Connector 43"/>
            <p:cNvCxnSpPr>
              <a:cxnSpLocks noChangeShapeType="1"/>
            </p:cNvCxnSpPr>
            <p:nvPr/>
          </p:nvCxnSpPr>
          <p:spPr bwMode="auto">
            <a:xfrm>
              <a:off x="7006883" y="2669847"/>
              <a:ext cx="0" cy="24923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7" name="Rectangle 56"/>
            <p:cNvSpPr>
              <a:spLocks noChangeArrowheads="1"/>
            </p:cNvSpPr>
            <p:nvPr/>
          </p:nvSpPr>
          <p:spPr bwMode="auto">
            <a:xfrm>
              <a:off x="7178542" y="2927255"/>
              <a:ext cx="1019512" cy="5377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400" b="1" dirty="0">
                  <a:solidFill>
                    <a:srgbClr val="FF0000"/>
                  </a:solidFill>
                  <a:latin typeface="Cambria" pitchFamily="18" charset="0"/>
                  <a:cs typeface="Times New Roman" pitchFamily="18" charset="0"/>
                </a:rPr>
                <a:t>36 </a:t>
              </a:r>
              <a:r>
                <a:rPr lang="en-US" altLang="en-US" sz="2400" b="1" dirty="0" err="1">
                  <a:solidFill>
                    <a:srgbClr val="FF0000"/>
                  </a:solidFill>
                  <a:latin typeface="Cambria" pitchFamily="18" charset="0"/>
                  <a:cs typeface="Times New Roman" pitchFamily="18" charset="0"/>
                </a:rPr>
                <a:t>tuổi</a:t>
              </a:r>
              <a:endParaRPr lang="en-US" altLang="en-US" sz="2400" b="1" dirty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endParaRPr>
            </a:p>
          </p:txBody>
        </p:sp>
      </p:grpSp>
      <p:sp>
        <p:nvSpPr>
          <p:cNvPr id="4" name="Rectangle 3"/>
          <p:cNvSpPr/>
          <p:nvPr/>
        </p:nvSpPr>
        <p:spPr>
          <a:xfrm>
            <a:off x="0" y="-6927"/>
            <a:ext cx="11887200" cy="1219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mbr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125" y="94495"/>
            <a:ext cx="11821076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Cambria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Cambria" pitchFamily="18" charset="0"/>
                <a:cs typeface="Times New Roman" panose="02020603050405020304" pitchFamily="18" charset="0"/>
              </a:rPr>
              <a:t> 2: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chị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cộng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lại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 36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kém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chị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 8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chị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bao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nhiêu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bao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nhiêu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? </a:t>
            </a:r>
            <a:endParaRPr lang="vi-VN" sz="2800" b="1" dirty="0">
              <a:solidFill>
                <a:prstClr val="black"/>
              </a:solidFill>
              <a:latin typeface="Cambria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2429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707177" y="1230198"/>
            <a:ext cx="1723549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57200"/>
            <a:r>
              <a:rPr lang="en-US" sz="3000" b="1" dirty="0" err="1">
                <a:solidFill>
                  <a:srgbClr val="5B9BD5">
                    <a:lumMod val="75000"/>
                  </a:srgbClr>
                </a:solidFill>
                <a:latin typeface="Cambria" pitchFamily="18" charset="0"/>
                <a:cs typeface="Times New Roman" panose="02020603050405020304" pitchFamily="18" charset="0"/>
              </a:rPr>
              <a:t>Tóm</a:t>
            </a:r>
            <a:r>
              <a:rPr lang="en-US" sz="3000" b="1" dirty="0">
                <a:solidFill>
                  <a:srgbClr val="5B9BD5">
                    <a:lumMod val="75000"/>
                  </a:srgbClr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5B9BD5">
                    <a:lumMod val="75000"/>
                  </a:srgbClr>
                </a:solidFill>
                <a:latin typeface="Cambria" pitchFamily="18" charset="0"/>
                <a:cs typeface="Times New Roman" panose="02020603050405020304" pitchFamily="18" charset="0"/>
              </a:rPr>
              <a:t>tắt</a:t>
            </a:r>
            <a:r>
              <a:rPr lang="en-US" sz="3000" b="1" dirty="0">
                <a:solidFill>
                  <a:srgbClr val="5B9BD5">
                    <a:lumMod val="75000"/>
                  </a:srgbClr>
                </a:solidFill>
                <a:latin typeface="Cambria" pitchFamily="18" charset="0"/>
                <a:cs typeface="Times New Roman" panose="02020603050405020304" pitchFamily="18" charset="0"/>
              </a:rPr>
              <a:t>: </a:t>
            </a:r>
            <a:endParaRPr lang="vi-VN" sz="3000" b="1" dirty="0">
              <a:solidFill>
                <a:srgbClr val="5B9BD5">
                  <a:lumMod val="75000"/>
                </a:srgbClr>
              </a:solidFill>
              <a:latin typeface="Cambria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2020788" y="1643993"/>
            <a:ext cx="7540358" cy="1988211"/>
            <a:chOff x="1710398" y="2089055"/>
            <a:chExt cx="6487656" cy="2315711"/>
          </a:xfrm>
        </p:grpSpPr>
        <p:sp>
          <p:nvSpPr>
            <p:cNvPr id="13" name="Rectangle 33"/>
            <p:cNvSpPr>
              <a:spLocks noChangeArrowheads="1"/>
            </p:cNvSpPr>
            <p:nvPr/>
          </p:nvSpPr>
          <p:spPr bwMode="auto">
            <a:xfrm>
              <a:off x="1710398" y="2407923"/>
              <a:ext cx="1211664" cy="5377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defTabSz="457200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400" b="1" dirty="0" err="1">
                  <a:solidFill>
                    <a:srgbClr val="000000"/>
                  </a:solidFill>
                  <a:latin typeface="Cambria" pitchFamily="18" charset="0"/>
                  <a:cs typeface="Times New Roman" pitchFamily="18" charset="0"/>
                </a:rPr>
                <a:t>Tuổi</a:t>
              </a:r>
              <a:r>
                <a:rPr lang="en-US" altLang="en-US" sz="2400" b="1" dirty="0">
                  <a:solidFill>
                    <a:srgbClr val="000000"/>
                  </a:solidFill>
                  <a:latin typeface="Cambria" pitchFamily="18" charset="0"/>
                  <a:cs typeface="Times New Roman" pitchFamily="18" charset="0"/>
                </a:rPr>
                <a:t> </a:t>
              </a:r>
              <a:r>
                <a:rPr lang="en-US" altLang="en-US" sz="2400" b="1" dirty="0" err="1">
                  <a:solidFill>
                    <a:srgbClr val="000000"/>
                  </a:solidFill>
                  <a:latin typeface="Cambria" pitchFamily="18" charset="0"/>
                  <a:cs typeface="Times New Roman" pitchFamily="18" charset="0"/>
                </a:rPr>
                <a:t>chị</a:t>
              </a:r>
              <a:r>
                <a:rPr lang="en-US" altLang="en-US" sz="2400" b="1" dirty="0">
                  <a:solidFill>
                    <a:srgbClr val="000000"/>
                  </a:solidFill>
                  <a:latin typeface="Cambria" pitchFamily="18" charset="0"/>
                  <a:cs typeface="Times New Roman" pitchFamily="18" charset="0"/>
                </a:rPr>
                <a:t>:</a:t>
              </a:r>
            </a:p>
          </p:txBody>
        </p:sp>
        <p:sp>
          <p:nvSpPr>
            <p:cNvPr id="14" name="Rectangle 34"/>
            <p:cNvSpPr>
              <a:spLocks noChangeArrowheads="1"/>
            </p:cNvSpPr>
            <p:nvPr/>
          </p:nvSpPr>
          <p:spPr bwMode="auto">
            <a:xfrm>
              <a:off x="1729934" y="3460655"/>
              <a:ext cx="1222697" cy="5377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defTabSz="457200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400" b="1" dirty="0" err="1">
                  <a:solidFill>
                    <a:srgbClr val="000000"/>
                  </a:solidFill>
                  <a:latin typeface="Cambria" pitchFamily="18" charset="0"/>
                  <a:cs typeface="Times New Roman" pitchFamily="18" charset="0"/>
                </a:rPr>
                <a:t>Tuổi</a:t>
              </a:r>
              <a:r>
                <a:rPr lang="en-US" altLang="en-US" sz="2400" b="1" dirty="0">
                  <a:solidFill>
                    <a:srgbClr val="000000"/>
                  </a:solidFill>
                  <a:latin typeface="Cambria" pitchFamily="18" charset="0"/>
                  <a:cs typeface="Times New Roman" pitchFamily="18" charset="0"/>
                </a:rPr>
                <a:t> </a:t>
              </a:r>
              <a:r>
                <a:rPr lang="en-US" altLang="en-US" sz="2400" b="1" dirty="0" err="1">
                  <a:solidFill>
                    <a:srgbClr val="000000"/>
                  </a:solidFill>
                  <a:latin typeface="Cambria" pitchFamily="18" charset="0"/>
                  <a:cs typeface="Times New Roman" pitchFamily="18" charset="0"/>
                </a:rPr>
                <a:t>em</a:t>
              </a:r>
              <a:r>
                <a:rPr lang="en-US" altLang="en-US" sz="2400" b="1" dirty="0">
                  <a:solidFill>
                    <a:srgbClr val="000000"/>
                  </a:solidFill>
                  <a:latin typeface="Cambria" pitchFamily="18" charset="0"/>
                  <a:cs typeface="Times New Roman" pitchFamily="18" charset="0"/>
                </a:rPr>
                <a:t>:</a:t>
              </a:r>
            </a:p>
          </p:txBody>
        </p:sp>
        <p:cxnSp>
          <p:nvCxnSpPr>
            <p:cNvPr id="15" name="Straight Connector 4"/>
            <p:cNvCxnSpPr>
              <a:cxnSpLocks noChangeShapeType="1"/>
            </p:cNvCxnSpPr>
            <p:nvPr/>
          </p:nvCxnSpPr>
          <p:spPr bwMode="auto">
            <a:xfrm flipV="1">
              <a:off x="3501683" y="2774855"/>
              <a:ext cx="2590800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" name="AutoShape 11"/>
            <p:cNvSpPr>
              <a:spLocks/>
            </p:cNvSpPr>
            <p:nvPr/>
          </p:nvSpPr>
          <p:spPr bwMode="auto">
            <a:xfrm rot="-5400000">
              <a:off x="5194752" y="886524"/>
              <a:ext cx="195262" cy="3581400"/>
            </a:xfrm>
            <a:prstGeom prst="rightBrace">
              <a:avLst>
                <a:gd name="adj1" fmla="val 187576"/>
                <a:gd name="adj2" fmla="val 49394"/>
              </a:avLst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vi-VN" altLang="en-US" sz="2400">
                <a:solidFill>
                  <a:srgbClr val="000000"/>
                </a:solidFill>
                <a:latin typeface="Cambria" pitchFamily="18" charset="0"/>
              </a:endParaRPr>
            </a:p>
          </p:txBody>
        </p:sp>
        <p:sp>
          <p:nvSpPr>
            <p:cNvPr id="17" name="AutoShape 11"/>
            <p:cNvSpPr>
              <a:spLocks/>
            </p:cNvSpPr>
            <p:nvPr/>
          </p:nvSpPr>
          <p:spPr bwMode="auto">
            <a:xfrm rot="16200000" flipH="1">
              <a:off x="6536983" y="2330355"/>
              <a:ext cx="101600" cy="990600"/>
            </a:xfrm>
            <a:prstGeom prst="rightBrace">
              <a:avLst>
                <a:gd name="adj1" fmla="val 188049"/>
                <a:gd name="adj2" fmla="val 49394"/>
              </a:avLst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vi-VN" altLang="en-US" sz="2400">
                <a:solidFill>
                  <a:srgbClr val="000000"/>
                </a:solidFill>
                <a:latin typeface="Cambria" pitchFamily="18" charset="0"/>
              </a:endParaRPr>
            </a:p>
          </p:txBody>
        </p:sp>
        <p:sp>
          <p:nvSpPr>
            <p:cNvPr id="18" name="AutoShape 11"/>
            <p:cNvSpPr>
              <a:spLocks/>
            </p:cNvSpPr>
            <p:nvPr/>
          </p:nvSpPr>
          <p:spPr bwMode="auto">
            <a:xfrm rot="16200000" flipH="1">
              <a:off x="4717708" y="2625630"/>
              <a:ext cx="158750" cy="2590800"/>
            </a:xfrm>
            <a:prstGeom prst="rightBrace">
              <a:avLst>
                <a:gd name="adj1" fmla="val 186622"/>
                <a:gd name="adj2" fmla="val 49394"/>
              </a:avLst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vi-VN" altLang="en-US" sz="2400">
                <a:solidFill>
                  <a:srgbClr val="000000"/>
                </a:solidFill>
                <a:latin typeface="Cambria" pitchFamily="18" charset="0"/>
              </a:endParaRPr>
            </a:p>
          </p:txBody>
        </p:sp>
        <p:cxnSp>
          <p:nvCxnSpPr>
            <p:cNvPr id="19" name="Straight Connector 44"/>
            <p:cNvCxnSpPr>
              <a:cxnSpLocks noChangeShapeType="1"/>
            </p:cNvCxnSpPr>
            <p:nvPr/>
          </p:nvCxnSpPr>
          <p:spPr bwMode="auto">
            <a:xfrm>
              <a:off x="6095658" y="2774855"/>
              <a:ext cx="987425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" name="Straight Connector 19"/>
            <p:cNvCxnSpPr/>
            <p:nvPr/>
          </p:nvCxnSpPr>
          <p:spPr bwMode="auto">
            <a:xfrm>
              <a:off x="3501683" y="2927255"/>
              <a:ext cx="0" cy="762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accent4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" name="Straight Connector 39"/>
            <p:cNvCxnSpPr>
              <a:cxnSpLocks noChangeShapeType="1"/>
            </p:cNvCxnSpPr>
            <p:nvPr/>
          </p:nvCxnSpPr>
          <p:spPr bwMode="auto">
            <a:xfrm>
              <a:off x="3501683" y="3689255"/>
              <a:ext cx="0" cy="24923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Straight Connector 39"/>
            <p:cNvCxnSpPr>
              <a:cxnSpLocks noChangeShapeType="1"/>
            </p:cNvCxnSpPr>
            <p:nvPr/>
          </p:nvCxnSpPr>
          <p:spPr bwMode="auto">
            <a:xfrm>
              <a:off x="6092483" y="3689255"/>
              <a:ext cx="0" cy="24923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Straight Connector 39"/>
            <p:cNvCxnSpPr>
              <a:cxnSpLocks noChangeShapeType="1"/>
            </p:cNvCxnSpPr>
            <p:nvPr/>
          </p:nvCxnSpPr>
          <p:spPr bwMode="auto">
            <a:xfrm>
              <a:off x="3501683" y="2622455"/>
              <a:ext cx="0" cy="24923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Straight Connector 4"/>
            <p:cNvCxnSpPr>
              <a:cxnSpLocks noChangeShapeType="1"/>
            </p:cNvCxnSpPr>
            <p:nvPr/>
          </p:nvCxnSpPr>
          <p:spPr bwMode="auto">
            <a:xfrm>
              <a:off x="3501683" y="3841655"/>
              <a:ext cx="2590800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" name="Straight Connector 39"/>
            <p:cNvCxnSpPr>
              <a:cxnSpLocks noChangeShapeType="1"/>
            </p:cNvCxnSpPr>
            <p:nvPr/>
          </p:nvCxnSpPr>
          <p:spPr bwMode="auto">
            <a:xfrm>
              <a:off x="6092483" y="2622455"/>
              <a:ext cx="0" cy="24923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" name="Straight Connector 39"/>
            <p:cNvCxnSpPr>
              <a:cxnSpLocks noChangeShapeType="1"/>
            </p:cNvCxnSpPr>
            <p:nvPr/>
          </p:nvCxnSpPr>
          <p:spPr bwMode="auto">
            <a:xfrm>
              <a:off x="7083083" y="2622455"/>
              <a:ext cx="0" cy="24923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" name="Straight Connector 26"/>
            <p:cNvCxnSpPr/>
            <p:nvPr/>
          </p:nvCxnSpPr>
          <p:spPr bwMode="auto">
            <a:xfrm>
              <a:off x="6092483" y="2927255"/>
              <a:ext cx="0" cy="762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accent4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8" name="Rectangle 56"/>
            <p:cNvSpPr>
              <a:spLocks noChangeArrowheads="1"/>
            </p:cNvSpPr>
            <p:nvPr/>
          </p:nvSpPr>
          <p:spPr bwMode="auto">
            <a:xfrm>
              <a:off x="6166207" y="2851055"/>
              <a:ext cx="745050" cy="4660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000" b="1" dirty="0">
                  <a:solidFill>
                    <a:srgbClr val="FF0000"/>
                  </a:solidFill>
                  <a:latin typeface="Cambria" pitchFamily="18" charset="0"/>
                  <a:cs typeface="Times New Roman" pitchFamily="18" charset="0"/>
                </a:rPr>
                <a:t>8 </a:t>
              </a:r>
              <a:r>
                <a:rPr lang="en-US" altLang="en-US" sz="2000" b="1" dirty="0" err="1">
                  <a:solidFill>
                    <a:srgbClr val="FF0000"/>
                  </a:solidFill>
                  <a:latin typeface="Cambria" pitchFamily="18" charset="0"/>
                  <a:cs typeface="Times New Roman" pitchFamily="18" charset="0"/>
                </a:rPr>
                <a:t>tuổi</a:t>
              </a:r>
              <a:endParaRPr lang="en-US" altLang="en-US" sz="2000" dirty="0">
                <a:solidFill>
                  <a:srgbClr val="FF0000"/>
                </a:solidFill>
                <a:latin typeface="Cambria" pitchFamily="18" charset="0"/>
              </a:endParaRPr>
            </a:p>
          </p:txBody>
        </p:sp>
        <p:sp>
          <p:nvSpPr>
            <p:cNvPr id="29" name="Rectangle 56"/>
            <p:cNvSpPr>
              <a:spLocks noChangeArrowheads="1"/>
            </p:cNvSpPr>
            <p:nvPr/>
          </p:nvSpPr>
          <p:spPr bwMode="auto">
            <a:xfrm>
              <a:off x="4881340" y="2089055"/>
              <a:ext cx="825044" cy="5377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400" b="1" dirty="0">
                  <a:solidFill>
                    <a:srgbClr val="FF0000"/>
                  </a:solidFill>
                  <a:latin typeface="Cambria" pitchFamily="18" charset="0"/>
                  <a:cs typeface="Times New Roman" pitchFamily="18" charset="0"/>
                </a:rPr>
                <a:t>? </a:t>
              </a:r>
              <a:r>
                <a:rPr lang="en-US" altLang="en-US" sz="2400" b="1" dirty="0" err="1">
                  <a:solidFill>
                    <a:srgbClr val="FF0000"/>
                  </a:solidFill>
                  <a:latin typeface="Cambria" pitchFamily="18" charset="0"/>
                  <a:cs typeface="Times New Roman" pitchFamily="18" charset="0"/>
                </a:rPr>
                <a:t>tuổi</a:t>
              </a:r>
              <a:endParaRPr lang="en-US" altLang="en-US" sz="2400" b="1" dirty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endParaRPr>
            </a:p>
          </p:txBody>
        </p:sp>
        <p:sp>
          <p:nvSpPr>
            <p:cNvPr id="30" name="Rectangle 56"/>
            <p:cNvSpPr>
              <a:spLocks noChangeArrowheads="1"/>
            </p:cNvSpPr>
            <p:nvPr/>
          </p:nvSpPr>
          <p:spPr bwMode="auto">
            <a:xfrm>
              <a:off x="4191000" y="3867055"/>
              <a:ext cx="825044" cy="5377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400" b="1" dirty="0">
                  <a:solidFill>
                    <a:srgbClr val="FF0000"/>
                  </a:solidFill>
                  <a:latin typeface="Cambria" pitchFamily="18" charset="0"/>
                  <a:cs typeface="Times New Roman" pitchFamily="18" charset="0"/>
                </a:rPr>
                <a:t>? </a:t>
              </a:r>
              <a:r>
                <a:rPr lang="en-US" altLang="en-US" sz="2400" b="1" dirty="0" err="1">
                  <a:solidFill>
                    <a:srgbClr val="FF0000"/>
                  </a:solidFill>
                  <a:latin typeface="Cambria" pitchFamily="18" charset="0"/>
                  <a:cs typeface="Times New Roman" pitchFamily="18" charset="0"/>
                </a:rPr>
                <a:t>tuổi</a:t>
              </a:r>
              <a:endParaRPr lang="en-US" altLang="en-US" sz="2400" dirty="0">
                <a:solidFill>
                  <a:srgbClr val="FF0000"/>
                </a:solidFill>
                <a:latin typeface="Cambria" pitchFamily="18" charset="0"/>
              </a:endParaRPr>
            </a:p>
          </p:txBody>
        </p:sp>
        <p:cxnSp>
          <p:nvCxnSpPr>
            <p:cNvPr id="31" name="Straight Connector 44"/>
            <p:cNvCxnSpPr>
              <a:cxnSpLocks noChangeShapeType="1"/>
            </p:cNvCxnSpPr>
            <p:nvPr/>
          </p:nvCxnSpPr>
          <p:spPr bwMode="auto">
            <a:xfrm>
              <a:off x="6092483" y="2774855"/>
              <a:ext cx="987425" cy="0"/>
            </a:xfrm>
            <a:prstGeom prst="line">
              <a:avLst/>
            </a:prstGeom>
            <a:noFill/>
            <a:ln w="28575" algn="ctr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" name="Straight Connector 39"/>
            <p:cNvCxnSpPr>
              <a:cxnSpLocks noChangeShapeType="1"/>
            </p:cNvCxnSpPr>
            <p:nvPr/>
          </p:nvCxnSpPr>
          <p:spPr bwMode="auto">
            <a:xfrm>
              <a:off x="7083083" y="3689255"/>
              <a:ext cx="0" cy="24923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3" name="AutoShape 11"/>
            <p:cNvSpPr>
              <a:spLocks/>
            </p:cNvSpPr>
            <p:nvPr/>
          </p:nvSpPr>
          <p:spPr bwMode="auto">
            <a:xfrm rot="16200000" flipH="1">
              <a:off x="4717708" y="2619280"/>
              <a:ext cx="158750" cy="2590800"/>
            </a:xfrm>
            <a:prstGeom prst="rightBrace">
              <a:avLst>
                <a:gd name="adj1" fmla="val 186622"/>
                <a:gd name="adj2" fmla="val 49394"/>
              </a:avLst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vi-VN" altLang="en-US" sz="2400">
                <a:solidFill>
                  <a:srgbClr val="000000"/>
                </a:solidFill>
                <a:latin typeface="Cambria" pitchFamily="18" charset="0"/>
              </a:endParaRPr>
            </a:p>
          </p:txBody>
        </p:sp>
        <p:sp>
          <p:nvSpPr>
            <p:cNvPr id="34" name="Right Brace 33"/>
            <p:cNvSpPr/>
            <p:nvPr/>
          </p:nvSpPr>
          <p:spPr bwMode="auto">
            <a:xfrm>
              <a:off x="7006883" y="2564452"/>
              <a:ext cx="227769" cy="1460713"/>
            </a:xfrm>
            <a:prstGeom prst="rightBrac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sz="2400">
                <a:solidFill>
                  <a:prstClr val="black"/>
                </a:solidFill>
                <a:latin typeface="Cambria" pitchFamily="18" charset="0"/>
              </a:endParaRPr>
            </a:p>
          </p:txBody>
        </p:sp>
        <p:cxnSp>
          <p:nvCxnSpPr>
            <p:cNvPr id="35" name="Straight Connector 43"/>
            <p:cNvCxnSpPr>
              <a:cxnSpLocks noChangeShapeType="1"/>
            </p:cNvCxnSpPr>
            <p:nvPr/>
          </p:nvCxnSpPr>
          <p:spPr bwMode="auto">
            <a:xfrm>
              <a:off x="7006883" y="2669847"/>
              <a:ext cx="0" cy="24923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7" name="Rectangle 56"/>
            <p:cNvSpPr>
              <a:spLocks noChangeArrowheads="1"/>
            </p:cNvSpPr>
            <p:nvPr/>
          </p:nvSpPr>
          <p:spPr bwMode="auto">
            <a:xfrm>
              <a:off x="7178542" y="2927255"/>
              <a:ext cx="1019512" cy="5377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400" b="1" dirty="0">
                  <a:solidFill>
                    <a:srgbClr val="FF0000"/>
                  </a:solidFill>
                  <a:latin typeface="Cambria" pitchFamily="18" charset="0"/>
                  <a:cs typeface="Times New Roman" pitchFamily="18" charset="0"/>
                </a:rPr>
                <a:t>36 </a:t>
              </a:r>
              <a:r>
                <a:rPr lang="en-US" altLang="en-US" sz="2400" b="1" dirty="0" err="1">
                  <a:solidFill>
                    <a:srgbClr val="FF0000"/>
                  </a:solidFill>
                  <a:latin typeface="Cambria" pitchFamily="18" charset="0"/>
                  <a:cs typeface="Times New Roman" pitchFamily="18" charset="0"/>
                </a:rPr>
                <a:t>tuổi</a:t>
              </a:r>
              <a:endParaRPr lang="en-US" altLang="en-US" sz="2400" b="1" dirty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endParaRPr>
            </a:p>
          </p:txBody>
        </p:sp>
      </p:grpSp>
      <p:sp>
        <p:nvSpPr>
          <p:cNvPr id="40" name="Rectangle 8"/>
          <p:cNvSpPr txBox="1">
            <a:spLocks noChangeArrowheads="1"/>
          </p:cNvSpPr>
          <p:nvPr/>
        </p:nvSpPr>
        <p:spPr>
          <a:xfrm>
            <a:off x="1737573" y="4005452"/>
            <a:ext cx="7514116" cy="297180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None/>
            </a:pPr>
            <a:r>
              <a:rPr lang="en-US" altLang="en-US" sz="2400" b="1" dirty="0" err="1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Số</a:t>
            </a:r>
            <a:r>
              <a:rPr lang="en-US" altLang="en-US" sz="2400" b="1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tuổi</a:t>
            </a:r>
            <a:r>
              <a:rPr lang="en-US" altLang="en-US" sz="2400" b="1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em</a:t>
            </a:r>
            <a:r>
              <a:rPr lang="en-US" altLang="en-US" sz="2400" b="1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là</a:t>
            </a:r>
            <a:r>
              <a:rPr lang="en-US" altLang="en-US" sz="2400" b="1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:</a:t>
            </a:r>
          </a:p>
          <a:p>
            <a:pPr algn="ctr">
              <a:buFontTx/>
              <a:buNone/>
            </a:pPr>
            <a:r>
              <a:rPr lang="en-US" altLang="en-US" sz="2400" b="1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                 (36 - 8) : 2 = 14 (</a:t>
            </a:r>
            <a:r>
              <a:rPr lang="en-US" altLang="en-US" sz="2400" b="1" dirty="0" err="1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tuổi</a:t>
            </a:r>
            <a:r>
              <a:rPr lang="en-US" altLang="en-US" sz="2400" b="1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)</a:t>
            </a:r>
          </a:p>
          <a:p>
            <a:pPr algn="ctr">
              <a:buFontTx/>
              <a:buNone/>
            </a:pPr>
            <a:r>
              <a:rPr lang="en-US" altLang="en-US" sz="2400" b="1" dirty="0" err="1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Số</a:t>
            </a:r>
            <a:r>
              <a:rPr lang="en-US" altLang="en-US" sz="2400" b="1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tuổi</a:t>
            </a:r>
            <a:r>
              <a:rPr lang="en-US" altLang="en-US" sz="2400" b="1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chị</a:t>
            </a:r>
            <a:r>
              <a:rPr lang="en-US" altLang="en-US" sz="2400" b="1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là</a:t>
            </a:r>
            <a:r>
              <a:rPr lang="en-US" altLang="en-US" sz="2400" b="1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:</a:t>
            </a:r>
          </a:p>
          <a:p>
            <a:pPr algn="ctr">
              <a:buFontTx/>
              <a:buNone/>
            </a:pPr>
            <a:r>
              <a:rPr lang="en-US" altLang="en-US" sz="2400" b="1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          36 – 14 = 22 (</a:t>
            </a:r>
            <a:r>
              <a:rPr lang="en-US" altLang="en-US" sz="2400" b="1" dirty="0" err="1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tuổi</a:t>
            </a:r>
            <a:r>
              <a:rPr lang="en-US" altLang="en-US" sz="2400" b="1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)</a:t>
            </a:r>
          </a:p>
          <a:p>
            <a:pPr algn="ctr">
              <a:buFontTx/>
              <a:buNone/>
            </a:pPr>
            <a:r>
              <a:rPr lang="en-US" altLang="en-US" sz="2400" b="1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                      </a:t>
            </a:r>
            <a:r>
              <a:rPr lang="en-US" altLang="en-US" sz="2400" b="1" dirty="0" err="1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Đáp</a:t>
            </a:r>
            <a:r>
              <a:rPr lang="en-US" altLang="en-US" sz="2400" b="1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số</a:t>
            </a:r>
            <a:r>
              <a:rPr lang="en-US" altLang="en-US" sz="2400" b="1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: </a:t>
            </a:r>
            <a:r>
              <a:rPr lang="en-US" altLang="en-US" sz="2400" b="1" dirty="0" err="1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Chị</a:t>
            </a:r>
            <a:r>
              <a:rPr lang="en-US" altLang="en-US" sz="2400" b="1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: 22 </a:t>
            </a:r>
            <a:r>
              <a:rPr lang="en-US" altLang="en-US" sz="2400" b="1" dirty="0" err="1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tuổi</a:t>
            </a:r>
            <a:endParaRPr lang="en-US" altLang="en-US" sz="2400" b="1" dirty="0">
              <a:solidFill>
                <a:prstClr val="black"/>
              </a:solidFill>
              <a:latin typeface="Cambria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altLang="en-US" sz="2400" b="1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                                                              </a:t>
            </a:r>
            <a:r>
              <a:rPr lang="en-US" altLang="en-US" sz="2400" b="1" dirty="0" err="1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Em</a:t>
            </a:r>
            <a:r>
              <a:rPr lang="en-US" altLang="en-US" sz="2400" b="1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: 14 </a:t>
            </a:r>
            <a:r>
              <a:rPr lang="en-US" altLang="en-US" sz="2400" b="1" dirty="0" err="1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tuổi</a:t>
            </a:r>
            <a:endParaRPr lang="en-US" altLang="en-US" sz="2400" b="1" dirty="0">
              <a:solidFill>
                <a:prstClr val="black"/>
              </a:solidFill>
              <a:latin typeface="Cambria" pitchFamily="18" charset="0"/>
              <a:cs typeface="Times New Roman" pitchFamily="18" charset="0"/>
            </a:endParaRPr>
          </a:p>
          <a:p>
            <a:pPr algn="ctr">
              <a:buFontTx/>
              <a:buNone/>
            </a:pPr>
            <a:r>
              <a:rPr lang="en-US" altLang="en-US" sz="2400" b="1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                                                               </a:t>
            </a:r>
          </a:p>
        </p:txBody>
      </p:sp>
      <p:sp>
        <p:nvSpPr>
          <p:cNvPr id="41" name="Rectangle 40"/>
          <p:cNvSpPr/>
          <p:nvPr/>
        </p:nvSpPr>
        <p:spPr>
          <a:xfrm>
            <a:off x="2209800" y="3445248"/>
            <a:ext cx="15055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57200"/>
            <a:r>
              <a:rPr lang="en-US" sz="2800" b="1" dirty="0" err="1">
                <a:solidFill>
                  <a:srgbClr val="5B9BD5">
                    <a:lumMod val="75000"/>
                  </a:srgbClr>
                </a:solidFill>
                <a:latin typeface="Cambria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5B9BD5">
                    <a:lumMod val="75000"/>
                  </a:srgbClr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5B9BD5">
                    <a:lumMod val="75000"/>
                  </a:srgbClr>
                </a:solidFill>
                <a:latin typeface="Cambria" pitchFamily="18" charset="0"/>
                <a:cs typeface="Times New Roman" panose="02020603050405020304" pitchFamily="18" charset="0"/>
              </a:rPr>
              <a:t>giải</a:t>
            </a:r>
            <a:r>
              <a:rPr lang="en-US" sz="2800" b="1" dirty="0">
                <a:solidFill>
                  <a:srgbClr val="5B9BD5">
                    <a:lumMod val="75000"/>
                  </a:srgbClr>
                </a:solidFill>
                <a:latin typeface="Cambria" pitchFamily="18" charset="0"/>
                <a:cs typeface="Times New Roman" panose="02020603050405020304" pitchFamily="18" charset="0"/>
              </a:rPr>
              <a:t>:</a:t>
            </a:r>
            <a:endParaRPr lang="vi-VN" sz="2800" b="1" dirty="0">
              <a:solidFill>
                <a:srgbClr val="5B9BD5">
                  <a:lumMod val="75000"/>
                </a:srgbClr>
              </a:solidFill>
              <a:latin typeface="Cambria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-6927"/>
            <a:ext cx="11887200" cy="1219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mbr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125" y="94495"/>
            <a:ext cx="11821076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Cambria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Cambria" pitchFamily="18" charset="0"/>
                <a:cs typeface="Times New Roman" panose="02020603050405020304" pitchFamily="18" charset="0"/>
              </a:rPr>
              <a:t> 2: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chị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cộng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lại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 36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kém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chị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 8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chị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bao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nhiêu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bao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nhiêu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>
                <a:solidFill>
                  <a:prstClr val="black"/>
                </a:solidFill>
                <a:latin typeface="Cambria" pitchFamily="18" charset="0"/>
                <a:cs typeface="Times New Roman" panose="02020603050405020304" pitchFamily="18" charset="0"/>
              </a:rPr>
              <a:t>? </a:t>
            </a:r>
            <a:endParaRPr lang="vi-VN" sz="2800" b="1" dirty="0">
              <a:solidFill>
                <a:prstClr val="black"/>
              </a:solidFill>
              <a:latin typeface="Cambria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034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9"/>
          <p:cNvSpPr txBox="1">
            <a:spLocks noChangeArrowheads="1"/>
          </p:cNvSpPr>
          <p:nvPr/>
        </p:nvSpPr>
        <p:spPr bwMode="auto">
          <a:xfrm>
            <a:off x="304800" y="55564"/>
            <a:ext cx="1127760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u="sng" dirty="0" err="1">
                <a:solidFill>
                  <a:srgbClr val="0000FF"/>
                </a:solidFill>
              </a:rPr>
              <a:t>Bài</a:t>
            </a:r>
            <a:r>
              <a:rPr lang="en-US" altLang="en-US" sz="2800" u="sng" dirty="0">
                <a:solidFill>
                  <a:srgbClr val="0000FF"/>
                </a:solidFill>
              </a:rPr>
              <a:t> </a:t>
            </a:r>
            <a:r>
              <a:rPr lang="vi-VN" altLang="en-US" sz="2800" u="sng" dirty="0">
                <a:solidFill>
                  <a:srgbClr val="0000FF"/>
                </a:solidFill>
              </a:rPr>
              <a:t>3</a:t>
            </a:r>
            <a:r>
              <a:rPr lang="vi-VN" altLang="en-US" sz="2800" dirty="0"/>
              <a:t>: Một thư vi</a:t>
            </a:r>
            <a:r>
              <a:rPr lang="en-GB" altLang="en-US" sz="2800" dirty="0"/>
              <a:t>ệ</a:t>
            </a:r>
            <a:r>
              <a:rPr lang="vi-VN" altLang="en-US" sz="2800" dirty="0"/>
              <a:t>n trường học cho học sinh mượn 65 quyển sách gồm hai loại: sách giáo khoa và sách đọc thêm. Số sách giáo khoa nhiều hơn số sách đọc thêm 17 quyển. Hỏi thư vi</a:t>
            </a:r>
            <a:r>
              <a:rPr lang="en-GB" altLang="en-US" sz="2800" dirty="0"/>
              <a:t>ệ</a:t>
            </a:r>
            <a:r>
              <a:rPr lang="vi-VN" altLang="en-US" sz="2800" dirty="0"/>
              <a:t>n đã cho học sinh mượn mỗi loại bao nhiêu quyển</a:t>
            </a:r>
            <a:r>
              <a:rPr lang="en-US" altLang="en-US" sz="2800" dirty="0">
                <a:cs typeface="Times New Roman" panose="02020603050405020304" pitchFamily="18" charset="0"/>
              </a:rPr>
              <a:t>?</a:t>
            </a:r>
            <a:endParaRPr lang="vi-VN" altLang="en-US" sz="2800" dirty="0">
              <a:cs typeface="Times New Roman" panose="02020603050405020304" pitchFamily="18" charset="0"/>
            </a:endParaRPr>
          </a:p>
        </p:txBody>
      </p:sp>
      <p:sp>
        <p:nvSpPr>
          <p:cNvPr id="70676" name="Text Box 20"/>
          <p:cNvSpPr txBox="1">
            <a:spLocks noChangeArrowheads="1"/>
          </p:cNvSpPr>
          <p:nvPr/>
        </p:nvSpPr>
        <p:spPr bwMode="auto">
          <a:xfrm>
            <a:off x="5268913" y="2187575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cs typeface="Arial" panose="020B0604020202020204" pitchFamily="34" charset="0"/>
              </a:rPr>
              <a:t>Tóm tắt</a:t>
            </a:r>
            <a:endParaRPr lang="vi-VN" altLang="en-US" sz="240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19461" name="Text Box 12"/>
          <p:cNvSpPr txBox="1">
            <a:spLocks noChangeArrowheads="1"/>
          </p:cNvSpPr>
          <p:nvPr/>
        </p:nvSpPr>
        <p:spPr bwMode="auto">
          <a:xfrm>
            <a:off x="8878888" y="3438526"/>
            <a:ext cx="1560512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400">
                <a:cs typeface="Times New Roman" panose="02020603050405020304" pitchFamily="18" charset="0"/>
              </a:rPr>
              <a:t>65 quyển</a:t>
            </a:r>
          </a:p>
        </p:txBody>
      </p:sp>
      <p:sp>
        <p:nvSpPr>
          <p:cNvPr id="19463" name="Line 3"/>
          <p:cNvSpPr>
            <a:spLocks noChangeShapeType="1"/>
          </p:cNvSpPr>
          <p:nvPr/>
        </p:nvSpPr>
        <p:spPr bwMode="auto">
          <a:xfrm>
            <a:off x="3690938" y="3457575"/>
            <a:ext cx="4641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4" name="Text Box 4"/>
          <p:cNvSpPr txBox="1">
            <a:spLocks noChangeArrowheads="1"/>
          </p:cNvSpPr>
          <p:nvPr/>
        </p:nvSpPr>
        <p:spPr bwMode="auto">
          <a:xfrm>
            <a:off x="1371600" y="3654426"/>
            <a:ext cx="224313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400">
                <a:cs typeface="Arial" panose="020B0604020202020204" pitchFamily="34" charset="0"/>
              </a:rPr>
              <a:t>Sách đọc thêm:</a:t>
            </a:r>
          </a:p>
        </p:txBody>
      </p:sp>
      <p:sp>
        <p:nvSpPr>
          <p:cNvPr id="19466" name="Text Box 7"/>
          <p:cNvSpPr txBox="1">
            <a:spLocks noChangeArrowheads="1"/>
          </p:cNvSpPr>
          <p:nvPr/>
        </p:nvSpPr>
        <p:spPr bwMode="auto">
          <a:xfrm>
            <a:off x="7259638" y="3654426"/>
            <a:ext cx="14351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400">
                <a:cs typeface="Times New Roman" panose="02020603050405020304" pitchFamily="18" charset="0"/>
              </a:rPr>
              <a:t>17 quyển</a:t>
            </a:r>
          </a:p>
        </p:txBody>
      </p:sp>
      <p:sp>
        <p:nvSpPr>
          <p:cNvPr id="19468" name="Line 11"/>
          <p:cNvSpPr>
            <a:spLocks noChangeShapeType="1"/>
          </p:cNvSpPr>
          <p:nvPr/>
        </p:nvSpPr>
        <p:spPr bwMode="auto">
          <a:xfrm>
            <a:off x="8332788" y="33655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5905501" y="2646363"/>
            <a:ext cx="192722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cs typeface="Times New Roman" panose="02020603050405020304" pitchFamily="18" charset="0"/>
              </a:rPr>
              <a:t>?</a:t>
            </a:r>
            <a:r>
              <a:rPr lang="vi-VN" altLang="en-US" sz="2400">
                <a:cs typeface="Times New Roman" panose="02020603050405020304" pitchFamily="18" charset="0"/>
              </a:rPr>
              <a:t>quyển</a:t>
            </a:r>
          </a:p>
        </p:txBody>
      </p: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4833939" y="4302126"/>
            <a:ext cx="22129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cs typeface="Times New Roman" panose="02020603050405020304" pitchFamily="18" charset="0"/>
              </a:rPr>
              <a:t>?</a:t>
            </a:r>
            <a:r>
              <a:rPr lang="vi-VN" altLang="en-US" sz="2400">
                <a:cs typeface="Times New Roman" panose="02020603050405020304" pitchFamily="18" charset="0"/>
              </a:rPr>
              <a:t>  quyển</a:t>
            </a:r>
          </a:p>
        </p:txBody>
      </p:sp>
      <p:sp>
        <p:nvSpPr>
          <p:cNvPr id="19471" name="AutoShape 15"/>
          <p:cNvSpPr>
            <a:spLocks/>
          </p:cNvSpPr>
          <p:nvPr/>
        </p:nvSpPr>
        <p:spPr bwMode="auto">
          <a:xfrm rot="-5400000">
            <a:off x="5868195" y="902495"/>
            <a:ext cx="287337" cy="4638675"/>
          </a:xfrm>
          <a:prstGeom prst="rightBrace">
            <a:avLst>
              <a:gd name="adj1" fmla="val 135652"/>
              <a:gd name="adj2" fmla="val 51389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9477" name="Line 5"/>
          <p:cNvSpPr>
            <a:spLocks noChangeShapeType="1"/>
          </p:cNvSpPr>
          <p:nvPr/>
        </p:nvSpPr>
        <p:spPr bwMode="auto">
          <a:xfrm>
            <a:off x="3692525" y="3941763"/>
            <a:ext cx="35702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8" name="Line 8"/>
          <p:cNvSpPr>
            <a:spLocks noChangeShapeType="1"/>
          </p:cNvSpPr>
          <p:nvPr/>
        </p:nvSpPr>
        <p:spPr bwMode="auto">
          <a:xfrm>
            <a:off x="7262813" y="38703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9" name="Line 10"/>
          <p:cNvSpPr>
            <a:spLocks noChangeShapeType="1"/>
          </p:cNvSpPr>
          <p:nvPr/>
        </p:nvSpPr>
        <p:spPr bwMode="auto">
          <a:xfrm>
            <a:off x="3692525" y="38703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6" name="AutoShape 16"/>
          <p:cNvSpPr>
            <a:spLocks/>
          </p:cNvSpPr>
          <p:nvPr/>
        </p:nvSpPr>
        <p:spPr bwMode="auto">
          <a:xfrm rot="5400000">
            <a:off x="5332413" y="2444751"/>
            <a:ext cx="287338" cy="3570287"/>
          </a:xfrm>
          <a:prstGeom prst="rightBrace">
            <a:avLst>
              <a:gd name="adj1" fmla="val 104408"/>
              <a:gd name="adj2" fmla="val 51389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9473" name="AutoShape 17"/>
          <p:cNvSpPr>
            <a:spLocks/>
          </p:cNvSpPr>
          <p:nvPr/>
        </p:nvSpPr>
        <p:spPr bwMode="auto">
          <a:xfrm>
            <a:off x="8523288" y="3221039"/>
            <a:ext cx="285750" cy="936625"/>
          </a:xfrm>
          <a:prstGeom prst="rightBrace">
            <a:avLst>
              <a:gd name="adj1" fmla="val 29151"/>
              <a:gd name="adj2" fmla="val 51389"/>
            </a:avLst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4" name="Text Box 2"/>
          <p:cNvSpPr txBox="1">
            <a:spLocks noChangeArrowheads="1"/>
          </p:cNvSpPr>
          <p:nvPr/>
        </p:nvSpPr>
        <p:spPr bwMode="auto">
          <a:xfrm>
            <a:off x="1376363" y="3143251"/>
            <a:ext cx="24574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400">
                <a:cs typeface="Arial" panose="020B0604020202020204" pitchFamily="34" charset="0"/>
              </a:rPr>
              <a:t>Sách giáo khoa</a:t>
            </a:r>
            <a:r>
              <a:rPr lang="en-US" altLang="en-US" sz="2400">
                <a:cs typeface="Arial" panose="020B0604020202020204" pitchFamily="34" charset="0"/>
              </a:rPr>
              <a:t>:</a:t>
            </a:r>
            <a:endParaRPr lang="vi-VN" altLang="en-US" sz="2400">
              <a:cs typeface="Arial" panose="020B0604020202020204" pitchFamily="34" charset="0"/>
            </a:endParaRPr>
          </a:p>
        </p:txBody>
      </p:sp>
      <p:sp>
        <p:nvSpPr>
          <p:cNvPr id="46" name="Line 9"/>
          <p:cNvSpPr>
            <a:spLocks noChangeShapeType="1"/>
          </p:cNvSpPr>
          <p:nvPr/>
        </p:nvSpPr>
        <p:spPr bwMode="auto">
          <a:xfrm>
            <a:off x="3690938" y="33496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" name="Line 6"/>
          <p:cNvSpPr>
            <a:spLocks noChangeShapeType="1"/>
          </p:cNvSpPr>
          <p:nvPr/>
        </p:nvSpPr>
        <p:spPr bwMode="auto">
          <a:xfrm flipH="1">
            <a:off x="7262813" y="3349626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" name="AutoShape 18"/>
          <p:cNvSpPr>
            <a:spLocks/>
          </p:cNvSpPr>
          <p:nvPr/>
        </p:nvSpPr>
        <p:spPr bwMode="auto">
          <a:xfrm rot="5400000">
            <a:off x="7652544" y="3117057"/>
            <a:ext cx="287338" cy="1069975"/>
          </a:xfrm>
          <a:prstGeom prst="rightBrace">
            <a:avLst>
              <a:gd name="adj1" fmla="val 31290"/>
              <a:gd name="adj2" fmla="val 51389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en-US" altLang="en-US" sz="18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5438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0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9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3" dur="500"/>
                                        <p:tgtEl>
                                          <p:spTgt spid="1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6" dur="5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76" grpId="0"/>
      <p:bldP spid="19461" grpId="0"/>
      <p:bldP spid="19463" grpId="0" animBg="1"/>
      <p:bldP spid="19464" grpId="0"/>
      <p:bldP spid="19466" grpId="0"/>
      <p:bldP spid="19468" grpId="0" animBg="1"/>
      <p:bldP spid="19469" grpId="0"/>
      <p:bldP spid="19470" grpId="0"/>
      <p:bldP spid="19471" grpId="0" animBg="1"/>
      <p:bldP spid="19477" grpId="0" animBg="1"/>
      <p:bldP spid="19478" grpId="0" animBg="1"/>
      <p:bldP spid="19479" grpId="0" animBg="1"/>
      <p:bldP spid="19476" grpId="0" animBg="1"/>
      <p:bldP spid="19473" grpId="0" animBg="1"/>
      <p:bldP spid="44" grpId="0"/>
      <p:bldP spid="46" grpId="0" animBg="1"/>
      <p:bldP spid="49" grpId="0" animBg="1"/>
      <p:bldP spid="5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684339" y="1752601"/>
            <a:ext cx="20161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000">
                <a:cs typeface="Arial" panose="020B0604020202020204" pitchFamily="34" charset="0"/>
              </a:rPr>
              <a:t>Sách giáo khoa:</a:t>
            </a:r>
          </a:p>
        </p:txBody>
      </p:sp>
      <p:sp>
        <p:nvSpPr>
          <p:cNvPr id="9219" name="Line 5"/>
          <p:cNvSpPr>
            <a:spLocks noChangeShapeType="1"/>
          </p:cNvSpPr>
          <p:nvPr/>
        </p:nvSpPr>
        <p:spPr bwMode="auto">
          <a:xfrm>
            <a:off x="3962400" y="2438400"/>
            <a:ext cx="36004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0" name="Line 8"/>
          <p:cNvSpPr>
            <a:spLocks noChangeShapeType="1"/>
          </p:cNvSpPr>
          <p:nvPr/>
        </p:nvSpPr>
        <p:spPr bwMode="auto">
          <a:xfrm>
            <a:off x="7572375" y="22987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5" name="Text Box 13"/>
          <p:cNvSpPr txBox="1">
            <a:spLocks noChangeArrowheads="1"/>
          </p:cNvSpPr>
          <p:nvPr/>
        </p:nvSpPr>
        <p:spPr bwMode="auto">
          <a:xfrm>
            <a:off x="6221413" y="1219201"/>
            <a:ext cx="19431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vi-VN" altLang="en-US" sz="2400" dirty="0">
                <a:latin typeface="+mj-lt"/>
                <a:cs typeface="Arial" panose="020B0604020202020204" pitchFamily="34" charset="0"/>
              </a:rPr>
              <a:t>? </a:t>
            </a:r>
            <a:r>
              <a:rPr lang="vi-VN" altLang="en-US" sz="2400" dirty="0">
                <a:latin typeface="+mj-lt"/>
                <a:cs typeface="Arial" panose="020B0604020202020204" pitchFamily="34" charset="0"/>
              </a:rPr>
              <a:t>q</a:t>
            </a:r>
            <a:r>
              <a:rPr lang="vi-VN" altLang="en-US" sz="2400" dirty="0">
                <a:latin typeface="+mj-lt"/>
                <a:cs typeface="Arial" panose="020B0604020202020204" pitchFamily="34" charset="0"/>
              </a:rPr>
              <a:t>uyển</a:t>
            </a:r>
            <a:endParaRPr lang="vi-VN" altLang="en-US" sz="2400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9222" name="AutoShape 15"/>
          <p:cNvSpPr>
            <a:spLocks/>
          </p:cNvSpPr>
          <p:nvPr/>
        </p:nvSpPr>
        <p:spPr bwMode="auto">
          <a:xfrm rot="-5400000">
            <a:off x="6184900" y="-519112"/>
            <a:ext cx="287338" cy="4678362"/>
          </a:xfrm>
          <a:prstGeom prst="rightBrace">
            <a:avLst>
              <a:gd name="adj1" fmla="val 135681"/>
              <a:gd name="adj2" fmla="val 51389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9223" name="Line 3"/>
          <p:cNvSpPr>
            <a:spLocks noChangeShapeType="1"/>
          </p:cNvSpPr>
          <p:nvPr/>
        </p:nvSpPr>
        <p:spPr bwMode="auto">
          <a:xfrm>
            <a:off x="4006850" y="1955800"/>
            <a:ext cx="46799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4" name="Text Box 4"/>
          <p:cNvSpPr txBox="1">
            <a:spLocks noChangeArrowheads="1"/>
          </p:cNvSpPr>
          <p:nvPr/>
        </p:nvSpPr>
        <p:spPr bwMode="auto">
          <a:xfrm>
            <a:off x="1649414" y="2155826"/>
            <a:ext cx="2124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000">
                <a:cs typeface="Arial" panose="020B0604020202020204" pitchFamily="34" charset="0"/>
              </a:rPr>
              <a:t>Sách đọc thêm:</a:t>
            </a:r>
          </a:p>
        </p:txBody>
      </p:sp>
      <p:sp>
        <p:nvSpPr>
          <p:cNvPr id="9225" name="Line 6"/>
          <p:cNvSpPr>
            <a:spLocks noChangeShapeType="1"/>
          </p:cNvSpPr>
          <p:nvPr/>
        </p:nvSpPr>
        <p:spPr bwMode="auto">
          <a:xfrm flipH="1">
            <a:off x="7589838" y="1866901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6" name="Text Box 7"/>
          <p:cNvSpPr txBox="1">
            <a:spLocks noChangeArrowheads="1"/>
          </p:cNvSpPr>
          <p:nvPr/>
        </p:nvSpPr>
        <p:spPr bwMode="auto">
          <a:xfrm>
            <a:off x="7500939" y="2109788"/>
            <a:ext cx="155892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400">
                <a:cs typeface="Times New Roman" panose="02020603050405020304" pitchFamily="18" charset="0"/>
              </a:rPr>
              <a:t>17 quyển</a:t>
            </a:r>
          </a:p>
        </p:txBody>
      </p:sp>
      <p:sp>
        <p:nvSpPr>
          <p:cNvPr id="9227" name="Line 9"/>
          <p:cNvSpPr>
            <a:spLocks noChangeShapeType="1"/>
          </p:cNvSpPr>
          <p:nvPr/>
        </p:nvSpPr>
        <p:spPr bwMode="auto">
          <a:xfrm>
            <a:off x="3989388" y="18669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8" name="Line 10"/>
          <p:cNvSpPr>
            <a:spLocks noChangeShapeType="1"/>
          </p:cNvSpPr>
          <p:nvPr/>
        </p:nvSpPr>
        <p:spPr bwMode="auto">
          <a:xfrm>
            <a:off x="3989388" y="23717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3" name="Text Box 12"/>
          <p:cNvSpPr txBox="1">
            <a:spLocks noChangeArrowheads="1"/>
          </p:cNvSpPr>
          <p:nvPr/>
        </p:nvSpPr>
        <p:spPr bwMode="auto">
          <a:xfrm>
            <a:off x="9050338" y="1951038"/>
            <a:ext cx="1871662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vi-VN" altLang="en-US" sz="2400" dirty="0">
                <a:latin typeface="+mj-lt"/>
                <a:cs typeface="Arial" panose="020B0604020202020204" pitchFamily="34" charset="0"/>
              </a:rPr>
              <a:t>65 quyển</a:t>
            </a:r>
            <a:endParaRPr lang="vi-VN" altLang="en-US" sz="2400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5140326" y="2667001"/>
            <a:ext cx="223202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cs typeface="Times New Roman" panose="02020603050405020304" pitchFamily="18" charset="0"/>
              </a:rPr>
              <a:t>?</a:t>
            </a:r>
            <a:r>
              <a:rPr lang="vi-VN" altLang="en-US" sz="2400">
                <a:cs typeface="Times New Roman" panose="02020603050405020304" pitchFamily="18" charset="0"/>
              </a:rPr>
              <a:t> quyển</a:t>
            </a:r>
          </a:p>
        </p:txBody>
      </p:sp>
      <p:sp>
        <p:nvSpPr>
          <p:cNvPr id="9231" name="AutoShape 16"/>
          <p:cNvSpPr>
            <a:spLocks/>
          </p:cNvSpPr>
          <p:nvPr/>
        </p:nvSpPr>
        <p:spPr bwMode="auto">
          <a:xfrm rot="5400000">
            <a:off x="5618956" y="858044"/>
            <a:ext cx="287338" cy="3600450"/>
          </a:xfrm>
          <a:prstGeom prst="rightBrace">
            <a:avLst>
              <a:gd name="adj1" fmla="val 104420"/>
              <a:gd name="adj2" fmla="val 51389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9232" name="AutoShape 17"/>
          <p:cNvSpPr>
            <a:spLocks/>
          </p:cNvSpPr>
          <p:nvPr/>
        </p:nvSpPr>
        <p:spPr bwMode="auto">
          <a:xfrm>
            <a:off x="8763000" y="1651001"/>
            <a:ext cx="287338" cy="1008063"/>
          </a:xfrm>
          <a:prstGeom prst="rightBrace">
            <a:avLst>
              <a:gd name="adj1" fmla="val 29236"/>
              <a:gd name="adj2" fmla="val 51389"/>
            </a:avLst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9233" name="AutoShape 18"/>
          <p:cNvSpPr>
            <a:spLocks/>
          </p:cNvSpPr>
          <p:nvPr/>
        </p:nvSpPr>
        <p:spPr bwMode="auto">
          <a:xfrm rot="5400000">
            <a:off x="7985920" y="1615282"/>
            <a:ext cx="287337" cy="1079500"/>
          </a:xfrm>
          <a:prstGeom prst="rightBrace">
            <a:avLst>
              <a:gd name="adj1" fmla="val 31308"/>
              <a:gd name="adj2" fmla="val 51389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9234" name="Text Box 20"/>
          <p:cNvSpPr txBox="1">
            <a:spLocks noChangeArrowheads="1"/>
          </p:cNvSpPr>
          <p:nvPr/>
        </p:nvSpPr>
        <p:spPr bwMode="auto">
          <a:xfrm>
            <a:off x="5033964" y="533400"/>
            <a:ext cx="3095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cs typeface="Arial" panose="020B0604020202020204" pitchFamily="34" charset="0"/>
              </a:rPr>
              <a:t>Tóm tắt </a:t>
            </a:r>
            <a:endParaRPr lang="vi-VN" altLang="en-US" sz="240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9235" name="Line 30"/>
          <p:cNvSpPr>
            <a:spLocks noChangeShapeType="1"/>
          </p:cNvSpPr>
          <p:nvPr/>
        </p:nvSpPr>
        <p:spPr bwMode="auto">
          <a:xfrm>
            <a:off x="5867400" y="3505200"/>
            <a:ext cx="0" cy="31242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735" name="Text Box 31"/>
          <p:cNvSpPr txBox="1">
            <a:spLocks noChangeArrowheads="1"/>
          </p:cNvSpPr>
          <p:nvPr/>
        </p:nvSpPr>
        <p:spPr bwMode="auto">
          <a:xfrm>
            <a:off x="1649413" y="3024189"/>
            <a:ext cx="4305300" cy="3786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                        </a:t>
            </a:r>
            <a:r>
              <a:rPr lang="en-US" altLang="en-US" sz="2400">
                <a:solidFill>
                  <a:srgbClr val="FF0000"/>
                </a:solidFill>
              </a:rPr>
              <a:t>Bài giải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/>
              <a:t>Số </a:t>
            </a:r>
            <a:r>
              <a:rPr lang="vi-VN" altLang="en-US" sz="2400"/>
              <a:t>sách giáo khoa có </a:t>
            </a:r>
            <a:r>
              <a:rPr lang="en-US" altLang="en-US" sz="2400"/>
              <a:t>là: </a:t>
            </a:r>
          </a:p>
          <a:p>
            <a:pPr eaLnBrk="1" hangingPunct="1">
              <a:spcBef>
                <a:spcPct val="50000"/>
              </a:spcBef>
            </a:pPr>
            <a:r>
              <a:rPr lang="vi-VN" altLang="en-US" sz="2400"/>
              <a:t>     </a:t>
            </a:r>
            <a:r>
              <a:rPr lang="en-US" altLang="en-US" sz="2400"/>
              <a:t>( </a:t>
            </a:r>
            <a:r>
              <a:rPr lang="vi-VN" altLang="en-US" sz="2400"/>
              <a:t>65</a:t>
            </a:r>
            <a:r>
              <a:rPr lang="en-US" altLang="en-US" sz="2400"/>
              <a:t> + </a:t>
            </a:r>
            <a:r>
              <a:rPr lang="vi-VN" altLang="en-US" sz="2400"/>
              <a:t>17</a:t>
            </a:r>
            <a:r>
              <a:rPr lang="en-US" altLang="en-US" sz="2400"/>
              <a:t>) : 2</a:t>
            </a:r>
            <a:r>
              <a:rPr lang="vi-VN" altLang="en-US" sz="2400"/>
              <a:t> </a:t>
            </a:r>
            <a:r>
              <a:rPr lang="en-US" altLang="en-US" sz="2400"/>
              <a:t>= </a:t>
            </a:r>
            <a:r>
              <a:rPr lang="vi-VN" altLang="en-US" sz="2400"/>
              <a:t>41</a:t>
            </a:r>
            <a:r>
              <a:rPr lang="en-US" altLang="en-US" sz="2400"/>
              <a:t> (</a:t>
            </a:r>
            <a:r>
              <a:rPr lang="vi-VN" altLang="en-US" sz="2400"/>
              <a:t>quyển</a:t>
            </a:r>
            <a:r>
              <a:rPr lang="en-US" altLang="en-US" sz="2400"/>
              <a:t>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/>
              <a:t>Số </a:t>
            </a:r>
            <a:r>
              <a:rPr lang="vi-VN" altLang="en-US" sz="2400"/>
              <a:t>sách đọc thêm có </a:t>
            </a:r>
            <a:r>
              <a:rPr lang="en-US" altLang="en-US" sz="2400"/>
              <a:t>là: </a:t>
            </a:r>
          </a:p>
          <a:p>
            <a:pPr eaLnBrk="1" hangingPunct="1">
              <a:spcBef>
                <a:spcPct val="50000"/>
              </a:spcBef>
            </a:pPr>
            <a:r>
              <a:rPr lang="vi-VN" altLang="en-US" sz="2400"/>
              <a:t>       41 </a:t>
            </a:r>
            <a:r>
              <a:rPr lang="en-US" altLang="en-US" sz="2400"/>
              <a:t>– </a:t>
            </a:r>
            <a:r>
              <a:rPr lang="vi-VN" altLang="en-US" sz="2400"/>
              <a:t>17 </a:t>
            </a:r>
            <a:r>
              <a:rPr lang="en-US" altLang="en-US" sz="2400"/>
              <a:t>=  </a:t>
            </a:r>
            <a:r>
              <a:rPr lang="vi-VN" altLang="en-US" sz="2400"/>
              <a:t>24 </a:t>
            </a:r>
            <a:r>
              <a:rPr lang="en-US" altLang="en-US" sz="2400"/>
              <a:t>(</a:t>
            </a:r>
            <a:r>
              <a:rPr lang="vi-VN" altLang="en-US" sz="2400"/>
              <a:t>quyển</a:t>
            </a:r>
            <a:r>
              <a:rPr lang="en-US" altLang="en-US" sz="2400"/>
              <a:t>)</a:t>
            </a:r>
          </a:p>
          <a:p>
            <a:pPr eaLnBrk="1" hangingPunct="1">
              <a:spcBef>
                <a:spcPct val="50000"/>
              </a:spcBef>
            </a:pPr>
            <a:r>
              <a:rPr lang="vi-VN" altLang="en-US" sz="2400"/>
              <a:t>                </a:t>
            </a:r>
            <a:r>
              <a:rPr lang="en-US" altLang="en-US" sz="2400"/>
              <a:t>Đáp số:  </a:t>
            </a:r>
            <a:r>
              <a:rPr lang="vi-VN" altLang="en-US" sz="2400"/>
              <a:t>41 quyển</a:t>
            </a:r>
            <a:endParaRPr lang="en-US" altLang="en-US" sz="2400"/>
          </a:p>
          <a:p>
            <a:pPr eaLnBrk="1" hangingPunct="1">
              <a:spcBef>
                <a:spcPct val="50000"/>
              </a:spcBef>
            </a:pPr>
            <a:r>
              <a:rPr lang="en-US" altLang="en-US" sz="2400"/>
              <a:t>               </a:t>
            </a:r>
            <a:r>
              <a:rPr lang="vi-VN" altLang="en-US" sz="2400"/>
              <a:t>                24 quyển</a:t>
            </a:r>
            <a:endParaRPr lang="en-US" altLang="en-US" sz="2400"/>
          </a:p>
        </p:txBody>
      </p:sp>
      <p:sp>
        <p:nvSpPr>
          <p:cNvPr id="72736" name="Text Box 32"/>
          <p:cNvSpPr txBox="1">
            <a:spLocks noChangeArrowheads="1"/>
          </p:cNvSpPr>
          <p:nvPr/>
        </p:nvSpPr>
        <p:spPr bwMode="auto">
          <a:xfrm>
            <a:off x="5991226" y="3071814"/>
            <a:ext cx="4524375" cy="3786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                        </a:t>
            </a:r>
            <a:r>
              <a:rPr lang="en-US" altLang="en-US" sz="2400">
                <a:solidFill>
                  <a:srgbClr val="FF0000"/>
                </a:solidFill>
              </a:rPr>
              <a:t>Bài giải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/>
              <a:t>Số </a:t>
            </a:r>
            <a:r>
              <a:rPr lang="vi-VN" altLang="en-US" sz="2400"/>
              <a:t>sách đọc thêm có </a:t>
            </a:r>
            <a:r>
              <a:rPr lang="en-US" altLang="en-US" sz="2400"/>
              <a:t>là : </a:t>
            </a:r>
          </a:p>
          <a:p>
            <a:pPr eaLnBrk="1" hangingPunct="1">
              <a:spcBef>
                <a:spcPct val="50000"/>
              </a:spcBef>
            </a:pPr>
            <a:r>
              <a:rPr lang="vi-VN" altLang="en-US" sz="2400"/>
              <a:t>       </a:t>
            </a:r>
            <a:r>
              <a:rPr lang="en-US" altLang="en-US" sz="2400"/>
              <a:t>( </a:t>
            </a:r>
            <a:r>
              <a:rPr lang="vi-VN" altLang="en-US" sz="2400"/>
              <a:t>65</a:t>
            </a:r>
            <a:r>
              <a:rPr lang="en-US" altLang="en-US" sz="2400"/>
              <a:t> </a:t>
            </a:r>
            <a:r>
              <a:rPr lang="vi-VN" altLang="en-US" sz="2400"/>
              <a:t>-</a:t>
            </a:r>
            <a:r>
              <a:rPr lang="en-US" altLang="en-US" sz="2400"/>
              <a:t> </a:t>
            </a:r>
            <a:r>
              <a:rPr lang="vi-VN" altLang="en-US" sz="2400"/>
              <a:t>17</a:t>
            </a:r>
            <a:r>
              <a:rPr lang="en-US" altLang="en-US" sz="2400"/>
              <a:t>) : 2</a:t>
            </a:r>
            <a:r>
              <a:rPr lang="vi-VN" altLang="en-US" sz="2400"/>
              <a:t> </a:t>
            </a:r>
            <a:r>
              <a:rPr lang="en-US" altLang="en-US" sz="2400"/>
              <a:t>= </a:t>
            </a:r>
            <a:r>
              <a:rPr lang="vi-VN" altLang="en-US" sz="2400"/>
              <a:t>24</a:t>
            </a:r>
            <a:r>
              <a:rPr lang="en-US" altLang="en-US" sz="2400"/>
              <a:t> (</a:t>
            </a:r>
            <a:r>
              <a:rPr lang="vi-VN" altLang="en-US" sz="2400"/>
              <a:t>quyển</a:t>
            </a:r>
            <a:r>
              <a:rPr lang="en-US" altLang="en-US" sz="2400"/>
              <a:t>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/>
              <a:t>Số </a:t>
            </a:r>
            <a:r>
              <a:rPr lang="vi-VN" altLang="en-US" sz="2400"/>
              <a:t>sách giáo khoa có </a:t>
            </a:r>
            <a:r>
              <a:rPr lang="en-US" altLang="en-US" sz="2400"/>
              <a:t>là : </a:t>
            </a:r>
          </a:p>
          <a:p>
            <a:pPr eaLnBrk="1" hangingPunct="1">
              <a:spcBef>
                <a:spcPct val="50000"/>
              </a:spcBef>
            </a:pPr>
            <a:r>
              <a:rPr lang="vi-VN" altLang="en-US" sz="2400"/>
              <a:t>        24 </a:t>
            </a:r>
            <a:r>
              <a:rPr lang="en-US" altLang="en-US" sz="2400"/>
              <a:t>+</a:t>
            </a:r>
            <a:r>
              <a:rPr lang="vi-VN" altLang="en-US" sz="2400"/>
              <a:t> 17 </a:t>
            </a:r>
            <a:r>
              <a:rPr lang="en-US" altLang="en-US" sz="2400"/>
              <a:t>= </a:t>
            </a:r>
            <a:r>
              <a:rPr lang="vi-VN" altLang="en-US" sz="2400"/>
              <a:t>41</a:t>
            </a:r>
            <a:r>
              <a:rPr lang="en-US" altLang="en-US" sz="2400"/>
              <a:t> (</a:t>
            </a:r>
            <a:r>
              <a:rPr lang="vi-VN" altLang="en-US" sz="2400"/>
              <a:t>quyển</a:t>
            </a:r>
            <a:r>
              <a:rPr lang="en-US" altLang="en-US" sz="2400"/>
              <a:t>)</a:t>
            </a:r>
          </a:p>
          <a:p>
            <a:pPr eaLnBrk="1" hangingPunct="1">
              <a:spcBef>
                <a:spcPct val="50000"/>
              </a:spcBef>
            </a:pPr>
            <a:r>
              <a:rPr lang="vi-VN" altLang="en-US" sz="2400"/>
              <a:t>                  </a:t>
            </a:r>
            <a:r>
              <a:rPr lang="en-US" altLang="en-US" sz="2400"/>
              <a:t>Đáp số:  </a:t>
            </a:r>
            <a:r>
              <a:rPr lang="vi-VN" altLang="en-US" sz="2400"/>
              <a:t>41 quyển</a:t>
            </a:r>
            <a:endParaRPr lang="en-US" altLang="en-US" sz="2400"/>
          </a:p>
          <a:p>
            <a:pPr eaLnBrk="1" hangingPunct="1">
              <a:spcBef>
                <a:spcPct val="50000"/>
              </a:spcBef>
            </a:pPr>
            <a:r>
              <a:rPr lang="en-US" altLang="en-US" sz="2400"/>
              <a:t>               </a:t>
            </a:r>
            <a:r>
              <a:rPr lang="vi-VN" altLang="en-US" sz="2400"/>
              <a:t>                  24 quyển</a:t>
            </a:r>
            <a:endParaRPr lang="en-US" altLang="en-US" sz="2400"/>
          </a:p>
        </p:txBody>
      </p:sp>
      <p:sp>
        <p:nvSpPr>
          <p:cNvPr id="9238" name="Line 34"/>
          <p:cNvSpPr>
            <a:spLocks noChangeShapeType="1"/>
          </p:cNvSpPr>
          <p:nvPr/>
        </p:nvSpPr>
        <p:spPr bwMode="auto">
          <a:xfrm>
            <a:off x="8686800" y="18288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89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2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2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35" grpId="0"/>
      <p:bldP spid="7273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5000"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8"/>
          <p:cNvSpPr txBox="1">
            <a:spLocks noChangeArrowheads="1"/>
          </p:cNvSpPr>
          <p:nvPr/>
        </p:nvSpPr>
        <p:spPr>
          <a:xfrm>
            <a:off x="-676446" y="2786579"/>
            <a:ext cx="11996717" cy="297180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None/>
            </a:pPr>
            <a:r>
              <a:rPr lang="en-US" altLang="en-US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alt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alt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xưởng</a:t>
            </a:r>
            <a:r>
              <a:rPr lang="en-US" alt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alt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ctr">
              <a:buFontTx/>
              <a:buNone/>
            </a:pPr>
            <a:r>
              <a:rPr lang="en-US" alt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  (1200 - 120) : 2 = 540 (</a:t>
            </a:r>
            <a:r>
              <a:rPr lang="en-US" altLang="en-US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alt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alt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>
              <a:buFontTx/>
              <a:buNone/>
            </a:pPr>
            <a:r>
              <a:rPr lang="en-US" altLang="en-US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alt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alt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xưởng</a:t>
            </a:r>
            <a:r>
              <a:rPr lang="en-US" alt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buFontTx/>
              <a:buNone/>
            </a:pPr>
            <a:r>
              <a:rPr lang="en-US" alt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540 +120 = 660  (</a:t>
            </a:r>
            <a:r>
              <a:rPr lang="en-US" altLang="en-US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alt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alt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>
              <a:buFontTx/>
              <a:buNone/>
            </a:pPr>
            <a:r>
              <a:rPr lang="en-US" alt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en-US" altLang="en-US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alt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xưởng</a:t>
            </a:r>
            <a:r>
              <a:rPr lang="en-US" alt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alt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540 </a:t>
            </a:r>
            <a:r>
              <a:rPr lang="en-US" altLang="en-US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alt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endParaRPr lang="en-US" altLang="en-US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alt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                      </a:t>
            </a:r>
            <a:r>
              <a:rPr lang="en-US" altLang="en-US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xưởng</a:t>
            </a:r>
            <a:r>
              <a:rPr lang="en-US" alt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660 </a:t>
            </a:r>
            <a:r>
              <a:rPr lang="en-US" altLang="en-US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alt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endParaRPr lang="en-US" altLang="en-US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None/>
            </a:pPr>
            <a:r>
              <a:rPr lang="en-US" alt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548060" y="2001074"/>
            <a:ext cx="25755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3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ound Diagonal Corner Rectangle 3"/>
          <p:cNvSpPr/>
          <p:nvPr/>
        </p:nvSpPr>
        <p:spPr>
          <a:xfrm>
            <a:off x="0" y="0"/>
            <a:ext cx="11887200" cy="1571583"/>
          </a:xfrm>
          <a:prstGeom prst="round2Diag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81000" y="152400"/>
            <a:ext cx="11035145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Cambria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Cambria" pitchFamily="18" charset="0"/>
                <a:cs typeface="Times New Roman" panose="02020603050405020304" pitchFamily="18" charset="0"/>
              </a:rPr>
              <a:t> 4: </a:t>
            </a:r>
            <a:r>
              <a:rPr lang="en-US" sz="2800" b="1" dirty="0" err="1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xưởng</a:t>
            </a:r>
            <a:r>
              <a:rPr lang="en-US" sz="2800" b="1" dirty="0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 1200 </a:t>
            </a:r>
            <a:r>
              <a:rPr lang="en-US" sz="2800" b="1" dirty="0" err="1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sản</a:t>
            </a:r>
            <a:r>
              <a:rPr lang="en-US" sz="2800" b="1" dirty="0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phẩm</a:t>
            </a:r>
            <a:r>
              <a:rPr lang="en-US" sz="2800" b="1" dirty="0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xưởng</a:t>
            </a:r>
            <a:r>
              <a:rPr lang="en-US" sz="2800" b="1" dirty="0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thứ</a:t>
            </a:r>
            <a:r>
              <a:rPr lang="en-US" sz="2800" b="1" dirty="0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nhất</a:t>
            </a:r>
            <a:r>
              <a:rPr lang="en-US" sz="2800" b="1" dirty="0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ít</a:t>
            </a:r>
            <a:r>
              <a:rPr lang="en-US" sz="2800" b="1" dirty="0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hơn</a:t>
            </a:r>
            <a:r>
              <a:rPr lang="en-US" sz="2800" b="1" dirty="0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xưởng</a:t>
            </a:r>
            <a:r>
              <a:rPr lang="en-US" sz="2800" b="1" dirty="0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thứ</a:t>
            </a:r>
            <a:r>
              <a:rPr lang="en-US" sz="2800" b="1" dirty="0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 120 </a:t>
            </a:r>
            <a:r>
              <a:rPr lang="en-US" sz="2800" b="1" dirty="0" err="1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sản</a:t>
            </a:r>
            <a:r>
              <a:rPr lang="en-US" sz="2800" b="1" dirty="0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phẩm</a:t>
            </a:r>
            <a:r>
              <a:rPr lang="en-US" sz="2800" b="1" dirty="0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mỗi</a:t>
            </a:r>
            <a:r>
              <a:rPr lang="en-US" sz="2800" b="1" dirty="0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xưởng</a:t>
            </a:r>
            <a:r>
              <a:rPr lang="en-US" sz="2800" b="1" dirty="0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bao</a:t>
            </a:r>
            <a:r>
              <a:rPr lang="en-US" sz="2800" b="1" dirty="0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nhiêu</a:t>
            </a:r>
            <a:r>
              <a:rPr lang="en-US" sz="2800" b="1" dirty="0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sản</a:t>
            </a:r>
            <a:r>
              <a:rPr lang="en-US" sz="2800" b="1" dirty="0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phẩm</a:t>
            </a:r>
            <a:r>
              <a:rPr lang="en-US" sz="2800" b="1" dirty="0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?</a:t>
            </a:r>
            <a:endParaRPr lang="vi-VN" sz="2800" b="1" dirty="0">
              <a:solidFill>
                <a:srgbClr val="0070C0"/>
              </a:solidFill>
              <a:latin typeface="Cambria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1722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</TotalTime>
  <Words>764</Words>
  <Application>Microsoft Office PowerPoint</Application>
  <PresentationFormat>Custom</PresentationFormat>
  <Paragraphs>115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Cambria</vt:lpstr>
      <vt:lpstr>Jokerman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 7</dc:creator>
  <cp:lastModifiedBy>Thuy Ninh</cp:lastModifiedBy>
  <cp:revision>10</cp:revision>
  <dcterms:created xsi:type="dcterms:W3CDTF">2006-08-16T00:00:00Z</dcterms:created>
  <dcterms:modified xsi:type="dcterms:W3CDTF">2021-10-26T14:23:08Z</dcterms:modified>
</cp:coreProperties>
</file>