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activeX/activeX2.xml" ContentType="application/vnd.ms-office.activeX+xml"/>
  <Override PartName="/ppt/tags/tag2.xml" ContentType="application/vnd.openxmlformats-officedocument.presentationml.tags+xml"/>
  <Override PartName="/ppt/activeX/activeX3.xml" ContentType="application/vnd.ms-office.activeX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1" r:id="rId2"/>
    <p:sldMasterId id="2147483760" r:id="rId3"/>
  </p:sldMasterIdLst>
  <p:notesMasterIdLst>
    <p:notesMasterId r:id="rId31"/>
  </p:notesMasterIdLst>
  <p:sldIdLst>
    <p:sldId id="296" r:id="rId4"/>
    <p:sldId id="302" r:id="rId5"/>
    <p:sldId id="273" r:id="rId6"/>
    <p:sldId id="308" r:id="rId7"/>
    <p:sldId id="306" r:id="rId8"/>
    <p:sldId id="263" r:id="rId9"/>
    <p:sldId id="275" r:id="rId10"/>
    <p:sldId id="297" r:id="rId11"/>
    <p:sldId id="310" r:id="rId12"/>
    <p:sldId id="311" r:id="rId13"/>
    <p:sldId id="298" r:id="rId14"/>
    <p:sldId id="265" r:id="rId15"/>
    <p:sldId id="299" r:id="rId16"/>
    <p:sldId id="300" r:id="rId17"/>
    <p:sldId id="304" r:id="rId18"/>
    <p:sldId id="301" r:id="rId19"/>
    <p:sldId id="262" r:id="rId20"/>
    <p:sldId id="312" r:id="rId21"/>
    <p:sldId id="313" r:id="rId22"/>
    <p:sldId id="314" r:id="rId23"/>
    <p:sldId id="315" r:id="rId24"/>
    <p:sldId id="316" r:id="rId25"/>
    <p:sldId id="317" r:id="rId26"/>
    <p:sldId id="319" r:id="rId27"/>
    <p:sldId id="318" r:id="rId28"/>
    <p:sldId id="320" r:id="rId29"/>
    <p:sldId id="30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696"/>
    <a:srgbClr val="A7D9F7"/>
    <a:srgbClr val="F0AD00"/>
    <a:srgbClr val="C55A11"/>
    <a:srgbClr val="F2FAEA"/>
    <a:srgbClr val="F1CD41"/>
    <a:srgbClr val="86B5CB"/>
    <a:srgbClr val="E28690"/>
    <a:srgbClr val="66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7" autoAdjust="0"/>
    <p:restoredTop sz="87543" autoAdjust="0"/>
  </p:normalViewPr>
  <p:slideViewPr>
    <p:cSldViewPr snapToGrid="0" showGuides="1">
      <p:cViewPr varScale="1">
        <p:scale>
          <a:sx n="65" d="100"/>
          <a:sy n="65" d="100"/>
        </p:scale>
        <p:origin x="678" y="6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10291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369922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04835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835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132742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735527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527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263562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37336" y="3764739"/>
          <a:ext cx="8915419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36" y="3764739"/>
        <a:ext cx="8915419" cy="1090246"/>
      </dsp:txXfrm>
    </dsp:sp>
    <dsp:sp modelId="{EF00C9D1-86B1-44BB-AAE8-BD1D1EE09133}">
      <dsp:nvSpPr>
        <dsp:cNvPr id="0" name=""/>
        <dsp:cNvSpPr/>
      </dsp:nvSpPr>
      <dsp:spPr>
        <a:xfrm>
          <a:off x="-132742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03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316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0F6CD-925D-488C-A69D-1F0F4203BB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143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00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63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5 cs </a:t>
            </a:r>
            <a:r>
              <a:rPr lang="en-US" dirty="0" err="1"/>
              <a:t>cho</a:t>
            </a:r>
            <a:r>
              <a:rPr lang="en-US" dirty="0"/>
              <a:t> 3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3 </a:t>
            </a:r>
            <a:r>
              <a:rPr lang="en-US" dirty="0" err="1"/>
              <a:t>lượt</a:t>
            </a:r>
            <a:r>
              <a:rPr lang="en-US" dirty="0"/>
              <a:t> chia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TH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dư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lưu</a:t>
            </a:r>
            <a:r>
              <a:rPr lang="en-US" dirty="0"/>
              <a:t> ý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chia,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 </a:t>
            </a:r>
          </a:p>
          <a:p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0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17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83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a) Chia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 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70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3227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483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0803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249657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96072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768989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标题，一项大型内容和两项小型内容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464828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7285568" y="1828777"/>
            <a:ext cx="5851531" cy="274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1743278" y="-859600"/>
            <a:ext cx="5851531" cy="811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890046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3833170" y="-1623621"/>
            <a:ext cx="4525659" cy="1097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938195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4983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159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312494" algn="l" rtl="0"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3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245750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019768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158426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103794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963225" y="4407319"/>
            <a:ext cx="10363604" cy="136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9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963225" y="2906808"/>
            <a:ext cx="10363604" cy="15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742104"/>
      </p:ext>
    </p:extLst>
  </p:cSld>
  <p:clrMapOvr>
    <a:masterClrMapping/>
  </p:clrMapOvr>
  <p:transition spd="slow" advTm="1000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08120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AAA90-2FAA-4C06-A867-EC1E3A3ED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A282B0-78EA-485A-8915-58172773A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EE8616-F098-47BB-AF35-9C2EAFD6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79A6CA-4624-468C-B363-92708C39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459870-7C24-42B1-8728-3C245D67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30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D2103-5DE2-4418-B472-A2DF50A3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E74D7A-D9F5-40DB-949D-C4CA4DD40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60A7D6-6E19-44F2-AC8A-09D5E056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914964-6F7F-48D4-AF78-22F8995B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441291-4C55-4E06-8148-022084D3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381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F958D-A708-4AC6-A61B-898DE057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3511BD-EA1D-4867-B97B-6F70086A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5CE29A-5D3C-493F-97D0-63A615F2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2983EE-F6A9-41B3-85DD-7B5B3647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FB184B-F709-4F37-96B3-0B6A4D58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290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97C60-FA4F-4A71-8315-6E4F8D9A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72F39C-4FBA-44F7-A091-E6C0784E7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00B678-A5B2-4055-8744-483BF7FA5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DB7C69-691D-410A-B177-E77692F1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FBADD9-7CB5-4495-9841-10663C18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675D0A-B5A9-4481-B108-F6D1F981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7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7732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61662-21C9-499E-B9AA-DE8C286E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383984-89F2-4491-BD1C-12108D47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EF5566-D0B6-4CCD-AAC6-E9FF4F8E6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4C1BAC-0FEA-4FD2-8DFF-71EFE8AEB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617D9A-1E1A-4F83-880C-EF56EC5B0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70DE94-0746-4849-A4FC-991A0D1E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6040D50-57B7-44DC-9800-C5738174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7DCBD9-14B7-491D-84CE-9B22808D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5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29526-B253-4DC0-A77F-3192FAD5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390F5B-F0D9-4BCE-AF00-5EB56144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9518F6-0CDC-4688-A870-3132D5DC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95A762-E792-49B5-B799-628B48A8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892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5B9F3A1-1B0F-445B-AA40-16CFC2B7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69D9FF-B881-4552-A1CA-181644D6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463DCA-5E0C-4C7E-8FCE-22BD87FE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18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4CAC9-A668-4077-9A92-910CD260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F6A8ED-226D-46C9-82CB-5730D50A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BEC5C8-4EBF-4093-A837-F0BE43901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335E00-308C-44A0-9772-D6DC66E3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0DE9A0-7C26-4A0F-B19B-92761EFC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4A3061-59EF-4A99-90B9-5A01E78F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133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F35C1-2D22-45BF-B2D6-56EBEF44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0ABB905-0420-46B1-9871-871E76B22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452813-F5B1-437D-8ADD-7313E0EDE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AF3971-2FC1-4154-A3E7-BF8C3907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E4E889-FA7D-47D7-AECA-950FB9E2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B7C-38F1-40DD-A7BB-2C77A05D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485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59EEC-2139-4857-B967-42BC84AF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CB66CC-71C0-49BE-A0C2-7934EFC3B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C69C8D-121F-4FA8-B89A-712D6CFB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5B4DC-F479-4037-93D0-645EEB55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D1C016-A510-4F1B-A92F-ACD177BF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512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B1B278-178F-42AE-89DE-8BD8316B5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90D88EB-39AA-4EC9-8B29-72E11C0A7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00A6F8-A74B-41BE-B40E-91491E05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6B4A6-C97C-4902-8593-5C78720D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1462DE-09EE-4DD2-88BB-5635208F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359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3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C7D0-9116-41DE-8FCC-A94DF39B53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5737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9560"/>
      </p:ext>
    </p:extLst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3194"/>
      </p:ext>
    </p:extLst>
  </p:cSld>
  <p:clrMapOvr>
    <a:masterClrMapping/>
  </p:clrMapOvr>
  <p:transition spd="slow" advClick="0" advTm="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9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49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09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5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0209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8901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114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12073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8117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16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  <p:sldLayoutId id="2147483701" r:id="rId9"/>
    <p:sldLayoutId id="2147483702" r:id="rId10"/>
    <p:sldLayoutId id="2147483724" r:id="rId11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986F970-DEEE-4047-8285-C1D44BFB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934B2A-258C-4775-8EEB-BBE65D4FC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96AC9E-1E4D-404B-8D5B-97961ACF5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B5DB9-7D9D-466F-8682-45AE1EE6BC7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81B8C-D888-4F3F-BF35-14BE345DC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00EC0C-EAA2-4032-8298-39C45EE5D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395D-830B-4E1A-BEA3-EDBCA233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19" r:id="rId16"/>
    <p:sldLayoutId id="2147483720" r:id="rId17"/>
    <p:sldLayoutId id="2147483721" r:id="rId18"/>
    <p:sldLayoutId id="214748372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gif"/><Relationship Id="rId18" Type="http://schemas.openxmlformats.org/officeDocument/2006/relationships/image" Target="../media/image18.emf"/><Relationship Id="rId3" Type="http://schemas.openxmlformats.org/officeDocument/2006/relationships/image" Target="../media/image35.gif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gif"/><Relationship Id="rId2" Type="http://schemas.openxmlformats.org/officeDocument/2006/relationships/audio" Target="../media/audio1.wav"/><Relationship Id="rId16" Type="http://schemas.openxmlformats.org/officeDocument/2006/relationships/image" Target="../media/image4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gif"/><Relationship Id="rId10" Type="http://schemas.openxmlformats.org/officeDocument/2006/relationships/image" Target="../media/image42.png"/><Relationship Id="rId19" Type="http://schemas.openxmlformats.org/officeDocument/2006/relationships/image" Target="../media/image20.emf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50.png"/><Relationship Id="rId3" Type="http://schemas.openxmlformats.org/officeDocument/2006/relationships/audio" Target="../media/media1.WAV"/><Relationship Id="rId7" Type="http://schemas.openxmlformats.org/officeDocument/2006/relationships/audio" Target="../media/audio2.wav"/><Relationship Id="rId12" Type="http://schemas.openxmlformats.org/officeDocument/2006/relationships/image" Target="../media/image52.gif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51.png"/><Relationship Id="rId5" Type="http://schemas.openxmlformats.org/officeDocument/2006/relationships/tags" Target="../tags/tag1.xml"/><Relationship Id="rId10" Type="http://schemas.openxmlformats.org/officeDocument/2006/relationships/image" Target="../media/image49.gif"/><Relationship Id="rId4" Type="http://schemas.openxmlformats.org/officeDocument/2006/relationships/control" Target="../activeX/activeX1.xml"/><Relationship Id="rId9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3.png"/><Relationship Id="rId3" Type="http://schemas.openxmlformats.org/officeDocument/2006/relationships/audio" Target="../media/media2.WAV"/><Relationship Id="rId7" Type="http://schemas.openxmlformats.org/officeDocument/2006/relationships/audio" Target="../media/audio1.wav"/><Relationship Id="rId12" Type="http://schemas.openxmlformats.org/officeDocument/2006/relationships/image" Target="../media/image54.gif"/><Relationship Id="rId2" Type="http://schemas.microsoft.com/office/2007/relationships/media" Target="../media/media2.WAV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51.png"/><Relationship Id="rId5" Type="http://schemas.openxmlformats.org/officeDocument/2006/relationships/tags" Target="../tags/tag2.xml"/><Relationship Id="rId10" Type="http://schemas.openxmlformats.org/officeDocument/2006/relationships/image" Target="../media/image49.gif"/><Relationship Id="rId4" Type="http://schemas.openxmlformats.org/officeDocument/2006/relationships/control" Target="../activeX/activeX2.xml"/><Relationship Id="rId9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56.gif"/><Relationship Id="rId3" Type="http://schemas.openxmlformats.org/officeDocument/2006/relationships/audio" Target="../media/media2.WAV"/><Relationship Id="rId7" Type="http://schemas.openxmlformats.org/officeDocument/2006/relationships/audio" Target="../media/audio2.wav"/><Relationship Id="rId12" Type="http://schemas.openxmlformats.org/officeDocument/2006/relationships/image" Target="../media/image51.png"/><Relationship Id="rId2" Type="http://schemas.microsoft.com/office/2007/relationships/media" Target="../media/media2.WAV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38.xml"/><Relationship Id="rId11" Type="http://schemas.openxmlformats.org/officeDocument/2006/relationships/slide" Target="slide11.xml"/><Relationship Id="rId5" Type="http://schemas.openxmlformats.org/officeDocument/2006/relationships/tags" Target="../tags/tag3.xml"/><Relationship Id="rId10" Type="http://schemas.openxmlformats.org/officeDocument/2006/relationships/image" Target="../media/image49.gif"/><Relationship Id="rId4" Type="http://schemas.openxmlformats.org/officeDocument/2006/relationships/control" Target="../activeX/activeX3.xml"/><Relationship Id="rId9" Type="http://schemas.openxmlformats.org/officeDocument/2006/relationships/audio" Target="../media/audio1.wav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jpeg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png"/><Relationship Id="rId9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0.png"/><Relationship Id="rId5" Type="http://schemas.openxmlformats.org/officeDocument/2006/relationships/diagramData" Target="../diagrams/data1.xml"/><Relationship Id="rId10" Type="http://schemas.openxmlformats.org/officeDocument/2006/relationships/image" Target="../media/image29.jpeg"/><Relationship Id="rId4" Type="http://schemas.openxmlformats.org/officeDocument/2006/relationships/image" Target="../media/image27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148">
            <a:off x="2078377" y="-192146"/>
            <a:ext cx="4954173" cy="24196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7" y="732661"/>
            <a:ext cx="468344" cy="468344"/>
          </a:xfrm>
          <a:prstGeom prst="rect">
            <a:avLst/>
          </a:prstGeom>
        </p:spPr>
      </p:pic>
      <p:pic>
        <p:nvPicPr>
          <p:cNvPr id="2051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1" y="29219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219170"/>
            <a:fld id="{48F63A3B-78C7-47BE-AE5E-E10140E04643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1219170"/>
              <a:t>1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598115" y="2441089"/>
            <a:ext cx="2626821" cy="157387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689817" y="1109226"/>
            <a:ext cx="1008611" cy="17955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2828342" y="4278847"/>
            <a:ext cx="2327565" cy="221672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338821-6984-4867-B4DA-3D65F3F279B5}"/>
              </a:ext>
            </a:extLst>
          </p:cNvPr>
          <p:cNvSpPr/>
          <p:nvPr/>
        </p:nvSpPr>
        <p:spPr>
          <a:xfrm>
            <a:off x="1048820" y="1606478"/>
            <a:ext cx="1030498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 defTabSz="685800"/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/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  <a:p>
            <a:pPr algn="ctr">
              <a:defRPr/>
            </a:pPr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76058" y="13573"/>
            <a:ext cx="12039883" cy="6844427"/>
          </a:xfrm>
          <a:prstGeom prst="roundRect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.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vi-VN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Lần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nhất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Lấy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3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4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tiên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bị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(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lớn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hơn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chia)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tiên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thương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.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vi-VN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lần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2,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lần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hạ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1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bị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(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tự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trái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sang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phải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)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en-US" sz="3600" b="1" dirty="0"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21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02" y="3954462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16808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2385449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3115913" y="2683105"/>
            <a:ext cx="5749039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kumimoji="0" lang="vi-VN" altLang="zh-CN" sz="7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TẬP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36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2900" y="-176586"/>
            <a:ext cx="12742718" cy="70345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540A7D5D-C00F-48D2-BEDE-DFD2BF32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824" y="1570307"/>
            <a:ext cx="7528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1.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Đặt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rồi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tính</a:t>
            </a:r>
            <a:endParaRPr lang="en-US" alt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681" y="2641501"/>
            <a:ext cx="345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b) 81350 : 187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88" y="2641501"/>
            <a:ext cx="345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a) 62321 : 307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684202" y="1263787"/>
            <a:ext cx="2097157" cy="556591"/>
          </a:xfrm>
          <a:prstGeom prst="roundRect">
            <a:avLst/>
          </a:prstGeom>
          <a:solidFill>
            <a:srgbClr val="A7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Làm vở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2119824" y="3889410"/>
            <a:ext cx="5675436" cy="1421296"/>
          </a:xfrm>
          <a:prstGeom prst="snip2DiagRect">
            <a:avLst/>
          </a:prstGeom>
          <a:solidFill>
            <a:srgbClr val="F0A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Chữa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5494" y="82620"/>
            <a:ext cx="11957811" cy="65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144" y="451549"/>
            <a:ext cx="1401516" cy="171899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 Box 2">
            <a:extLst>
              <a:ext uri="{FF2B5EF4-FFF2-40B4-BE49-F238E27FC236}">
                <a16:creationId xmlns:a16="http://schemas.microsoft.com/office/drawing/2014/main" xmlns="" id="{4A390AAB-84FF-434A-B8A0-2B1E1D985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440" y="1628120"/>
            <a:ext cx="4333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a) 62321 : 307 = ?              </a:t>
            </a:r>
          </a:p>
        </p:txBody>
      </p:sp>
      <p:sp>
        <p:nvSpPr>
          <p:cNvPr id="47" name="Text Box 2">
            <a:extLst>
              <a:ext uri="{FF2B5EF4-FFF2-40B4-BE49-F238E27FC236}">
                <a16:creationId xmlns:a16="http://schemas.microsoft.com/office/drawing/2014/main" xmlns="" id="{A6DE9AE8-00CD-4849-90A7-B0CB6A06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126" y="1628120"/>
            <a:ext cx="4333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b) 81350 : 187 = ?              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xmlns="" id="{13AE1BD0-3079-42EA-9BE8-5EA39862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991" y="2324972"/>
            <a:ext cx="1619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62321</a:t>
            </a:r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xmlns="" id="{2DA16BE3-2380-4A2E-A7A5-F7DC1137967F}"/>
              </a:ext>
            </a:extLst>
          </p:cNvPr>
          <p:cNvGrpSpPr>
            <a:grpSpLocks/>
          </p:cNvGrpSpPr>
          <p:nvPr/>
        </p:nvGrpSpPr>
        <p:grpSpPr bwMode="auto">
          <a:xfrm>
            <a:off x="3626963" y="2365898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C8FC7E10-EA47-48E0-A61A-EF73493D78E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129CE4DD-252F-4114-A280-7D2E7C0FE68E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:a16="http://schemas.microsoft.com/office/drawing/2014/main" xmlns="" id="{ABDFB5D5-0BE0-436C-85B8-88E39FD5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234" y="2317301"/>
            <a:ext cx="102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307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xmlns="" id="{76449781-C853-4BC3-A352-EE2646FD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659" y="2337756"/>
            <a:ext cx="1462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C00000"/>
                </a:solidFill>
                <a:cs typeface="Times New Roman" panose="02020603050405020304" pitchFamily="18" charset="0"/>
              </a:rPr>
              <a:t>623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xmlns="" id="{BE4ADD5E-F121-44ED-BD04-0A784A93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275" y="2402418"/>
            <a:ext cx="1136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81350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xmlns="" id="{E72F6A32-4BBB-4186-A2CD-79CF76DF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560" y="2411968"/>
            <a:ext cx="102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187</a:t>
            </a:r>
          </a:p>
        </p:txBody>
      </p:sp>
      <p:grpSp>
        <p:nvGrpSpPr>
          <p:cNvPr id="61" name="Group 12">
            <a:extLst>
              <a:ext uri="{FF2B5EF4-FFF2-40B4-BE49-F238E27FC236}">
                <a16:creationId xmlns:a16="http://schemas.microsoft.com/office/drawing/2014/main" xmlns="" id="{7BB704AA-15EA-4A7E-99E4-AFF18B7434BC}"/>
              </a:ext>
            </a:extLst>
          </p:cNvPr>
          <p:cNvGrpSpPr>
            <a:grpSpLocks/>
          </p:cNvGrpSpPr>
          <p:nvPr/>
        </p:nvGrpSpPr>
        <p:grpSpPr bwMode="auto">
          <a:xfrm>
            <a:off x="8441299" y="2458338"/>
            <a:ext cx="762000" cy="1295400"/>
            <a:chOff x="2590800" y="1447800"/>
            <a:chExt cx="762000" cy="1295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C50B430-58AB-4393-8437-1A5251F6D3D9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AFD0F9CE-176A-4889-B226-B4EEDA074866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">
            <a:extLst>
              <a:ext uri="{FF2B5EF4-FFF2-40B4-BE49-F238E27FC236}">
                <a16:creationId xmlns:a16="http://schemas.microsoft.com/office/drawing/2014/main" xmlns="" id="{AFFF5D44-DDD7-42D7-8736-6E92167C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62" y="2827447"/>
            <a:ext cx="99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xmlns="" id="{AE982594-7586-4CBB-B785-88412960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049" y="292022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:a16="http://schemas.microsoft.com/office/drawing/2014/main" xmlns="" id="{A9669B4B-BAD4-4068-AD6B-172D89384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216" y="2799199"/>
            <a:ext cx="36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xmlns="" id="{DD268463-C0F5-4CA8-BFBD-5A66D923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169" y="2803440"/>
            <a:ext cx="3487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xmlns="" id="{EA8258D7-3605-4D25-BAF1-09C2F820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750" y="2803440"/>
            <a:ext cx="2595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xmlns="" id="{2C46D981-7BE9-4FE3-9FC3-367AB16C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984" y="282667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xmlns="" id="{62765300-FC15-4682-B349-43938E0E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039" y="2337756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4" name="Text Box 2">
            <a:extLst>
              <a:ext uri="{FF2B5EF4-FFF2-40B4-BE49-F238E27FC236}">
                <a16:creationId xmlns:a16="http://schemas.microsoft.com/office/drawing/2014/main" xmlns="" id="{F6B0F906-F8C0-4C5E-A942-18209586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761" y="2801320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6" name="Text Box 2">
            <a:extLst>
              <a:ext uri="{FF2B5EF4-FFF2-40B4-BE49-F238E27FC236}">
                <a16:creationId xmlns:a16="http://schemas.microsoft.com/office/drawing/2014/main" xmlns="" id="{8D0FB7A0-B7CD-44AC-B039-34060630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491" y="234293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894B4E3F-3231-45F7-B721-50BE85F86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098" y="2793649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F95754C4-127B-4887-AF82-5251874E9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423" y="283114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xmlns="" id="{FADBEF18-1C68-46A5-9123-C8DCD2D9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997" y="3238610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xmlns="" id="{223C42EB-BA96-4EAD-9C17-91909045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275" y="2396275"/>
            <a:ext cx="857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C00000"/>
                </a:solidFill>
                <a:cs typeface="Times New Roman" panose="02020603050405020304" pitchFamily="18" charset="0"/>
              </a:rPr>
              <a:t>813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xmlns="" id="{F22594BF-FFE3-48D1-92EF-29FA17E9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582" y="2921087"/>
            <a:ext cx="29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xmlns="" id="{A98B042E-F7FE-42CD-A52D-9C8A0C2F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847" y="2921121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xmlns="" id="{7DA9EBCD-E37F-4DE9-BDCA-D0A00F1D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712" y="2398848"/>
            <a:ext cx="647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xmlns="" id="{47E337B3-F9B8-4F07-9078-EAB901CC4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825" y="291861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xmlns="" id="{FEDFDB71-C962-4156-85AE-07CB4F00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420" y="292272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xmlns="" id="{2F44AFFB-3300-4E57-BBF4-9CE669B3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181" y="3372428"/>
            <a:ext cx="29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xmlns="" id="{1DB0A648-1AA6-43CE-BD45-A9CAF2479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051" y="335743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xmlns="" id="{1D5E61C9-0769-4F96-B8BE-E80C49B4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343" y="2396384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xmlns="" id="{A32D16EF-B57D-4092-A6DD-7548F1F03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911" y="335743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xmlns="" id="{D1C39C2D-3F5B-4832-9556-7DF8B9FB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279" y="2922729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xmlns="" id="{3C19A5B5-9752-40DF-83A3-AAD5647A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905" y="3762172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435103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E1AABC08-0759-4EFF-8639-3B8900285B57}"/>
              </a:ext>
            </a:extLst>
          </p:cNvPr>
          <p:cNvSpPr txBox="1">
            <a:spLocks/>
          </p:cNvSpPr>
          <p:nvPr/>
        </p:nvSpPr>
        <p:spPr>
          <a:xfrm>
            <a:off x="1365558" y="934338"/>
            <a:ext cx="3810618" cy="54179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Tìm x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                    </a:t>
            </a: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1705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3B8CEB-9C3C-4BCF-A141-B0238DE0006E}"/>
              </a:ext>
            </a:extLst>
          </p:cNvPr>
          <p:cNvSpPr/>
          <p:nvPr/>
        </p:nvSpPr>
        <p:spPr>
          <a:xfrm>
            <a:off x="849985" y="2007236"/>
            <a:ext cx="4475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x </a:t>
            </a:r>
            <a:r>
              <a:rPr lang="pt-BR" sz="40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405 = 86265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9357848-38AA-4979-A7C8-BCB6AD1BDBE3}"/>
              </a:ext>
            </a:extLst>
          </p:cNvPr>
          <p:cNvSpPr/>
          <p:nvPr/>
        </p:nvSpPr>
        <p:spPr>
          <a:xfrm>
            <a:off x="6644410" y="2007235"/>
            <a:ext cx="4573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89658 : x = 293</a:t>
            </a:r>
          </a:p>
        </p:txBody>
      </p:sp>
      <p:sp>
        <p:nvSpPr>
          <p:cNvPr id="3" name="Cloud 2"/>
          <p:cNvSpPr/>
          <p:nvPr/>
        </p:nvSpPr>
        <p:spPr>
          <a:xfrm>
            <a:off x="2776994" y="3668408"/>
            <a:ext cx="7036904" cy="14610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Muốn tìm số chia ta làm thế nào?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67976" y="497357"/>
            <a:ext cx="2097157" cy="556591"/>
          </a:xfrm>
          <a:prstGeom prst="roundRect">
            <a:avLst/>
          </a:prstGeom>
          <a:solidFill>
            <a:srgbClr val="A7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Làm vở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357848-38AA-4979-A7C8-BCB6AD1BDBE3}"/>
              </a:ext>
            </a:extLst>
          </p:cNvPr>
          <p:cNvSpPr/>
          <p:nvPr/>
        </p:nvSpPr>
        <p:spPr>
          <a:xfrm>
            <a:off x="6593739" y="1427881"/>
            <a:ext cx="457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89658 :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293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B19CE-029E-4B53-8BCF-75893306D93B}"/>
              </a:ext>
            </a:extLst>
          </p:cNvPr>
          <p:cNvSpPr/>
          <p:nvPr/>
        </p:nvSpPr>
        <p:spPr>
          <a:xfrm>
            <a:off x="8773239" y="1966801"/>
            <a:ext cx="36159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89658 : 293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306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A7C9D2-BE44-4ACA-8500-9F3D2CCFCDDC}"/>
              </a:ext>
            </a:extLst>
          </p:cNvPr>
          <p:cNvSpPr/>
          <p:nvPr/>
        </p:nvSpPr>
        <p:spPr>
          <a:xfrm>
            <a:off x="1056734" y="2136076"/>
            <a:ext cx="473887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86265 : </a:t>
            </a:r>
            <a:r>
              <a:rPr lang="pt-B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63B8CEB-9C3C-4BCF-A141-B0238DE0006E}"/>
              </a:ext>
            </a:extLst>
          </p:cNvPr>
          <p:cNvSpPr/>
          <p:nvPr/>
        </p:nvSpPr>
        <p:spPr>
          <a:xfrm>
            <a:off x="521993" y="1489745"/>
            <a:ext cx="4475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405 = 86265</a:t>
            </a:r>
          </a:p>
        </p:txBody>
      </p:sp>
    </p:spTree>
    <p:extLst>
      <p:ext uri="{BB962C8B-B14F-4D97-AF65-F5344CB8AC3E}">
        <p14:creationId xmlns:p14="http://schemas.microsoft.com/office/powerpoint/2010/main" val="21869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8744" y="-381177"/>
            <a:ext cx="12590264" cy="6473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004" y="1660640"/>
            <a:ext cx="9043283" cy="23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xuất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49 410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phẩm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trung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bình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mỗi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đó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xuất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bao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nhiêu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phẩm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biết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việc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305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?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uLnTx/>
              <a:uFillTx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004" y="849860"/>
            <a:ext cx="13878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3</a:t>
            </a:r>
            <a:r>
              <a:rPr lang="vi-VN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.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3000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8">
            <a:extLst>
              <a:ext uri="{FF2B5EF4-FFF2-40B4-BE49-F238E27FC236}">
                <a16:creationId xmlns:a16="http://schemas.microsoft.com/office/drawing/2014/main" xmlns="" id="{014832D6-1ABC-46B5-AEA3-577C9AD3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08" y="1720940"/>
            <a:ext cx="539377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49410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: ……  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361044" y="817095"/>
            <a:ext cx="4855222" cy="7354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toán cho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gì? Hỏi gì?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6281530" y="2317261"/>
            <a:ext cx="5347252" cy="73704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toán thuộc dạng nào đã học?</a:t>
            </a:r>
            <a:endParaRPr lang="en-US" sz="2800" dirty="0"/>
          </a:p>
        </p:txBody>
      </p:sp>
      <p:sp>
        <p:nvSpPr>
          <p:cNvPr id="4" name="Cloud 3"/>
          <p:cNvSpPr/>
          <p:nvPr/>
        </p:nvSpPr>
        <p:spPr>
          <a:xfrm>
            <a:off x="1709530" y="3818979"/>
            <a:ext cx="8706678" cy="2033041"/>
          </a:xfrm>
          <a:prstGeom prst="cloud">
            <a:avLst/>
          </a:prstGeom>
          <a:solidFill>
            <a:srgbClr val="A7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vi-VN" sz="2800" b="1" dirty="0">
                <a:solidFill>
                  <a:schemeClr val="tx1"/>
                </a:solidFill>
                <a:latin typeface="+mj-lt"/>
                <a:ea typeface="宋体" pitchFamily="2" charset="-122"/>
                <a:cs typeface="Times New Roman" panose="02020603050405020304" pitchFamily="18" charset="0"/>
              </a:rPr>
              <a:t>Muốn 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vi-VN" altLang="vi-VN" sz="2800" b="1" dirty="0">
                <a:solidFill>
                  <a:schemeClr val="tx1"/>
                </a:solidFill>
                <a:latin typeface="+mj-lt"/>
                <a:ea typeface="宋体" pitchFamily="2" charset="-122"/>
                <a:cs typeface="Times New Roman" panose="02020603050405020304" pitchFamily="18" charset="0"/>
              </a:rPr>
              <a:t>iết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bình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xuất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bao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phẩm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chemeClr val="tx1"/>
                </a:solidFill>
                <a:latin typeface="+mj-lt"/>
                <a:ea typeface="宋体" pitchFamily="2" charset="-122"/>
                <a:cs typeface="Times New Roman" panose="02020603050405020304" pitchFamily="18" charset="0"/>
              </a:rPr>
              <a:t>ta làm thế nào?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09531" y="906547"/>
            <a:ext cx="2416700" cy="556591"/>
          </a:xfrm>
          <a:prstGeom prst="roundRect">
            <a:avLst/>
          </a:prstGeom>
          <a:solidFill>
            <a:srgbClr val="A7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Làm vở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" grpId="0" animBg="1"/>
      <p:bldP spid="3" grpId="0" animBg="1"/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7024186F-59B3-4805-926A-6AF57E72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36" y="1825571"/>
            <a:ext cx="11700164" cy="25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	   49410 :  305  = 162 (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		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162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  <a:r>
              <a:rPr lang="en-US" altLang="en-US" sz="3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04" y="881032"/>
            <a:ext cx="13878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3</a:t>
            </a:r>
            <a:r>
              <a:rPr lang="vi-VN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.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039333"/>
            <a:ext cx="12188238" cy="4818667"/>
          </a:xfrm>
          <a:prstGeom prst="rect">
            <a:avLst/>
          </a:prstGeom>
        </p:spPr>
      </p:pic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3085667" y="2039333"/>
            <a:ext cx="5749039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7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99" y="4053118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713040" y="2324329"/>
            <a:ext cx="5749039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FC9BB6-CCA4-4E4E-B43A-9E4E641362B4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16771" y="460663"/>
            <a:ext cx="8686800" cy="6260813"/>
            <a:chOff x="384" y="720"/>
            <a:chExt cx="4512" cy="3567"/>
          </a:xfrm>
        </p:grpSpPr>
        <p:grpSp>
          <p:nvGrpSpPr>
            <p:cNvPr id="14348" name="Group 3"/>
            <p:cNvGrpSpPr>
              <a:grpSpLocks/>
            </p:cNvGrpSpPr>
            <p:nvPr/>
          </p:nvGrpSpPr>
          <p:grpSpPr bwMode="auto">
            <a:xfrm rot="10800000">
              <a:off x="480" y="720"/>
              <a:ext cx="4272" cy="3567"/>
              <a:chOff x="0" y="801"/>
              <a:chExt cx="5760" cy="3567"/>
            </a:xfrm>
          </p:grpSpPr>
          <p:sp>
            <p:nvSpPr>
              <p:cNvPr id="14358" name="Oval 4"/>
              <p:cNvSpPr>
                <a:spLocks noChangeArrowheads="1"/>
              </p:cNvSpPr>
              <p:nvPr/>
            </p:nvSpPr>
            <p:spPr bwMode="auto">
              <a:xfrm>
                <a:off x="0" y="801"/>
                <a:ext cx="5760" cy="3312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Char char="-"/>
                </a:pPr>
                <a:endPara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Char char="-"/>
                </a:pPr>
                <a:endPara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4359" name="Group 5"/>
              <p:cNvGrpSpPr>
                <a:grpSpLocks/>
              </p:cNvGrpSpPr>
              <p:nvPr/>
            </p:nvGrpSpPr>
            <p:grpSpPr bwMode="auto">
              <a:xfrm>
                <a:off x="490" y="3024"/>
                <a:ext cx="4790" cy="1344"/>
                <a:chOff x="490" y="3024"/>
                <a:chExt cx="4790" cy="1344"/>
              </a:xfrm>
            </p:grpSpPr>
            <p:pic>
              <p:nvPicPr>
                <p:cNvPr id="14360" name="Picture 6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4" y="3312"/>
                  <a:ext cx="2208" cy="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1" name="Picture 7" descr="daisy_button_white_hb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4" y="3360"/>
                  <a:ext cx="408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2" name="Picture 8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4" y="3696"/>
                  <a:ext cx="672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3" name="Picture 9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4" y="3792"/>
                  <a:ext cx="576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4" name="Picture 10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00" y="3456"/>
                  <a:ext cx="528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5" name="Picture 11" descr="daisy_button_blue_hb"/>
                <p:cNvPicPr>
                  <a:picLocks noChangeAspect="1" noChangeArrowheads="1" noCrop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0" y="3264"/>
                  <a:ext cx="408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6" name="Picture 12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0" y="3264"/>
                  <a:ext cx="432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7" name="Picture 13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8" y="3024"/>
                  <a:ext cx="432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8" name="Picture 14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3456"/>
                  <a:ext cx="48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9" name="Picture 15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3312"/>
                  <a:ext cx="432" cy="4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70" name="Picture 16" descr="daisy_button_pink_hb"/>
                <p:cNvPicPr>
                  <a:picLocks noChangeAspect="1" noChangeArrowheads="1" noCrop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0" y="3120"/>
                  <a:ext cx="470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4349" name="Group 17"/>
            <p:cNvGrpSpPr>
              <a:grpSpLocks/>
            </p:cNvGrpSpPr>
            <p:nvPr/>
          </p:nvGrpSpPr>
          <p:grpSpPr bwMode="auto">
            <a:xfrm rot="9340896">
              <a:off x="384" y="1324"/>
              <a:ext cx="1392" cy="884"/>
              <a:chOff x="96" y="3553"/>
              <a:chExt cx="1104" cy="671"/>
            </a:xfrm>
          </p:grpSpPr>
          <p:pic>
            <p:nvPicPr>
              <p:cNvPr id="14355" name="Picture 18" descr="!hp8ls2l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46" y="3553"/>
                <a:ext cx="954" cy="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6" name="Picture 19" descr="!dk8_1la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6" y="3753"/>
                <a:ext cx="480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7" name="Picture 20" descr="ROSE1"/>
              <p:cNvPicPr>
                <a:picLocks noChangeAspect="1" noChangeArrowheads="1" noCrop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28" y="3661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50" name="Group 21"/>
            <p:cNvGrpSpPr>
              <a:grpSpLocks/>
            </p:cNvGrpSpPr>
            <p:nvPr/>
          </p:nvGrpSpPr>
          <p:grpSpPr bwMode="auto">
            <a:xfrm rot="-9020166">
              <a:off x="3504" y="1392"/>
              <a:ext cx="1392" cy="816"/>
              <a:chOff x="4656" y="3216"/>
              <a:chExt cx="1104" cy="651"/>
            </a:xfrm>
          </p:grpSpPr>
          <p:grpSp>
            <p:nvGrpSpPr>
              <p:cNvPr id="14351" name="Group 22"/>
              <p:cNvGrpSpPr>
                <a:grpSpLocks/>
              </p:cNvGrpSpPr>
              <p:nvPr/>
            </p:nvGrpSpPr>
            <p:grpSpPr bwMode="auto">
              <a:xfrm>
                <a:off x="4656" y="3216"/>
                <a:ext cx="1104" cy="651"/>
                <a:chOff x="1296" y="3577"/>
                <a:chExt cx="1104" cy="651"/>
              </a:xfrm>
            </p:grpSpPr>
            <p:pic>
              <p:nvPicPr>
                <p:cNvPr id="14353" name="Picture 23" descr="!hp8ls2l"/>
                <p:cNvPicPr>
                  <a:picLocks noChangeAspect="1" noChangeArrowheads="1" noCrop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3577"/>
                  <a:ext cx="960" cy="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54" name="Picture 24" descr="!dk8_1la"/>
                <p:cNvPicPr>
                  <a:picLocks noChangeAspect="1" noChangeArrowheads="1" noCrop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" y="3710"/>
                  <a:ext cx="52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352" name="Picture 25" descr="ROSE1"/>
              <p:cNvPicPr>
                <a:picLocks noChangeAspect="1" noChangeArrowheads="1" noCrop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44" y="3360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340" name="Picture 26" descr="PHAO HOA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7" descr="PHAO HOA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858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8" name="WordArt 28"/>
          <p:cNvSpPr>
            <a:spLocks noChangeArrowheads="1" noChangeShapeType="1" noTextEdit="1"/>
          </p:cNvSpPr>
          <p:nvPr/>
        </p:nvSpPr>
        <p:spPr bwMode="auto">
          <a:xfrm>
            <a:off x="4541339" y="1973451"/>
            <a:ext cx="31242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B3E4E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Trò chơi:</a:t>
            </a:r>
            <a:endParaRPr lang="en-US" sz="3600" kern="10" dirty="0">
              <a:ln w="9525">
                <a:solidFill>
                  <a:srgbClr val="B3E4EF"/>
                </a:solidFill>
                <a:round/>
                <a:headEnd/>
                <a:tailEnd/>
              </a:ln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109" name="WordArt 29"/>
          <p:cNvSpPr>
            <a:spLocks noChangeArrowheads="1" noChangeShapeType="1" noTextEdit="1"/>
          </p:cNvSpPr>
          <p:nvPr/>
        </p:nvSpPr>
        <p:spPr bwMode="auto">
          <a:xfrm>
            <a:off x="2515247" y="2965728"/>
            <a:ext cx="7197436" cy="271093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b="1" kern="10" dirty="0" err="1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b="1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kern="10" dirty="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114" name="Picture 34" descr="j0336978[2]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38" y="1049452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6" y="4202940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85" y="274255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00" y="3505200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pic>
        <p:nvPicPr>
          <p:cNvPr id="15363" name="Picture 11" descr="j0336978[2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2895600" y="1295400"/>
            <a:ext cx="7772400" cy="441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5366" name="Text Box 26"/>
          <p:cNvSpPr txBox="1">
            <a:spLocks noChangeArrowheads="1"/>
          </p:cNvSpPr>
          <p:nvPr/>
        </p:nvSpPr>
        <p:spPr bwMode="auto">
          <a:xfrm>
            <a:off x="5948364" y="1606550"/>
            <a:ext cx="16716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47790</a:t>
            </a: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 </a:t>
            </a:r>
          </a:p>
        </p:txBody>
      </p:sp>
      <p:grpSp>
        <p:nvGrpSpPr>
          <p:cNvPr id="15367" name="Group 27"/>
          <p:cNvGrpSpPr>
            <a:grpSpLocks/>
          </p:cNvGrpSpPr>
          <p:nvPr/>
        </p:nvGrpSpPr>
        <p:grpSpPr bwMode="auto">
          <a:xfrm>
            <a:off x="7467601" y="1600200"/>
            <a:ext cx="912813" cy="1143000"/>
            <a:chOff x="1104" y="1680"/>
            <a:chExt cx="576" cy="720"/>
          </a:xfrm>
        </p:grpSpPr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1104" y="1680"/>
              <a:ext cx="0" cy="72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>
              <a:off x="1104" y="1968"/>
              <a:ext cx="5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15368" name="Text Box 30"/>
          <p:cNvSpPr txBox="1">
            <a:spLocks noChangeArrowheads="1"/>
          </p:cNvSpPr>
          <p:nvPr/>
        </p:nvSpPr>
        <p:spPr bwMode="auto">
          <a:xfrm>
            <a:off x="7469188" y="1600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295</a:t>
            </a:r>
          </a:p>
        </p:txBody>
      </p:sp>
      <p:sp>
        <p:nvSpPr>
          <p:cNvPr id="15369" name="Text Box 31"/>
          <p:cNvSpPr txBox="1">
            <a:spLocks noChangeArrowheads="1"/>
          </p:cNvSpPr>
          <p:nvPr/>
        </p:nvSpPr>
        <p:spPr bwMode="auto">
          <a:xfrm>
            <a:off x="7621589" y="2459038"/>
            <a:ext cx="758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94" name="Picture 34" descr="4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1600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43"/>
          <p:cNvSpPr txBox="1">
            <a:spLocks noChangeArrowheads="1"/>
          </p:cNvSpPr>
          <p:nvPr/>
        </p:nvSpPr>
        <p:spPr bwMode="auto">
          <a:xfrm>
            <a:off x="3657600" y="45720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41007" name="WordArt 47"/>
          <p:cNvSpPr>
            <a:spLocks noChangeArrowheads="1" noChangeShapeType="1" noTextEdit="1"/>
          </p:cNvSpPr>
          <p:nvPr/>
        </p:nvSpPr>
        <p:spPr bwMode="auto">
          <a:xfrm>
            <a:off x="4819650" y="457201"/>
            <a:ext cx="31813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1.Thử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3" name="Text Box 37"/>
          <p:cNvSpPr txBox="1">
            <a:spLocks noChangeArrowheads="1"/>
          </p:cNvSpPr>
          <p:nvPr/>
        </p:nvSpPr>
        <p:spPr bwMode="auto">
          <a:xfrm>
            <a:off x="4114800" y="3041651"/>
            <a:ext cx="6172200" cy="83026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 477 : 295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…</a:t>
            </a:r>
            <a:b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</a:b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5374" name="AutoShape 42"/>
          <p:cNvSpPr>
            <a:spLocks noChangeArrowheads="1"/>
          </p:cNvSpPr>
          <p:nvPr/>
        </p:nvSpPr>
        <p:spPr bwMode="auto">
          <a:xfrm>
            <a:off x="6248400" y="3886200"/>
            <a:ext cx="11430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 . 1</a:t>
            </a:r>
          </a:p>
        </p:txBody>
      </p:sp>
      <p:sp>
        <p:nvSpPr>
          <p:cNvPr id="12331" name="AutoShape 43"/>
          <p:cNvSpPr>
            <a:spLocks noChangeArrowheads="1"/>
          </p:cNvSpPr>
          <p:nvPr/>
        </p:nvSpPr>
        <p:spPr bwMode="auto">
          <a:xfrm>
            <a:off x="6248400" y="4495800"/>
            <a:ext cx="1143000" cy="533400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 . 2</a:t>
            </a:r>
          </a:p>
        </p:txBody>
      </p:sp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6248400" y="5105400"/>
            <a:ext cx="1143000" cy="5334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 . 3</a:t>
            </a:r>
          </a:p>
        </p:txBody>
      </p:sp>
      <p:sp>
        <p:nvSpPr>
          <p:cNvPr id="12334" name="Text Box 30"/>
          <p:cNvSpPr txBox="1">
            <a:spLocks noChangeArrowheads="1"/>
          </p:cNvSpPr>
          <p:nvPr/>
        </p:nvSpPr>
        <p:spPr bwMode="auto">
          <a:xfrm>
            <a:off x="6326188" y="1981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182</a:t>
            </a:r>
          </a:p>
        </p:txBody>
      </p:sp>
      <p:sp>
        <p:nvSpPr>
          <p:cNvPr id="12335" name="Text Box 30"/>
          <p:cNvSpPr txBox="1">
            <a:spLocks noChangeArrowheads="1"/>
          </p:cNvSpPr>
          <p:nvPr/>
        </p:nvSpPr>
        <p:spPr bwMode="auto">
          <a:xfrm>
            <a:off x="7469188" y="20574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6" name="WordArt 3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WordArt 4"/>
          <p:cNvSpPr>
            <a:spLocks noChangeArrowheads="1" noChangeShapeType="1" noTextEdit="1"/>
          </p:cNvSpPr>
          <p:nvPr/>
        </p:nvSpPr>
        <p:spPr bwMode="auto">
          <a:xfrm>
            <a:off x="9982200" y="1143001"/>
            <a:ext cx="3810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WordArt 5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WordArt 6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51" name="WordArt 8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Oval 28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54" name="WordArt 29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5" name="WordArt 30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60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6" name="WordArt 31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7" name="WordArt 32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8" name="WordArt 33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1" r:id="rId4" imgW="1905266" imgH="1752381"/>
        </mc:Choice>
        <mc:Fallback>
          <p:control r:id="rId4" imgW="1905266" imgH="1752381">
            <p:pic>
              <p:nvPicPr>
                <p:cNvPr id="15392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76200"/>
                  <a:ext cx="1905000" cy="1752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76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1 0.03333 L 0.12527 0.03333 C 0.18933 0.03333 0.26876 0.01852 0.26876 0.00694 L 0.26876 -0.01944 " pathEditMode="relative" rAng="0" ptsTypes="AAAA">
                                      <p:cBhvr>
                                        <p:cTn id="105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3992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40983" grpId="0" animBg="1"/>
      <p:bldP spid="12331" grpId="0" animBg="1"/>
      <p:bldP spid="12332" grpId="0" animBg="1"/>
      <p:bldP spid="12334" grpId="0"/>
      <p:bldP spid="12335" grpId="0"/>
      <p:bldP spid="50" grpId="0" animBg="1"/>
      <p:bldP spid="50" grpId="1" animBg="1"/>
      <p:bldP spid="53" grpId="0" animBg="1"/>
      <p:bldP spid="5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0" y="3505200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pic>
        <p:nvPicPr>
          <p:cNvPr id="16387" name="Picture 11" descr="j0336978[2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3161507" y="1295400"/>
            <a:ext cx="7772400" cy="4419600"/>
          </a:xfrm>
          <a:prstGeom prst="ellipse">
            <a:avLst/>
          </a:prstGeom>
          <a:solidFill>
            <a:srgbClr val="FF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6390" name="Text Box 26"/>
          <p:cNvSpPr txBox="1">
            <a:spLocks noChangeArrowheads="1"/>
          </p:cNvSpPr>
          <p:nvPr/>
        </p:nvSpPr>
        <p:spPr bwMode="auto">
          <a:xfrm>
            <a:off x="5872164" y="1606550"/>
            <a:ext cx="16716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47790</a:t>
            </a: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 </a:t>
            </a:r>
          </a:p>
        </p:txBody>
      </p:sp>
      <p:grpSp>
        <p:nvGrpSpPr>
          <p:cNvPr id="16391" name="Group 27"/>
          <p:cNvGrpSpPr>
            <a:grpSpLocks/>
          </p:cNvGrpSpPr>
          <p:nvPr/>
        </p:nvGrpSpPr>
        <p:grpSpPr bwMode="auto">
          <a:xfrm>
            <a:off x="7391401" y="1676400"/>
            <a:ext cx="912813" cy="1143000"/>
            <a:chOff x="1104" y="1680"/>
            <a:chExt cx="576" cy="720"/>
          </a:xfrm>
        </p:grpSpPr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1104" y="1680"/>
              <a:ext cx="0" cy="72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>
              <a:off x="1104" y="1968"/>
              <a:ext cx="5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16392" name="Text Box 30"/>
          <p:cNvSpPr txBox="1">
            <a:spLocks noChangeArrowheads="1"/>
          </p:cNvSpPr>
          <p:nvPr/>
        </p:nvSpPr>
        <p:spPr bwMode="auto">
          <a:xfrm>
            <a:off x="7392988" y="1600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295</a:t>
            </a:r>
          </a:p>
        </p:txBody>
      </p:sp>
      <p:sp>
        <p:nvSpPr>
          <p:cNvPr id="16393" name="Text Box 31"/>
          <p:cNvSpPr txBox="1">
            <a:spLocks noChangeArrowheads="1"/>
          </p:cNvSpPr>
          <p:nvPr/>
        </p:nvSpPr>
        <p:spPr bwMode="auto">
          <a:xfrm>
            <a:off x="7621589" y="2459038"/>
            <a:ext cx="758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Text Box 43"/>
          <p:cNvSpPr txBox="1">
            <a:spLocks noChangeArrowheads="1"/>
          </p:cNvSpPr>
          <p:nvPr/>
        </p:nvSpPr>
        <p:spPr bwMode="auto">
          <a:xfrm>
            <a:off x="3657600" y="45720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4114800" y="3041651"/>
            <a:ext cx="6172200" cy="83026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Lượt chia thứ hai  1829 : 295 được …</a:t>
            </a:r>
            <a:b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Số cần điền vào chỗ chấm là</a:t>
            </a:r>
            <a:r>
              <a:rPr lang="en-US" altLang="en-US" sz="2000">
                <a:solidFill>
                  <a:srgbClr val="C00000"/>
                </a:solidFill>
                <a:latin typeface="Times New Roman" panose="02020603050405020304" pitchFamily="18" charset="0"/>
              </a:rPr>
              <a:t> :</a:t>
            </a:r>
            <a:endParaRPr lang="en-US" altLang="en-US" sz="24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6248400" y="3851275"/>
            <a:ext cx="11430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 . 5</a:t>
            </a:r>
          </a:p>
        </p:txBody>
      </p:sp>
      <p:sp>
        <p:nvSpPr>
          <p:cNvPr id="16397" name="AutoShape 17"/>
          <p:cNvSpPr>
            <a:spLocks noChangeArrowheads="1"/>
          </p:cNvSpPr>
          <p:nvPr/>
        </p:nvSpPr>
        <p:spPr bwMode="auto">
          <a:xfrm>
            <a:off x="6248400" y="4495800"/>
            <a:ext cx="1143000" cy="533400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 . 6</a:t>
            </a:r>
          </a:p>
        </p:txBody>
      </p:sp>
      <p:sp>
        <p:nvSpPr>
          <p:cNvPr id="31762" name="AutoShape 18"/>
          <p:cNvSpPr>
            <a:spLocks noChangeArrowheads="1"/>
          </p:cNvSpPr>
          <p:nvPr/>
        </p:nvSpPr>
        <p:spPr bwMode="auto">
          <a:xfrm>
            <a:off x="6248400" y="5105400"/>
            <a:ext cx="1143000" cy="5334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 . 7</a:t>
            </a:r>
          </a:p>
        </p:txBody>
      </p:sp>
      <p:sp>
        <p:nvSpPr>
          <p:cNvPr id="16399" name="Text Box 30"/>
          <p:cNvSpPr txBox="1">
            <a:spLocks noChangeArrowheads="1"/>
          </p:cNvSpPr>
          <p:nvPr/>
        </p:nvSpPr>
        <p:spPr bwMode="auto">
          <a:xfrm>
            <a:off x="6248401" y="2057401"/>
            <a:ext cx="129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1829</a:t>
            </a:r>
          </a:p>
        </p:txBody>
      </p:sp>
      <p:sp>
        <p:nvSpPr>
          <p:cNvPr id="16400" name="Text Box 30"/>
          <p:cNvSpPr txBox="1">
            <a:spLocks noChangeArrowheads="1"/>
          </p:cNvSpPr>
          <p:nvPr/>
        </p:nvSpPr>
        <p:spPr bwMode="auto">
          <a:xfrm>
            <a:off x="7391401" y="2057401"/>
            <a:ext cx="129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1219" name="WordArt 83"/>
          <p:cNvSpPr>
            <a:spLocks noChangeArrowheads="1" noChangeShapeType="1" noTextEdit="1"/>
          </p:cNvSpPr>
          <p:nvPr/>
        </p:nvSpPr>
        <p:spPr bwMode="auto">
          <a:xfrm>
            <a:off x="4343400" y="228601"/>
            <a:ext cx="50292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Vòng 2: Vượt chướng ngại vật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1171" name="Picture 35" descr="kitty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1"/>
            <a:ext cx="10668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8" name="Text Box 30"/>
          <p:cNvSpPr txBox="1">
            <a:spLocks noChangeArrowheads="1"/>
          </p:cNvSpPr>
          <p:nvPr/>
        </p:nvSpPr>
        <p:spPr bwMode="auto">
          <a:xfrm>
            <a:off x="7543801" y="2057401"/>
            <a:ext cx="129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1769" name="Text Box 30"/>
          <p:cNvSpPr txBox="1">
            <a:spLocks noChangeArrowheads="1"/>
          </p:cNvSpPr>
          <p:nvPr/>
        </p:nvSpPr>
        <p:spPr bwMode="auto">
          <a:xfrm>
            <a:off x="6400801" y="2605088"/>
            <a:ext cx="1293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059</a:t>
            </a:r>
          </a:p>
        </p:txBody>
      </p:sp>
      <p:sp>
        <p:nvSpPr>
          <p:cNvPr id="35" name="WordArt 3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WordArt 4"/>
          <p:cNvSpPr>
            <a:spLocks noChangeArrowheads="1" noChangeShapeType="1" noTextEdit="1"/>
          </p:cNvSpPr>
          <p:nvPr/>
        </p:nvSpPr>
        <p:spPr bwMode="auto">
          <a:xfrm>
            <a:off x="9982200" y="1143001"/>
            <a:ext cx="3810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WordArt 5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WordArt 6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40" name="WordArt 8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WordArt 9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43" name="WordArt 29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WordArt 30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60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WordArt 31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WordArt 32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WordArt 33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5" r:id="rId4" imgW="1828571" imgH="1401854"/>
        </mc:Choice>
        <mc:Fallback>
          <p:control r:id="rId4" imgW="1828571" imgH="1401854">
            <p:pic>
              <p:nvPicPr>
                <p:cNvPr id="16418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76201"/>
                  <a:ext cx="1828800" cy="14017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5096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3 0.0956 C -0.05391 0.09768 -0.04792 0.09953 -0.0418 0.10162 C -0.03919 0.10254 -0.03906 0.10787 -0.03724 0.11064 C -0.03346 0.11689 -0.02656 0.12476 -0.02135 0.12893 C -0.01419 0.13449 -0.0043 0.13449 0.00365 0.13796 C 0.03802 0.13472 0.05885 0.14398 0.0832 0.12291 C 0.0875 0.10532 0.08216 0.12106 0.09453 0.10462 C 0.10039 0.09675 0.10234 0.08541 0.1082 0.07731 C 0.12135 0.02453 0.08893 -0.05394 0.12396 -0.08635 C 0.14206 -0.07801 0.13307 -0.08125 0.15104 -0.07709 C 0.15547 -0.07153 0.16081 -0.0676 0.16484 -0.06204 C 0.16849 -0.05741 0.1707 -0.05139 0.17383 -0.04676 C 0.17917 -0.0257 0.1724 -0.04838 0.18099 -0.03172 C 0.18854 -0.01621 0.18177 -0.02338 0.18997 -0.01042 C 0.19193 -0.00718 0.19466 -0.00463 0.19661 -0.00139 C 0.19844 0.00138 0.19987 0.00439 0.20104 0.00763 C 0.20208 0.01064 0.20208 0.01435 0.20365 0.01689 C 0.20664 0.02222 0.2181 0.02708 0.22135 0.02893 C 0.22813 0.05509 0.21901 0.02268 0.22865 0.04398 C 0.22995 0.04675 0.22969 0.05046 0.23099 0.05324 C 0.23893 0.07337 0.23672 0.06921 0.24896 0.07731 C 0.26042 0.07291 0.27109 0.07083 0.28099 0.06226 C 0.28646 0.05115 0.29141 0.05046 0.29453 0.03796 C 0.29154 0.01365 0.29219 0.00162 0.2832 -0.01644 C 0.27031 -0.06945 0.2776 -0.10417 0.27396 -0.17408 C 0.27331 -0.1882 0.27005 -0.20255 0.27174 -0.21644 C 0.27214 -0.21968 0.27643 -0.21459 0.27865 -0.21343 C 0.28177 -0.21158 0.28477 -0.2095 0.28776 -0.20741 C 0.28841 -0.20348 0.28828 -0.19885 0.28997 -0.19538 C 0.29154 -0.19237 0.29479 -0.1919 0.29674 -0.18936 C 0.30182 -0.18264 0.30547 -0.17477 0.31042 -0.16806 C 0.31328 -0.15695 0.31823 -0.14815 0.32174 -0.13774 C 0.32695 -0.122 0.32865 -0.11181 0.32865 -0.09538 " pathEditMode="relative" rAng="0" ptsTypes="AAAAAAAAAAAAAAAAAAAAAAAAAAAAAAAAA">
                                      <p:cBhvr>
                                        <p:cTn id="109" dur="2000" fill="hold"/>
                                        <p:tgtEl>
                                          <p:spTgt spid="91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3992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40983" grpId="0" animBg="1"/>
      <p:bldP spid="31760" grpId="0" animBg="1"/>
      <p:bldP spid="31762" grpId="0" animBg="1"/>
      <p:bldP spid="31768" grpId="0"/>
      <p:bldP spid="31769" grpId="0"/>
      <p:bldP spid="39" grpId="0" animBg="1"/>
      <p:bldP spid="39" grpId="1" animBg="1"/>
      <p:bldP spid="42" grpId="0" animBg="1"/>
      <p:bldP spid="4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7CD0C3-B2FD-41F8-8529-50E1E677BD0B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620000" y="3505200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92163" name="WordArt 3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9982200" y="1143001"/>
            <a:ext cx="3810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2165" name="WordArt 5"/>
          <p:cNvSpPr>
            <a:spLocks noChangeArrowheads="1" noChangeShapeType="1" noTextEdit="1"/>
          </p:cNvSpPr>
          <p:nvPr/>
        </p:nvSpPr>
        <p:spPr bwMode="auto">
          <a:xfrm>
            <a:off x="9982200" y="11430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2166" name="WordArt 6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92168" name="WordArt 8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2169" name="WordArt 9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7419" name="Picture 11" descr="j0336978[2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AutoShape 12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87000" y="6477000"/>
            <a:ext cx="381000" cy="3810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pic>
        <p:nvPicPr>
          <p:cNvPr id="92173" name="Picture 13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9525000" y="838200"/>
            <a:ext cx="1143000" cy="9144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92189" name="WordArt 29"/>
          <p:cNvSpPr>
            <a:spLocks noChangeArrowheads="1" noChangeShapeType="1" noTextEdit="1"/>
          </p:cNvSpPr>
          <p:nvPr/>
        </p:nvSpPr>
        <p:spPr bwMode="auto">
          <a:xfrm>
            <a:off x="99060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190" name="WordArt 30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60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2191" name="WordArt 31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2192" name="WordArt 32"/>
          <p:cNvSpPr>
            <a:spLocks noChangeArrowheads="1" noChangeShapeType="1" noTextEdit="1"/>
          </p:cNvSpPr>
          <p:nvPr/>
        </p:nvSpPr>
        <p:spPr bwMode="auto">
          <a:xfrm>
            <a:off x="9829800" y="10668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2193" name="WordArt 33"/>
          <p:cNvSpPr>
            <a:spLocks noChangeArrowheads="1" noChangeShapeType="1" noTextEdit="1"/>
          </p:cNvSpPr>
          <p:nvPr/>
        </p:nvSpPr>
        <p:spPr bwMode="auto">
          <a:xfrm>
            <a:off x="9982200" y="10668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2224" name="WordArt 64"/>
          <p:cNvSpPr>
            <a:spLocks noChangeArrowheads="1" noChangeShapeType="1" noTextEdit="1"/>
          </p:cNvSpPr>
          <p:nvPr/>
        </p:nvSpPr>
        <p:spPr bwMode="auto">
          <a:xfrm>
            <a:off x="4895850" y="457201"/>
            <a:ext cx="31813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3:Về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3098398" y="1387476"/>
            <a:ext cx="7772400" cy="4419600"/>
          </a:xfrm>
          <a:prstGeom prst="ellipse">
            <a:avLst/>
          </a:prstGeom>
          <a:solidFill>
            <a:srgbClr val="AAC9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5499100" y="1606550"/>
            <a:ext cx="1671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47790</a:t>
            </a: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17431" name="Text Box 30"/>
          <p:cNvSpPr txBox="1">
            <a:spLocks noChangeArrowheads="1"/>
          </p:cNvSpPr>
          <p:nvPr/>
        </p:nvSpPr>
        <p:spPr bwMode="auto">
          <a:xfrm>
            <a:off x="7316788" y="1600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295</a:t>
            </a:r>
          </a:p>
        </p:txBody>
      </p:sp>
      <p:sp>
        <p:nvSpPr>
          <p:cNvPr id="17432" name="Text Box 50"/>
          <p:cNvSpPr txBox="1">
            <a:spLocks noChangeArrowheads="1"/>
          </p:cNvSpPr>
          <p:nvPr/>
        </p:nvSpPr>
        <p:spPr bwMode="auto">
          <a:xfrm>
            <a:off x="4114800" y="3132138"/>
            <a:ext cx="6172200" cy="830262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Lượt chia thứ ba  590 : 295 được …</a:t>
            </a:r>
            <a:b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Số cần điền vào chỗ chấm là :</a:t>
            </a:r>
          </a:p>
        </p:txBody>
      </p:sp>
      <p:sp>
        <p:nvSpPr>
          <p:cNvPr id="14387" name="AutoShape 51"/>
          <p:cNvSpPr>
            <a:spLocks noChangeArrowheads="1"/>
          </p:cNvSpPr>
          <p:nvPr/>
        </p:nvSpPr>
        <p:spPr bwMode="auto">
          <a:xfrm>
            <a:off x="6248400" y="4008438"/>
            <a:ext cx="11430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 . 1</a:t>
            </a:r>
          </a:p>
        </p:txBody>
      </p:sp>
      <p:sp>
        <p:nvSpPr>
          <p:cNvPr id="17434" name="AutoShape 52"/>
          <p:cNvSpPr>
            <a:spLocks noChangeArrowheads="1"/>
          </p:cNvSpPr>
          <p:nvPr/>
        </p:nvSpPr>
        <p:spPr bwMode="auto">
          <a:xfrm>
            <a:off x="6248400" y="4648200"/>
            <a:ext cx="1143000" cy="533400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 . 2</a:t>
            </a:r>
          </a:p>
        </p:txBody>
      </p:sp>
      <p:sp>
        <p:nvSpPr>
          <p:cNvPr id="14389" name="AutoShape 53"/>
          <p:cNvSpPr>
            <a:spLocks noChangeArrowheads="1"/>
          </p:cNvSpPr>
          <p:nvPr/>
        </p:nvSpPr>
        <p:spPr bwMode="auto">
          <a:xfrm>
            <a:off x="6248400" y="5257800"/>
            <a:ext cx="1143000" cy="5334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 . 3</a:t>
            </a:r>
          </a:p>
        </p:txBody>
      </p:sp>
      <p:sp>
        <p:nvSpPr>
          <p:cNvPr id="17436" name="Text Box 30"/>
          <p:cNvSpPr txBox="1">
            <a:spLocks noChangeArrowheads="1"/>
          </p:cNvSpPr>
          <p:nvPr/>
        </p:nvSpPr>
        <p:spPr bwMode="auto">
          <a:xfrm>
            <a:off x="5868988" y="1981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1829</a:t>
            </a:r>
          </a:p>
        </p:txBody>
      </p:sp>
      <p:sp>
        <p:nvSpPr>
          <p:cNvPr id="17437" name="Text Box 30"/>
          <p:cNvSpPr txBox="1">
            <a:spLocks noChangeArrowheads="1"/>
          </p:cNvSpPr>
          <p:nvPr/>
        </p:nvSpPr>
        <p:spPr bwMode="auto">
          <a:xfrm>
            <a:off x="7275514" y="2051051"/>
            <a:ext cx="649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6021388" y="23622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0590</a:t>
            </a:r>
          </a:p>
        </p:txBody>
      </p:sp>
      <p:sp>
        <p:nvSpPr>
          <p:cNvPr id="14394" name="Text Box 30"/>
          <p:cNvSpPr txBox="1">
            <a:spLocks noChangeArrowheads="1"/>
          </p:cNvSpPr>
          <p:nvPr/>
        </p:nvSpPr>
        <p:spPr bwMode="auto">
          <a:xfrm>
            <a:off x="7656514" y="2057401"/>
            <a:ext cx="649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981200" y="2743200"/>
            <a:ext cx="1905000" cy="2362200"/>
            <a:chOff x="576" y="1824"/>
            <a:chExt cx="768" cy="1152"/>
          </a:xfrm>
          <a:solidFill>
            <a:srgbClr val="FFFF00"/>
          </a:solidFill>
        </p:grpSpPr>
        <p:sp>
          <p:nvSpPr>
            <p:cNvPr id="3111" name="AutoShape 67"/>
            <p:cNvSpPr>
              <a:spLocks noChangeArrowheads="1"/>
            </p:cNvSpPr>
            <p:nvPr/>
          </p:nvSpPr>
          <p:spPr bwMode="auto">
            <a:xfrm>
              <a:off x="576" y="1824"/>
              <a:ext cx="768" cy="720"/>
            </a:xfrm>
            <a:prstGeom prst="wave">
              <a:avLst>
                <a:gd name="adj1" fmla="val 13005"/>
                <a:gd name="adj2" fmla="val 0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3112" name="Line 68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2194" name="Picture 34" descr="bunny_thumping_foot_md_clr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477">
            <a:off x="1524001" y="4800600"/>
            <a:ext cx="9810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97" name="Text Box 30"/>
          <p:cNvSpPr txBox="1">
            <a:spLocks noChangeArrowheads="1"/>
          </p:cNvSpPr>
          <p:nvPr/>
        </p:nvSpPr>
        <p:spPr bwMode="auto">
          <a:xfrm>
            <a:off x="6173788" y="2667001"/>
            <a:ext cx="129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000</a:t>
            </a:r>
          </a:p>
        </p:txBody>
      </p:sp>
      <p:grpSp>
        <p:nvGrpSpPr>
          <p:cNvPr id="17443" name="Group 27"/>
          <p:cNvGrpSpPr>
            <a:grpSpLocks/>
          </p:cNvGrpSpPr>
          <p:nvPr/>
        </p:nvGrpSpPr>
        <p:grpSpPr bwMode="auto">
          <a:xfrm>
            <a:off x="7315201" y="1676400"/>
            <a:ext cx="912813" cy="1143000"/>
            <a:chOff x="1104" y="1680"/>
            <a:chExt cx="576" cy="720"/>
          </a:xfrm>
        </p:grpSpPr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1104" y="1680"/>
              <a:ext cx="0" cy="72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104" y="1968"/>
              <a:ext cx="5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4109" r:id="rId4" imgW="1676634" imgH="1387540"/>
        </mc:Choice>
        <mc:Fallback>
          <p:control r:id="rId4" imgW="1676634" imgH="1387540">
            <p:pic>
              <p:nvPicPr>
                <p:cNvPr id="17444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"/>
                  <a:ext cx="1676400" cy="1387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798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0.03866 L 0.31198 -0.0736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2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3992" fill="hold"/>
                                        <p:tgtEl>
                                          <p:spTgt spid="92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3"/>
                  </p:tgtEl>
                </p:cond>
              </p:nextCondLst>
            </p:seq>
            <p:audio>
              <p:cMediaNode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73"/>
                </p:tgtEl>
              </p:cMediaNode>
            </p:audio>
          </p:childTnLst>
        </p:cTn>
      </p:par>
    </p:tnLst>
    <p:bldLst>
      <p:bldP spid="92167" grpId="0" animBg="1"/>
      <p:bldP spid="92167" grpId="1" animBg="1"/>
      <p:bldP spid="92188" grpId="0" animBg="1"/>
      <p:bldP spid="92188" grpId="1" animBg="1"/>
      <p:bldP spid="40983" grpId="0" animBg="1"/>
      <p:bldP spid="14387" grpId="0" animBg="1"/>
      <p:bldP spid="14389" grpId="0" animBg="1"/>
      <p:bldP spid="14394" grpId="0"/>
      <p:bldP spid="143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71146" y="2402671"/>
            <a:ext cx="7635300" cy="146423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làm thế nào?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1465909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5F38A55-E5D8-4900-A496-682D99E9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68" y="1055006"/>
            <a:ext cx="3086101" cy="413121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88C76365-8BF1-4CD7-B29B-95A5E2814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76" y="1523984"/>
            <a:ext cx="7315406" cy="4131217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xmlns="" id="{E677A009-7561-41EF-AB5B-3613160CC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913" y="5130844"/>
            <a:ext cx="3385125" cy="452025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xmlns="" id="{BFE2701F-3C05-4963-80A2-CF73578D0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4246" y="5113984"/>
            <a:ext cx="3342094" cy="387450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xmlns="" id="{F8BF6074-508E-4F68-AEE2-FEFB4AAA4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121" y="5625428"/>
            <a:ext cx="2349879" cy="272423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91653F6A-3CB5-4511-8240-83A455315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073" y="5561020"/>
            <a:ext cx="2349879" cy="272423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xmlns="" id="{67191AB9-681D-4C86-ACCE-EE25064F3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4546" y="103702"/>
            <a:ext cx="1192409" cy="1174575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xmlns="" id="{DBE67AD7-1F14-45D3-A982-520066E07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8428" y="2410290"/>
            <a:ext cx="767391" cy="710325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xmlns="" id="{94C09F0B-CF8D-4762-920D-2EC5A5B1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6139" y="1163864"/>
            <a:ext cx="1018406" cy="88970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xmlns="" id="{AB1FE37A-C163-4277-A532-A4197A04C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626" y="228080"/>
            <a:ext cx="1192409" cy="1174575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xmlns="" id="{77B09F08-5CCF-4E97-93D9-F07AC0456A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5625" y="1763442"/>
            <a:ext cx="680514" cy="59451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DCC244CC-CBF1-4228-BF10-28FA82ED3513}"/>
              </a:ext>
            </a:extLst>
          </p:cNvPr>
          <p:cNvSpPr txBox="1"/>
          <p:nvPr/>
        </p:nvSpPr>
        <p:spPr>
          <a:xfrm>
            <a:off x="4433700" y="1639482"/>
            <a:ext cx="3957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sz="3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ADE4C85B-F039-4F0C-BB8F-20463C547A3B}"/>
              </a:ext>
            </a:extLst>
          </p:cNvPr>
          <p:cNvSpPr txBox="1"/>
          <p:nvPr/>
        </p:nvSpPr>
        <p:spPr>
          <a:xfrm>
            <a:off x="3913308" y="2935070"/>
            <a:ext cx="4559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vừa học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D70A176C-965D-41BF-B31D-B8960957065D}"/>
              </a:ext>
            </a:extLst>
          </p:cNvPr>
          <p:cNvSpPr txBox="1"/>
          <p:nvPr/>
        </p:nvSpPr>
        <p:spPr>
          <a:xfrm flipH="1">
            <a:off x="3908823" y="3299750"/>
            <a:ext cx="4568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5F1B1B0-88B6-48AF-A5B0-7C05E36955AE}"/>
              </a:ext>
            </a:extLst>
          </p:cNvPr>
          <p:cNvSpPr txBox="1"/>
          <p:nvPr/>
        </p:nvSpPr>
        <p:spPr>
          <a:xfrm>
            <a:off x="3908824" y="3715248"/>
            <a:ext cx="51141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42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5939976" y="2933096"/>
            <a:ext cx="4576671" cy="757574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endParaRPr lang="en-US" sz="6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2408927" y="3172556"/>
            <a:ext cx="157495" cy="215329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defTabSz="687537">
              <a:buClr>
                <a:srgbClr val="000000"/>
              </a:buClr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2352467" y="2112920"/>
            <a:ext cx="3743543" cy="3055986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957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702017"/>
              </p:ext>
            </p:extLst>
          </p:nvPr>
        </p:nvGraphicFramePr>
        <p:xfrm>
          <a:off x="4362165" y="25354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165" y="25354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8"/>
          <p:cNvSpPr txBox="1">
            <a:spLocks noChangeArrowheads="1"/>
          </p:cNvSpPr>
          <p:nvPr/>
        </p:nvSpPr>
        <p:spPr bwMode="auto">
          <a:xfrm>
            <a:off x="1838040" y="2998975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1787240" y="260527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1884078" y="3063878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70C0"/>
                </a:solidFill>
              </a:rPr>
              <a:t>    </a:t>
            </a:r>
            <a:r>
              <a:rPr lang="en-US" altLang="en-US" sz="3200" i="1" dirty="0">
                <a:solidFill>
                  <a:srgbClr val="0070C0"/>
                </a:solidFill>
              </a:rPr>
              <a:t>I. </a:t>
            </a:r>
            <a:r>
              <a:rPr lang="en-US" altLang="en-US" sz="3200" i="1" dirty="0" err="1">
                <a:solidFill>
                  <a:srgbClr val="0070C0"/>
                </a:solidFill>
              </a:rPr>
              <a:t>Bài</a:t>
            </a:r>
            <a:r>
              <a:rPr lang="en-US" altLang="en-US" sz="3200" i="1" dirty="0">
                <a:solidFill>
                  <a:srgbClr val="0070C0"/>
                </a:solidFill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</a:rPr>
              <a:t>học</a:t>
            </a:r>
            <a:r>
              <a:rPr lang="vi-VN" altLang="en-US" sz="3200" i="1" dirty="0">
                <a:solidFill>
                  <a:srgbClr val="0070C0"/>
                </a:solidFill>
              </a:rPr>
              <a:t> (sgk)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74715" y="748919"/>
            <a:ext cx="6172200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  </a:t>
            </a:r>
            <a:r>
              <a:rPr lang="en-US" altLang="en-US" sz="3200" dirty="0"/>
              <a:t>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   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1</a:t>
            </a:r>
            <a:r>
              <a:rPr lang="vi-VN" altLang="en-US" sz="3200" dirty="0"/>
              <a:t>2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2021</a:t>
            </a:r>
            <a:endParaRPr lang="en-US" altLang="en-US" sz="3200" b="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14240" y="1443113"/>
            <a:ext cx="8534400" cy="113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chemeClr val="accent6"/>
                </a:solidFill>
              </a:rPr>
              <a:t>Chia </a:t>
            </a:r>
            <a:r>
              <a:rPr lang="en-US" sz="3600" dirty="0" err="1">
                <a:solidFill>
                  <a:schemeClr val="accent6"/>
                </a:solidFill>
              </a:rPr>
              <a:t>cho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số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có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ba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chữ</a:t>
            </a:r>
            <a:r>
              <a:rPr lang="vi-VN" sz="3600" dirty="0">
                <a:solidFill>
                  <a:schemeClr val="accent6"/>
                </a:solidFill>
              </a:rPr>
              <a:t> số (tiếp theo)</a:t>
            </a:r>
            <a:endParaRPr lang="zh-CN" altLang="en-US" sz="3600" dirty="0">
              <a:solidFill>
                <a:schemeClr val="accent6"/>
              </a:solidFill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838040" y="3695743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3200" i="1" dirty="0">
                <a:solidFill>
                  <a:srgbClr val="0070C0"/>
                </a:solidFill>
              </a:rPr>
              <a:t>II. </a:t>
            </a:r>
            <a:r>
              <a:rPr lang="en-US" altLang="en-US" sz="3200" i="1" dirty="0" err="1">
                <a:solidFill>
                  <a:srgbClr val="0070C0"/>
                </a:solidFill>
              </a:rPr>
              <a:t>Luyện</a:t>
            </a:r>
            <a:r>
              <a:rPr lang="en-US" altLang="en-US" sz="3200" i="1" dirty="0">
                <a:solidFill>
                  <a:srgbClr val="0070C0"/>
                </a:solidFill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</a:rPr>
              <a:t>tập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2014685" y="4186717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1</a:t>
            </a:r>
            <a:r>
              <a:rPr lang="vi-VN" altLang="en-US" sz="2400" b="0" dirty="0">
                <a:solidFill>
                  <a:srgbClr val="7030A0"/>
                </a:solidFill>
              </a:rPr>
              <a:t>: làm vở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2: làm vở</a:t>
            </a:r>
          </a:p>
          <a:p>
            <a:pPr marL="342900" indent="-342900"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3: làm vở sau tiết zoom</a:t>
            </a:r>
            <a:endParaRPr lang="en-US" altLang="en-US" sz="24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743199" y="0"/>
            <a:ext cx="310432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6399 : 156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45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953577" y="2451376"/>
            <a:ext cx="236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6399  156</a:t>
            </a:r>
          </a:p>
        </p:txBody>
      </p: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4058409" y="2567807"/>
            <a:ext cx="935935" cy="1506031"/>
            <a:chOff x="2590800" y="1447800"/>
            <a:chExt cx="935935" cy="1506031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2590800" y="1447800"/>
              <a:ext cx="1588" cy="15060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590800" y="1904293"/>
              <a:ext cx="935935" cy="7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219194" y="3006253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953577" y="2964085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0159</a:t>
            </a: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160608" y="3467715"/>
            <a:ext cx="974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54551" y="2266923"/>
            <a:ext cx="4333461" cy="14786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Phép chia này có mấy lượt chia?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550504" y="4470785"/>
            <a:ext cx="9561444" cy="20574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Nếu số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ebdings" panose="05030102010509060703" pitchFamily="18" charset="2"/>
              </a:rPr>
              <a:t>b</a:t>
            </a:r>
            <a:r>
              <a:rPr lang="vi-VN" altLang="en-US" sz="2800" b="1" dirty="0">
                <a:solidFill>
                  <a:schemeClr val="tx1"/>
                </a:solidFill>
                <a:latin typeface="+mj-lt"/>
                <a:sym typeface="Webdings" panose="05030102010509060703" pitchFamily="18" charset="2"/>
              </a:rPr>
              <a:t>ị chia là số có 5 chữ số thì liệu sẽ có mấy lượt chia? Cô trò chúng ta cùng tìm hiểu trong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</a:t>
            </a:r>
            <a:r>
              <a:rPr lang="vi-VN" altLang="en-US" sz="2800" b="1" dirty="0">
                <a:solidFill>
                  <a:schemeClr val="tx1"/>
                </a:solidFill>
                <a:latin typeface="+mj-lt"/>
                <a:sym typeface="Webdings" panose="05030102010509060703" pitchFamily="18" charset="2"/>
              </a:rPr>
              <a:t>ài hôm nay.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43" grpId="0"/>
      <p:bldP spid="44" grpId="0"/>
      <p:bldP spid="45" grpId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039333"/>
            <a:ext cx="12188238" cy="4818667"/>
          </a:xfrm>
          <a:prstGeom prst="rect">
            <a:avLst/>
          </a:prstGeom>
        </p:spPr>
      </p:pic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1038660" y="1165633"/>
            <a:ext cx="9801922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Chia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số 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tiếp theo)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1" y="2802141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634" y="2802141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xmlns="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xmlns="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xmlns="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4E7B3E7D-B91D-4857-8BE1-5B07D817B728}"/>
              </a:ext>
            </a:extLst>
          </p:cNvPr>
          <p:cNvGraphicFramePr/>
          <p:nvPr/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AA913B-13FD-4447-B4F4-953DB33686B4}"/>
              </a:ext>
            </a:extLst>
          </p:cNvPr>
          <p:cNvSpPr/>
          <p:nvPr/>
        </p:nvSpPr>
        <p:spPr>
          <a:xfrm>
            <a:off x="3185648" y="3152430"/>
            <a:ext cx="74209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được các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toán vận dụng liên quan đến chia cho số có </a:t>
            </a:r>
            <a:r>
              <a:rPr lang="en-US" sz="2800" b="1" dirty="0" err="1">
                <a:latin typeface="Times New Roman" panose="02020603050405020304" pitchFamily="18" charset="0"/>
              </a:rPr>
              <a:t>ba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cách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cho số có </a:t>
            </a:r>
            <a:r>
              <a:rPr lang="en-US" sz="2800" b="1" dirty="0" err="1">
                <a:latin typeface="Times New Roman" panose="02020603050405020304" pitchFamily="18" charset="0"/>
              </a:rPr>
              <a:t>ba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số, nhẩm thương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88189"/>
            <a:ext cx="12188238" cy="4818667"/>
          </a:xfrm>
          <a:prstGeom prst="rect">
            <a:avLst/>
          </a:prstGeom>
        </p:spPr>
      </p:pic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3085667" y="2039333"/>
            <a:ext cx="5749039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7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KHÁM PHÁ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C5828566-B324-449B-98FE-E8E966706A2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385810"/>
            <a:ext cx="762000" cy="1295400"/>
            <a:chOff x="2590800" y="1447800"/>
            <a:chExt cx="762000" cy="12954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0D95E821-6FA1-4225-9CD3-2FAB4770757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13424169-0BA9-4FCC-8FD1-1C505017042A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2A8EE584-ED95-45CB-9B7A-203CA7F7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415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96A16098-9B2E-4B32-A9C6-11AD0538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1597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195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E16FBB6E-4597-461D-BEB8-E439EB65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1686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D77D7157-6D11-49A2-A238-5E25E0F8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3053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415 chia 195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3B49CD0D-F72A-42DE-8F47-080FF67D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xmlns="" id="{8A98FE26-C6E5-4468-9D06-C6FECAF7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6101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2 nhân 5 bằng 10 ; 15 trừ 10 bằng 5, viết 5 nhớ 1 ;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932445B2-EB1A-4180-A963-CA863508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15DFE000-99E5-4E65-9B51-93A54020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009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xmlns="" id="{F4BA97CA-841E-4D1B-9B19-92295E14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91499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18,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; 21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99B3D759-CC9B-4AA2-B3B8-C59E0057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xmlns="" id="{847ED2D9-11A2-4798-A1B1-5EA6A306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2219795"/>
            <a:ext cx="7451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;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C920D57F-7794-4279-8A20-1E5D2555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174776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xmlns="" id="{3EF7D889-6124-4A58-A50F-E02F308D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1400098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xmlns="" id="{0C927C1D-6442-4161-B73F-64813C81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5245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253 ; 253 chia 195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xmlns="" id="{A1187BCE-A1CE-4528-A87D-A8BD0D456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E267FE57-ED47-49B3-9841-B033DE07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8293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1 nhân 5 bằng 5 ; 13 trừ 5 bằng 8, viết 8 nhớ 1 ;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xmlns="" id="{95B7A935-C6BC-4813-B320-B116243C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11514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; 15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xmlns="" id="{49D75E4F-A3D1-4EBC-A094-528538397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668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xmlns="" id="{57D82B37-AC78-413C-9D0A-A5EC37D0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xmlns="" id="{BFB49348-DF7F-4F80-B9B9-62B195EC3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3419945"/>
            <a:ext cx="8068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xmlns="" id="{BF70C1BA-B4A5-4084-B0C4-758F9F19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xmlns="" id="{8988FD5B-A559-477B-9AB2-A756E690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7437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585 ; 585 chia 195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xmlns="" id="{573B2606-DE34-430D-B090-93AA3BB3D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xmlns="" id="{5C700257-88F5-41E6-B96B-23F8EBB5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02954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5 bằng 15 ; 15 trừ 15 bằng 0, viết 0 nhớ 1 ;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xmlns="" id="{B02CD86E-E087-48D8-A1BE-C05875A3B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23716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33A24450-FF4E-47CC-A168-5992B5A1F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4334345"/>
            <a:ext cx="8507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27,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;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8DFCC163-9CAB-496F-984B-76FA124B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xmlns="" id="{D9C565C8-5D98-4AA3-9DD7-08CE7A80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639145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1 bằng 3, thêm 2 bằng 5 ; 5 trừ 5 bằng 0, viết 0 ;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xmlns="" id="{3CF56613-B7D1-4152-BB5F-48CEDE35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xmlns="" id="{5E83C304-66DA-4AEB-9401-ACCD8AA12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38686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solidFill>
                  <a:prstClr val="black"/>
                </a:solidFill>
                <a:cs typeface="Times New Roman" panose="02020603050405020304" pitchFamily="18" charset="0"/>
              </a:rPr>
              <a:t>41535 : 195 = … 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xmlns="" id="{2A1CA651-BB58-421F-8C3A-B4FF1436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997" y="5326395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41535 : 195 = 213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xmlns="" id="{68DF3912-A104-4CB3-94D9-50645F30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466" y="715433"/>
            <a:ext cx="2923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a) 41535 : 195 = ?              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xmlns="" id="{EF367500-53B8-4345-B13D-13CED621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580" y="927571"/>
            <a:ext cx="4795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xmlns="" id="{A150B8BD-7E32-4D27-978A-54C822273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415</a:t>
            </a:r>
          </a:p>
        </p:txBody>
      </p:sp>
    </p:spTree>
    <p:extLst>
      <p:ext uri="{BB962C8B-B14F-4D97-AF65-F5344CB8AC3E}">
        <p14:creationId xmlns:p14="http://schemas.microsoft.com/office/powerpoint/2010/main" val="36363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5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5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625 L 4.58333E-6 0.0493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00"/>
                            </p:stCondLst>
                            <p:childTnLst>
                              <p:par>
                                <p:cTn id="9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00"/>
                            </p:stCondLst>
                            <p:childTnLst>
                              <p:par>
                                <p:cTn id="1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2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5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45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150"/>
                            </p:stCondLst>
                            <p:childTnLst>
                              <p:par>
                                <p:cTn id="1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0.1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650"/>
                            </p:stCondLst>
                            <p:childTnLst>
                              <p:par>
                                <p:cTn id="15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650"/>
                            </p:stCondLst>
                            <p:childTnLst>
                              <p:par>
                                <p:cTn id="16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65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250"/>
                            </p:stCondLst>
                            <p:childTnLst>
                              <p:par>
                                <p:cTn id="1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85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45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2" grpId="2"/>
      <p:bldP spid="13" grpId="0"/>
      <p:bldP spid="14" grpId="0"/>
      <p:bldP spid="14" grpId="1"/>
      <p:bldP spid="15" grpId="0"/>
      <p:bldP spid="16" grpId="0"/>
      <p:bldP spid="17" grpId="0"/>
      <p:bldP spid="17" grpId="1"/>
      <p:bldP spid="17" grpId="2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DE34FE-58D7-4A20-A7C7-FEC8D8EC7544}"/>
              </a:ext>
            </a:extLst>
          </p:cNvPr>
          <p:cNvSpPr/>
          <p:nvPr/>
        </p:nvSpPr>
        <p:spPr>
          <a:xfrm>
            <a:off x="-928577" y="-171475"/>
            <a:ext cx="13120577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xmlns="" id="{DEEF965F-F8A8-490A-AD54-C11B6BCA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5" name="Rectangle 47">
            <a:extLst>
              <a:ext uri="{FF2B5EF4-FFF2-40B4-BE49-F238E27FC236}">
                <a16:creationId xmlns:a16="http://schemas.microsoft.com/office/drawing/2014/main" xmlns="" id="{4C869D77-86C3-4392-A67C-7EE64AF7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" name="Rectangle 49">
            <a:extLst>
              <a:ext uri="{FF2B5EF4-FFF2-40B4-BE49-F238E27FC236}">
                <a16:creationId xmlns:a16="http://schemas.microsoft.com/office/drawing/2014/main" xmlns="" id="{69E82487-67B4-4D3D-8897-A8B01FDC6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7" name="Rectangle 53">
            <a:extLst>
              <a:ext uri="{FF2B5EF4-FFF2-40B4-BE49-F238E27FC236}">
                <a16:creationId xmlns:a16="http://schemas.microsoft.com/office/drawing/2014/main" xmlns="" id="{4EBAEA59-22D9-464D-A0BE-60C81BE9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8" name="Rectangle 55">
            <a:extLst>
              <a:ext uri="{FF2B5EF4-FFF2-40B4-BE49-F238E27FC236}">
                <a16:creationId xmlns:a16="http://schemas.microsoft.com/office/drawing/2014/main" xmlns="" id="{7B47FE10-A55B-4CC3-9916-FD66BA44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xmlns="" id="{6616EE10-9A18-4C96-BCB0-1524A38F2FBC}"/>
              </a:ext>
            </a:extLst>
          </p:cNvPr>
          <p:cNvGrpSpPr>
            <a:grpSpLocks/>
          </p:cNvGrpSpPr>
          <p:nvPr/>
        </p:nvGrpSpPr>
        <p:grpSpPr bwMode="auto">
          <a:xfrm>
            <a:off x="1954163" y="1920320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FD897A42-9F0D-400B-AB84-2E29694535BB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27647449-F73C-470F-811E-04F561EE888D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:a16="http://schemas.microsoft.com/office/drawing/2014/main" xmlns="" id="{77407E5E-17DD-4D2A-A184-28226513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63" y="1947308"/>
            <a:ext cx="9906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801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xmlns="" id="{E98BBD9D-5E85-4550-95A3-C98F2EEC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1950483"/>
            <a:ext cx="9906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245</a:t>
            </a:r>
          </a:p>
        </p:txBody>
      </p:sp>
      <p:sp>
        <p:nvSpPr>
          <p:cNvPr id="54" name="Text Box 2">
            <a:extLst>
              <a:ext uri="{FF2B5EF4-FFF2-40B4-BE49-F238E27FC236}">
                <a16:creationId xmlns:a16="http://schemas.microsoft.com/office/drawing/2014/main" xmlns="" id="{C81DF2FB-FE3C-493B-8CCC-AC0A4682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251" y="1936196"/>
            <a:ext cx="9906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xmlns="" id="{983B75BF-246A-4F96-B361-7511D3B9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959745"/>
            <a:ext cx="66294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801 chia 245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56" name="Text Box 2">
            <a:extLst>
              <a:ext uri="{FF2B5EF4-FFF2-40B4-BE49-F238E27FC236}">
                <a16:creationId xmlns:a16="http://schemas.microsoft.com/office/drawing/2014/main" xmlns="" id="{D3BB7D51-362A-474C-88A8-5EE6187C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23013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xmlns="" id="{9C58CB0A-684B-4E2D-863B-29358CD2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449" y="1375352"/>
            <a:ext cx="66294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15 ; 21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xmlns="" id="{842F3A50-6600-4FDB-8E54-40720CEE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563" y="22870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xmlns="" id="{1C37DE2E-EC38-456E-BA5D-5032B405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14" y="1934608"/>
            <a:ext cx="360363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xmlns="" id="{44528EB2-16A1-4208-9835-CB4346F3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8" y="1804377"/>
            <a:ext cx="8489092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12,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 ; 20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61" name="Text Box 2">
            <a:extLst>
              <a:ext uri="{FF2B5EF4-FFF2-40B4-BE49-F238E27FC236}">
                <a16:creationId xmlns:a16="http://schemas.microsoft.com/office/drawing/2014/main" xmlns="" id="{F9F81219-975B-4267-BA24-C6B7614A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76" y="22870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62" name="Text Box 2">
            <a:extLst>
              <a:ext uri="{FF2B5EF4-FFF2-40B4-BE49-F238E27FC236}">
                <a16:creationId xmlns:a16="http://schemas.microsoft.com/office/drawing/2014/main" xmlns="" id="{C6487C31-CC04-489D-9D6B-B4DC3018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245" y="2210304"/>
            <a:ext cx="7304867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 ; 8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8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xmlns="" id="{AC174170-D96C-4F78-B251-B07842C1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13" y="2296558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">
            <a:extLst>
              <a:ext uri="{FF2B5EF4-FFF2-40B4-BE49-F238E27FC236}">
                <a16:creationId xmlns:a16="http://schemas.microsoft.com/office/drawing/2014/main" xmlns="" id="{C6183439-D61B-4A73-AB16-810481E7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1920321"/>
            <a:ext cx="366712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5" name="Text Box 2">
            <a:extLst>
              <a:ext uri="{FF2B5EF4-FFF2-40B4-BE49-F238E27FC236}">
                <a16:creationId xmlns:a16="http://schemas.microsoft.com/office/drawing/2014/main" xmlns="" id="{D7A752C4-EFDC-47A8-9173-4181D6FC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579421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662 ; 662 chia 245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66" name="Text Box 2">
            <a:extLst>
              <a:ext uri="{FF2B5EF4-FFF2-40B4-BE49-F238E27FC236}">
                <a16:creationId xmlns:a16="http://schemas.microsoft.com/office/drawing/2014/main" xmlns="" id="{05734712-F6CC-4118-A832-823591C9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01" y="23013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2">
            <a:extLst>
              <a:ext uri="{FF2B5EF4-FFF2-40B4-BE49-F238E27FC236}">
                <a16:creationId xmlns:a16="http://schemas.microsoft.com/office/drawing/2014/main" xmlns="" id="{B8D81E2B-FFAA-4E24-999D-B8AFF134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884221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cs typeface="Times New Roman" panose="02020603050405020304" pitchFamily="18" charset="0"/>
              </a:rPr>
              <a:t>2 nhân 5 bằng 10 ; 12 trừ 10 bằng 2, viết 2 nhớ 1 ;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xmlns="" id="{163E2003-63AE-419A-8558-912FCD30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699" y="3289891"/>
            <a:ext cx="8950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9 ; 16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7,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7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69" name="Text Box 2">
            <a:extLst>
              <a:ext uri="{FF2B5EF4-FFF2-40B4-BE49-F238E27FC236}">
                <a16:creationId xmlns:a16="http://schemas.microsoft.com/office/drawing/2014/main" xmlns="" id="{1D293013-6A49-479D-BDB4-B8EECBE8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963" y="2616346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Text Box 2">
            <a:extLst>
              <a:ext uri="{FF2B5EF4-FFF2-40B4-BE49-F238E27FC236}">
                <a16:creationId xmlns:a16="http://schemas.microsoft.com/office/drawing/2014/main" xmlns="" id="{02C3DC2C-E30A-47C3-95CA-AF9EC18A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26" y="26061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" name="Text Box 2">
            <a:extLst>
              <a:ext uri="{FF2B5EF4-FFF2-40B4-BE49-F238E27FC236}">
                <a16:creationId xmlns:a16="http://schemas.microsoft.com/office/drawing/2014/main" xmlns="" id="{F3476425-C724-4330-A66B-41FDD2B3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3594691"/>
            <a:ext cx="7766155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 ; 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:a16="http://schemas.microsoft.com/office/drawing/2014/main" xmlns="" id="{31DFCE1A-05CF-4FBA-A83C-8E95D7706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13" y="26061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xmlns="" id="{D77EB67F-B7C7-46DE-BFDB-A232963B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3982181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1720 ; 1720 chia 245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7,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7 ;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xmlns="" id="{CD9AFE30-6CF4-46ED-8598-7B8DF5B5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38" y="23013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5" name="Text Box 2">
            <a:extLst>
              <a:ext uri="{FF2B5EF4-FFF2-40B4-BE49-F238E27FC236}">
                <a16:creationId xmlns:a16="http://schemas.microsoft.com/office/drawing/2014/main" xmlns="" id="{73D30D97-B6E7-4E4B-A663-EEF71998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065" y="4386613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35 ; 40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4 ;</a:t>
            </a:r>
          </a:p>
        </p:txBody>
      </p:sp>
      <p:sp>
        <p:nvSpPr>
          <p:cNvPr id="76" name="Text Box 2">
            <a:extLst>
              <a:ext uri="{FF2B5EF4-FFF2-40B4-BE49-F238E27FC236}">
                <a16:creationId xmlns:a16="http://schemas.microsoft.com/office/drawing/2014/main" xmlns="" id="{30F3BFB2-E686-479C-AAF4-FB28E862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2906158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xmlns="" id="{6EDCF16B-B108-4DD7-B8F9-8032C130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8" y="4774566"/>
            <a:ext cx="8665565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28,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32 ; 32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78" name="Text Box 2">
            <a:extLst>
              <a:ext uri="{FF2B5EF4-FFF2-40B4-BE49-F238E27FC236}">
                <a16:creationId xmlns:a16="http://schemas.microsoft.com/office/drawing/2014/main" xmlns="" id="{83503543-81A8-45C6-A4AC-5A6DF09D1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13" y="28966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">
            <a:extLst>
              <a:ext uri="{FF2B5EF4-FFF2-40B4-BE49-F238E27FC236}">
                <a16:creationId xmlns:a16="http://schemas.microsoft.com/office/drawing/2014/main" xmlns="" id="{46889785-6643-4DFE-8905-F24D8A1A8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8" y="5318288"/>
            <a:ext cx="8155197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3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17 ; 17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17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xmlns="" id="{5627AFC8-F33F-4D28-B735-BB93A575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26" y="28966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2">
            <a:extLst>
              <a:ext uri="{FF2B5EF4-FFF2-40B4-BE49-F238E27FC236}">
                <a16:creationId xmlns:a16="http://schemas.microsoft.com/office/drawing/2014/main" xmlns="" id="{7864FB9B-05A5-45C0-BDEC-9901B2CC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952961"/>
            <a:ext cx="40386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dirty="0">
                <a:cs typeface="Times New Roman" panose="02020603050405020304" pitchFamily="18" charset="0"/>
              </a:rPr>
              <a:t>80120 : 245 = …   (</a:t>
            </a:r>
            <a:r>
              <a:rPr lang="en-US" altLang="vi-VN" sz="2800" dirty="0" err="1"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cs typeface="Times New Roman" panose="02020603050405020304" pitchFamily="18" charset="0"/>
              </a:rPr>
              <a:t>...) </a:t>
            </a:r>
          </a:p>
        </p:txBody>
      </p:sp>
      <p:sp>
        <p:nvSpPr>
          <p:cNvPr id="82" name="Text Box 2">
            <a:extLst>
              <a:ext uri="{FF2B5EF4-FFF2-40B4-BE49-F238E27FC236}">
                <a16:creationId xmlns:a16="http://schemas.microsoft.com/office/drawing/2014/main" xmlns="" id="{0D939D53-11F1-46D1-A123-E4A22F6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952962"/>
            <a:ext cx="40386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80120 : 245 = 327 (</a:t>
            </a:r>
            <a:r>
              <a:rPr lang="en-US" altLang="vi-VN" sz="2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83" name="Text Box 2">
            <a:extLst>
              <a:ext uri="{FF2B5EF4-FFF2-40B4-BE49-F238E27FC236}">
                <a16:creationId xmlns:a16="http://schemas.microsoft.com/office/drawing/2014/main" xmlns="" id="{4704BC98-0C6D-4A0E-8518-8EC0160E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421" y="405096"/>
            <a:ext cx="4697998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4" name="Text Box 2">
            <a:extLst>
              <a:ext uri="{FF2B5EF4-FFF2-40B4-BE49-F238E27FC236}">
                <a16:creationId xmlns:a16="http://schemas.microsoft.com/office/drawing/2014/main" xmlns="" id="{C4C72440-D5CD-424E-ABD9-AE3C970D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63" y="1340302"/>
            <a:ext cx="2362200" cy="5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200" dirty="0">
                <a:cs typeface="Times New Roman" panose="02020603050405020304" pitchFamily="18" charset="0"/>
              </a:rPr>
              <a:t>b) 80120 : 245 = ? </a:t>
            </a:r>
          </a:p>
        </p:txBody>
      </p:sp>
    </p:spTree>
    <p:extLst>
      <p:ext uri="{BB962C8B-B14F-4D97-AF65-F5344CB8AC3E}">
        <p14:creationId xmlns:p14="http://schemas.microsoft.com/office/powerpoint/2010/main" val="18090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5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417 L -8.33333E-7 0.0513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00"/>
                            </p:stCondLst>
                            <p:childTnLst>
                              <p:par>
                                <p:cTn id="9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00"/>
                            </p:stCondLst>
                            <p:childTnLst>
                              <p:par>
                                <p:cTn id="10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7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5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50"/>
                            </p:stCondLst>
                            <p:childTnLst>
                              <p:par>
                                <p:cTn id="1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2.29167E-6 0.1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"/>
                            </p:stCondLst>
                            <p:childTnLst>
                              <p:par>
                                <p:cTn id="15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750"/>
                            </p:stCondLst>
                            <p:childTnLst>
                              <p:par>
                                <p:cTn id="16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50"/>
                            </p:stCondLst>
                            <p:childTnLst>
                              <p:par>
                                <p:cTn id="1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3" grpId="2"/>
      <p:bldP spid="53" grpId="3"/>
      <p:bldP spid="54" grpId="0"/>
      <p:bldP spid="55" grpId="0"/>
      <p:bldP spid="56" grpId="0"/>
      <p:bldP spid="57" grpId="0"/>
      <p:bldP spid="58" grpId="0"/>
      <p:bldP spid="58" grpId="1"/>
      <p:bldP spid="59" grpId="0"/>
      <p:bldP spid="59" grpId="1"/>
      <p:bldP spid="59" grpId="2"/>
      <p:bldP spid="60" grpId="0"/>
      <p:bldP spid="61" grpId="0"/>
      <p:bldP spid="61" grpId="1"/>
      <p:bldP spid="62" grpId="0"/>
      <p:bldP spid="63" grpId="0"/>
      <p:bldP spid="64" grpId="0"/>
      <p:bldP spid="64" grpId="1"/>
      <p:bldP spid="64" grpId="2"/>
      <p:bldP spid="65" grpId="0"/>
      <p:bldP spid="66" grpId="0"/>
      <p:bldP spid="67" grpId="0"/>
      <p:bldP spid="68" grpId="0"/>
      <p:bldP spid="69" grpId="0"/>
      <p:bldP spid="69" grpId="1"/>
      <p:bldP spid="70" grpId="0"/>
      <p:bldP spid="70" grpId="1"/>
      <p:bldP spid="71" grpId="0"/>
      <p:bldP spid="72" grpId="0"/>
      <p:bldP spid="72" grpId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1" grpId="1"/>
      <p:bldP spid="82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63786" y="881746"/>
            <a:ext cx="946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41535 : 195 = ?                 b) 80120 : 245 = ?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403768" y="1458044"/>
            <a:ext cx="22738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41535   195 0253     213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H="1">
            <a:off x="3622967" y="1590673"/>
            <a:ext cx="27710" cy="16772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622968" y="1990782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vi-VN" dirty="0"/>
              <a:t>       </a:t>
            </a:r>
            <a:endParaRPr lang="en-US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69074" y="2362632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0585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760523" y="2780036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913423" y="1528077"/>
            <a:ext cx="27709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80120    245  0662      327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8298876" y="1529191"/>
            <a:ext cx="0" cy="18356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8298876" y="2037232"/>
            <a:ext cx="971492" cy="348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>
            <a:off x="5756568" y="1133473"/>
            <a:ext cx="27709" cy="35487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117777" y="2401741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1720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280568" y="2858941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005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893461" y="4097480"/>
            <a:ext cx="3285832" cy="584775"/>
          </a:xfrm>
          <a:prstGeom prst="rect">
            <a:avLst/>
          </a:prstGeom>
          <a:solidFill>
            <a:srgbClr val="93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41535 : 195 = 213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499520" y="4097480"/>
            <a:ext cx="4360714" cy="584775"/>
          </a:xfrm>
          <a:prstGeom prst="rect">
            <a:avLst/>
          </a:prstGeom>
          <a:solidFill>
            <a:srgbClr val="93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80120 : 245 = 327 (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15509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1375</Words>
  <Application>Microsoft Office PowerPoint</Application>
  <PresentationFormat>Widescreen</PresentationFormat>
  <Paragraphs>273</Paragraphs>
  <Slides>27</Slides>
  <Notes>12</Notes>
  <HiddenSlides>0</HiddenSlides>
  <MMClips>3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Tahoma</vt:lpstr>
      <vt:lpstr>Times New Roman</vt:lpstr>
      <vt:lpstr>Webdings</vt:lpstr>
      <vt:lpstr>Wingdings</vt:lpstr>
      <vt:lpstr>Office 主题</vt:lpstr>
      <vt:lpstr>默认设计模板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Thuy Ninh</cp:lastModifiedBy>
  <cp:revision>52</cp:revision>
  <dcterms:created xsi:type="dcterms:W3CDTF">2021-11-15T12:19:59Z</dcterms:created>
  <dcterms:modified xsi:type="dcterms:W3CDTF">2021-12-19T15:03:29Z</dcterms:modified>
</cp:coreProperties>
</file>