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92" r:id="rId2"/>
    <p:sldId id="313" r:id="rId3"/>
    <p:sldId id="267" r:id="rId4"/>
    <p:sldId id="304" r:id="rId5"/>
    <p:sldId id="257" r:id="rId6"/>
    <p:sldId id="258" r:id="rId7"/>
    <p:sldId id="285" r:id="rId8"/>
    <p:sldId id="314" r:id="rId9"/>
    <p:sldId id="282" r:id="rId10"/>
    <p:sldId id="280" r:id="rId11"/>
    <p:sldId id="284" r:id="rId12"/>
    <p:sldId id="293" r:id="rId13"/>
    <p:sldId id="315" r:id="rId14"/>
    <p:sldId id="294" r:id="rId15"/>
    <p:sldId id="296" r:id="rId16"/>
    <p:sldId id="297" r:id="rId17"/>
    <p:sldId id="298" r:id="rId18"/>
    <p:sldId id="289" r:id="rId19"/>
    <p:sldId id="308" r:id="rId20"/>
    <p:sldId id="309" r:id="rId21"/>
    <p:sldId id="310" r:id="rId22"/>
    <p:sldId id="311" r:id="rId23"/>
    <p:sldId id="312" r:id="rId24"/>
    <p:sldId id="307" r:id="rId25"/>
    <p:sldId id="299" r:id="rId26"/>
    <p:sldId id="301" r:id="rId27"/>
    <p:sldId id="302" r:id="rId28"/>
    <p:sldId id="256" r:id="rId29"/>
    <p:sldId id="303" r:id="rId30"/>
  </p:sldIdLst>
  <p:sldSz cx="9144000" cy="5715000" type="screen16x1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FFCCCC"/>
    <a:srgbClr val="FFCCFF"/>
    <a:srgbClr val="CCFFFF"/>
    <a:srgbClr val="0000FF"/>
    <a:srgbClr val="FF6699"/>
    <a:srgbClr val="00C6FF"/>
    <a:srgbClr val="008000"/>
    <a:srgbClr val="0066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7" d="100"/>
          <a:sy n="77" d="100"/>
        </p:scale>
        <p:origin x="980" y="60"/>
      </p:cViewPr>
      <p:guideLst>
        <p:guide orient="horz" pos="180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6419DE-EAEF-4EDF-A86D-056AAA95E66F}" type="datetimeFigureOut">
              <a:rPr lang="vi-VN" smtClean="0"/>
              <a:pPr/>
              <a:t>13/11/2021</a:t>
            </a:fld>
            <a:endParaRPr lang="vi-VN"/>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60762E-9987-49EB-9189-35266C3CA3C2}" type="slidenum">
              <a:rPr lang="vi-VN" smtClean="0"/>
              <a:pPr/>
              <a:t>‹#›</a:t>
            </a:fld>
            <a:endParaRPr lang="vi-VN"/>
          </a:p>
        </p:txBody>
      </p:sp>
    </p:spTree>
    <p:extLst>
      <p:ext uri="{BB962C8B-B14F-4D97-AF65-F5344CB8AC3E}">
        <p14:creationId xmlns:p14="http://schemas.microsoft.com/office/powerpoint/2010/main" val="2168805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1D39CC-8574-4A92-9F55-213F1B95D231}" type="slidenum">
              <a:rPr lang="en-US" smtClean="0"/>
              <a:pPr/>
              <a:t>1</a:t>
            </a:fld>
            <a:endParaRPr lang="en-US"/>
          </a:p>
        </p:txBody>
      </p:sp>
    </p:spTree>
    <p:extLst>
      <p:ext uri="{BB962C8B-B14F-4D97-AF65-F5344CB8AC3E}">
        <p14:creationId xmlns:p14="http://schemas.microsoft.com/office/powerpoint/2010/main" val="1578427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cs typeface="Arial" charset="0"/>
              </a:defRPr>
            </a:lvl1pPr>
            <a:lvl2pPr marL="742950" indent="-285750">
              <a:defRPr sz="1200">
                <a:solidFill>
                  <a:schemeClr val="tx1"/>
                </a:solidFill>
                <a:latin typeface="Arial" charset="0"/>
                <a:cs typeface="Arial" charset="0"/>
              </a:defRPr>
            </a:lvl2pPr>
            <a:lvl3pPr marL="1143000" indent="-228600">
              <a:defRPr sz="1200">
                <a:solidFill>
                  <a:schemeClr val="tx1"/>
                </a:solidFill>
                <a:latin typeface="Arial" charset="0"/>
                <a:cs typeface="Arial" charset="0"/>
              </a:defRPr>
            </a:lvl3pPr>
            <a:lvl4pPr marL="1600200" indent="-228600">
              <a:defRPr sz="1200">
                <a:solidFill>
                  <a:schemeClr val="tx1"/>
                </a:solidFill>
                <a:latin typeface="Arial" charset="0"/>
                <a:cs typeface="Arial" charset="0"/>
              </a:defRPr>
            </a:lvl4pPr>
            <a:lvl5pPr marL="2057400" indent="-228600">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fld id="{043BDEDB-E2EC-4D7F-8DD8-AB6F4EAFBD8F}" type="slidenum">
              <a:rPr lang="en-US" altLang="en-US"/>
              <a:pPr/>
              <a:t>19</a:t>
            </a:fld>
            <a:endParaRPr lang="en-US" alt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895892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cs typeface="Arial" charset="0"/>
              </a:defRPr>
            </a:lvl1pPr>
            <a:lvl2pPr marL="742950" indent="-285750">
              <a:defRPr sz="1200">
                <a:solidFill>
                  <a:schemeClr val="tx1"/>
                </a:solidFill>
                <a:latin typeface="Arial" charset="0"/>
                <a:cs typeface="Arial" charset="0"/>
              </a:defRPr>
            </a:lvl2pPr>
            <a:lvl3pPr marL="1143000" indent="-228600">
              <a:defRPr sz="1200">
                <a:solidFill>
                  <a:schemeClr val="tx1"/>
                </a:solidFill>
                <a:latin typeface="Arial" charset="0"/>
                <a:cs typeface="Arial" charset="0"/>
              </a:defRPr>
            </a:lvl3pPr>
            <a:lvl4pPr marL="1600200" indent="-228600">
              <a:defRPr sz="1200">
                <a:solidFill>
                  <a:schemeClr val="tx1"/>
                </a:solidFill>
                <a:latin typeface="Arial" charset="0"/>
                <a:cs typeface="Arial" charset="0"/>
              </a:defRPr>
            </a:lvl4pPr>
            <a:lvl5pPr marL="2057400" indent="-228600">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fld id="{02383BC7-AF4E-466D-8CE1-1E8F93D62C11}" type="slidenum">
              <a:rPr lang="en-US" altLang="en-US"/>
              <a:pPr/>
              <a:t>20</a:t>
            </a:fld>
            <a:endParaRPr lang="en-US" alt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976829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cs typeface="Arial" charset="0"/>
              </a:defRPr>
            </a:lvl1pPr>
            <a:lvl2pPr marL="742950" indent="-285750">
              <a:defRPr sz="1200">
                <a:solidFill>
                  <a:schemeClr val="tx1"/>
                </a:solidFill>
                <a:latin typeface="Arial" charset="0"/>
                <a:cs typeface="Arial" charset="0"/>
              </a:defRPr>
            </a:lvl2pPr>
            <a:lvl3pPr marL="1143000" indent="-228600">
              <a:defRPr sz="1200">
                <a:solidFill>
                  <a:schemeClr val="tx1"/>
                </a:solidFill>
                <a:latin typeface="Arial" charset="0"/>
                <a:cs typeface="Arial" charset="0"/>
              </a:defRPr>
            </a:lvl3pPr>
            <a:lvl4pPr marL="1600200" indent="-228600">
              <a:defRPr sz="1200">
                <a:solidFill>
                  <a:schemeClr val="tx1"/>
                </a:solidFill>
                <a:latin typeface="Arial" charset="0"/>
                <a:cs typeface="Arial" charset="0"/>
              </a:defRPr>
            </a:lvl4pPr>
            <a:lvl5pPr marL="2057400" indent="-228600">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fld id="{E7063761-4602-42CA-99EE-9F4643B76027}" type="slidenum">
              <a:rPr lang="en-US" altLang="en-US"/>
              <a:pPr/>
              <a:t>21</a:t>
            </a:fld>
            <a:endParaRPr lang="en-US" alt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181355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cs typeface="Arial" charset="0"/>
              </a:defRPr>
            </a:lvl1pPr>
            <a:lvl2pPr marL="742950" indent="-285750">
              <a:defRPr sz="1200">
                <a:solidFill>
                  <a:schemeClr val="tx1"/>
                </a:solidFill>
                <a:latin typeface="Arial" charset="0"/>
                <a:cs typeface="Arial" charset="0"/>
              </a:defRPr>
            </a:lvl2pPr>
            <a:lvl3pPr marL="1143000" indent="-228600">
              <a:defRPr sz="1200">
                <a:solidFill>
                  <a:schemeClr val="tx1"/>
                </a:solidFill>
                <a:latin typeface="Arial" charset="0"/>
                <a:cs typeface="Arial" charset="0"/>
              </a:defRPr>
            </a:lvl3pPr>
            <a:lvl4pPr marL="1600200" indent="-228600">
              <a:defRPr sz="1200">
                <a:solidFill>
                  <a:schemeClr val="tx1"/>
                </a:solidFill>
                <a:latin typeface="Arial" charset="0"/>
                <a:cs typeface="Arial" charset="0"/>
              </a:defRPr>
            </a:lvl4pPr>
            <a:lvl5pPr marL="2057400" indent="-228600">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fld id="{6B689C8C-0D20-4ABA-87E6-0D2774EFA670}" type="slidenum">
              <a:rPr lang="en-US" altLang="en-US"/>
              <a:pPr/>
              <a:t>22</a:t>
            </a:fld>
            <a:endParaRPr lang="en-US" alt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631278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1D39CC-8574-4A92-9F55-213F1B95D231}" type="slidenum">
              <a:rPr lang="en-US" smtClean="0"/>
              <a:pPr/>
              <a:t>29</a:t>
            </a:fld>
            <a:endParaRPr lang="en-US"/>
          </a:p>
        </p:txBody>
      </p:sp>
    </p:spTree>
    <p:extLst>
      <p:ext uri="{BB962C8B-B14F-4D97-AF65-F5344CB8AC3E}">
        <p14:creationId xmlns:p14="http://schemas.microsoft.com/office/powerpoint/2010/main" val="1657189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606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7142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931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7067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326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18190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4361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88015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pPr/>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pPr/>
              <a:t>‹#›</a:t>
            </a:fld>
            <a:endParaRPr lang="en-US"/>
          </a:p>
        </p:txBody>
      </p:sp>
    </p:spTree>
    <p:extLst>
      <p:ext uri="{BB962C8B-B14F-4D97-AF65-F5344CB8AC3E}">
        <p14:creationId xmlns:p14="http://schemas.microsoft.com/office/powerpoint/2010/main" val="3680393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pPr/>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pPr/>
              <a:t>‹#›</a:t>
            </a:fld>
            <a:endParaRPr lang="en-US"/>
          </a:p>
        </p:txBody>
      </p:sp>
    </p:spTree>
    <p:extLst>
      <p:ext uri="{BB962C8B-B14F-4D97-AF65-F5344CB8AC3E}">
        <p14:creationId xmlns:p14="http://schemas.microsoft.com/office/powerpoint/2010/main" val="428667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992361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206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0240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1389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3863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4154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7628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180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p:nvSpPr>
        <p:spPr>
          <a:xfrm>
            <a:off x="3238500" y="2476500"/>
            <a:ext cx="2667000" cy="196208"/>
          </a:xfrm>
          <a:prstGeom prst="rect">
            <a:avLst/>
          </a:prstGeom>
          <a:noFill/>
        </p:spPr>
        <p:txBody>
          <a:bodyPr wrap="square" rtlCol="0">
            <a:spAutoFit/>
          </a:bodyPr>
          <a:lstStyle/>
          <a:p>
            <a:r>
              <a:rPr lang="zh-CN" altLang="en-US" sz="225"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225"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225"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45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pic>
        <p:nvPicPr>
          <p:cNvPr id="3" name="图片 2">
            <a:extLst>
              <a:ext uri="{FF2B5EF4-FFF2-40B4-BE49-F238E27FC236}">
                <a16:creationId xmlns:a16="http://schemas.microsoft.com/office/drawing/2014/main" id="{C46311CB-4AF4-48F5-93C1-2E27C05EB679}"/>
              </a:ext>
            </a:extLst>
          </p:cNvPr>
          <p:cNvPicPr>
            <a:picLocks noChangeAspect="1"/>
          </p:cNvPicPr>
          <p:nvPr/>
        </p:nvPicPr>
        <p:blipFill rotWithShape="1">
          <a:blip r:embed="rId20"/>
          <a:srcRect l="6989" t="5304" r="10334" b="5304"/>
          <a:stretch/>
        </p:blipFill>
        <p:spPr>
          <a:xfrm>
            <a:off x="-1" y="0"/>
            <a:ext cx="9144001" cy="5715000"/>
          </a:xfrm>
          <a:prstGeom prst="rect">
            <a:avLst/>
          </a:prstGeom>
        </p:spPr>
      </p:pic>
      <p:sp>
        <p:nvSpPr>
          <p:cNvPr id="4" name="矩形 3">
            <a:extLst>
              <a:ext uri="{FF2B5EF4-FFF2-40B4-BE49-F238E27FC236}">
                <a16:creationId xmlns:a16="http://schemas.microsoft.com/office/drawing/2014/main" id="{80340365-5B1C-4C27-972B-D29D53FDB47A}"/>
              </a:ext>
            </a:extLst>
          </p:cNvPr>
          <p:cNvSpPr/>
          <p:nvPr/>
        </p:nvSpPr>
        <p:spPr>
          <a:xfrm>
            <a:off x="-1" y="1"/>
            <a:ext cx="9144001" cy="5715000"/>
          </a:xfrm>
          <a:prstGeom prst="rect">
            <a:avLst/>
          </a:prstGeom>
          <a:gradFill>
            <a:gsLst>
              <a:gs pos="41700">
                <a:srgbClr val="FFFFFF">
                  <a:alpha val="80000"/>
                </a:srgbClr>
              </a:gs>
              <a:gs pos="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val="5996053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slide" Target="slide24.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13.png"/><Relationship Id="rId3" Type="http://schemas.openxmlformats.org/officeDocument/2006/relationships/slide" Target="slide9.xml"/><Relationship Id="rId7" Type="http://schemas.openxmlformats.org/officeDocument/2006/relationships/image" Target="../media/image11.png"/><Relationship Id="rId12" Type="http://schemas.openxmlformats.org/officeDocument/2006/relationships/slide" Target="slide6.xml"/><Relationship Id="rId17" Type="http://schemas.openxmlformats.org/officeDocument/2006/relationships/slide" Target="slide14.xml"/><Relationship Id="rId2" Type="http://schemas.openxmlformats.org/officeDocument/2006/relationships/image" Target="../media/image9.jpeg"/><Relationship Id="rId16" Type="http://schemas.microsoft.com/office/2007/relationships/hdphoto" Target="../media/hdphoto8.wdp"/><Relationship Id="rId1" Type="http://schemas.openxmlformats.org/officeDocument/2006/relationships/slideLayout" Target="../slideLayouts/slideLayout17.xml"/><Relationship Id="rId6" Type="http://schemas.openxmlformats.org/officeDocument/2006/relationships/slide" Target="slide7.xml"/><Relationship Id="rId11" Type="http://schemas.microsoft.com/office/2007/relationships/hdphoto" Target="../media/hdphoto6.wdp"/><Relationship Id="rId5" Type="http://schemas.microsoft.com/office/2007/relationships/hdphoto" Target="../media/hdphoto4.wdp"/><Relationship Id="rId15" Type="http://schemas.openxmlformats.org/officeDocument/2006/relationships/image" Target="../media/image14.png"/><Relationship Id="rId10"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slide" Target="slide5.xml"/><Relationship Id="rId14"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audio" Target="../media/audio1.wav"/><Relationship Id="rId1" Type="http://schemas.openxmlformats.org/officeDocument/2006/relationships/slideLayout" Target="../slideLayouts/slideLayout18.xml"/><Relationship Id="rId5" Type="http://schemas.microsoft.com/office/2007/relationships/hdphoto" Target="../media/hdphoto12.wdp"/><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audio" Target="../media/audio1.wav"/><Relationship Id="rId1" Type="http://schemas.openxmlformats.org/officeDocument/2006/relationships/slideLayout" Target="../slideLayouts/slideLayout18.xml"/><Relationship Id="rId5" Type="http://schemas.microsoft.com/office/2007/relationships/hdphoto" Target="../media/hdphoto12.wdp"/><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audio" Target="../media/audio1.wav"/><Relationship Id="rId1" Type="http://schemas.openxmlformats.org/officeDocument/2006/relationships/slideLayout" Target="../slideLayouts/slideLayout18.xml"/><Relationship Id="rId5" Type="http://schemas.microsoft.com/office/2007/relationships/hdphoto" Target="../media/hdphoto12.wdp"/><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slide" Target="slide6.xml"/><Relationship Id="rId18" Type="http://schemas.openxmlformats.org/officeDocument/2006/relationships/image" Target="../media/image25.gif"/><Relationship Id="rId3" Type="http://schemas.openxmlformats.org/officeDocument/2006/relationships/image" Target="../media/image24.png"/><Relationship Id="rId7" Type="http://schemas.openxmlformats.org/officeDocument/2006/relationships/slide" Target="slide7.xml"/><Relationship Id="rId12" Type="http://schemas.microsoft.com/office/2007/relationships/hdphoto" Target="../media/hdphoto6.wdp"/><Relationship Id="rId17" Type="http://schemas.microsoft.com/office/2007/relationships/hdphoto" Target="../media/hdphoto8.wdp"/><Relationship Id="rId2" Type="http://schemas.openxmlformats.org/officeDocument/2006/relationships/audio" Target="../media/audio2.wav"/><Relationship Id="rId16" Type="http://schemas.openxmlformats.org/officeDocument/2006/relationships/image" Target="../media/image14.png"/><Relationship Id="rId1" Type="http://schemas.openxmlformats.org/officeDocument/2006/relationships/slideLayout" Target="../slideLayouts/slideLayout17.xml"/><Relationship Id="rId6" Type="http://schemas.microsoft.com/office/2007/relationships/hdphoto" Target="../media/hdphoto4.wdp"/><Relationship Id="rId11" Type="http://schemas.openxmlformats.org/officeDocument/2006/relationships/image" Target="../media/image12.png"/><Relationship Id="rId5" Type="http://schemas.openxmlformats.org/officeDocument/2006/relationships/image" Target="../media/image10.png"/><Relationship Id="rId15" Type="http://schemas.microsoft.com/office/2007/relationships/hdphoto" Target="../media/hdphoto7.wdp"/><Relationship Id="rId10" Type="http://schemas.openxmlformats.org/officeDocument/2006/relationships/slide" Target="slide5.xml"/><Relationship Id="rId19" Type="http://schemas.openxmlformats.org/officeDocument/2006/relationships/image" Target="../media/image26.gif"/><Relationship Id="rId4" Type="http://schemas.openxmlformats.org/officeDocument/2006/relationships/slide" Target="slide9.xml"/><Relationship Id="rId9" Type="http://schemas.microsoft.com/office/2007/relationships/hdphoto" Target="../media/hdphoto5.wdp"/><Relationship Id="rId1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7.png"/><Relationship Id="rId4" Type="http://schemas.openxmlformats.org/officeDocument/2006/relationships/notesSlide" Target="../notesSlides/notesSlide6.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7.xml"/><Relationship Id="rId7" Type="http://schemas.openxmlformats.org/officeDocument/2006/relationships/image" Target="../media/image6.png"/><Relationship Id="rId12"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jpeg"/><Relationship Id="rId9" Type="http://schemas.openxmlformats.org/officeDocument/2006/relationships/slide" Target="slide28.xml"/></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13.png"/><Relationship Id="rId3" Type="http://schemas.openxmlformats.org/officeDocument/2006/relationships/slide" Target="slide9.xml"/><Relationship Id="rId7" Type="http://schemas.openxmlformats.org/officeDocument/2006/relationships/image" Target="../media/image11.png"/><Relationship Id="rId12" Type="http://schemas.openxmlformats.org/officeDocument/2006/relationships/slide" Target="slide6.xml"/><Relationship Id="rId2" Type="http://schemas.openxmlformats.org/officeDocument/2006/relationships/image" Target="../media/image9.jpeg"/><Relationship Id="rId16" Type="http://schemas.microsoft.com/office/2007/relationships/hdphoto" Target="../media/hdphoto8.wdp"/><Relationship Id="rId1" Type="http://schemas.openxmlformats.org/officeDocument/2006/relationships/slideLayout" Target="../slideLayouts/slideLayout17.xml"/><Relationship Id="rId6" Type="http://schemas.openxmlformats.org/officeDocument/2006/relationships/slide" Target="slide7.xml"/><Relationship Id="rId11" Type="http://schemas.microsoft.com/office/2007/relationships/hdphoto" Target="../media/hdphoto6.wdp"/><Relationship Id="rId5" Type="http://schemas.microsoft.com/office/2007/relationships/hdphoto" Target="../media/hdphoto4.wdp"/><Relationship Id="rId15" Type="http://schemas.openxmlformats.org/officeDocument/2006/relationships/image" Target="../media/image14.png"/><Relationship Id="rId10"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slide" Target="slide5.xml"/><Relationship Id="rId14" Type="http://schemas.microsoft.com/office/2007/relationships/hdphoto" Target="../media/hdphoto7.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9.wdp"/><Relationship Id="rId2" Type="http://schemas.openxmlformats.org/officeDocument/2006/relationships/image" Target="../media/image15.png"/><Relationship Id="rId1" Type="http://schemas.openxmlformats.org/officeDocument/2006/relationships/slideLayout" Target="../slideLayouts/slideLayout17.xml"/><Relationship Id="rId6" Type="http://schemas.openxmlformats.org/officeDocument/2006/relationships/image" Target="../media/image16.png"/><Relationship Id="rId5" Type="http://schemas.openxmlformats.org/officeDocument/2006/relationships/slide" Target="slide28.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7.xml"/><Relationship Id="rId6" Type="http://schemas.openxmlformats.org/officeDocument/2006/relationships/image" Target="../media/image17.png"/><Relationship Id="rId5" Type="http://schemas.openxmlformats.org/officeDocument/2006/relationships/slide" Target="slide28.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17.xml"/><Relationship Id="rId6" Type="http://schemas.openxmlformats.org/officeDocument/2006/relationships/image" Target="../media/image17.png"/><Relationship Id="rId5" Type="http://schemas.openxmlformats.org/officeDocument/2006/relationships/slide" Target="slide28.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HUONGVA\Desktop\khung\cartoon-frame-thumb1741679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190500"/>
            <a:ext cx="9829800" cy="643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07027" y="3228612"/>
            <a:ext cx="8534400" cy="646331"/>
          </a:xfrm>
          <a:prstGeom prst="rect">
            <a:avLst/>
          </a:prstGeom>
          <a:noFill/>
        </p:spPr>
        <p:txBody>
          <a:bodyPr wrap="square" rtlCol="0">
            <a:spAutoFit/>
          </a:bodyPr>
          <a:lstStyle/>
          <a:p>
            <a:pPr algn="ctr"/>
            <a:endParaRPr lang="en-US" sz="3600" b="1" i="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endParaRPr>
          </a:p>
        </p:txBody>
      </p:sp>
      <p:pic>
        <p:nvPicPr>
          <p:cNvPr id="8" name="Picture 10" descr="anhcuaky[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8936" y="4838700"/>
            <a:ext cx="11430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anhcuaky[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4694098"/>
            <a:ext cx="11430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
          <p:cNvSpPr txBox="1">
            <a:spLocks noChangeArrowheads="1"/>
          </p:cNvSpPr>
          <p:nvPr/>
        </p:nvSpPr>
        <p:spPr bwMode="auto">
          <a:xfrm>
            <a:off x="965696" y="1696070"/>
            <a:ext cx="94853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sz="3600" b="1" dirty="0">
                <a:solidFill>
                  <a:srgbClr val="FF0000"/>
                </a:solidFill>
                <a:latin typeface="+mj-lt"/>
              </a:rPr>
              <a:t>Thứ </a:t>
            </a:r>
            <a:r>
              <a:rPr lang="en-US" sz="3600" b="1" dirty="0" err="1" smtClean="0">
                <a:solidFill>
                  <a:srgbClr val="FF0000"/>
                </a:solidFill>
                <a:latin typeface="+mj-lt"/>
              </a:rPr>
              <a:t>sáu</a:t>
            </a:r>
            <a:r>
              <a:rPr lang="vi-VN" sz="3600" b="1" dirty="0" smtClean="0">
                <a:solidFill>
                  <a:srgbClr val="FF0000"/>
                </a:solidFill>
                <a:latin typeface="+mj-lt"/>
              </a:rPr>
              <a:t> </a:t>
            </a:r>
            <a:r>
              <a:rPr lang="vi-VN" sz="3600" b="1" dirty="0">
                <a:solidFill>
                  <a:srgbClr val="FF0000"/>
                </a:solidFill>
                <a:latin typeface="+mj-lt"/>
              </a:rPr>
              <a:t>ngày </a:t>
            </a:r>
            <a:r>
              <a:rPr lang="en-US" sz="3600" b="1" dirty="0" smtClean="0">
                <a:solidFill>
                  <a:srgbClr val="FF0000"/>
                </a:solidFill>
                <a:latin typeface="+mj-lt"/>
              </a:rPr>
              <a:t>19 </a:t>
            </a:r>
            <a:r>
              <a:rPr lang="vi-VN" sz="3600" b="1" dirty="0" smtClean="0">
                <a:solidFill>
                  <a:srgbClr val="FF0000"/>
                </a:solidFill>
                <a:latin typeface="+mj-lt"/>
              </a:rPr>
              <a:t>tháng </a:t>
            </a:r>
            <a:r>
              <a:rPr lang="vi-VN" sz="3600" b="1" dirty="0">
                <a:solidFill>
                  <a:srgbClr val="FF0000"/>
                </a:solidFill>
                <a:latin typeface="+mj-lt"/>
              </a:rPr>
              <a:t>11 năm 2021</a:t>
            </a:r>
            <a:endParaRPr lang="en-US" sz="3600" b="1" dirty="0">
              <a:solidFill>
                <a:srgbClr val="FF0000"/>
              </a:solidFill>
              <a:latin typeface="+mj-lt"/>
            </a:endParaRPr>
          </a:p>
        </p:txBody>
      </p:sp>
      <p:sp>
        <p:nvSpPr>
          <p:cNvPr id="13" name="TextBox 3"/>
          <p:cNvSpPr txBox="1">
            <a:spLocks noChangeArrowheads="1"/>
          </p:cNvSpPr>
          <p:nvPr/>
        </p:nvSpPr>
        <p:spPr bwMode="auto">
          <a:xfrm>
            <a:off x="827584" y="2613645"/>
            <a:ext cx="95916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sz="4000" b="1" u="sng" dirty="0">
                <a:solidFill>
                  <a:srgbClr val="FF0000"/>
                </a:solidFill>
                <a:latin typeface="+mn-lt"/>
              </a:rPr>
              <a:t>Toán</a:t>
            </a:r>
          </a:p>
          <a:p>
            <a:pPr algn="ctr">
              <a:spcBef>
                <a:spcPct val="0"/>
              </a:spcBef>
              <a:buFontTx/>
              <a:buNone/>
            </a:pPr>
            <a:r>
              <a:rPr lang="vi-VN" sz="4000" b="1" dirty="0" smtClean="0">
                <a:solidFill>
                  <a:srgbClr val="FF0000"/>
                </a:solidFill>
                <a:latin typeface="+mn-lt"/>
              </a:rPr>
              <a:t> </a:t>
            </a:r>
            <a:r>
              <a:rPr lang="en-US" sz="4000" b="1" dirty="0" err="1" smtClean="0">
                <a:solidFill>
                  <a:srgbClr val="FF0000"/>
                </a:solidFill>
                <a:latin typeface="+mn-lt"/>
              </a:rPr>
              <a:t>Mét</a:t>
            </a:r>
            <a:r>
              <a:rPr lang="en-US" sz="4000" b="1" dirty="0" smtClean="0">
                <a:solidFill>
                  <a:srgbClr val="FF0000"/>
                </a:solidFill>
                <a:latin typeface="+mn-lt"/>
              </a:rPr>
              <a:t> </a:t>
            </a:r>
            <a:r>
              <a:rPr lang="en-US" sz="4000" b="1" dirty="0" err="1" smtClean="0">
                <a:solidFill>
                  <a:srgbClr val="FF0000"/>
                </a:solidFill>
                <a:latin typeface="+mn-lt"/>
              </a:rPr>
              <a:t>vuông</a:t>
            </a:r>
            <a:endParaRPr lang="en-US" sz="4000" b="1" dirty="0">
              <a:solidFill>
                <a:srgbClr val="FF0000"/>
              </a:solidFill>
              <a:latin typeface="+mn-lt"/>
            </a:endParaRPr>
          </a:p>
        </p:txBody>
      </p:sp>
    </p:spTree>
    <p:extLst>
      <p:ext uri="{BB962C8B-B14F-4D97-AF65-F5344CB8AC3E}">
        <p14:creationId xmlns:p14="http://schemas.microsoft.com/office/powerpoint/2010/main" val="2637143678"/>
      </p:ext>
    </p:extLst>
  </p:cSld>
  <p:clrMapOvr>
    <a:masterClrMapping/>
  </p:clrMapOvr>
  <mc:AlternateContent xmlns:mc="http://schemas.openxmlformats.org/markup-compatibility/2006" xmlns:p14="http://schemas.microsoft.com/office/powerpoint/2010/main">
    <mc:Choice Requires="p14">
      <p:transition p14:dur="0" advTm="63082"/>
    </mc:Choice>
    <mc:Fallback xmlns="">
      <p:transition advTm="63082"/>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nodePh="1">
                                      <p:stCondLst>
                                        <p:cond delay="1500"/>
                                      </p:stCondLst>
                                      <p:endCondLst>
                                        <p:cond evt="begin" delay="0">
                                          <p:tn val="5"/>
                                        </p:cond>
                                      </p:end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0.7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Effect transition="in" filter="fade">
                                          <p:cBhvr>
                                            <p:cTn id="9" dur="500"/>
                                            <p:tgtEl>
                                              <p:spTgt spid="5"/>
                                            </p:tgtEl>
                                          </p:cBhvr>
                                        </p:animEffect>
                                      </p:childTnLst>
                                    </p:cTn>
                                  </p:par>
                                  <p:par>
                                    <p:cTn id="10" presetID="50" presetClass="exit" presetSubtype="0" accel="100000" fill="hold" grpId="1" nodeType="withEffect" nodePh="1">
                                      <p:stCondLst>
                                        <p:cond delay="5000"/>
                                      </p:stCondLst>
                                      <p:endCondLst>
                                        <p:cond evt="begin" delay="0">
                                          <p:tn val="10"/>
                                        </p:cond>
                                      </p:endCondLst>
                                      <p:iterate type="lt">
                                        <p:tmPct val="10000"/>
                                      </p:iterate>
                                      <p:childTnLst>
                                        <p:anim calcmode="lin" valueType="num">
                                          <p:cBhvr>
                                            <p:cTn id="11" dur="500"/>
                                            <p:tgtEl>
                                              <p:spTgt spid="5"/>
                                            </p:tgtEl>
                                            <p:attrNameLst>
                                              <p:attrName>ppt_w</p:attrName>
                                            </p:attrNameLst>
                                          </p:cBhvr>
                                          <p:tavLst>
                                            <p:tav tm="0">
                                              <p:val>
                                                <p:strVal val="ppt_w"/>
                                              </p:val>
                                            </p:tav>
                                            <p:tav tm="100000">
                                              <p:val>
                                                <p:strVal val="ppt_w+.3"/>
                                              </p:val>
                                            </p:tav>
                                          </p:tavLst>
                                        </p:anim>
                                        <p:anim calcmode="lin" valueType="num">
                                          <p:cBhvr>
                                            <p:cTn id="12" dur="500"/>
                                            <p:tgtEl>
                                              <p:spTgt spid="5"/>
                                            </p:tgtEl>
                                            <p:attrNameLst>
                                              <p:attrName>ppt_h</p:attrName>
                                            </p:attrNameLst>
                                          </p:cBhvr>
                                          <p:tavLst>
                                            <p:tav tm="0">
                                              <p:val>
                                                <p:strVal val="ppt_h"/>
                                              </p:val>
                                            </p:tav>
                                            <p:tav tm="100000">
                                              <p:val>
                                                <p:strVal val="ppt_h"/>
                                              </p:val>
                                            </p:tav>
                                          </p:tavLst>
                                        </p:anim>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par>
                                    <p:cTn id="15" presetID="2" presetClass="entr" presetSubtype="1" fill="hold" grpId="2" nodeType="withEffect" nodePh="1" p14:presetBounceEnd="74000">
                                      <p:stCondLst>
                                        <p:cond delay="8250"/>
                                      </p:stCondLst>
                                      <p:endCondLst>
                                        <p:cond evt="begin" delay="0">
                                          <p:tn val="15"/>
                                        </p:cond>
                                      </p:endCondLst>
                                      <p:iterate type="lt">
                                        <p:tmPct val="10000"/>
                                      </p:iterate>
                                      <p:childTnLst>
                                        <p:set>
                                          <p:cBhvr>
                                            <p:cTn id="16" dur="1" fill="hold">
                                              <p:stCondLst>
                                                <p:cond delay="0"/>
                                              </p:stCondLst>
                                            </p:cTn>
                                            <p:tgtEl>
                                              <p:spTgt spid="5"/>
                                            </p:tgtEl>
                                            <p:attrNameLst>
                                              <p:attrName>style.visibility</p:attrName>
                                            </p:attrNameLst>
                                          </p:cBhvr>
                                          <p:to>
                                            <p:strVal val="visible"/>
                                          </p:to>
                                        </p:set>
                                        <p:anim calcmode="lin" valueType="num" p14:bounceEnd="74000">
                                          <p:cBhvr additive="base">
                                            <p:cTn id="17" dur="1000" fill="hold"/>
                                            <p:tgtEl>
                                              <p:spTgt spid="5"/>
                                            </p:tgtEl>
                                            <p:attrNameLst>
                                              <p:attrName>ppt_x</p:attrName>
                                            </p:attrNameLst>
                                          </p:cBhvr>
                                          <p:tavLst>
                                            <p:tav tm="0">
                                              <p:val>
                                                <p:strVal val="#ppt_x"/>
                                              </p:val>
                                            </p:tav>
                                            <p:tav tm="100000">
                                              <p:val>
                                                <p:strVal val="#ppt_x"/>
                                              </p:val>
                                            </p:tav>
                                          </p:tavLst>
                                        </p:anim>
                                        <p:anim calcmode="lin" valueType="num" p14:bounceEnd="74000">
                                          <p:cBhvr additive="base">
                                            <p:cTn id="18" dur="1000" fill="hold"/>
                                            <p:tgtEl>
                                              <p:spTgt spid="5"/>
                                            </p:tgtEl>
                                            <p:attrNameLst>
                                              <p:attrName>ppt_y</p:attrName>
                                            </p:attrNameLst>
                                          </p:cBhvr>
                                          <p:tavLst>
                                            <p:tav tm="0">
                                              <p:val>
                                                <p:strVal val="0-#ppt_h/2"/>
                                              </p:val>
                                            </p:tav>
                                            <p:tav tm="100000">
                                              <p:val>
                                                <p:strVal val="#ppt_y"/>
                                              </p:val>
                                            </p:tav>
                                          </p:tavLst>
                                        </p:anim>
                                      </p:childTnLst>
                                    </p:cTn>
                                  </p:par>
                                  <p:par>
                                    <p:cTn id="19" presetID="10" presetClass="entr" presetSubtype="0" fill="hold" grpId="3" nodeType="withEffect" nodePh="1">
                                      <p:stCondLst>
                                        <p:cond delay="8250"/>
                                      </p:stCondLst>
                                      <p:endCondLst>
                                        <p:cond evt="begin" delay="0">
                                          <p:tn val="19"/>
                                        </p:cond>
                                      </p:endCondLst>
                                      <p:iterate type="lt">
                                        <p:tmPct val="10000"/>
                                      </p:iterate>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childTnLst>
                                    </p:cTn>
                                  </p:par>
                                  <p:par>
                                    <p:cTn id="22" presetID="21" presetClass="exit" presetSubtype="4" fill="hold" grpId="4" nodeType="withEffect" nodePh="1">
                                      <p:stCondLst>
                                        <p:cond delay="14000"/>
                                      </p:stCondLst>
                                      <p:endCondLst>
                                        <p:cond evt="begin" delay="0">
                                          <p:tn val="22"/>
                                        </p:cond>
                                      </p:endCondLst>
                                      <p:iterate type="lt">
                                        <p:tmPct val="10000"/>
                                      </p:iterate>
                                      <p:childTnLst>
                                        <p:animEffect transition="out" filter="wheel(4)">
                                          <p:cBhvr>
                                            <p:cTn id="23" dur="750"/>
                                            <p:tgtEl>
                                              <p:spTgt spid="5"/>
                                            </p:tgtEl>
                                          </p:cBhvr>
                                        </p:animEffect>
                                        <p:set>
                                          <p:cBhvr>
                                            <p:cTn id="24" dur="1" fill="hold">
                                              <p:stCondLst>
                                                <p:cond delay="749"/>
                                              </p:stCondLst>
                                            </p:cTn>
                                            <p:tgtEl>
                                              <p:spTgt spid="5"/>
                                            </p:tgtEl>
                                            <p:attrNameLst>
                                              <p:attrName>style.visibility</p:attrName>
                                            </p:attrNameLst>
                                          </p:cBhvr>
                                          <p:to>
                                            <p:strVal val="hidden"/>
                                          </p:to>
                                        </p:set>
                                      </p:childTnLst>
                                    </p:cTn>
                                  </p:par>
                                  <p:par>
                                    <p:cTn id="25" presetID="56" presetClass="entr" presetSubtype="0" fill="hold" grpId="5" nodeType="withEffect" nodePh="1">
                                      <p:stCondLst>
                                        <p:cond delay="18500"/>
                                      </p:stCondLst>
                                      <p:endCondLst>
                                        <p:cond evt="begin" delay="0">
                                          <p:tn val="25"/>
                                        </p:cond>
                                      </p:endCondLst>
                                      <p:iterate type="lt">
                                        <p:tmPct val="10000"/>
                                      </p:iterate>
                                      <p:childTnLst>
                                        <p:set>
                                          <p:cBhvr>
                                            <p:cTn id="26" dur="1" fill="hold">
                                              <p:stCondLst>
                                                <p:cond delay="0"/>
                                              </p:stCondLst>
                                            </p:cTn>
                                            <p:tgtEl>
                                              <p:spTgt spid="5"/>
                                            </p:tgtEl>
                                            <p:attrNameLst>
                                              <p:attrName>style.visibility</p:attrName>
                                            </p:attrNameLst>
                                          </p:cBhvr>
                                          <p:to>
                                            <p:strVal val="visible"/>
                                          </p:to>
                                        </p:set>
                                        <p:anim by="(-#ppt_w*2)" calcmode="lin" valueType="num">
                                          <p:cBhvr rctx="PPT">
                                            <p:cTn id="27" dur="250" autoRev="1" fill="hold">
                                              <p:stCondLst>
                                                <p:cond delay="0"/>
                                              </p:stCondLst>
                                            </p:cTn>
                                            <p:tgtEl>
                                              <p:spTgt spid="5"/>
                                            </p:tgtEl>
                                            <p:attrNameLst>
                                              <p:attrName>ppt_w</p:attrName>
                                            </p:attrNameLst>
                                          </p:cBhvr>
                                        </p:anim>
                                        <p:anim by="(#ppt_w*0.50)" calcmode="lin" valueType="num">
                                          <p:cBhvr>
                                            <p:cTn id="28" dur="250" decel="50000" autoRev="1" fill="hold">
                                              <p:stCondLst>
                                                <p:cond delay="0"/>
                                              </p:stCondLst>
                                            </p:cTn>
                                            <p:tgtEl>
                                              <p:spTgt spid="5"/>
                                            </p:tgtEl>
                                            <p:attrNameLst>
                                              <p:attrName>ppt_x</p:attrName>
                                            </p:attrNameLst>
                                          </p:cBhvr>
                                        </p:anim>
                                        <p:anim from="(-#ppt_h/2)" to="(#ppt_y)" calcmode="lin" valueType="num">
                                          <p:cBhvr>
                                            <p:cTn id="29" dur="500" fill="hold">
                                              <p:stCondLst>
                                                <p:cond delay="0"/>
                                              </p:stCondLst>
                                            </p:cTn>
                                            <p:tgtEl>
                                              <p:spTgt spid="5"/>
                                            </p:tgtEl>
                                            <p:attrNameLst>
                                              <p:attrName>ppt_y</p:attrName>
                                            </p:attrNameLst>
                                          </p:cBhvr>
                                        </p:anim>
                                        <p:animRot by="21600000">
                                          <p:cBhvr>
                                            <p:cTn id="30" dur="500" fill="hold">
                                              <p:stCondLst>
                                                <p:cond delay="0"/>
                                              </p:stCondLst>
                                            </p:cTn>
                                            <p:tgtEl>
                                              <p:spTgt spid="5"/>
                                            </p:tgtEl>
                                            <p:attrNameLst>
                                              <p:attrName>r</p:attrName>
                                            </p:attrNameLst>
                                          </p:cBhvr>
                                        </p:animRot>
                                      </p:childTnLst>
                                    </p:cTn>
                                  </p:par>
                                  <p:par>
                                    <p:cTn id="31" presetID="17" presetClass="entr" presetSubtype="10" fill="hold" grpId="6" nodeType="withEffect" nodePh="1">
                                      <p:stCondLst>
                                        <p:cond delay="18500"/>
                                      </p:stCondLst>
                                      <p:endCondLst>
                                        <p:cond evt="begin" delay="0">
                                          <p:tn val="31"/>
                                        </p:cond>
                                      </p:endCondLst>
                                      <p:iterate type="lt">
                                        <p:tmPct val="10000"/>
                                      </p:iterate>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strVal val="#ppt_h"/>
                                              </p:val>
                                            </p:tav>
                                            <p:tav tm="100000">
                                              <p:val>
                                                <p:strVal val="#ppt_h"/>
                                              </p:val>
                                            </p:tav>
                                          </p:tavLst>
                                        </p:anim>
                                      </p:childTnLst>
                                    </p:cTn>
                                  </p:par>
                                  <p:par>
                                    <p:cTn id="35" presetID="31" presetClass="exit" presetSubtype="0" fill="hold" grpId="7" nodeType="withEffect" nodePh="1">
                                      <p:stCondLst>
                                        <p:cond delay="22250"/>
                                      </p:stCondLst>
                                      <p:endCondLst>
                                        <p:cond evt="begin" delay="0">
                                          <p:tn val="35"/>
                                        </p:cond>
                                      </p:endCondLst>
                                      <p:iterate type="lt">
                                        <p:tmPct val="10000"/>
                                      </p:iterate>
                                      <p:childTnLst>
                                        <p:anim calcmode="lin" valueType="num">
                                          <p:cBhvr>
                                            <p:cTn id="36" dur="750"/>
                                            <p:tgtEl>
                                              <p:spTgt spid="5"/>
                                            </p:tgtEl>
                                            <p:attrNameLst>
                                              <p:attrName>ppt_w</p:attrName>
                                            </p:attrNameLst>
                                          </p:cBhvr>
                                          <p:tavLst>
                                            <p:tav tm="0">
                                              <p:val>
                                                <p:strVal val="ppt_w"/>
                                              </p:val>
                                            </p:tav>
                                            <p:tav tm="100000">
                                              <p:val>
                                                <p:fltVal val="0"/>
                                              </p:val>
                                            </p:tav>
                                          </p:tavLst>
                                        </p:anim>
                                        <p:anim calcmode="lin" valueType="num">
                                          <p:cBhvr>
                                            <p:cTn id="37" dur="750"/>
                                            <p:tgtEl>
                                              <p:spTgt spid="5"/>
                                            </p:tgtEl>
                                            <p:attrNameLst>
                                              <p:attrName>ppt_h</p:attrName>
                                            </p:attrNameLst>
                                          </p:cBhvr>
                                          <p:tavLst>
                                            <p:tav tm="0">
                                              <p:val>
                                                <p:strVal val="ppt_h"/>
                                              </p:val>
                                            </p:tav>
                                            <p:tav tm="100000">
                                              <p:val>
                                                <p:fltVal val="0"/>
                                              </p:val>
                                            </p:tav>
                                          </p:tavLst>
                                        </p:anim>
                                        <p:anim calcmode="lin" valueType="num">
                                          <p:cBhvr>
                                            <p:cTn id="38" dur="750"/>
                                            <p:tgtEl>
                                              <p:spTgt spid="5"/>
                                            </p:tgtEl>
                                            <p:attrNameLst>
                                              <p:attrName>style.rotation</p:attrName>
                                            </p:attrNameLst>
                                          </p:cBhvr>
                                          <p:tavLst>
                                            <p:tav tm="0">
                                              <p:val>
                                                <p:fltVal val="0"/>
                                              </p:val>
                                            </p:tav>
                                            <p:tav tm="100000">
                                              <p:val>
                                                <p:fltVal val="90"/>
                                              </p:val>
                                            </p:tav>
                                          </p:tavLst>
                                        </p:anim>
                                        <p:animEffect transition="out" filter="fade">
                                          <p:cBhvr>
                                            <p:cTn id="39" dur="750"/>
                                            <p:tgtEl>
                                              <p:spTgt spid="5"/>
                                            </p:tgtEl>
                                          </p:cBhvr>
                                        </p:animEffect>
                                        <p:set>
                                          <p:cBhvr>
                                            <p:cTn id="40" dur="1" fill="hold">
                                              <p:stCondLst>
                                                <p:cond delay="749"/>
                                              </p:stCondLst>
                                            </p:cTn>
                                            <p:tgtEl>
                                              <p:spTgt spid="5"/>
                                            </p:tgtEl>
                                            <p:attrNameLst>
                                              <p:attrName>style.visibility</p:attrName>
                                            </p:attrNameLst>
                                          </p:cBhvr>
                                          <p:to>
                                            <p:strVal val="hidden"/>
                                          </p:to>
                                        </p:set>
                                      </p:childTnLst>
                                    </p:cTn>
                                  </p:par>
                                  <p:par>
                                    <p:cTn id="41" presetID="25" presetClass="entr" presetSubtype="0" fill="hold" grpId="8" nodeType="withEffect" nodePh="1">
                                      <p:stCondLst>
                                        <p:cond delay="26500"/>
                                      </p:stCondLst>
                                      <p:endCondLst>
                                        <p:cond evt="begin" delay="0">
                                          <p:tn val="41"/>
                                        </p:cond>
                                      </p:endCondLst>
                                      <p:iterate type="lt">
                                        <p:tmPct val="10000"/>
                                      </p:iterate>
                                      <p:childTnLst>
                                        <p:set>
                                          <p:cBhvr>
                                            <p:cTn id="42" dur="1" fill="hold">
                                              <p:stCondLst>
                                                <p:cond delay="0"/>
                                              </p:stCondLst>
                                            </p:cTn>
                                            <p:tgtEl>
                                              <p:spTgt spid="5"/>
                                            </p:tgtEl>
                                            <p:attrNameLst>
                                              <p:attrName>style.visibility</p:attrName>
                                            </p:attrNameLst>
                                          </p:cBhvr>
                                          <p:to>
                                            <p:strVal val="visible"/>
                                          </p:to>
                                        </p:set>
                                        <p:anim calcmode="lin" valueType="num">
                                          <p:cBhvr>
                                            <p:cTn id="43" dur="375"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44" dur="375"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45" dur="375" accel="50000" fill="hold">
                                              <p:stCondLst>
                                                <p:cond delay="375"/>
                                              </p:stCondLst>
                                            </p:cTn>
                                            <p:tgtEl>
                                              <p:spTgt spid="5"/>
                                            </p:tgtEl>
                                            <p:attrNameLst>
                                              <p:attrName>ppt_w</p:attrName>
                                            </p:attrNameLst>
                                          </p:cBhvr>
                                          <p:tavLst>
                                            <p:tav tm="0">
                                              <p:val>
                                                <p:strVal val="#ppt_w*.05"/>
                                              </p:val>
                                            </p:tav>
                                            <p:tav tm="100000">
                                              <p:val>
                                                <p:strVal val="#ppt_w"/>
                                              </p:val>
                                            </p:tav>
                                          </p:tavLst>
                                        </p:anim>
                                        <p:anim calcmode="lin" valueType="num">
                                          <p:cBhvr>
                                            <p:cTn id="46" dur="750" fill="hold"/>
                                            <p:tgtEl>
                                              <p:spTgt spid="5"/>
                                            </p:tgtEl>
                                            <p:attrNameLst>
                                              <p:attrName>ppt_h</p:attrName>
                                            </p:attrNameLst>
                                          </p:cBhvr>
                                          <p:tavLst>
                                            <p:tav tm="0">
                                              <p:val>
                                                <p:strVal val="#ppt_h"/>
                                              </p:val>
                                            </p:tav>
                                            <p:tav tm="100000">
                                              <p:val>
                                                <p:strVal val="#ppt_h"/>
                                              </p:val>
                                            </p:tav>
                                          </p:tavLst>
                                        </p:anim>
                                        <p:anim calcmode="lin" valueType="num">
                                          <p:cBhvr>
                                            <p:cTn id="47" dur="375"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48" dur="375"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49" dur="375" accel="50000" fill="hold">
                                              <p:stCondLst>
                                                <p:cond delay="375"/>
                                              </p:stCondLst>
                                            </p:cTn>
                                            <p:tgtEl>
                                              <p:spTgt spid="5"/>
                                            </p:tgtEl>
                                            <p:attrNameLst>
                                              <p:attrName>ppt_y</p:attrName>
                                            </p:attrNameLst>
                                          </p:cBhvr>
                                          <p:tavLst>
                                            <p:tav tm="0">
                                              <p:val>
                                                <p:strVal val="#ppt_y+.1"/>
                                              </p:val>
                                            </p:tav>
                                            <p:tav tm="100000">
                                              <p:val>
                                                <p:strVal val="#ppt_y"/>
                                              </p:val>
                                            </p:tav>
                                          </p:tavLst>
                                        </p:anim>
                                        <p:animEffect transition="in" filter="fade">
                                          <p:cBhvr>
                                            <p:cTn id="50" dur="750" decel="50000">
                                              <p:stCondLst>
                                                <p:cond delay="0"/>
                                              </p:stCondLst>
                                            </p:cTn>
                                            <p:tgtEl>
                                              <p:spTgt spid="5"/>
                                            </p:tgtEl>
                                          </p:cBhvr>
                                        </p:animEffect>
                                      </p:childTnLst>
                                    </p:cTn>
                                  </p:par>
                                  <p:par>
                                    <p:cTn id="51" presetID="10" presetClass="entr" presetSubtype="0" fill="hold" grpId="9" nodeType="withEffect" nodePh="1">
                                      <p:stCondLst>
                                        <p:cond delay="26500"/>
                                      </p:stCondLst>
                                      <p:endCondLst>
                                        <p:cond evt="begin" delay="0">
                                          <p:tn val="51"/>
                                        </p:cond>
                                      </p:endCondLst>
                                      <p:iterate type="lt">
                                        <p:tmPct val="10000"/>
                                      </p:iterate>
                                      <p:childTnLst>
                                        <p:set>
                                          <p:cBhvr>
                                            <p:cTn id="52" dur="1" fill="hold">
                                              <p:stCondLst>
                                                <p:cond delay="0"/>
                                              </p:stCondLst>
                                            </p:cTn>
                                            <p:tgtEl>
                                              <p:spTgt spid="5"/>
                                            </p:tgtEl>
                                            <p:attrNameLst>
                                              <p:attrName>style.visibility</p:attrName>
                                            </p:attrNameLst>
                                          </p:cBhvr>
                                          <p:to>
                                            <p:strVal val="visible"/>
                                          </p:to>
                                        </p:set>
                                        <p:animEffect transition="in" filter="fade">
                                          <p:cBhvr>
                                            <p:cTn id="53" dur="750"/>
                                            <p:tgtEl>
                                              <p:spTgt spid="5"/>
                                            </p:tgtEl>
                                          </p:cBhvr>
                                        </p:animEffect>
                                      </p:childTnLst>
                                    </p:cTn>
                                  </p:par>
                                  <p:par>
                                    <p:cTn id="54" presetID="23" presetClass="exit" presetSubtype="544" fill="hold" grpId="10" nodeType="withEffect" nodePh="1">
                                      <p:stCondLst>
                                        <p:cond delay="31000"/>
                                      </p:stCondLst>
                                      <p:endCondLst>
                                        <p:cond evt="begin" delay="0">
                                          <p:tn val="54"/>
                                        </p:cond>
                                      </p:endCondLst>
                                      <p:iterate type="lt">
                                        <p:tmPct val="10000"/>
                                      </p:iterate>
                                      <p:childTnLst>
                                        <p:anim calcmode="lin" valueType="num">
                                          <p:cBhvr>
                                            <p:cTn id="55" dur="750"/>
                                            <p:tgtEl>
                                              <p:spTgt spid="5"/>
                                            </p:tgtEl>
                                            <p:attrNameLst>
                                              <p:attrName>ppt_w</p:attrName>
                                            </p:attrNameLst>
                                          </p:cBhvr>
                                          <p:tavLst>
                                            <p:tav tm="0">
                                              <p:val>
                                                <p:strVal val="ppt_w"/>
                                              </p:val>
                                            </p:tav>
                                            <p:tav tm="100000">
                                              <p:val>
                                                <p:fltVal val="0"/>
                                              </p:val>
                                            </p:tav>
                                          </p:tavLst>
                                        </p:anim>
                                        <p:anim calcmode="lin" valueType="num">
                                          <p:cBhvr>
                                            <p:cTn id="56" dur="750"/>
                                            <p:tgtEl>
                                              <p:spTgt spid="5"/>
                                            </p:tgtEl>
                                            <p:attrNameLst>
                                              <p:attrName>ppt_h</p:attrName>
                                            </p:attrNameLst>
                                          </p:cBhvr>
                                          <p:tavLst>
                                            <p:tav tm="0">
                                              <p:val>
                                                <p:strVal val="ppt_h"/>
                                              </p:val>
                                            </p:tav>
                                            <p:tav tm="100000">
                                              <p:val>
                                                <p:fltVal val="0"/>
                                              </p:val>
                                            </p:tav>
                                          </p:tavLst>
                                        </p:anim>
                                        <p:anim calcmode="lin" valueType="num">
                                          <p:cBhvr>
                                            <p:cTn id="57" dur="750"/>
                                            <p:tgtEl>
                                              <p:spTgt spid="5"/>
                                            </p:tgtEl>
                                            <p:attrNameLst>
                                              <p:attrName>ppt_x</p:attrName>
                                            </p:attrNameLst>
                                          </p:cBhvr>
                                          <p:tavLst>
                                            <p:tav tm="0">
                                              <p:val>
                                                <p:strVal val="ppt_x"/>
                                              </p:val>
                                            </p:tav>
                                            <p:tav tm="100000">
                                              <p:val>
                                                <p:fltVal val="0.5"/>
                                              </p:val>
                                            </p:tav>
                                          </p:tavLst>
                                        </p:anim>
                                        <p:anim calcmode="lin" valueType="num">
                                          <p:cBhvr>
                                            <p:cTn id="58" dur="750"/>
                                            <p:tgtEl>
                                              <p:spTgt spid="5"/>
                                            </p:tgtEl>
                                            <p:attrNameLst>
                                              <p:attrName>ppt_y</p:attrName>
                                            </p:attrNameLst>
                                          </p:cBhvr>
                                          <p:tavLst>
                                            <p:tav tm="0">
                                              <p:val>
                                                <p:strVal val="ppt_y"/>
                                              </p:val>
                                            </p:tav>
                                            <p:tav tm="100000">
                                              <p:val>
                                                <p:fltVal val="0.5"/>
                                              </p:val>
                                            </p:tav>
                                          </p:tavLst>
                                        </p:anim>
                                        <p:set>
                                          <p:cBhvr>
                                            <p:cTn id="59" dur="1" fill="hold">
                                              <p:stCondLst>
                                                <p:cond delay="749"/>
                                              </p:stCondLst>
                                            </p:cTn>
                                            <p:tgtEl>
                                              <p:spTgt spid="5"/>
                                            </p:tgtEl>
                                            <p:attrNameLst>
                                              <p:attrName>style.visibility</p:attrName>
                                            </p:attrNameLst>
                                          </p:cBhvr>
                                          <p:to>
                                            <p:strVal val="hidden"/>
                                          </p:to>
                                        </p:set>
                                      </p:childTnLst>
                                    </p:cTn>
                                  </p:par>
                                  <p:par>
                                    <p:cTn id="60" presetID="41" presetClass="entr" presetSubtype="0" fill="hold" grpId="11" nodeType="withEffect" nodePh="1">
                                      <p:stCondLst>
                                        <p:cond delay="35250"/>
                                      </p:stCondLst>
                                      <p:endCondLst>
                                        <p:cond evt="begin" delay="0">
                                          <p:tn val="60"/>
                                        </p:cond>
                                      </p:endCondLst>
                                      <p:iterate type="lt">
                                        <p:tmPct val="10000"/>
                                      </p:iterate>
                                      <p:childTnLst>
                                        <p:set>
                                          <p:cBhvr>
                                            <p:cTn id="61" dur="1" fill="hold">
                                              <p:stCondLst>
                                                <p:cond delay="0"/>
                                              </p:stCondLst>
                                            </p:cTn>
                                            <p:tgtEl>
                                              <p:spTgt spid="5"/>
                                            </p:tgtEl>
                                            <p:attrNameLst>
                                              <p:attrName>style.visibility</p:attrName>
                                            </p:attrNameLst>
                                          </p:cBhvr>
                                          <p:to>
                                            <p:strVal val="visible"/>
                                          </p:to>
                                        </p:set>
                                        <p:anim calcmode="lin" valueType="num">
                                          <p:cBhvr>
                                            <p:cTn id="62" dur="7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63" dur="750" fill="hold"/>
                                            <p:tgtEl>
                                              <p:spTgt spid="5"/>
                                            </p:tgtEl>
                                            <p:attrNameLst>
                                              <p:attrName>ppt_y</p:attrName>
                                            </p:attrNameLst>
                                          </p:cBhvr>
                                          <p:tavLst>
                                            <p:tav tm="0">
                                              <p:val>
                                                <p:strVal val="#ppt_y"/>
                                              </p:val>
                                            </p:tav>
                                            <p:tav tm="100000">
                                              <p:val>
                                                <p:strVal val="#ppt_y"/>
                                              </p:val>
                                            </p:tav>
                                          </p:tavLst>
                                        </p:anim>
                                        <p:anim calcmode="lin" valueType="num">
                                          <p:cBhvr>
                                            <p:cTn id="64" dur="7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65" dur="7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66" dur="750" tmFilter="0,0; .5, 1; 1, 1"/>
                                            <p:tgtEl>
                                              <p:spTgt spid="5"/>
                                            </p:tgtEl>
                                          </p:cBhvr>
                                        </p:animEffect>
                                      </p:childTnLst>
                                    </p:cTn>
                                  </p:par>
                                  <p:par>
                                    <p:cTn id="67" presetID="55" presetClass="entr" presetSubtype="0" fill="hold" grpId="18" nodeType="withEffect" nodePh="1">
                                      <p:stCondLst>
                                        <p:cond delay="35250"/>
                                      </p:stCondLst>
                                      <p:endCondLst>
                                        <p:cond evt="begin" delay="0">
                                          <p:tn val="67"/>
                                        </p:cond>
                                      </p:endCondLst>
                                      <p:iterate type="lt">
                                        <p:tmPct val="10000"/>
                                      </p:iterate>
                                      <p:childTnLst>
                                        <p:set>
                                          <p:cBhvr>
                                            <p:cTn id="68" dur="1" fill="hold">
                                              <p:stCondLst>
                                                <p:cond delay="0"/>
                                              </p:stCondLst>
                                            </p:cTn>
                                            <p:tgtEl>
                                              <p:spTgt spid="5"/>
                                            </p:tgtEl>
                                            <p:attrNameLst>
                                              <p:attrName>style.visibility</p:attrName>
                                            </p:attrNameLst>
                                          </p:cBhvr>
                                          <p:to>
                                            <p:strVal val="visible"/>
                                          </p:to>
                                        </p:set>
                                        <p:anim calcmode="lin" valueType="num">
                                          <p:cBhvr>
                                            <p:cTn id="69" dur="750" fill="hold"/>
                                            <p:tgtEl>
                                              <p:spTgt spid="5"/>
                                            </p:tgtEl>
                                            <p:attrNameLst>
                                              <p:attrName>ppt_w</p:attrName>
                                            </p:attrNameLst>
                                          </p:cBhvr>
                                          <p:tavLst>
                                            <p:tav tm="0">
                                              <p:val>
                                                <p:strVal val="#ppt_w*0.70"/>
                                              </p:val>
                                            </p:tav>
                                            <p:tav tm="100000">
                                              <p:val>
                                                <p:strVal val="#ppt_w"/>
                                              </p:val>
                                            </p:tav>
                                          </p:tavLst>
                                        </p:anim>
                                        <p:anim calcmode="lin" valueType="num">
                                          <p:cBhvr>
                                            <p:cTn id="70" dur="750" fill="hold"/>
                                            <p:tgtEl>
                                              <p:spTgt spid="5"/>
                                            </p:tgtEl>
                                            <p:attrNameLst>
                                              <p:attrName>ppt_h</p:attrName>
                                            </p:attrNameLst>
                                          </p:cBhvr>
                                          <p:tavLst>
                                            <p:tav tm="0">
                                              <p:val>
                                                <p:strVal val="#ppt_h"/>
                                              </p:val>
                                            </p:tav>
                                            <p:tav tm="100000">
                                              <p:val>
                                                <p:strVal val="#ppt_h"/>
                                              </p:val>
                                            </p:tav>
                                          </p:tavLst>
                                        </p:anim>
                                        <p:animEffect transition="in" filter="fade">
                                          <p:cBhvr>
                                            <p:cTn id="71" dur="750"/>
                                            <p:tgtEl>
                                              <p:spTgt spid="5"/>
                                            </p:tgtEl>
                                          </p:cBhvr>
                                        </p:animEffect>
                                      </p:childTnLst>
                                    </p:cTn>
                                  </p:par>
                                  <p:par>
                                    <p:cTn id="72" presetID="49" presetClass="exit" presetSubtype="0" accel="100000" fill="hold" grpId="12" nodeType="withEffect" nodePh="1">
                                      <p:stCondLst>
                                        <p:cond delay="40000"/>
                                      </p:stCondLst>
                                      <p:endCondLst>
                                        <p:cond evt="begin" delay="0">
                                          <p:tn val="72"/>
                                        </p:cond>
                                      </p:endCondLst>
                                      <p:iterate type="lt">
                                        <p:tmPct val="10000"/>
                                      </p:iterate>
                                      <p:childTnLst>
                                        <p:anim calcmode="lin" valueType="num">
                                          <p:cBhvr>
                                            <p:cTn id="73" dur="750"/>
                                            <p:tgtEl>
                                              <p:spTgt spid="5"/>
                                            </p:tgtEl>
                                            <p:attrNameLst>
                                              <p:attrName>ppt_w</p:attrName>
                                            </p:attrNameLst>
                                          </p:cBhvr>
                                          <p:tavLst>
                                            <p:tav tm="0">
                                              <p:val>
                                                <p:strVal val="ppt_w"/>
                                              </p:val>
                                            </p:tav>
                                            <p:tav tm="100000">
                                              <p:val>
                                                <p:fltVal val="0"/>
                                              </p:val>
                                            </p:tav>
                                          </p:tavLst>
                                        </p:anim>
                                        <p:anim calcmode="lin" valueType="num">
                                          <p:cBhvr>
                                            <p:cTn id="74" dur="750"/>
                                            <p:tgtEl>
                                              <p:spTgt spid="5"/>
                                            </p:tgtEl>
                                            <p:attrNameLst>
                                              <p:attrName>ppt_h</p:attrName>
                                            </p:attrNameLst>
                                          </p:cBhvr>
                                          <p:tavLst>
                                            <p:tav tm="0">
                                              <p:val>
                                                <p:strVal val="ppt_h"/>
                                              </p:val>
                                            </p:tav>
                                            <p:tav tm="100000">
                                              <p:val>
                                                <p:fltVal val="0"/>
                                              </p:val>
                                            </p:tav>
                                          </p:tavLst>
                                        </p:anim>
                                        <p:anim calcmode="lin" valueType="num">
                                          <p:cBhvr>
                                            <p:cTn id="75" dur="750"/>
                                            <p:tgtEl>
                                              <p:spTgt spid="5"/>
                                            </p:tgtEl>
                                            <p:attrNameLst>
                                              <p:attrName>style.rotation</p:attrName>
                                            </p:attrNameLst>
                                          </p:cBhvr>
                                          <p:tavLst>
                                            <p:tav tm="0">
                                              <p:val>
                                                <p:fltVal val="0"/>
                                              </p:val>
                                            </p:tav>
                                            <p:tav tm="100000">
                                              <p:val>
                                                <p:fltVal val="360"/>
                                              </p:val>
                                            </p:tav>
                                          </p:tavLst>
                                        </p:anim>
                                        <p:animEffect transition="out" filter="fade">
                                          <p:cBhvr>
                                            <p:cTn id="76" dur="750"/>
                                            <p:tgtEl>
                                              <p:spTgt spid="5"/>
                                            </p:tgtEl>
                                          </p:cBhvr>
                                        </p:animEffect>
                                        <p:set>
                                          <p:cBhvr>
                                            <p:cTn id="77" dur="1" fill="hold">
                                              <p:stCondLst>
                                                <p:cond delay="749"/>
                                              </p:stCondLst>
                                            </p:cTn>
                                            <p:tgtEl>
                                              <p:spTgt spid="5"/>
                                            </p:tgtEl>
                                            <p:attrNameLst>
                                              <p:attrName>style.visibility</p:attrName>
                                            </p:attrNameLst>
                                          </p:cBhvr>
                                          <p:to>
                                            <p:strVal val="hidden"/>
                                          </p:to>
                                        </p:set>
                                      </p:childTnLst>
                                    </p:cTn>
                                  </p:par>
                                  <p:par>
                                    <p:cTn id="78" presetID="26" presetClass="entr" presetSubtype="0" fill="hold" grpId="13" nodeType="withEffect" nodePh="1">
                                      <p:stCondLst>
                                        <p:cond delay="44250"/>
                                      </p:stCondLst>
                                      <p:endCondLst>
                                        <p:cond evt="begin" delay="0">
                                          <p:tn val="78"/>
                                        </p:cond>
                                      </p:endCondLst>
                                      <p:iterate type="lt">
                                        <p:tmPct val="10000"/>
                                      </p:iterate>
                                      <p:childTnLst>
                                        <p:set>
                                          <p:cBhvr>
                                            <p:cTn id="79" dur="1" fill="hold">
                                              <p:stCondLst>
                                                <p:cond delay="0"/>
                                              </p:stCondLst>
                                            </p:cTn>
                                            <p:tgtEl>
                                              <p:spTgt spid="5"/>
                                            </p:tgtEl>
                                            <p:attrNameLst>
                                              <p:attrName>style.visibility</p:attrName>
                                            </p:attrNameLst>
                                          </p:cBhvr>
                                          <p:to>
                                            <p:strVal val="visible"/>
                                          </p:to>
                                        </p:set>
                                        <p:animEffect transition="in" filter="wipe(down)">
                                          <p:cBhvr>
                                            <p:cTn id="80" dur="290">
                                              <p:stCondLst>
                                                <p:cond delay="0"/>
                                              </p:stCondLst>
                                            </p:cTn>
                                            <p:tgtEl>
                                              <p:spTgt spid="5"/>
                                            </p:tgtEl>
                                          </p:cBhvr>
                                        </p:animEffect>
                                        <p:anim calcmode="lin" valueType="num">
                                          <p:cBhvr>
                                            <p:cTn id="81"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82"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83"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84"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85"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86" dur="13">
                                              <p:stCondLst>
                                                <p:cond delay="325"/>
                                              </p:stCondLst>
                                            </p:cTn>
                                            <p:tgtEl>
                                              <p:spTgt spid="5"/>
                                            </p:tgtEl>
                                          </p:cBhvr>
                                          <p:to x="100000" y="60000"/>
                                        </p:animScale>
                                        <p:animScale>
                                          <p:cBhvr>
                                            <p:cTn id="87" dur="83" decel="50000">
                                              <p:stCondLst>
                                                <p:cond delay="338"/>
                                              </p:stCondLst>
                                            </p:cTn>
                                            <p:tgtEl>
                                              <p:spTgt spid="5"/>
                                            </p:tgtEl>
                                          </p:cBhvr>
                                          <p:to x="100000" y="100000"/>
                                        </p:animScale>
                                        <p:animScale>
                                          <p:cBhvr>
                                            <p:cTn id="88" dur="13">
                                              <p:stCondLst>
                                                <p:cond delay="656"/>
                                              </p:stCondLst>
                                            </p:cTn>
                                            <p:tgtEl>
                                              <p:spTgt spid="5"/>
                                            </p:tgtEl>
                                          </p:cBhvr>
                                          <p:to x="100000" y="80000"/>
                                        </p:animScale>
                                        <p:animScale>
                                          <p:cBhvr>
                                            <p:cTn id="89" dur="83" decel="50000">
                                              <p:stCondLst>
                                                <p:cond delay="669"/>
                                              </p:stCondLst>
                                            </p:cTn>
                                            <p:tgtEl>
                                              <p:spTgt spid="5"/>
                                            </p:tgtEl>
                                          </p:cBhvr>
                                          <p:to x="100000" y="100000"/>
                                        </p:animScale>
                                        <p:animScale>
                                          <p:cBhvr>
                                            <p:cTn id="90" dur="13">
                                              <p:stCondLst>
                                                <p:cond delay="821"/>
                                              </p:stCondLst>
                                            </p:cTn>
                                            <p:tgtEl>
                                              <p:spTgt spid="5"/>
                                            </p:tgtEl>
                                          </p:cBhvr>
                                          <p:to x="100000" y="90000"/>
                                        </p:animScale>
                                        <p:animScale>
                                          <p:cBhvr>
                                            <p:cTn id="91" dur="83" decel="50000">
                                              <p:stCondLst>
                                                <p:cond delay="834"/>
                                              </p:stCondLst>
                                            </p:cTn>
                                            <p:tgtEl>
                                              <p:spTgt spid="5"/>
                                            </p:tgtEl>
                                          </p:cBhvr>
                                          <p:to x="100000" y="100000"/>
                                        </p:animScale>
                                        <p:animScale>
                                          <p:cBhvr>
                                            <p:cTn id="92" dur="13">
                                              <p:stCondLst>
                                                <p:cond delay="904"/>
                                              </p:stCondLst>
                                            </p:cTn>
                                            <p:tgtEl>
                                              <p:spTgt spid="5"/>
                                            </p:tgtEl>
                                          </p:cBhvr>
                                          <p:to x="100000" y="95000"/>
                                        </p:animScale>
                                        <p:animScale>
                                          <p:cBhvr>
                                            <p:cTn id="93" dur="83" decel="50000">
                                              <p:stCondLst>
                                                <p:cond delay="917"/>
                                              </p:stCondLst>
                                            </p:cTn>
                                            <p:tgtEl>
                                              <p:spTgt spid="5"/>
                                            </p:tgtEl>
                                          </p:cBhvr>
                                          <p:to x="100000" y="100000"/>
                                        </p:animScale>
                                      </p:childTnLst>
                                    </p:cTn>
                                  </p:par>
                                  <p:par>
                                    <p:cTn id="94" presetID="41" presetClass="exit" presetSubtype="0" fill="hold" grpId="14" nodeType="withEffect" nodePh="1">
                                      <p:stCondLst>
                                        <p:cond delay="49750"/>
                                      </p:stCondLst>
                                      <p:endCondLst>
                                        <p:cond evt="begin" delay="0">
                                          <p:tn val="94"/>
                                        </p:cond>
                                      </p:endCondLst>
                                      <p:iterate type="lt">
                                        <p:tmPct val="10000"/>
                                      </p:iterate>
                                      <p:childTnLst>
                                        <p:anim calcmode="lin" valueType="num">
                                          <p:cBhvr>
                                            <p:cTn id="95" dur="750"/>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96" dur="750"/>
                                            <p:tgtEl>
                                              <p:spTgt spid="5"/>
                                            </p:tgtEl>
                                            <p:attrNameLst>
                                              <p:attrName>ppt_y</p:attrName>
                                            </p:attrNameLst>
                                          </p:cBhvr>
                                          <p:tavLst>
                                            <p:tav tm="0">
                                              <p:val>
                                                <p:strVal val="ppt_y"/>
                                              </p:val>
                                            </p:tav>
                                            <p:tav tm="100000">
                                              <p:val>
                                                <p:strVal val="ppt_y"/>
                                              </p:val>
                                            </p:tav>
                                          </p:tavLst>
                                        </p:anim>
                                        <p:anim calcmode="lin" valueType="num">
                                          <p:cBhvr>
                                            <p:cTn id="97" dur="750"/>
                                            <p:tgtEl>
                                              <p:spTgt spid="5"/>
                                            </p:tgtEl>
                                            <p:attrNameLst>
                                              <p:attrName>ppt_h</p:attrName>
                                            </p:attrNameLst>
                                          </p:cBhvr>
                                          <p:tavLst>
                                            <p:tav tm="0">
                                              <p:val>
                                                <p:strVal val="ppt_h"/>
                                              </p:val>
                                            </p:tav>
                                            <p:tav tm="50000">
                                              <p:val>
                                                <p:strVal val="ppt_h+.01"/>
                                              </p:val>
                                            </p:tav>
                                            <p:tav tm="100000">
                                              <p:val>
                                                <p:strVal val="ppt_h/10"/>
                                              </p:val>
                                            </p:tav>
                                          </p:tavLst>
                                        </p:anim>
                                        <p:anim calcmode="lin" valueType="num">
                                          <p:cBhvr>
                                            <p:cTn id="98" dur="750"/>
                                            <p:tgtEl>
                                              <p:spTgt spid="5"/>
                                            </p:tgtEl>
                                            <p:attrNameLst>
                                              <p:attrName>ppt_w</p:attrName>
                                            </p:attrNameLst>
                                          </p:cBhvr>
                                          <p:tavLst>
                                            <p:tav tm="0">
                                              <p:val>
                                                <p:strVal val="ppt_w"/>
                                              </p:val>
                                            </p:tav>
                                            <p:tav tm="50000">
                                              <p:val>
                                                <p:strVal val="ppt_w+.01"/>
                                              </p:val>
                                            </p:tav>
                                            <p:tav tm="100000">
                                              <p:val>
                                                <p:strVal val="ppt_w/10"/>
                                              </p:val>
                                            </p:tav>
                                          </p:tavLst>
                                        </p:anim>
                                        <p:animEffect transition="out" filter="fade">
                                          <p:cBhvr>
                                            <p:cTn id="99" dur="750" tmFilter="0,0; .5, 0; 1, 1"/>
                                            <p:tgtEl>
                                              <p:spTgt spid="5"/>
                                            </p:tgtEl>
                                          </p:cBhvr>
                                        </p:animEffect>
                                        <p:set>
                                          <p:cBhvr>
                                            <p:cTn id="100" dur="1" fill="hold">
                                              <p:stCondLst>
                                                <p:cond delay="749"/>
                                              </p:stCondLst>
                                            </p:cTn>
                                            <p:tgtEl>
                                              <p:spTgt spid="5"/>
                                            </p:tgtEl>
                                            <p:attrNameLst>
                                              <p:attrName>style.visibility</p:attrName>
                                            </p:attrNameLst>
                                          </p:cBhvr>
                                          <p:to>
                                            <p:strVal val="hidden"/>
                                          </p:to>
                                        </p:set>
                                      </p:childTnLst>
                                    </p:cTn>
                                  </p:par>
                                  <p:par>
                                    <p:cTn id="101" presetID="30" presetClass="exit" presetSubtype="0" fill="hold" grpId="15" nodeType="withEffect" nodePh="1">
                                      <p:stCondLst>
                                        <p:cond delay="49750"/>
                                      </p:stCondLst>
                                      <p:endCondLst>
                                        <p:cond evt="begin" delay="0">
                                          <p:tn val="101"/>
                                        </p:cond>
                                      </p:endCondLst>
                                      <p:iterate type="lt">
                                        <p:tmPct val="10000"/>
                                      </p:iterate>
                                      <p:childTnLst>
                                        <p:animEffect transition="out" filter="fade">
                                          <p:cBhvr>
                                            <p:cTn id="102" dur="600" accel="100000">
                                              <p:stCondLst>
                                                <p:cond delay="150"/>
                                              </p:stCondLst>
                                            </p:cTn>
                                            <p:tgtEl>
                                              <p:spTgt spid="5"/>
                                            </p:tgtEl>
                                          </p:cBhvr>
                                        </p:animEffect>
                                        <p:anim calcmode="lin" valueType="num">
                                          <p:cBhvr>
                                            <p:cTn id="103" dur="600" accel="100000">
                                              <p:stCondLst>
                                                <p:cond delay="150"/>
                                              </p:stCondLst>
                                            </p:cTn>
                                            <p:tgtEl>
                                              <p:spTgt spid="5"/>
                                            </p:tgtEl>
                                            <p:attrNameLst>
                                              <p:attrName>style.rotation</p:attrName>
                                            </p:attrNameLst>
                                          </p:cBhvr>
                                          <p:tavLst>
                                            <p:tav tm="0">
                                              <p:val>
                                                <p:fltVal val="0"/>
                                              </p:val>
                                            </p:tav>
                                            <p:tav tm="100000">
                                              <p:val>
                                                <p:fltVal val="-90"/>
                                              </p:val>
                                            </p:tav>
                                          </p:tavLst>
                                        </p:anim>
                                        <p:anim calcmode="lin" valueType="num">
                                          <p:cBhvr>
                                            <p:cTn id="104" dur="2" decel="100000"/>
                                            <p:tgtEl>
                                              <p:spTgt spid="5"/>
                                            </p:tgtEl>
                                            <p:attrNameLst>
                                              <p:attrName>ppt_x</p:attrName>
                                            </p:attrNameLst>
                                          </p:cBhvr>
                                          <p:tavLst>
                                            <p:tav tm="0">
                                              <p:val>
                                                <p:strVal val="ppt_x"/>
                                              </p:val>
                                            </p:tav>
                                            <p:tav tm="100000">
                                              <p:val>
                                                <p:strVal val="ppt_x-0.05"/>
                                              </p:val>
                                            </p:tav>
                                          </p:tavLst>
                                        </p:anim>
                                        <p:anim calcmode="lin" valueType="num">
                                          <p:cBhvr>
                                            <p:cTn id="105" dur="2" decel="100000"/>
                                            <p:tgtEl>
                                              <p:spTgt spid="5"/>
                                            </p:tgtEl>
                                            <p:attrNameLst>
                                              <p:attrName>ppt_y</p:attrName>
                                            </p:attrNameLst>
                                          </p:cBhvr>
                                          <p:tavLst>
                                            <p:tav tm="0">
                                              <p:val>
                                                <p:strVal val="ppt_y"/>
                                              </p:val>
                                            </p:tav>
                                            <p:tav tm="100000">
                                              <p:val>
                                                <p:strVal val="ppt_y+0.1"/>
                                              </p:val>
                                            </p:tav>
                                          </p:tavLst>
                                        </p:anim>
                                        <p:anim calcmode="lin" valueType="num">
                                          <p:cBhvr>
                                            <p:cTn id="106" dur="600" accel="100000">
                                              <p:stCondLst>
                                                <p:cond delay="150"/>
                                              </p:stCondLst>
                                            </p:cTn>
                                            <p:tgtEl>
                                              <p:spTgt spid="5"/>
                                            </p:tgtEl>
                                            <p:attrNameLst>
                                              <p:attrName>ppt_x</p:attrName>
                                            </p:attrNameLst>
                                          </p:cBhvr>
                                          <p:tavLst>
                                            <p:tav tm="0">
                                              <p:val>
                                                <p:strVal val="ppt_x"/>
                                              </p:val>
                                            </p:tav>
                                            <p:tav tm="100000">
                                              <p:val>
                                                <p:strVal val="ppt_x+0.4+0.05"/>
                                              </p:val>
                                            </p:tav>
                                          </p:tavLst>
                                        </p:anim>
                                        <p:anim calcmode="lin" valueType="num">
                                          <p:cBhvr>
                                            <p:cTn id="107" dur="600" accel="100000">
                                              <p:stCondLst>
                                                <p:cond delay="150"/>
                                              </p:stCondLst>
                                            </p:cTn>
                                            <p:tgtEl>
                                              <p:spTgt spid="5"/>
                                            </p:tgtEl>
                                            <p:attrNameLst>
                                              <p:attrName>ppt_y</p:attrName>
                                            </p:attrNameLst>
                                          </p:cBhvr>
                                          <p:tavLst>
                                            <p:tav tm="0">
                                              <p:val>
                                                <p:strVal val="ppt_y"/>
                                              </p:val>
                                            </p:tav>
                                            <p:tav tm="100000">
                                              <p:val>
                                                <p:strVal val="ppt_y-0.4-0.1"/>
                                              </p:val>
                                            </p:tav>
                                          </p:tavLst>
                                        </p:anim>
                                        <p:set>
                                          <p:cBhvr>
                                            <p:cTn id="108" dur="1" fill="hold">
                                              <p:stCondLst>
                                                <p:cond delay="749"/>
                                              </p:stCondLst>
                                            </p:cTn>
                                            <p:tgtEl>
                                              <p:spTgt spid="5"/>
                                            </p:tgtEl>
                                            <p:attrNameLst>
                                              <p:attrName>style.visibility</p:attrName>
                                            </p:attrNameLst>
                                          </p:cBhvr>
                                          <p:to>
                                            <p:strVal val="hidden"/>
                                          </p:to>
                                        </p:set>
                                      </p:childTnLst>
                                    </p:cTn>
                                  </p:par>
                                  <p:par>
                                    <p:cTn id="109" presetID="38" presetClass="entr" presetSubtype="0" accel="50000" fill="hold" grpId="16" nodeType="withEffect" nodePh="1">
                                      <p:stCondLst>
                                        <p:cond delay="54000"/>
                                      </p:stCondLst>
                                      <p:endCondLst>
                                        <p:cond evt="begin" delay="0">
                                          <p:tn val="109"/>
                                        </p:cond>
                                      </p:endCondLst>
                                      <p:iterate type="lt">
                                        <p:tmPct val="10000"/>
                                      </p:iterate>
                                      <p:childTnLst>
                                        <p:set>
                                          <p:cBhvr>
                                            <p:cTn id="110" dur="1" fill="hold">
                                              <p:stCondLst>
                                                <p:cond delay="0"/>
                                              </p:stCondLst>
                                            </p:cTn>
                                            <p:tgtEl>
                                              <p:spTgt spid="5"/>
                                            </p:tgtEl>
                                            <p:attrNameLst>
                                              <p:attrName>style.visibility</p:attrName>
                                            </p:attrNameLst>
                                          </p:cBhvr>
                                          <p:to>
                                            <p:strVal val="visible"/>
                                          </p:to>
                                        </p:set>
                                        <p:set>
                                          <p:cBhvr>
                                            <p:cTn id="111" dur="341" fill="hold">
                                              <p:stCondLst>
                                                <p:cond delay="0"/>
                                              </p:stCondLst>
                                            </p:cTn>
                                            <p:tgtEl>
                                              <p:spTgt spid="5"/>
                                            </p:tgtEl>
                                            <p:attrNameLst>
                                              <p:attrName>style.rotation</p:attrName>
                                            </p:attrNameLst>
                                          </p:cBhvr>
                                          <p:to>
                                            <p:strVal val="-45.0"/>
                                          </p:to>
                                        </p:set>
                                        <p:anim calcmode="lin" valueType="num">
                                          <p:cBhvr>
                                            <p:cTn id="112"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113"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14"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5"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par>
                                    <p:cTn id="116" presetID="15" presetClass="exit" presetSubtype="0" fill="hold" grpId="17" nodeType="withEffect" nodePh="1">
                                      <p:stCondLst>
                                        <p:cond delay="58500"/>
                                      </p:stCondLst>
                                      <p:endCondLst>
                                        <p:cond evt="begin" delay="0">
                                          <p:tn val="116"/>
                                        </p:cond>
                                      </p:endCondLst>
                                      <p:iterate type="lt">
                                        <p:tmPct val="10000"/>
                                      </p:iterate>
                                      <p:childTnLst>
                                        <p:anim calcmode="lin" valueType="num">
                                          <p:cBhvr>
                                            <p:cTn id="117" dur="750"/>
                                            <p:tgtEl>
                                              <p:spTgt spid="5"/>
                                            </p:tgtEl>
                                            <p:attrNameLst>
                                              <p:attrName>ppt_w</p:attrName>
                                            </p:attrNameLst>
                                          </p:cBhvr>
                                          <p:tavLst>
                                            <p:tav tm="0">
                                              <p:val>
                                                <p:strVal val="ppt_w"/>
                                              </p:val>
                                            </p:tav>
                                            <p:tav tm="100000">
                                              <p:val>
                                                <p:fltVal val="0"/>
                                              </p:val>
                                            </p:tav>
                                          </p:tavLst>
                                        </p:anim>
                                        <p:anim calcmode="lin" valueType="num">
                                          <p:cBhvr>
                                            <p:cTn id="118" dur="750"/>
                                            <p:tgtEl>
                                              <p:spTgt spid="5"/>
                                            </p:tgtEl>
                                            <p:attrNameLst>
                                              <p:attrName>ppt_h</p:attrName>
                                            </p:attrNameLst>
                                          </p:cBhvr>
                                          <p:tavLst>
                                            <p:tav tm="0">
                                              <p:val>
                                                <p:strVal val="ppt_h"/>
                                              </p:val>
                                            </p:tav>
                                            <p:tav tm="100000">
                                              <p:val>
                                                <p:fltVal val="0"/>
                                              </p:val>
                                            </p:tav>
                                          </p:tavLst>
                                        </p:anim>
                                        <p:anim calcmode="lin" valueType="num">
                                          <p:cBhvr>
                                            <p:cTn id="119" dur="750"/>
                                            <p:tgtEl>
                                              <p:spTgt spid="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20" dur="750"/>
                                            <p:tgtEl>
                                              <p:spTgt spid="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21" dur="1" fill="hold">
                                              <p:stCondLst>
                                                <p:cond delay="7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5" grpId="3"/>
          <p:bldP spid="5" grpId="4"/>
          <p:bldP spid="5" grpId="5"/>
          <p:bldP spid="5" grpId="6"/>
          <p:bldP spid="5" grpId="7"/>
          <p:bldP spid="5" grpId="8"/>
          <p:bldP spid="5" grpId="9"/>
          <p:bldP spid="5" grpId="10"/>
          <p:bldP spid="5" grpId="11"/>
          <p:bldP spid="5" grpId="12"/>
          <p:bldP spid="5" grpId="13"/>
          <p:bldP spid="5" grpId="14"/>
          <p:bldP spid="5" grpId="15"/>
          <p:bldP spid="5" grpId="16"/>
          <p:bldP spid="5" grpId="17"/>
          <p:bldP spid="5" grpId="18"/>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nodePh="1">
                                      <p:stCondLst>
                                        <p:cond delay="1500"/>
                                      </p:stCondLst>
                                      <p:endCondLst>
                                        <p:cond evt="begin" delay="0">
                                          <p:tn val="5"/>
                                        </p:cond>
                                      </p:end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0.7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Effect transition="in" filter="fade">
                                          <p:cBhvr>
                                            <p:cTn id="9" dur="500"/>
                                            <p:tgtEl>
                                              <p:spTgt spid="5"/>
                                            </p:tgtEl>
                                          </p:cBhvr>
                                        </p:animEffect>
                                      </p:childTnLst>
                                    </p:cTn>
                                  </p:par>
                                  <p:par>
                                    <p:cTn id="10" presetID="50" presetClass="exit" presetSubtype="0" accel="100000" fill="hold" grpId="1" nodeType="withEffect" nodePh="1">
                                      <p:stCondLst>
                                        <p:cond delay="5000"/>
                                      </p:stCondLst>
                                      <p:endCondLst>
                                        <p:cond evt="begin" delay="0">
                                          <p:tn val="10"/>
                                        </p:cond>
                                      </p:endCondLst>
                                      <p:iterate type="lt">
                                        <p:tmPct val="10000"/>
                                      </p:iterate>
                                      <p:childTnLst>
                                        <p:anim calcmode="lin" valueType="num">
                                          <p:cBhvr>
                                            <p:cTn id="11" dur="500"/>
                                            <p:tgtEl>
                                              <p:spTgt spid="5"/>
                                            </p:tgtEl>
                                            <p:attrNameLst>
                                              <p:attrName>ppt_w</p:attrName>
                                            </p:attrNameLst>
                                          </p:cBhvr>
                                          <p:tavLst>
                                            <p:tav tm="0">
                                              <p:val>
                                                <p:strVal val="ppt_w"/>
                                              </p:val>
                                            </p:tav>
                                            <p:tav tm="100000">
                                              <p:val>
                                                <p:strVal val="ppt_w+.3"/>
                                              </p:val>
                                            </p:tav>
                                          </p:tavLst>
                                        </p:anim>
                                        <p:anim calcmode="lin" valueType="num">
                                          <p:cBhvr>
                                            <p:cTn id="12" dur="500"/>
                                            <p:tgtEl>
                                              <p:spTgt spid="5"/>
                                            </p:tgtEl>
                                            <p:attrNameLst>
                                              <p:attrName>ppt_h</p:attrName>
                                            </p:attrNameLst>
                                          </p:cBhvr>
                                          <p:tavLst>
                                            <p:tav tm="0">
                                              <p:val>
                                                <p:strVal val="ppt_h"/>
                                              </p:val>
                                            </p:tav>
                                            <p:tav tm="100000">
                                              <p:val>
                                                <p:strVal val="ppt_h"/>
                                              </p:val>
                                            </p:tav>
                                          </p:tavLst>
                                        </p:anim>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par>
                                    <p:cTn id="15" presetID="2" presetClass="entr" presetSubtype="1" fill="hold" grpId="2" nodeType="withEffect" nodePh="1">
                                      <p:stCondLst>
                                        <p:cond delay="8250"/>
                                      </p:stCondLst>
                                      <p:endCondLst>
                                        <p:cond evt="begin" delay="0">
                                          <p:tn val="15"/>
                                        </p:cond>
                                      </p:endCondLst>
                                      <p:iterate type="lt">
                                        <p:tmPct val="10000"/>
                                      </p:iterate>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ppt_x"/>
                                              </p:val>
                                            </p:tav>
                                            <p:tav tm="100000">
                                              <p:val>
                                                <p:strVal val="#ppt_x"/>
                                              </p:val>
                                            </p:tav>
                                          </p:tavLst>
                                        </p:anim>
                                        <p:anim calcmode="lin" valueType="num">
                                          <p:cBhvr additive="base">
                                            <p:cTn id="18" dur="1000" fill="hold"/>
                                            <p:tgtEl>
                                              <p:spTgt spid="5"/>
                                            </p:tgtEl>
                                            <p:attrNameLst>
                                              <p:attrName>ppt_y</p:attrName>
                                            </p:attrNameLst>
                                          </p:cBhvr>
                                          <p:tavLst>
                                            <p:tav tm="0">
                                              <p:val>
                                                <p:strVal val="0-#ppt_h/2"/>
                                              </p:val>
                                            </p:tav>
                                            <p:tav tm="100000">
                                              <p:val>
                                                <p:strVal val="#ppt_y"/>
                                              </p:val>
                                            </p:tav>
                                          </p:tavLst>
                                        </p:anim>
                                      </p:childTnLst>
                                    </p:cTn>
                                  </p:par>
                                  <p:par>
                                    <p:cTn id="19" presetID="10" presetClass="entr" presetSubtype="0" fill="hold" grpId="3" nodeType="withEffect" nodePh="1">
                                      <p:stCondLst>
                                        <p:cond delay="8250"/>
                                      </p:stCondLst>
                                      <p:endCondLst>
                                        <p:cond evt="begin" delay="0">
                                          <p:tn val="19"/>
                                        </p:cond>
                                      </p:endCondLst>
                                      <p:iterate type="lt">
                                        <p:tmPct val="10000"/>
                                      </p:iterate>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childTnLst>
                                    </p:cTn>
                                  </p:par>
                                  <p:par>
                                    <p:cTn id="22" presetID="21" presetClass="exit" presetSubtype="4" fill="hold" grpId="4" nodeType="withEffect" nodePh="1">
                                      <p:stCondLst>
                                        <p:cond delay="14000"/>
                                      </p:stCondLst>
                                      <p:endCondLst>
                                        <p:cond evt="begin" delay="0">
                                          <p:tn val="22"/>
                                        </p:cond>
                                      </p:endCondLst>
                                      <p:iterate type="lt">
                                        <p:tmPct val="10000"/>
                                      </p:iterate>
                                      <p:childTnLst>
                                        <p:animEffect transition="out" filter="wheel(4)">
                                          <p:cBhvr>
                                            <p:cTn id="23" dur="750"/>
                                            <p:tgtEl>
                                              <p:spTgt spid="5"/>
                                            </p:tgtEl>
                                          </p:cBhvr>
                                        </p:animEffect>
                                        <p:set>
                                          <p:cBhvr>
                                            <p:cTn id="24" dur="1" fill="hold">
                                              <p:stCondLst>
                                                <p:cond delay="749"/>
                                              </p:stCondLst>
                                            </p:cTn>
                                            <p:tgtEl>
                                              <p:spTgt spid="5"/>
                                            </p:tgtEl>
                                            <p:attrNameLst>
                                              <p:attrName>style.visibility</p:attrName>
                                            </p:attrNameLst>
                                          </p:cBhvr>
                                          <p:to>
                                            <p:strVal val="hidden"/>
                                          </p:to>
                                        </p:set>
                                      </p:childTnLst>
                                    </p:cTn>
                                  </p:par>
                                  <p:par>
                                    <p:cTn id="25" presetID="56" presetClass="entr" presetSubtype="0" fill="hold" grpId="5" nodeType="withEffect" nodePh="1">
                                      <p:stCondLst>
                                        <p:cond delay="18500"/>
                                      </p:stCondLst>
                                      <p:endCondLst>
                                        <p:cond evt="begin" delay="0">
                                          <p:tn val="25"/>
                                        </p:cond>
                                      </p:endCondLst>
                                      <p:iterate type="lt">
                                        <p:tmPct val="10000"/>
                                      </p:iterate>
                                      <p:childTnLst>
                                        <p:set>
                                          <p:cBhvr>
                                            <p:cTn id="26" dur="1" fill="hold">
                                              <p:stCondLst>
                                                <p:cond delay="0"/>
                                              </p:stCondLst>
                                            </p:cTn>
                                            <p:tgtEl>
                                              <p:spTgt spid="5"/>
                                            </p:tgtEl>
                                            <p:attrNameLst>
                                              <p:attrName>style.visibility</p:attrName>
                                            </p:attrNameLst>
                                          </p:cBhvr>
                                          <p:to>
                                            <p:strVal val="visible"/>
                                          </p:to>
                                        </p:set>
                                        <p:anim by="(-#ppt_w*2)" calcmode="lin" valueType="num">
                                          <p:cBhvr rctx="PPT">
                                            <p:cTn id="27" dur="250" autoRev="1" fill="hold">
                                              <p:stCondLst>
                                                <p:cond delay="0"/>
                                              </p:stCondLst>
                                            </p:cTn>
                                            <p:tgtEl>
                                              <p:spTgt spid="5"/>
                                            </p:tgtEl>
                                            <p:attrNameLst>
                                              <p:attrName>ppt_w</p:attrName>
                                            </p:attrNameLst>
                                          </p:cBhvr>
                                        </p:anim>
                                        <p:anim by="(#ppt_w*0.50)" calcmode="lin" valueType="num">
                                          <p:cBhvr>
                                            <p:cTn id="28" dur="250" decel="50000" autoRev="1" fill="hold">
                                              <p:stCondLst>
                                                <p:cond delay="0"/>
                                              </p:stCondLst>
                                            </p:cTn>
                                            <p:tgtEl>
                                              <p:spTgt spid="5"/>
                                            </p:tgtEl>
                                            <p:attrNameLst>
                                              <p:attrName>ppt_x</p:attrName>
                                            </p:attrNameLst>
                                          </p:cBhvr>
                                        </p:anim>
                                        <p:anim from="(-#ppt_h/2)" to="(#ppt_y)" calcmode="lin" valueType="num">
                                          <p:cBhvr>
                                            <p:cTn id="29" dur="500" fill="hold">
                                              <p:stCondLst>
                                                <p:cond delay="0"/>
                                              </p:stCondLst>
                                            </p:cTn>
                                            <p:tgtEl>
                                              <p:spTgt spid="5"/>
                                            </p:tgtEl>
                                            <p:attrNameLst>
                                              <p:attrName>ppt_y</p:attrName>
                                            </p:attrNameLst>
                                          </p:cBhvr>
                                        </p:anim>
                                        <p:animRot by="21600000">
                                          <p:cBhvr>
                                            <p:cTn id="30" dur="500" fill="hold">
                                              <p:stCondLst>
                                                <p:cond delay="0"/>
                                              </p:stCondLst>
                                            </p:cTn>
                                            <p:tgtEl>
                                              <p:spTgt spid="5"/>
                                            </p:tgtEl>
                                            <p:attrNameLst>
                                              <p:attrName>r</p:attrName>
                                            </p:attrNameLst>
                                          </p:cBhvr>
                                        </p:animRot>
                                      </p:childTnLst>
                                    </p:cTn>
                                  </p:par>
                                  <p:par>
                                    <p:cTn id="31" presetID="17" presetClass="entr" presetSubtype="10" fill="hold" grpId="6" nodeType="withEffect" nodePh="1">
                                      <p:stCondLst>
                                        <p:cond delay="18500"/>
                                      </p:stCondLst>
                                      <p:endCondLst>
                                        <p:cond evt="begin" delay="0">
                                          <p:tn val="31"/>
                                        </p:cond>
                                      </p:endCondLst>
                                      <p:iterate type="lt">
                                        <p:tmPct val="10000"/>
                                      </p:iterate>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strVal val="#ppt_h"/>
                                              </p:val>
                                            </p:tav>
                                            <p:tav tm="100000">
                                              <p:val>
                                                <p:strVal val="#ppt_h"/>
                                              </p:val>
                                            </p:tav>
                                          </p:tavLst>
                                        </p:anim>
                                      </p:childTnLst>
                                    </p:cTn>
                                  </p:par>
                                  <p:par>
                                    <p:cTn id="35" presetID="31" presetClass="exit" presetSubtype="0" fill="hold" grpId="7" nodeType="withEffect" nodePh="1">
                                      <p:stCondLst>
                                        <p:cond delay="22250"/>
                                      </p:stCondLst>
                                      <p:endCondLst>
                                        <p:cond evt="begin" delay="0">
                                          <p:tn val="35"/>
                                        </p:cond>
                                      </p:endCondLst>
                                      <p:iterate type="lt">
                                        <p:tmPct val="10000"/>
                                      </p:iterate>
                                      <p:childTnLst>
                                        <p:anim calcmode="lin" valueType="num">
                                          <p:cBhvr>
                                            <p:cTn id="36" dur="750"/>
                                            <p:tgtEl>
                                              <p:spTgt spid="5"/>
                                            </p:tgtEl>
                                            <p:attrNameLst>
                                              <p:attrName>ppt_w</p:attrName>
                                            </p:attrNameLst>
                                          </p:cBhvr>
                                          <p:tavLst>
                                            <p:tav tm="0">
                                              <p:val>
                                                <p:strVal val="ppt_w"/>
                                              </p:val>
                                            </p:tav>
                                            <p:tav tm="100000">
                                              <p:val>
                                                <p:fltVal val="0"/>
                                              </p:val>
                                            </p:tav>
                                          </p:tavLst>
                                        </p:anim>
                                        <p:anim calcmode="lin" valueType="num">
                                          <p:cBhvr>
                                            <p:cTn id="37" dur="750"/>
                                            <p:tgtEl>
                                              <p:spTgt spid="5"/>
                                            </p:tgtEl>
                                            <p:attrNameLst>
                                              <p:attrName>ppt_h</p:attrName>
                                            </p:attrNameLst>
                                          </p:cBhvr>
                                          <p:tavLst>
                                            <p:tav tm="0">
                                              <p:val>
                                                <p:strVal val="ppt_h"/>
                                              </p:val>
                                            </p:tav>
                                            <p:tav tm="100000">
                                              <p:val>
                                                <p:fltVal val="0"/>
                                              </p:val>
                                            </p:tav>
                                          </p:tavLst>
                                        </p:anim>
                                        <p:anim calcmode="lin" valueType="num">
                                          <p:cBhvr>
                                            <p:cTn id="38" dur="750"/>
                                            <p:tgtEl>
                                              <p:spTgt spid="5"/>
                                            </p:tgtEl>
                                            <p:attrNameLst>
                                              <p:attrName>style.rotation</p:attrName>
                                            </p:attrNameLst>
                                          </p:cBhvr>
                                          <p:tavLst>
                                            <p:tav tm="0">
                                              <p:val>
                                                <p:fltVal val="0"/>
                                              </p:val>
                                            </p:tav>
                                            <p:tav tm="100000">
                                              <p:val>
                                                <p:fltVal val="90"/>
                                              </p:val>
                                            </p:tav>
                                          </p:tavLst>
                                        </p:anim>
                                        <p:animEffect transition="out" filter="fade">
                                          <p:cBhvr>
                                            <p:cTn id="39" dur="750"/>
                                            <p:tgtEl>
                                              <p:spTgt spid="5"/>
                                            </p:tgtEl>
                                          </p:cBhvr>
                                        </p:animEffect>
                                        <p:set>
                                          <p:cBhvr>
                                            <p:cTn id="40" dur="1" fill="hold">
                                              <p:stCondLst>
                                                <p:cond delay="749"/>
                                              </p:stCondLst>
                                            </p:cTn>
                                            <p:tgtEl>
                                              <p:spTgt spid="5"/>
                                            </p:tgtEl>
                                            <p:attrNameLst>
                                              <p:attrName>style.visibility</p:attrName>
                                            </p:attrNameLst>
                                          </p:cBhvr>
                                          <p:to>
                                            <p:strVal val="hidden"/>
                                          </p:to>
                                        </p:set>
                                      </p:childTnLst>
                                    </p:cTn>
                                  </p:par>
                                  <p:par>
                                    <p:cTn id="41" presetID="25" presetClass="entr" presetSubtype="0" fill="hold" grpId="8" nodeType="withEffect" nodePh="1">
                                      <p:stCondLst>
                                        <p:cond delay="26500"/>
                                      </p:stCondLst>
                                      <p:endCondLst>
                                        <p:cond evt="begin" delay="0">
                                          <p:tn val="41"/>
                                        </p:cond>
                                      </p:endCondLst>
                                      <p:iterate type="lt">
                                        <p:tmPct val="10000"/>
                                      </p:iterate>
                                      <p:childTnLst>
                                        <p:set>
                                          <p:cBhvr>
                                            <p:cTn id="42" dur="1" fill="hold">
                                              <p:stCondLst>
                                                <p:cond delay="0"/>
                                              </p:stCondLst>
                                            </p:cTn>
                                            <p:tgtEl>
                                              <p:spTgt spid="5"/>
                                            </p:tgtEl>
                                            <p:attrNameLst>
                                              <p:attrName>style.visibility</p:attrName>
                                            </p:attrNameLst>
                                          </p:cBhvr>
                                          <p:to>
                                            <p:strVal val="visible"/>
                                          </p:to>
                                        </p:set>
                                        <p:anim calcmode="lin" valueType="num">
                                          <p:cBhvr>
                                            <p:cTn id="43" dur="375"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44" dur="375"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45" dur="375" accel="50000" fill="hold">
                                              <p:stCondLst>
                                                <p:cond delay="375"/>
                                              </p:stCondLst>
                                            </p:cTn>
                                            <p:tgtEl>
                                              <p:spTgt spid="5"/>
                                            </p:tgtEl>
                                            <p:attrNameLst>
                                              <p:attrName>ppt_w</p:attrName>
                                            </p:attrNameLst>
                                          </p:cBhvr>
                                          <p:tavLst>
                                            <p:tav tm="0">
                                              <p:val>
                                                <p:strVal val="#ppt_w*.05"/>
                                              </p:val>
                                            </p:tav>
                                            <p:tav tm="100000">
                                              <p:val>
                                                <p:strVal val="#ppt_w"/>
                                              </p:val>
                                            </p:tav>
                                          </p:tavLst>
                                        </p:anim>
                                        <p:anim calcmode="lin" valueType="num">
                                          <p:cBhvr>
                                            <p:cTn id="46" dur="750" fill="hold"/>
                                            <p:tgtEl>
                                              <p:spTgt spid="5"/>
                                            </p:tgtEl>
                                            <p:attrNameLst>
                                              <p:attrName>ppt_h</p:attrName>
                                            </p:attrNameLst>
                                          </p:cBhvr>
                                          <p:tavLst>
                                            <p:tav tm="0">
                                              <p:val>
                                                <p:strVal val="#ppt_h"/>
                                              </p:val>
                                            </p:tav>
                                            <p:tav tm="100000">
                                              <p:val>
                                                <p:strVal val="#ppt_h"/>
                                              </p:val>
                                            </p:tav>
                                          </p:tavLst>
                                        </p:anim>
                                        <p:anim calcmode="lin" valueType="num">
                                          <p:cBhvr>
                                            <p:cTn id="47" dur="375"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48" dur="375"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49" dur="375" accel="50000" fill="hold">
                                              <p:stCondLst>
                                                <p:cond delay="375"/>
                                              </p:stCondLst>
                                            </p:cTn>
                                            <p:tgtEl>
                                              <p:spTgt spid="5"/>
                                            </p:tgtEl>
                                            <p:attrNameLst>
                                              <p:attrName>ppt_y</p:attrName>
                                            </p:attrNameLst>
                                          </p:cBhvr>
                                          <p:tavLst>
                                            <p:tav tm="0">
                                              <p:val>
                                                <p:strVal val="#ppt_y+.1"/>
                                              </p:val>
                                            </p:tav>
                                            <p:tav tm="100000">
                                              <p:val>
                                                <p:strVal val="#ppt_y"/>
                                              </p:val>
                                            </p:tav>
                                          </p:tavLst>
                                        </p:anim>
                                        <p:animEffect transition="in" filter="fade">
                                          <p:cBhvr>
                                            <p:cTn id="50" dur="750" decel="50000">
                                              <p:stCondLst>
                                                <p:cond delay="0"/>
                                              </p:stCondLst>
                                            </p:cTn>
                                            <p:tgtEl>
                                              <p:spTgt spid="5"/>
                                            </p:tgtEl>
                                          </p:cBhvr>
                                        </p:animEffect>
                                      </p:childTnLst>
                                    </p:cTn>
                                  </p:par>
                                  <p:par>
                                    <p:cTn id="51" presetID="10" presetClass="entr" presetSubtype="0" fill="hold" grpId="9" nodeType="withEffect" nodePh="1">
                                      <p:stCondLst>
                                        <p:cond delay="26500"/>
                                      </p:stCondLst>
                                      <p:endCondLst>
                                        <p:cond evt="begin" delay="0">
                                          <p:tn val="51"/>
                                        </p:cond>
                                      </p:endCondLst>
                                      <p:iterate type="lt">
                                        <p:tmPct val="10000"/>
                                      </p:iterate>
                                      <p:childTnLst>
                                        <p:set>
                                          <p:cBhvr>
                                            <p:cTn id="52" dur="1" fill="hold">
                                              <p:stCondLst>
                                                <p:cond delay="0"/>
                                              </p:stCondLst>
                                            </p:cTn>
                                            <p:tgtEl>
                                              <p:spTgt spid="5"/>
                                            </p:tgtEl>
                                            <p:attrNameLst>
                                              <p:attrName>style.visibility</p:attrName>
                                            </p:attrNameLst>
                                          </p:cBhvr>
                                          <p:to>
                                            <p:strVal val="visible"/>
                                          </p:to>
                                        </p:set>
                                        <p:animEffect transition="in" filter="fade">
                                          <p:cBhvr>
                                            <p:cTn id="53" dur="750"/>
                                            <p:tgtEl>
                                              <p:spTgt spid="5"/>
                                            </p:tgtEl>
                                          </p:cBhvr>
                                        </p:animEffect>
                                      </p:childTnLst>
                                    </p:cTn>
                                  </p:par>
                                  <p:par>
                                    <p:cTn id="54" presetID="23" presetClass="exit" presetSubtype="544" fill="hold" grpId="10" nodeType="withEffect" nodePh="1">
                                      <p:stCondLst>
                                        <p:cond delay="31000"/>
                                      </p:stCondLst>
                                      <p:endCondLst>
                                        <p:cond evt="begin" delay="0">
                                          <p:tn val="54"/>
                                        </p:cond>
                                      </p:endCondLst>
                                      <p:iterate type="lt">
                                        <p:tmPct val="10000"/>
                                      </p:iterate>
                                      <p:childTnLst>
                                        <p:anim calcmode="lin" valueType="num">
                                          <p:cBhvr>
                                            <p:cTn id="55" dur="750"/>
                                            <p:tgtEl>
                                              <p:spTgt spid="5"/>
                                            </p:tgtEl>
                                            <p:attrNameLst>
                                              <p:attrName>ppt_w</p:attrName>
                                            </p:attrNameLst>
                                          </p:cBhvr>
                                          <p:tavLst>
                                            <p:tav tm="0">
                                              <p:val>
                                                <p:strVal val="ppt_w"/>
                                              </p:val>
                                            </p:tav>
                                            <p:tav tm="100000">
                                              <p:val>
                                                <p:fltVal val="0"/>
                                              </p:val>
                                            </p:tav>
                                          </p:tavLst>
                                        </p:anim>
                                        <p:anim calcmode="lin" valueType="num">
                                          <p:cBhvr>
                                            <p:cTn id="56" dur="750"/>
                                            <p:tgtEl>
                                              <p:spTgt spid="5"/>
                                            </p:tgtEl>
                                            <p:attrNameLst>
                                              <p:attrName>ppt_h</p:attrName>
                                            </p:attrNameLst>
                                          </p:cBhvr>
                                          <p:tavLst>
                                            <p:tav tm="0">
                                              <p:val>
                                                <p:strVal val="ppt_h"/>
                                              </p:val>
                                            </p:tav>
                                            <p:tav tm="100000">
                                              <p:val>
                                                <p:fltVal val="0"/>
                                              </p:val>
                                            </p:tav>
                                          </p:tavLst>
                                        </p:anim>
                                        <p:anim calcmode="lin" valueType="num">
                                          <p:cBhvr>
                                            <p:cTn id="57" dur="750"/>
                                            <p:tgtEl>
                                              <p:spTgt spid="5"/>
                                            </p:tgtEl>
                                            <p:attrNameLst>
                                              <p:attrName>ppt_x</p:attrName>
                                            </p:attrNameLst>
                                          </p:cBhvr>
                                          <p:tavLst>
                                            <p:tav tm="0">
                                              <p:val>
                                                <p:strVal val="ppt_x"/>
                                              </p:val>
                                            </p:tav>
                                            <p:tav tm="100000">
                                              <p:val>
                                                <p:fltVal val="0.5"/>
                                              </p:val>
                                            </p:tav>
                                          </p:tavLst>
                                        </p:anim>
                                        <p:anim calcmode="lin" valueType="num">
                                          <p:cBhvr>
                                            <p:cTn id="58" dur="750"/>
                                            <p:tgtEl>
                                              <p:spTgt spid="5"/>
                                            </p:tgtEl>
                                            <p:attrNameLst>
                                              <p:attrName>ppt_y</p:attrName>
                                            </p:attrNameLst>
                                          </p:cBhvr>
                                          <p:tavLst>
                                            <p:tav tm="0">
                                              <p:val>
                                                <p:strVal val="ppt_y"/>
                                              </p:val>
                                            </p:tav>
                                            <p:tav tm="100000">
                                              <p:val>
                                                <p:fltVal val="0.5"/>
                                              </p:val>
                                            </p:tav>
                                          </p:tavLst>
                                        </p:anim>
                                        <p:set>
                                          <p:cBhvr>
                                            <p:cTn id="59" dur="1" fill="hold">
                                              <p:stCondLst>
                                                <p:cond delay="749"/>
                                              </p:stCondLst>
                                            </p:cTn>
                                            <p:tgtEl>
                                              <p:spTgt spid="5"/>
                                            </p:tgtEl>
                                            <p:attrNameLst>
                                              <p:attrName>style.visibility</p:attrName>
                                            </p:attrNameLst>
                                          </p:cBhvr>
                                          <p:to>
                                            <p:strVal val="hidden"/>
                                          </p:to>
                                        </p:set>
                                      </p:childTnLst>
                                    </p:cTn>
                                  </p:par>
                                  <p:par>
                                    <p:cTn id="60" presetID="41" presetClass="entr" presetSubtype="0" fill="hold" grpId="11" nodeType="withEffect" nodePh="1">
                                      <p:stCondLst>
                                        <p:cond delay="35250"/>
                                      </p:stCondLst>
                                      <p:endCondLst>
                                        <p:cond evt="begin" delay="0">
                                          <p:tn val="60"/>
                                        </p:cond>
                                      </p:endCondLst>
                                      <p:iterate type="lt">
                                        <p:tmPct val="10000"/>
                                      </p:iterate>
                                      <p:childTnLst>
                                        <p:set>
                                          <p:cBhvr>
                                            <p:cTn id="61" dur="1" fill="hold">
                                              <p:stCondLst>
                                                <p:cond delay="0"/>
                                              </p:stCondLst>
                                            </p:cTn>
                                            <p:tgtEl>
                                              <p:spTgt spid="5"/>
                                            </p:tgtEl>
                                            <p:attrNameLst>
                                              <p:attrName>style.visibility</p:attrName>
                                            </p:attrNameLst>
                                          </p:cBhvr>
                                          <p:to>
                                            <p:strVal val="visible"/>
                                          </p:to>
                                        </p:set>
                                        <p:anim calcmode="lin" valueType="num">
                                          <p:cBhvr>
                                            <p:cTn id="62" dur="7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63" dur="750" fill="hold"/>
                                            <p:tgtEl>
                                              <p:spTgt spid="5"/>
                                            </p:tgtEl>
                                            <p:attrNameLst>
                                              <p:attrName>ppt_y</p:attrName>
                                            </p:attrNameLst>
                                          </p:cBhvr>
                                          <p:tavLst>
                                            <p:tav tm="0">
                                              <p:val>
                                                <p:strVal val="#ppt_y"/>
                                              </p:val>
                                            </p:tav>
                                            <p:tav tm="100000">
                                              <p:val>
                                                <p:strVal val="#ppt_y"/>
                                              </p:val>
                                            </p:tav>
                                          </p:tavLst>
                                        </p:anim>
                                        <p:anim calcmode="lin" valueType="num">
                                          <p:cBhvr>
                                            <p:cTn id="64" dur="7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65" dur="7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66" dur="750" tmFilter="0,0; .5, 1; 1, 1"/>
                                            <p:tgtEl>
                                              <p:spTgt spid="5"/>
                                            </p:tgtEl>
                                          </p:cBhvr>
                                        </p:animEffect>
                                      </p:childTnLst>
                                    </p:cTn>
                                  </p:par>
                                  <p:par>
                                    <p:cTn id="67" presetID="55" presetClass="entr" presetSubtype="0" fill="hold" grpId="18" nodeType="withEffect" nodePh="1">
                                      <p:stCondLst>
                                        <p:cond delay="35250"/>
                                      </p:stCondLst>
                                      <p:endCondLst>
                                        <p:cond evt="begin" delay="0">
                                          <p:tn val="67"/>
                                        </p:cond>
                                      </p:endCondLst>
                                      <p:iterate type="lt">
                                        <p:tmPct val="10000"/>
                                      </p:iterate>
                                      <p:childTnLst>
                                        <p:set>
                                          <p:cBhvr>
                                            <p:cTn id="68" dur="1" fill="hold">
                                              <p:stCondLst>
                                                <p:cond delay="0"/>
                                              </p:stCondLst>
                                            </p:cTn>
                                            <p:tgtEl>
                                              <p:spTgt spid="5"/>
                                            </p:tgtEl>
                                            <p:attrNameLst>
                                              <p:attrName>style.visibility</p:attrName>
                                            </p:attrNameLst>
                                          </p:cBhvr>
                                          <p:to>
                                            <p:strVal val="visible"/>
                                          </p:to>
                                        </p:set>
                                        <p:anim calcmode="lin" valueType="num">
                                          <p:cBhvr>
                                            <p:cTn id="69" dur="750" fill="hold"/>
                                            <p:tgtEl>
                                              <p:spTgt spid="5"/>
                                            </p:tgtEl>
                                            <p:attrNameLst>
                                              <p:attrName>ppt_w</p:attrName>
                                            </p:attrNameLst>
                                          </p:cBhvr>
                                          <p:tavLst>
                                            <p:tav tm="0">
                                              <p:val>
                                                <p:strVal val="#ppt_w*0.70"/>
                                              </p:val>
                                            </p:tav>
                                            <p:tav tm="100000">
                                              <p:val>
                                                <p:strVal val="#ppt_w"/>
                                              </p:val>
                                            </p:tav>
                                          </p:tavLst>
                                        </p:anim>
                                        <p:anim calcmode="lin" valueType="num">
                                          <p:cBhvr>
                                            <p:cTn id="70" dur="750" fill="hold"/>
                                            <p:tgtEl>
                                              <p:spTgt spid="5"/>
                                            </p:tgtEl>
                                            <p:attrNameLst>
                                              <p:attrName>ppt_h</p:attrName>
                                            </p:attrNameLst>
                                          </p:cBhvr>
                                          <p:tavLst>
                                            <p:tav tm="0">
                                              <p:val>
                                                <p:strVal val="#ppt_h"/>
                                              </p:val>
                                            </p:tav>
                                            <p:tav tm="100000">
                                              <p:val>
                                                <p:strVal val="#ppt_h"/>
                                              </p:val>
                                            </p:tav>
                                          </p:tavLst>
                                        </p:anim>
                                        <p:animEffect transition="in" filter="fade">
                                          <p:cBhvr>
                                            <p:cTn id="71" dur="750"/>
                                            <p:tgtEl>
                                              <p:spTgt spid="5"/>
                                            </p:tgtEl>
                                          </p:cBhvr>
                                        </p:animEffect>
                                      </p:childTnLst>
                                    </p:cTn>
                                  </p:par>
                                  <p:par>
                                    <p:cTn id="72" presetID="49" presetClass="exit" presetSubtype="0" accel="100000" fill="hold" grpId="12" nodeType="withEffect" nodePh="1">
                                      <p:stCondLst>
                                        <p:cond delay="40000"/>
                                      </p:stCondLst>
                                      <p:endCondLst>
                                        <p:cond evt="begin" delay="0">
                                          <p:tn val="72"/>
                                        </p:cond>
                                      </p:endCondLst>
                                      <p:iterate type="lt">
                                        <p:tmPct val="10000"/>
                                      </p:iterate>
                                      <p:childTnLst>
                                        <p:anim calcmode="lin" valueType="num">
                                          <p:cBhvr>
                                            <p:cTn id="73" dur="750"/>
                                            <p:tgtEl>
                                              <p:spTgt spid="5"/>
                                            </p:tgtEl>
                                            <p:attrNameLst>
                                              <p:attrName>ppt_w</p:attrName>
                                            </p:attrNameLst>
                                          </p:cBhvr>
                                          <p:tavLst>
                                            <p:tav tm="0">
                                              <p:val>
                                                <p:strVal val="ppt_w"/>
                                              </p:val>
                                            </p:tav>
                                            <p:tav tm="100000">
                                              <p:val>
                                                <p:fltVal val="0"/>
                                              </p:val>
                                            </p:tav>
                                          </p:tavLst>
                                        </p:anim>
                                        <p:anim calcmode="lin" valueType="num">
                                          <p:cBhvr>
                                            <p:cTn id="74" dur="750"/>
                                            <p:tgtEl>
                                              <p:spTgt spid="5"/>
                                            </p:tgtEl>
                                            <p:attrNameLst>
                                              <p:attrName>ppt_h</p:attrName>
                                            </p:attrNameLst>
                                          </p:cBhvr>
                                          <p:tavLst>
                                            <p:tav tm="0">
                                              <p:val>
                                                <p:strVal val="ppt_h"/>
                                              </p:val>
                                            </p:tav>
                                            <p:tav tm="100000">
                                              <p:val>
                                                <p:fltVal val="0"/>
                                              </p:val>
                                            </p:tav>
                                          </p:tavLst>
                                        </p:anim>
                                        <p:anim calcmode="lin" valueType="num">
                                          <p:cBhvr>
                                            <p:cTn id="75" dur="750"/>
                                            <p:tgtEl>
                                              <p:spTgt spid="5"/>
                                            </p:tgtEl>
                                            <p:attrNameLst>
                                              <p:attrName>style.rotation</p:attrName>
                                            </p:attrNameLst>
                                          </p:cBhvr>
                                          <p:tavLst>
                                            <p:tav tm="0">
                                              <p:val>
                                                <p:fltVal val="0"/>
                                              </p:val>
                                            </p:tav>
                                            <p:tav tm="100000">
                                              <p:val>
                                                <p:fltVal val="360"/>
                                              </p:val>
                                            </p:tav>
                                          </p:tavLst>
                                        </p:anim>
                                        <p:animEffect transition="out" filter="fade">
                                          <p:cBhvr>
                                            <p:cTn id="76" dur="750"/>
                                            <p:tgtEl>
                                              <p:spTgt spid="5"/>
                                            </p:tgtEl>
                                          </p:cBhvr>
                                        </p:animEffect>
                                        <p:set>
                                          <p:cBhvr>
                                            <p:cTn id="77" dur="1" fill="hold">
                                              <p:stCondLst>
                                                <p:cond delay="749"/>
                                              </p:stCondLst>
                                            </p:cTn>
                                            <p:tgtEl>
                                              <p:spTgt spid="5"/>
                                            </p:tgtEl>
                                            <p:attrNameLst>
                                              <p:attrName>style.visibility</p:attrName>
                                            </p:attrNameLst>
                                          </p:cBhvr>
                                          <p:to>
                                            <p:strVal val="hidden"/>
                                          </p:to>
                                        </p:set>
                                      </p:childTnLst>
                                    </p:cTn>
                                  </p:par>
                                  <p:par>
                                    <p:cTn id="78" presetID="26" presetClass="entr" presetSubtype="0" fill="hold" grpId="13" nodeType="withEffect" nodePh="1">
                                      <p:stCondLst>
                                        <p:cond delay="44250"/>
                                      </p:stCondLst>
                                      <p:endCondLst>
                                        <p:cond evt="begin" delay="0">
                                          <p:tn val="78"/>
                                        </p:cond>
                                      </p:endCondLst>
                                      <p:iterate type="lt">
                                        <p:tmPct val="10000"/>
                                      </p:iterate>
                                      <p:childTnLst>
                                        <p:set>
                                          <p:cBhvr>
                                            <p:cTn id="79" dur="1" fill="hold">
                                              <p:stCondLst>
                                                <p:cond delay="0"/>
                                              </p:stCondLst>
                                            </p:cTn>
                                            <p:tgtEl>
                                              <p:spTgt spid="5"/>
                                            </p:tgtEl>
                                            <p:attrNameLst>
                                              <p:attrName>style.visibility</p:attrName>
                                            </p:attrNameLst>
                                          </p:cBhvr>
                                          <p:to>
                                            <p:strVal val="visible"/>
                                          </p:to>
                                        </p:set>
                                        <p:animEffect transition="in" filter="wipe(down)">
                                          <p:cBhvr>
                                            <p:cTn id="80" dur="290">
                                              <p:stCondLst>
                                                <p:cond delay="0"/>
                                              </p:stCondLst>
                                            </p:cTn>
                                            <p:tgtEl>
                                              <p:spTgt spid="5"/>
                                            </p:tgtEl>
                                          </p:cBhvr>
                                        </p:animEffect>
                                        <p:anim calcmode="lin" valueType="num">
                                          <p:cBhvr>
                                            <p:cTn id="81"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82"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83"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84"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85"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86" dur="13">
                                              <p:stCondLst>
                                                <p:cond delay="325"/>
                                              </p:stCondLst>
                                            </p:cTn>
                                            <p:tgtEl>
                                              <p:spTgt spid="5"/>
                                            </p:tgtEl>
                                          </p:cBhvr>
                                          <p:to x="100000" y="60000"/>
                                        </p:animScale>
                                        <p:animScale>
                                          <p:cBhvr>
                                            <p:cTn id="87" dur="83" decel="50000">
                                              <p:stCondLst>
                                                <p:cond delay="338"/>
                                              </p:stCondLst>
                                            </p:cTn>
                                            <p:tgtEl>
                                              <p:spTgt spid="5"/>
                                            </p:tgtEl>
                                          </p:cBhvr>
                                          <p:to x="100000" y="100000"/>
                                        </p:animScale>
                                        <p:animScale>
                                          <p:cBhvr>
                                            <p:cTn id="88" dur="13">
                                              <p:stCondLst>
                                                <p:cond delay="656"/>
                                              </p:stCondLst>
                                            </p:cTn>
                                            <p:tgtEl>
                                              <p:spTgt spid="5"/>
                                            </p:tgtEl>
                                          </p:cBhvr>
                                          <p:to x="100000" y="80000"/>
                                        </p:animScale>
                                        <p:animScale>
                                          <p:cBhvr>
                                            <p:cTn id="89" dur="83" decel="50000">
                                              <p:stCondLst>
                                                <p:cond delay="669"/>
                                              </p:stCondLst>
                                            </p:cTn>
                                            <p:tgtEl>
                                              <p:spTgt spid="5"/>
                                            </p:tgtEl>
                                          </p:cBhvr>
                                          <p:to x="100000" y="100000"/>
                                        </p:animScale>
                                        <p:animScale>
                                          <p:cBhvr>
                                            <p:cTn id="90" dur="13">
                                              <p:stCondLst>
                                                <p:cond delay="821"/>
                                              </p:stCondLst>
                                            </p:cTn>
                                            <p:tgtEl>
                                              <p:spTgt spid="5"/>
                                            </p:tgtEl>
                                          </p:cBhvr>
                                          <p:to x="100000" y="90000"/>
                                        </p:animScale>
                                        <p:animScale>
                                          <p:cBhvr>
                                            <p:cTn id="91" dur="83" decel="50000">
                                              <p:stCondLst>
                                                <p:cond delay="834"/>
                                              </p:stCondLst>
                                            </p:cTn>
                                            <p:tgtEl>
                                              <p:spTgt spid="5"/>
                                            </p:tgtEl>
                                          </p:cBhvr>
                                          <p:to x="100000" y="100000"/>
                                        </p:animScale>
                                        <p:animScale>
                                          <p:cBhvr>
                                            <p:cTn id="92" dur="13">
                                              <p:stCondLst>
                                                <p:cond delay="904"/>
                                              </p:stCondLst>
                                            </p:cTn>
                                            <p:tgtEl>
                                              <p:spTgt spid="5"/>
                                            </p:tgtEl>
                                          </p:cBhvr>
                                          <p:to x="100000" y="95000"/>
                                        </p:animScale>
                                        <p:animScale>
                                          <p:cBhvr>
                                            <p:cTn id="93" dur="83" decel="50000">
                                              <p:stCondLst>
                                                <p:cond delay="917"/>
                                              </p:stCondLst>
                                            </p:cTn>
                                            <p:tgtEl>
                                              <p:spTgt spid="5"/>
                                            </p:tgtEl>
                                          </p:cBhvr>
                                          <p:to x="100000" y="100000"/>
                                        </p:animScale>
                                      </p:childTnLst>
                                    </p:cTn>
                                  </p:par>
                                  <p:par>
                                    <p:cTn id="94" presetID="41" presetClass="exit" presetSubtype="0" fill="hold" grpId="14" nodeType="withEffect" nodePh="1">
                                      <p:stCondLst>
                                        <p:cond delay="49750"/>
                                      </p:stCondLst>
                                      <p:endCondLst>
                                        <p:cond evt="begin" delay="0">
                                          <p:tn val="94"/>
                                        </p:cond>
                                      </p:endCondLst>
                                      <p:iterate type="lt">
                                        <p:tmPct val="10000"/>
                                      </p:iterate>
                                      <p:childTnLst>
                                        <p:anim calcmode="lin" valueType="num">
                                          <p:cBhvr>
                                            <p:cTn id="95" dur="750"/>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96" dur="750"/>
                                            <p:tgtEl>
                                              <p:spTgt spid="5"/>
                                            </p:tgtEl>
                                            <p:attrNameLst>
                                              <p:attrName>ppt_y</p:attrName>
                                            </p:attrNameLst>
                                          </p:cBhvr>
                                          <p:tavLst>
                                            <p:tav tm="0">
                                              <p:val>
                                                <p:strVal val="ppt_y"/>
                                              </p:val>
                                            </p:tav>
                                            <p:tav tm="100000">
                                              <p:val>
                                                <p:strVal val="ppt_y"/>
                                              </p:val>
                                            </p:tav>
                                          </p:tavLst>
                                        </p:anim>
                                        <p:anim calcmode="lin" valueType="num">
                                          <p:cBhvr>
                                            <p:cTn id="97" dur="750"/>
                                            <p:tgtEl>
                                              <p:spTgt spid="5"/>
                                            </p:tgtEl>
                                            <p:attrNameLst>
                                              <p:attrName>ppt_h</p:attrName>
                                            </p:attrNameLst>
                                          </p:cBhvr>
                                          <p:tavLst>
                                            <p:tav tm="0">
                                              <p:val>
                                                <p:strVal val="ppt_h"/>
                                              </p:val>
                                            </p:tav>
                                            <p:tav tm="50000">
                                              <p:val>
                                                <p:strVal val="ppt_h+.01"/>
                                              </p:val>
                                            </p:tav>
                                            <p:tav tm="100000">
                                              <p:val>
                                                <p:strVal val="ppt_h/10"/>
                                              </p:val>
                                            </p:tav>
                                          </p:tavLst>
                                        </p:anim>
                                        <p:anim calcmode="lin" valueType="num">
                                          <p:cBhvr>
                                            <p:cTn id="98" dur="750"/>
                                            <p:tgtEl>
                                              <p:spTgt spid="5"/>
                                            </p:tgtEl>
                                            <p:attrNameLst>
                                              <p:attrName>ppt_w</p:attrName>
                                            </p:attrNameLst>
                                          </p:cBhvr>
                                          <p:tavLst>
                                            <p:tav tm="0">
                                              <p:val>
                                                <p:strVal val="ppt_w"/>
                                              </p:val>
                                            </p:tav>
                                            <p:tav tm="50000">
                                              <p:val>
                                                <p:strVal val="ppt_w+.01"/>
                                              </p:val>
                                            </p:tav>
                                            <p:tav tm="100000">
                                              <p:val>
                                                <p:strVal val="ppt_w/10"/>
                                              </p:val>
                                            </p:tav>
                                          </p:tavLst>
                                        </p:anim>
                                        <p:animEffect transition="out" filter="fade">
                                          <p:cBhvr>
                                            <p:cTn id="99" dur="750" tmFilter="0,0; .5, 0; 1, 1"/>
                                            <p:tgtEl>
                                              <p:spTgt spid="5"/>
                                            </p:tgtEl>
                                          </p:cBhvr>
                                        </p:animEffect>
                                        <p:set>
                                          <p:cBhvr>
                                            <p:cTn id="100" dur="1" fill="hold">
                                              <p:stCondLst>
                                                <p:cond delay="749"/>
                                              </p:stCondLst>
                                            </p:cTn>
                                            <p:tgtEl>
                                              <p:spTgt spid="5"/>
                                            </p:tgtEl>
                                            <p:attrNameLst>
                                              <p:attrName>style.visibility</p:attrName>
                                            </p:attrNameLst>
                                          </p:cBhvr>
                                          <p:to>
                                            <p:strVal val="hidden"/>
                                          </p:to>
                                        </p:set>
                                      </p:childTnLst>
                                    </p:cTn>
                                  </p:par>
                                  <p:par>
                                    <p:cTn id="101" presetID="30" presetClass="exit" presetSubtype="0" fill="hold" grpId="15" nodeType="withEffect" nodePh="1">
                                      <p:stCondLst>
                                        <p:cond delay="49750"/>
                                      </p:stCondLst>
                                      <p:endCondLst>
                                        <p:cond evt="begin" delay="0">
                                          <p:tn val="101"/>
                                        </p:cond>
                                      </p:endCondLst>
                                      <p:iterate type="lt">
                                        <p:tmPct val="10000"/>
                                      </p:iterate>
                                      <p:childTnLst>
                                        <p:animEffect transition="out" filter="fade">
                                          <p:cBhvr>
                                            <p:cTn id="102" dur="600" accel="100000">
                                              <p:stCondLst>
                                                <p:cond delay="150"/>
                                              </p:stCondLst>
                                            </p:cTn>
                                            <p:tgtEl>
                                              <p:spTgt spid="5"/>
                                            </p:tgtEl>
                                          </p:cBhvr>
                                        </p:animEffect>
                                        <p:anim calcmode="lin" valueType="num">
                                          <p:cBhvr>
                                            <p:cTn id="103" dur="600" accel="100000">
                                              <p:stCondLst>
                                                <p:cond delay="150"/>
                                              </p:stCondLst>
                                            </p:cTn>
                                            <p:tgtEl>
                                              <p:spTgt spid="5"/>
                                            </p:tgtEl>
                                            <p:attrNameLst>
                                              <p:attrName>style.rotation</p:attrName>
                                            </p:attrNameLst>
                                          </p:cBhvr>
                                          <p:tavLst>
                                            <p:tav tm="0">
                                              <p:val>
                                                <p:fltVal val="0"/>
                                              </p:val>
                                            </p:tav>
                                            <p:tav tm="100000">
                                              <p:val>
                                                <p:fltVal val="-90"/>
                                              </p:val>
                                            </p:tav>
                                          </p:tavLst>
                                        </p:anim>
                                        <p:anim calcmode="lin" valueType="num">
                                          <p:cBhvr>
                                            <p:cTn id="104" dur="2" decel="100000"/>
                                            <p:tgtEl>
                                              <p:spTgt spid="5"/>
                                            </p:tgtEl>
                                            <p:attrNameLst>
                                              <p:attrName>ppt_x</p:attrName>
                                            </p:attrNameLst>
                                          </p:cBhvr>
                                          <p:tavLst>
                                            <p:tav tm="0">
                                              <p:val>
                                                <p:strVal val="ppt_x"/>
                                              </p:val>
                                            </p:tav>
                                            <p:tav tm="100000">
                                              <p:val>
                                                <p:strVal val="ppt_x-0.05"/>
                                              </p:val>
                                            </p:tav>
                                          </p:tavLst>
                                        </p:anim>
                                        <p:anim calcmode="lin" valueType="num">
                                          <p:cBhvr>
                                            <p:cTn id="105" dur="2" decel="100000"/>
                                            <p:tgtEl>
                                              <p:spTgt spid="5"/>
                                            </p:tgtEl>
                                            <p:attrNameLst>
                                              <p:attrName>ppt_y</p:attrName>
                                            </p:attrNameLst>
                                          </p:cBhvr>
                                          <p:tavLst>
                                            <p:tav tm="0">
                                              <p:val>
                                                <p:strVal val="ppt_y"/>
                                              </p:val>
                                            </p:tav>
                                            <p:tav tm="100000">
                                              <p:val>
                                                <p:strVal val="ppt_y+0.1"/>
                                              </p:val>
                                            </p:tav>
                                          </p:tavLst>
                                        </p:anim>
                                        <p:anim calcmode="lin" valueType="num">
                                          <p:cBhvr>
                                            <p:cTn id="106" dur="600" accel="100000">
                                              <p:stCondLst>
                                                <p:cond delay="150"/>
                                              </p:stCondLst>
                                            </p:cTn>
                                            <p:tgtEl>
                                              <p:spTgt spid="5"/>
                                            </p:tgtEl>
                                            <p:attrNameLst>
                                              <p:attrName>ppt_x</p:attrName>
                                            </p:attrNameLst>
                                          </p:cBhvr>
                                          <p:tavLst>
                                            <p:tav tm="0">
                                              <p:val>
                                                <p:strVal val="ppt_x"/>
                                              </p:val>
                                            </p:tav>
                                            <p:tav tm="100000">
                                              <p:val>
                                                <p:strVal val="ppt_x+0.4+0.05"/>
                                              </p:val>
                                            </p:tav>
                                          </p:tavLst>
                                        </p:anim>
                                        <p:anim calcmode="lin" valueType="num">
                                          <p:cBhvr>
                                            <p:cTn id="107" dur="600" accel="100000">
                                              <p:stCondLst>
                                                <p:cond delay="150"/>
                                              </p:stCondLst>
                                            </p:cTn>
                                            <p:tgtEl>
                                              <p:spTgt spid="5"/>
                                            </p:tgtEl>
                                            <p:attrNameLst>
                                              <p:attrName>ppt_y</p:attrName>
                                            </p:attrNameLst>
                                          </p:cBhvr>
                                          <p:tavLst>
                                            <p:tav tm="0">
                                              <p:val>
                                                <p:strVal val="ppt_y"/>
                                              </p:val>
                                            </p:tav>
                                            <p:tav tm="100000">
                                              <p:val>
                                                <p:strVal val="ppt_y-0.4-0.1"/>
                                              </p:val>
                                            </p:tav>
                                          </p:tavLst>
                                        </p:anim>
                                        <p:set>
                                          <p:cBhvr>
                                            <p:cTn id="108" dur="1" fill="hold">
                                              <p:stCondLst>
                                                <p:cond delay="749"/>
                                              </p:stCondLst>
                                            </p:cTn>
                                            <p:tgtEl>
                                              <p:spTgt spid="5"/>
                                            </p:tgtEl>
                                            <p:attrNameLst>
                                              <p:attrName>style.visibility</p:attrName>
                                            </p:attrNameLst>
                                          </p:cBhvr>
                                          <p:to>
                                            <p:strVal val="hidden"/>
                                          </p:to>
                                        </p:set>
                                      </p:childTnLst>
                                    </p:cTn>
                                  </p:par>
                                  <p:par>
                                    <p:cTn id="109" presetID="38" presetClass="entr" presetSubtype="0" accel="50000" fill="hold" grpId="16" nodeType="withEffect" nodePh="1">
                                      <p:stCondLst>
                                        <p:cond delay="54000"/>
                                      </p:stCondLst>
                                      <p:endCondLst>
                                        <p:cond evt="begin" delay="0">
                                          <p:tn val="109"/>
                                        </p:cond>
                                      </p:endCondLst>
                                      <p:iterate type="lt">
                                        <p:tmPct val="10000"/>
                                      </p:iterate>
                                      <p:childTnLst>
                                        <p:set>
                                          <p:cBhvr>
                                            <p:cTn id="110" dur="1" fill="hold">
                                              <p:stCondLst>
                                                <p:cond delay="0"/>
                                              </p:stCondLst>
                                            </p:cTn>
                                            <p:tgtEl>
                                              <p:spTgt spid="5"/>
                                            </p:tgtEl>
                                            <p:attrNameLst>
                                              <p:attrName>style.visibility</p:attrName>
                                            </p:attrNameLst>
                                          </p:cBhvr>
                                          <p:to>
                                            <p:strVal val="visible"/>
                                          </p:to>
                                        </p:set>
                                        <p:set>
                                          <p:cBhvr>
                                            <p:cTn id="111" dur="341" fill="hold">
                                              <p:stCondLst>
                                                <p:cond delay="0"/>
                                              </p:stCondLst>
                                            </p:cTn>
                                            <p:tgtEl>
                                              <p:spTgt spid="5"/>
                                            </p:tgtEl>
                                            <p:attrNameLst>
                                              <p:attrName>style.rotation</p:attrName>
                                            </p:attrNameLst>
                                          </p:cBhvr>
                                          <p:to>
                                            <p:strVal val="-45.0"/>
                                          </p:to>
                                        </p:set>
                                        <p:anim calcmode="lin" valueType="num">
                                          <p:cBhvr>
                                            <p:cTn id="112" dur="341" fill="hold">
                                              <p:stCondLst>
                                                <p:cond delay="341"/>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113" dur="341"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14" dur="117" decel="50000" autoRev="1" fill="hold">
                                              <p:stCondLst>
                                                <p:cond delay="341"/>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5" dur="102" fill="hold">
                                              <p:stCondLst>
                                                <p:cond delay="648"/>
                                              </p:stCondLst>
                                            </p:cTn>
                                            <p:tgtEl>
                                              <p:spTgt spid="5"/>
                                            </p:tgtEl>
                                            <p:attrNameLst>
                                              <p:attrName>ppt_y</p:attrName>
                                            </p:attrNameLst>
                                          </p:cBhvr>
                                          <p:tavLst>
                                            <p:tav tm="0">
                                              <p:val>
                                                <p:strVal val="#ppt_y-(0.354*#ppt_w-0.172*#ppt_h)"/>
                                              </p:val>
                                            </p:tav>
                                            <p:tav tm="100000">
                                              <p:val>
                                                <p:strVal val="#ppt_y"/>
                                              </p:val>
                                            </p:tav>
                                          </p:tavLst>
                                        </p:anim>
                                      </p:childTnLst>
                                    </p:cTn>
                                  </p:par>
                                  <p:par>
                                    <p:cTn id="116" presetID="15" presetClass="exit" presetSubtype="0" fill="hold" grpId="17" nodeType="withEffect" nodePh="1">
                                      <p:stCondLst>
                                        <p:cond delay="58500"/>
                                      </p:stCondLst>
                                      <p:endCondLst>
                                        <p:cond evt="begin" delay="0">
                                          <p:tn val="116"/>
                                        </p:cond>
                                      </p:endCondLst>
                                      <p:iterate type="lt">
                                        <p:tmPct val="10000"/>
                                      </p:iterate>
                                      <p:childTnLst>
                                        <p:anim calcmode="lin" valueType="num">
                                          <p:cBhvr>
                                            <p:cTn id="117" dur="750"/>
                                            <p:tgtEl>
                                              <p:spTgt spid="5"/>
                                            </p:tgtEl>
                                            <p:attrNameLst>
                                              <p:attrName>ppt_w</p:attrName>
                                            </p:attrNameLst>
                                          </p:cBhvr>
                                          <p:tavLst>
                                            <p:tav tm="0">
                                              <p:val>
                                                <p:strVal val="ppt_w"/>
                                              </p:val>
                                            </p:tav>
                                            <p:tav tm="100000">
                                              <p:val>
                                                <p:fltVal val="0"/>
                                              </p:val>
                                            </p:tav>
                                          </p:tavLst>
                                        </p:anim>
                                        <p:anim calcmode="lin" valueType="num">
                                          <p:cBhvr>
                                            <p:cTn id="118" dur="750"/>
                                            <p:tgtEl>
                                              <p:spTgt spid="5"/>
                                            </p:tgtEl>
                                            <p:attrNameLst>
                                              <p:attrName>ppt_h</p:attrName>
                                            </p:attrNameLst>
                                          </p:cBhvr>
                                          <p:tavLst>
                                            <p:tav tm="0">
                                              <p:val>
                                                <p:strVal val="ppt_h"/>
                                              </p:val>
                                            </p:tav>
                                            <p:tav tm="100000">
                                              <p:val>
                                                <p:fltVal val="0"/>
                                              </p:val>
                                            </p:tav>
                                          </p:tavLst>
                                        </p:anim>
                                        <p:anim calcmode="lin" valueType="num">
                                          <p:cBhvr>
                                            <p:cTn id="119" dur="750"/>
                                            <p:tgtEl>
                                              <p:spTgt spid="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20" dur="750"/>
                                            <p:tgtEl>
                                              <p:spTgt spid="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21" dur="1" fill="hold">
                                              <p:stCondLst>
                                                <p:cond delay="7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5" grpId="3"/>
          <p:bldP spid="5" grpId="4"/>
          <p:bldP spid="5" grpId="5"/>
          <p:bldP spid="5" grpId="6"/>
          <p:bldP spid="5" grpId="7"/>
          <p:bldP spid="5" grpId="8"/>
          <p:bldP spid="5" grpId="9"/>
          <p:bldP spid="5" grpId="10"/>
          <p:bldP spid="5" grpId="11"/>
          <p:bldP spid="5" grpId="12"/>
          <p:bldP spid="5" grpId="13"/>
          <p:bldP spid="5" grpId="14"/>
          <p:bldP spid="5" grpId="15"/>
          <p:bldP spid="5" grpId="16"/>
          <p:bldP spid="5" grpId="17"/>
          <p:bldP spid="5" grpId="18"/>
        </p:bldLst>
      </p:timing>
    </mc:Fallback>
  </mc:AlternateContent>
  <p:extLst mod="1">
    <p:ext uri="{E180D4A7-C9FB-4DFB-919C-405C955672EB}">
      <p14:showEvtLst xmlns:p14="http://schemas.microsoft.com/office/powerpoint/2010/main">
        <p14:playEvt time="0" objId="6"/>
        <p14:playEvt time="21054" objId="6"/>
        <p14:playEvt time="41339" objId="6"/>
        <p14:playEvt time="61658" objId="6"/>
        <p14:stopEvt time="63082" objId="6"/>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92" name="Text Box 12"/>
          <p:cNvSpPr txBox="1">
            <a:spLocks noChangeArrowheads="1"/>
          </p:cNvSpPr>
          <p:nvPr/>
        </p:nvSpPr>
        <p:spPr bwMode="auto">
          <a:xfrm>
            <a:off x="3308350" y="723900"/>
            <a:ext cx="23304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US" altLang="vi-VN" sz="2800" b="1" dirty="0" err="1" smtClean="0">
                <a:solidFill>
                  <a:srgbClr val="FF0000"/>
                </a:solidFill>
              </a:rPr>
              <a:t>Mét</a:t>
            </a:r>
            <a:r>
              <a:rPr lang="en-US" altLang="vi-VN" sz="2800" b="1" dirty="0" smtClean="0">
                <a:solidFill>
                  <a:srgbClr val="FF0000"/>
                </a:solidFill>
              </a:rPr>
              <a:t> </a:t>
            </a:r>
            <a:r>
              <a:rPr lang="en-US" altLang="vi-VN" sz="2800" b="1" dirty="0" err="1" smtClean="0">
                <a:solidFill>
                  <a:srgbClr val="FF0000"/>
                </a:solidFill>
              </a:rPr>
              <a:t>vuông</a:t>
            </a:r>
            <a:endParaRPr lang="en-US" altLang="vi-VN" sz="2800" b="1" dirty="0">
              <a:solidFill>
                <a:srgbClr val="FF0000"/>
              </a:solidFill>
            </a:endParaRPr>
          </a:p>
        </p:txBody>
      </p:sp>
      <p:sp>
        <p:nvSpPr>
          <p:cNvPr id="12" name="Rectangle 13"/>
          <p:cNvSpPr>
            <a:spLocks noChangeArrowheads="1"/>
          </p:cNvSpPr>
          <p:nvPr/>
        </p:nvSpPr>
        <p:spPr bwMode="auto">
          <a:xfrm>
            <a:off x="539750" y="353080"/>
            <a:ext cx="7366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r>
              <a:rPr lang="en-US" altLang="vi-VN" sz="2800" b="1" u="sng" dirty="0" err="1" smtClean="0">
                <a:cs typeface="Arial" panose="020B0604020202020204" pitchFamily="34" charset="0"/>
              </a:rPr>
              <a:t>Toán</a:t>
            </a:r>
            <a:r>
              <a:rPr lang="en-US" altLang="vi-VN" sz="2800" b="1" dirty="0" smtClean="0">
                <a:cs typeface="Arial" panose="020B0604020202020204" pitchFamily="34" charset="0"/>
              </a:rPr>
              <a:t> </a:t>
            </a:r>
            <a:endParaRPr lang="en-US" altLang="vi-VN" sz="2800" b="1" dirty="0">
              <a:cs typeface="Arial" panose="020B0604020202020204" pitchFamily="34" charset="0"/>
            </a:endParaRPr>
          </a:p>
        </p:txBody>
      </p:sp>
      <p:grpSp>
        <p:nvGrpSpPr>
          <p:cNvPr id="22" name="Group 21"/>
          <p:cNvGrpSpPr/>
          <p:nvPr/>
        </p:nvGrpSpPr>
        <p:grpSpPr>
          <a:xfrm>
            <a:off x="-43390" y="1257300"/>
            <a:ext cx="9279119" cy="686084"/>
            <a:chOff x="15432" y="-33195"/>
            <a:chExt cx="9279119" cy="686084"/>
          </a:xfrm>
        </p:grpSpPr>
        <p:sp>
          <p:nvSpPr>
            <p:cNvPr id="23" name="Rounded Rectangle 22"/>
            <p:cNvSpPr/>
            <p:nvPr/>
          </p:nvSpPr>
          <p:spPr>
            <a:xfrm>
              <a:off x="64111" y="-33195"/>
              <a:ext cx="9123206" cy="686084"/>
            </a:xfrm>
            <a:prstGeom prst="roundRect">
              <a:avLst/>
            </a:prstGeom>
            <a:solidFill>
              <a:schemeClr val="accent6">
                <a:lumMod val="20000"/>
                <a:lumOff val="80000"/>
              </a:schemeClr>
            </a:solidFill>
            <a:ln>
              <a:solidFill>
                <a:schemeClr val="tx1"/>
              </a:solidFill>
            </a:ln>
            <a:scene3d>
              <a:camera prst="orthographicFront"/>
              <a:lightRig rig="threePt" dir="t"/>
            </a:scene3d>
            <a:sp3d>
              <a:bevelT w="762000" h="381000"/>
              <a:bevelB w="38100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TextBox 23"/>
            <p:cNvSpPr txBox="1"/>
            <p:nvPr/>
          </p:nvSpPr>
          <p:spPr>
            <a:xfrm>
              <a:off x="15432" y="-31223"/>
              <a:ext cx="9279119" cy="553998"/>
            </a:xfrm>
            <a:prstGeom prst="rect">
              <a:avLst/>
            </a:prstGeom>
            <a:noFill/>
          </p:spPr>
          <p:txBody>
            <a:bodyPr wrap="square" rtlCol="0">
              <a:spAutoFit/>
            </a:bodyPr>
            <a:lstStyle/>
            <a:p>
              <a:r>
                <a:rPr lang="en-US" sz="3000" b="1" dirty="0" err="1" smtClean="0">
                  <a:latin typeface="Arial" panose="020B0604020202020204" pitchFamily="34" charset="0"/>
                  <a:cs typeface="Arial" panose="020B0604020202020204" pitchFamily="34" charset="0"/>
                </a:rPr>
                <a:t>Mét</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vuông</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là</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diện</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tích</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hình</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vuông</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có</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cạnh</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dài</a:t>
              </a:r>
              <a:r>
                <a:rPr lang="en-US" sz="3000" b="1" dirty="0" smtClean="0">
                  <a:latin typeface="Arial" panose="020B0604020202020204" pitchFamily="34" charset="0"/>
                  <a:cs typeface="Arial" panose="020B0604020202020204" pitchFamily="34" charset="0"/>
                </a:rPr>
                <a:t> 1m</a:t>
              </a:r>
              <a:endParaRPr lang="vi-VN" sz="3000" b="1" dirty="0">
                <a:latin typeface="Arial" panose="020B0604020202020204" pitchFamily="34" charset="0"/>
                <a:cs typeface="Arial" panose="020B0604020202020204" pitchFamily="34" charset="0"/>
              </a:endParaRPr>
            </a:p>
          </p:txBody>
        </p:sp>
      </p:grpSp>
      <p:grpSp>
        <p:nvGrpSpPr>
          <p:cNvPr id="26" name="Group 25"/>
          <p:cNvGrpSpPr/>
          <p:nvPr/>
        </p:nvGrpSpPr>
        <p:grpSpPr>
          <a:xfrm>
            <a:off x="1921153" y="1953564"/>
            <a:ext cx="5712432" cy="1132536"/>
            <a:chOff x="64111" y="-33195"/>
            <a:chExt cx="9912201" cy="1056336"/>
          </a:xfrm>
        </p:grpSpPr>
        <p:sp>
          <p:nvSpPr>
            <p:cNvPr id="27" name="Rounded Rectangle 26"/>
            <p:cNvSpPr/>
            <p:nvPr/>
          </p:nvSpPr>
          <p:spPr>
            <a:xfrm>
              <a:off x="64111" y="-33195"/>
              <a:ext cx="9123206" cy="686084"/>
            </a:xfrm>
            <a:prstGeom prst="roundRect">
              <a:avLst/>
            </a:prstGeom>
            <a:solidFill>
              <a:srgbClr val="CCFFFF"/>
            </a:solidFill>
            <a:ln>
              <a:solidFill>
                <a:schemeClr val="tx1"/>
              </a:solidFill>
            </a:ln>
            <a:scene3d>
              <a:camera prst="orthographicFront"/>
              <a:lightRig rig="threePt" dir="t"/>
            </a:scene3d>
            <a:sp3d>
              <a:bevelT w="762000" h="381000"/>
              <a:bevelB w="76200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TextBox 27"/>
            <p:cNvSpPr txBox="1"/>
            <p:nvPr/>
          </p:nvSpPr>
          <p:spPr>
            <a:xfrm>
              <a:off x="697193" y="-23299"/>
              <a:ext cx="9279119" cy="1046440"/>
            </a:xfrm>
            <a:prstGeom prst="rect">
              <a:avLst/>
            </a:prstGeom>
            <a:noFill/>
            <a:scene3d>
              <a:camera prst="orthographicFront"/>
              <a:lightRig rig="threePt" dir="t"/>
            </a:scene3d>
            <a:sp3d>
              <a:bevelT w="0" h="0"/>
              <a:bevelB w="0" h="0"/>
            </a:sp3d>
          </p:spPr>
          <p:txBody>
            <a:bodyPr wrap="square" rtlCol="0">
              <a:spAutoFit/>
            </a:bodyPr>
            <a:lstStyle/>
            <a:p>
              <a:r>
                <a:rPr lang="en-US" sz="3000" b="1" dirty="0" err="1" smtClean="0">
                  <a:latin typeface="Arial" panose="020B0604020202020204" pitchFamily="34" charset="0"/>
                  <a:cs typeface="Arial" panose="020B0604020202020204" pitchFamily="34" charset="0"/>
                </a:rPr>
                <a:t>Mét</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vuông</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viết</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tắt</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là</a:t>
              </a:r>
              <a:r>
                <a:rPr lang="en-US" sz="3000" b="1" dirty="0" smtClean="0">
                  <a:latin typeface="Arial" panose="020B0604020202020204" pitchFamily="34" charset="0"/>
                  <a:cs typeface="Arial" panose="020B0604020202020204" pitchFamily="34" charset="0"/>
                </a:rPr>
                <a:t>:</a:t>
              </a:r>
              <a:r>
                <a:rPr lang="vi-VN" sz="2800" b="1" dirty="0" smtClean="0"/>
                <a:t> </a:t>
              </a:r>
              <a:r>
                <a:rPr lang="vi-VN" sz="3200" b="1" dirty="0" smtClean="0">
                  <a:solidFill>
                    <a:srgbClr val="FF0000"/>
                  </a:solidFill>
                </a:rPr>
                <a:t>m</a:t>
              </a:r>
              <a:r>
                <a:rPr lang="vi-VN" sz="3200" b="1" baseline="30000" dirty="0" smtClean="0">
                  <a:solidFill>
                    <a:srgbClr val="FF0000"/>
                  </a:solidFill>
                </a:rPr>
                <a:t>2</a:t>
              </a:r>
              <a:endParaRPr lang="vi-VN" sz="4800" b="1" dirty="0">
                <a:solidFill>
                  <a:srgbClr val="FF0000"/>
                </a:solidFill>
                <a:cs typeface="Arial" panose="020B0604020202020204" pitchFamily="34" charset="0"/>
              </a:endParaRPr>
            </a:p>
            <a:p>
              <a:r>
                <a:rPr lang="en-US" sz="3000" b="1" dirty="0" smtClean="0">
                  <a:latin typeface="Arial" panose="020B0604020202020204" pitchFamily="34" charset="0"/>
                  <a:cs typeface="Arial" panose="020B0604020202020204" pitchFamily="34" charset="0"/>
                </a:rPr>
                <a:t> </a:t>
              </a:r>
              <a:endParaRPr lang="vi-VN" sz="30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4906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ppt_x"/>
                                          </p:val>
                                        </p:tav>
                                        <p:tav tm="100000">
                                          <p:val>
                                            <p:strVal val="#ppt_x"/>
                                          </p:val>
                                        </p:tav>
                                      </p:tavLst>
                                    </p:anim>
                                    <p:anim calcmode="lin" valueType="num">
                                      <p:cBhvr additive="base">
                                        <p:cTn id="8" dur="25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p:cNvSpPr/>
          <p:nvPr/>
        </p:nvSpPr>
        <p:spPr>
          <a:xfrm>
            <a:off x="2091544" y="1262320"/>
            <a:ext cx="5083956" cy="4307744"/>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15" name="Group 151"/>
          <p:cNvGraphicFramePr>
            <a:graphicFrameLocks noGrp="1"/>
          </p:cNvGraphicFramePr>
          <p:nvPr>
            <p:extLst>
              <p:ext uri="{D42A27DB-BD31-4B8C-83A1-F6EECF244321}">
                <p14:modId xmlns:p14="http://schemas.microsoft.com/office/powerpoint/2010/main" val="1786844378"/>
              </p:ext>
            </p:extLst>
          </p:nvPr>
        </p:nvGraphicFramePr>
        <p:xfrm>
          <a:off x="2091544" y="1262320"/>
          <a:ext cx="508000" cy="4318529"/>
        </p:xfrm>
        <a:graphic>
          <a:graphicData uri="http://schemas.openxmlformats.org/drawingml/2006/table">
            <a:tbl>
              <a:tblPr>
                <a:tableStyleId>{775DCB02-9BB8-47FD-8907-85C794F793BA}</a:tableStyleId>
              </a:tblPr>
              <a:tblGrid>
                <a:gridCol w="508000">
                  <a:extLst>
                    <a:ext uri="{9D8B030D-6E8A-4147-A177-3AD203B41FA5}">
                      <a16:colId xmlns:a16="http://schemas.microsoft.com/office/drawing/2014/main" val="3214055155"/>
                    </a:ext>
                  </a:extLst>
                </a:gridCol>
              </a:tblGrid>
              <a:tr h="4318529">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dirty="0" smtClean="0">
                        <a:ln>
                          <a:solidFill>
                            <a:schemeClr val="tx1"/>
                          </a:solidFill>
                        </a:ln>
                        <a:solidFill>
                          <a:srgbClr val="CCFFFF"/>
                        </a:solidFill>
                        <a:effectLst/>
                        <a:latin typeface="Arial" panose="020B0604020202020204" pitchFamily="34" charset="0"/>
                      </a:endParaRPr>
                    </a:p>
                  </a:txBody>
                  <a:tcPr marL="76200" marR="76200" marT="38100" marB="38100" horzOverflow="overflow"/>
                </a:tc>
                <a:extLst>
                  <a:ext uri="{0D108BD9-81ED-4DB2-BD59-A6C34878D82A}">
                    <a16:rowId xmlns:a16="http://schemas.microsoft.com/office/drawing/2014/main" val="2853706717"/>
                  </a:ext>
                </a:extLst>
              </a:tr>
            </a:tbl>
          </a:graphicData>
        </a:graphic>
      </p:graphicFrame>
      <p:graphicFrame>
        <p:nvGraphicFramePr>
          <p:cNvPr id="14" name="Group 151"/>
          <p:cNvGraphicFramePr>
            <a:graphicFrameLocks noGrp="1"/>
          </p:cNvGraphicFramePr>
          <p:nvPr>
            <p:extLst>
              <p:ext uri="{D42A27DB-BD31-4B8C-83A1-F6EECF244321}">
                <p14:modId xmlns:p14="http://schemas.microsoft.com/office/powerpoint/2010/main" val="618394920"/>
              </p:ext>
            </p:extLst>
          </p:nvPr>
        </p:nvGraphicFramePr>
        <p:xfrm>
          <a:off x="2095500" y="1262320"/>
          <a:ext cx="5080000" cy="431800"/>
        </p:xfrm>
        <a:graphic>
          <a:graphicData uri="http://schemas.openxmlformats.org/drawingml/2006/table">
            <a:tbl>
              <a:tblPr/>
              <a:tblGrid>
                <a:gridCol w="5080000">
                  <a:extLst>
                    <a:ext uri="{9D8B030D-6E8A-4147-A177-3AD203B41FA5}">
                      <a16:colId xmlns:a16="http://schemas.microsoft.com/office/drawing/2014/main" val="3214055155"/>
                    </a:ext>
                  </a:extLst>
                </a:gridCol>
              </a:tblGrid>
              <a:tr h="431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dirty="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FF"/>
                    </a:solidFill>
                  </a:tcPr>
                </a:tc>
                <a:extLst>
                  <a:ext uri="{0D108BD9-81ED-4DB2-BD59-A6C34878D82A}">
                    <a16:rowId xmlns:a16="http://schemas.microsoft.com/office/drawing/2014/main" val="2853706717"/>
                  </a:ext>
                </a:extLst>
              </a:tr>
            </a:tbl>
          </a:graphicData>
        </a:graphic>
      </p:graphicFrame>
      <p:graphicFrame>
        <p:nvGraphicFramePr>
          <p:cNvPr id="6" name="Group 4"/>
          <p:cNvGraphicFramePr>
            <a:graphicFrameLocks noGrp="1"/>
          </p:cNvGraphicFramePr>
          <p:nvPr>
            <p:extLst>
              <p:ext uri="{D42A27DB-BD31-4B8C-83A1-F6EECF244321}">
                <p14:modId xmlns:p14="http://schemas.microsoft.com/office/powerpoint/2010/main" val="3782263707"/>
              </p:ext>
            </p:extLst>
          </p:nvPr>
        </p:nvGraphicFramePr>
        <p:xfrm>
          <a:off x="2095500" y="1262320"/>
          <a:ext cx="5080000" cy="4321176"/>
        </p:xfrm>
        <a:graphic>
          <a:graphicData uri="http://schemas.openxmlformats.org/drawingml/2006/table">
            <a:tbl>
              <a:tblPr/>
              <a:tblGrid>
                <a:gridCol w="508000">
                  <a:extLst>
                    <a:ext uri="{9D8B030D-6E8A-4147-A177-3AD203B41FA5}">
                      <a16:colId xmlns:a16="http://schemas.microsoft.com/office/drawing/2014/main" val="3311653383"/>
                    </a:ext>
                  </a:extLst>
                </a:gridCol>
                <a:gridCol w="508000">
                  <a:extLst>
                    <a:ext uri="{9D8B030D-6E8A-4147-A177-3AD203B41FA5}">
                      <a16:colId xmlns:a16="http://schemas.microsoft.com/office/drawing/2014/main" val="1456354126"/>
                    </a:ext>
                  </a:extLst>
                </a:gridCol>
                <a:gridCol w="508000">
                  <a:extLst>
                    <a:ext uri="{9D8B030D-6E8A-4147-A177-3AD203B41FA5}">
                      <a16:colId xmlns:a16="http://schemas.microsoft.com/office/drawing/2014/main" val="1953708168"/>
                    </a:ext>
                  </a:extLst>
                </a:gridCol>
                <a:gridCol w="508000">
                  <a:extLst>
                    <a:ext uri="{9D8B030D-6E8A-4147-A177-3AD203B41FA5}">
                      <a16:colId xmlns:a16="http://schemas.microsoft.com/office/drawing/2014/main" val="3269657329"/>
                    </a:ext>
                  </a:extLst>
                </a:gridCol>
                <a:gridCol w="508000">
                  <a:extLst>
                    <a:ext uri="{9D8B030D-6E8A-4147-A177-3AD203B41FA5}">
                      <a16:colId xmlns:a16="http://schemas.microsoft.com/office/drawing/2014/main" val="3647337733"/>
                    </a:ext>
                  </a:extLst>
                </a:gridCol>
                <a:gridCol w="508000">
                  <a:extLst>
                    <a:ext uri="{9D8B030D-6E8A-4147-A177-3AD203B41FA5}">
                      <a16:colId xmlns:a16="http://schemas.microsoft.com/office/drawing/2014/main" val="2146275289"/>
                    </a:ext>
                  </a:extLst>
                </a:gridCol>
                <a:gridCol w="508000">
                  <a:extLst>
                    <a:ext uri="{9D8B030D-6E8A-4147-A177-3AD203B41FA5}">
                      <a16:colId xmlns:a16="http://schemas.microsoft.com/office/drawing/2014/main" val="1971594549"/>
                    </a:ext>
                  </a:extLst>
                </a:gridCol>
                <a:gridCol w="508000">
                  <a:extLst>
                    <a:ext uri="{9D8B030D-6E8A-4147-A177-3AD203B41FA5}">
                      <a16:colId xmlns:a16="http://schemas.microsoft.com/office/drawing/2014/main" val="2590112162"/>
                    </a:ext>
                  </a:extLst>
                </a:gridCol>
                <a:gridCol w="508000">
                  <a:extLst>
                    <a:ext uri="{9D8B030D-6E8A-4147-A177-3AD203B41FA5}">
                      <a16:colId xmlns:a16="http://schemas.microsoft.com/office/drawing/2014/main" val="970434608"/>
                    </a:ext>
                  </a:extLst>
                </a:gridCol>
                <a:gridCol w="508000">
                  <a:extLst>
                    <a:ext uri="{9D8B030D-6E8A-4147-A177-3AD203B41FA5}">
                      <a16:colId xmlns:a16="http://schemas.microsoft.com/office/drawing/2014/main" val="3029602447"/>
                    </a:ext>
                  </a:extLst>
                </a:gridCol>
              </a:tblGrid>
              <a:tr h="431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dirty="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dirty="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67924549"/>
                  </a:ext>
                </a:extLst>
              </a:tr>
              <a:tr h="43259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5305947"/>
                  </a:ext>
                </a:extLst>
              </a:tr>
              <a:tr h="431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54600483"/>
                  </a:ext>
                </a:extLst>
              </a:tr>
              <a:tr h="43259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44401112"/>
                  </a:ext>
                </a:extLst>
              </a:tr>
              <a:tr h="431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4119975"/>
                  </a:ext>
                </a:extLst>
              </a:tr>
              <a:tr h="431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7138890"/>
                  </a:ext>
                </a:extLst>
              </a:tr>
              <a:tr h="43259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dirty="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3538011"/>
                  </a:ext>
                </a:extLst>
              </a:tr>
              <a:tr h="431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81814639"/>
                  </a:ext>
                </a:extLst>
              </a:tr>
              <a:tr h="43259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27209395"/>
                  </a:ext>
                </a:extLst>
              </a:tr>
              <a:tr h="431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dirty="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87879674"/>
                  </a:ext>
                </a:extLst>
              </a:tr>
            </a:tbl>
          </a:graphicData>
        </a:graphic>
      </p:graphicFrame>
      <p:graphicFrame>
        <p:nvGraphicFramePr>
          <p:cNvPr id="7" name="Group 151"/>
          <p:cNvGraphicFramePr>
            <a:graphicFrameLocks noGrp="1"/>
          </p:cNvGraphicFramePr>
          <p:nvPr>
            <p:extLst>
              <p:ext uri="{D42A27DB-BD31-4B8C-83A1-F6EECF244321}">
                <p14:modId xmlns:p14="http://schemas.microsoft.com/office/powerpoint/2010/main" val="1757574697"/>
              </p:ext>
            </p:extLst>
          </p:nvPr>
        </p:nvGraphicFramePr>
        <p:xfrm>
          <a:off x="2095500" y="5149049"/>
          <a:ext cx="508000" cy="431800"/>
        </p:xfrm>
        <a:graphic>
          <a:graphicData uri="http://schemas.openxmlformats.org/drawingml/2006/table">
            <a:tbl>
              <a:tblPr/>
              <a:tblGrid>
                <a:gridCol w="508000">
                  <a:extLst>
                    <a:ext uri="{9D8B030D-6E8A-4147-A177-3AD203B41FA5}">
                      <a16:colId xmlns:a16="http://schemas.microsoft.com/office/drawing/2014/main" val="3214055155"/>
                    </a:ext>
                  </a:extLst>
                </a:gridCol>
              </a:tblGrid>
              <a:tr h="431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dirty="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FF"/>
                    </a:solidFill>
                  </a:tcPr>
                </a:tc>
                <a:extLst>
                  <a:ext uri="{0D108BD9-81ED-4DB2-BD59-A6C34878D82A}">
                    <a16:rowId xmlns:a16="http://schemas.microsoft.com/office/drawing/2014/main" val="2853706717"/>
                  </a:ext>
                </a:extLst>
              </a:tr>
            </a:tbl>
          </a:graphicData>
        </a:graphic>
      </p:graphicFrame>
      <p:grpSp>
        <p:nvGrpSpPr>
          <p:cNvPr id="9" name="Group 149"/>
          <p:cNvGrpSpPr>
            <a:grpSpLocks/>
          </p:cNvGrpSpPr>
          <p:nvPr/>
        </p:nvGrpSpPr>
        <p:grpSpPr bwMode="auto">
          <a:xfrm>
            <a:off x="150526" y="6026446"/>
            <a:ext cx="1584111" cy="661361"/>
            <a:chOff x="781" y="4573"/>
            <a:chExt cx="833" cy="457"/>
          </a:xfrm>
        </p:grpSpPr>
        <p:sp>
          <p:nvSpPr>
            <p:cNvPr id="10" name="Text Box 146"/>
            <p:cNvSpPr txBox="1">
              <a:spLocks noChangeArrowheads="1"/>
            </p:cNvSpPr>
            <p:nvPr/>
          </p:nvSpPr>
          <p:spPr bwMode="auto">
            <a:xfrm>
              <a:off x="781" y="4573"/>
              <a:ext cx="672" cy="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a:solidFill>
                    <a:schemeClr val="tx1"/>
                  </a:solidFill>
                  <a:latin typeface="Arial" panose="020B0604020202020204" pitchFamily="34" charset="0"/>
                </a:defRPr>
              </a:lvl1pPr>
              <a:lvl2pPr marL="914400" indent="-457200" eaLnBrk="0" hangingPunct="0">
                <a:defRPr>
                  <a:solidFill>
                    <a:schemeClr val="tx1"/>
                  </a:solidFill>
                  <a:latin typeface="Arial" panose="020B0604020202020204" pitchFamily="34" charset="0"/>
                </a:defRPr>
              </a:lvl2pPr>
              <a:lvl3pPr marL="1371600" indent="-457200" eaLnBrk="0" hangingPunct="0">
                <a:defRPr>
                  <a:solidFill>
                    <a:schemeClr val="tx1"/>
                  </a:solidFill>
                  <a:latin typeface="Arial" panose="020B0604020202020204" pitchFamily="34" charset="0"/>
                </a:defRPr>
              </a:lvl3pPr>
              <a:lvl4pPr marL="1828800" indent="-457200" eaLnBrk="0" hangingPunct="0">
                <a:defRPr>
                  <a:solidFill>
                    <a:schemeClr val="tx1"/>
                  </a:solidFill>
                  <a:latin typeface="Arial" panose="020B0604020202020204" pitchFamily="34" charset="0"/>
                </a:defRPr>
              </a:lvl4pPr>
              <a:lvl5pPr marL="2286000" indent="-457200" eaLnBrk="0" hangingPunct="0">
                <a:defRPr>
                  <a:solidFill>
                    <a:schemeClr val="tx1"/>
                  </a:solidFill>
                  <a:latin typeface="Arial" panose="020B0604020202020204" pitchFamily="34" charset="0"/>
                </a:defRPr>
              </a:lvl5pPr>
              <a:lvl6pPr marL="2743200" indent="-457200" eaLnBrk="0" fontAlgn="base" hangingPunct="0">
                <a:spcBef>
                  <a:spcPct val="0"/>
                </a:spcBef>
                <a:spcAft>
                  <a:spcPct val="0"/>
                </a:spcAft>
                <a:defRPr>
                  <a:solidFill>
                    <a:schemeClr val="tx1"/>
                  </a:solidFill>
                  <a:latin typeface="Arial" panose="020B0604020202020204" pitchFamily="34" charset="0"/>
                </a:defRPr>
              </a:lvl6pPr>
              <a:lvl7pPr marL="3200400" indent="-457200" eaLnBrk="0" fontAlgn="base" hangingPunct="0">
                <a:spcBef>
                  <a:spcPct val="0"/>
                </a:spcBef>
                <a:spcAft>
                  <a:spcPct val="0"/>
                </a:spcAft>
                <a:defRPr>
                  <a:solidFill>
                    <a:schemeClr val="tx1"/>
                  </a:solidFill>
                  <a:latin typeface="Arial" panose="020B0604020202020204" pitchFamily="34" charset="0"/>
                </a:defRPr>
              </a:lvl7pPr>
              <a:lvl8pPr marL="3657600" indent="-457200" eaLnBrk="0" fontAlgn="base" hangingPunct="0">
                <a:spcBef>
                  <a:spcPct val="0"/>
                </a:spcBef>
                <a:spcAft>
                  <a:spcPct val="0"/>
                </a:spcAft>
                <a:defRPr>
                  <a:solidFill>
                    <a:schemeClr val="tx1"/>
                  </a:solidFill>
                  <a:latin typeface="Arial" panose="020B0604020202020204" pitchFamily="34" charset="0"/>
                </a:defRPr>
              </a:lvl8pPr>
              <a:lvl9pPr marL="4114800" indent="-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3333" b="1" dirty="0">
                  <a:solidFill>
                    <a:srgbClr val="0000FF"/>
                  </a:solidFill>
                  <a:latin typeface=".VnTime" panose="020B7200000000000000" pitchFamily="34" charset="0"/>
                </a:rPr>
                <a:t>1dm²</a:t>
              </a:r>
              <a:endParaRPr lang="en-US" altLang="vi-VN" sz="3333" b="1" dirty="0">
                <a:solidFill>
                  <a:srgbClr val="0000FF"/>
                </a:solidFill>
                <a:latin typeface=".VnTimeH" panose="020B7200000000000000" pitchFamily="34" charset="0"/>
              </a:endParaRPr>
            </a:p>
          </p:txBody>
        </p:sp>
        <p:sp>
          <p:nvSpPr>
            <p:cNvPr id="11" name="Line 147"/>
            <p:cNvSpPr>
              <a:spLocks noChangeShapeType="1"/>
            </p:cNvSpPr>
            <p:nvPr/>
          </p:nvSpPr>
          <p:spPr bwMode="auto">
            <a:xfrm>
              <a:off x="1422" y="4801"/>
              <a:ext cx="192" cy="0"/>
            </a:xfrm>
            <a:prstGeom prst="line">
              <a:avLst/>
            </a:prstGeom>
            <a:noFill/>
            <a:ln w="38100">
              <a:solidFill>
                <a:srgbClr val="FF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1500"/>
            </a:p>
          </p:txBody>
        </p:sp>
      </p:grpSp>
      <p:grpSp>
        <p:nvGrpSpPr>
          <p:cNvPr id="4" name="Group 3"/>
          <p:cNvGrpSpPr/>
          <p:nvPr/>
        </p:nvGrpSpPr>
        <p:grpSpPr>
          <a:xfrm>
            <a:off x="2095500" y="1273104"/>
            <a:ext cx="547974" cy="4296960"/>
            <a:chOff x="1371600" y="1262319"/>
            <a:chExt cx="547974" cy="4296960"/>
          </a:xfrm>
        </p:grpSpPr>
        <p:sp>
          <p:nvSpPr>
            <p:cNvPr id="2" name="TextBox 1"/>
            <p:cNvSpPr txBox="1"/>
            <p:nvPr/>
          </p:nvSpPr>
          <p:spPr>
            <a:xfrm>
              <a:off x="1411574" y="1262319"/>
              <a:ext cx="508000" cy="369332"/>
            </a:xfrm>
            <a:prstGeom prst="rect">
              <a:avLst/>
            </a:prstGeom>
            <a:noFill/>
          </p:spPr>
          <p:txBody>
            <a:bodyPr wrap="square" rtlCol="0">
              <a:spAutoFit/>
            </a:bodyPr>
            <a:lstStyle/>
            <a:p>
              <a:pPr algn="ctr"/>
              <a:r>
                <a:rPr lang="en-US" b="1" dirty="0" smtClean="0"/>
                <a:t>1</a:t>
              </a:r>
              <a:endParaRPr lang="vi-VN" b="1" dirty="0"/>
            </a:p>
          </p:txBody>
        </p:sp>
        <p:sp>
          <p:nvSpPr>
            <p:cNvPr id="16" name="TextBox 15"/>
            <p:cNvSpPr txBox="1"/>
            <p:nvPr/>
          </p:nvSpPr>
          <p:spPr>
            <a:xfrm>
              <a:off x="1411574" y="1638300"/>
              <a:ext cx="508000" cy="369332"/>
            </a:xfrm>
            <a:prstGeom prst="rect">
              <a:avLst/>
            </a:prstGeom>
            <a:noFill/>
          </p:spPr>
          <p:txBody>
            <a:bodyPr wrap="square" rtlCol="0">
              <a:spAutoFit/>
            </a:bodyPr>
            <a:lstStyle/>
            <a:p>
              <a:pPr algn="ctr"/>
              <a:r>
                <a:rPr lang="en-US" b="1" dirty="0" smtClean="0"/>
                <a:t>2</a:t>
              </a:r>
              <a:endParaRPr lang="vi-VN" b="1" dirty="0"/>
            </a:p>
          </p:txBody>
        </p:sp>
        <p:sp>
          <p:nvSpPr>
            <p:cNvPr id="17" name="TextBox 16"/>
            <p:cNvSpPr txBox="1"/>
            <p:nvPr/>
          </p:nvSpPr>
          <p:spPr>
            <a:xfrm>
              <a:off x="1391587" y="2130620"/>
              <a:ext cx="508000" cy="369332"/>
            </a:xfrm>
            <a:prstGeom prst="rect">
              <a:avLst/>
            </a:prstGeom>
            <a:noFill/>
          </p:spPr>
          <p:txBody>
            <a:bodyPr wrap="square" rtlCol="0">
              <a:spAutoFit/>
            </a:bodyPr>
            <a:lstStyle/>
            <a:p>
              <a:pPr algn="ctr"/>
              <a:r>
                <a:rPr lang="en-US" b="1" dirty="0"/>
                <a:t>3</a:t>
              </a:r>
              <a:endParaRPr lang="vi-VN" b="1" dirty="0"/>
            </a:p>
          </p:txBody>
        </p:sp>
        <p:sp>
          <p:nvSpPr>
            <p:cNvPr id="18" name="TextBox 17"/>
            <p:cNvSpPr txBox="1"/>
            <p:nvPr/>
          </p:nvSpPr>
          <p:spPr>
            <a:xfrm>
              <a:off x="1411574" y="2564764"/>
              <a:ext cx="508000" cy="369332"/>
            </a:xfrm>
            <a:prstGeom prst="rect">
              <a:avLst/>
            </a:prstGeom>
            <a:noFill/>
          </p:spPr>
          <p:txBody>
            <a:bodyPr wrap="square" rtlCol="0">
              <a:spAutoFit/>
            </a:bodyPr>
            <a:lstStyle/>
            <a:p>
              <a:pPr algn="ctr"/>
              <a:r>
                <a:rPr lang="en-US" b="1" dirty="0" smtClean="0"/>
                <a:t>4</a:t>
              </a:r>
              <a:endParaRPr lang="vi-VN" b="1" dirty="0"/>
            </a:p>
          </p:txBody>
        </p:sp>
        <p:sp>
          <p:nvSpPr>
            <p:cNvPr id="19" name="TextBox 18"/>
            <p:cNvSpPr txBox="1"/>
            <p:nvPr/>
          </p:nvSpPr>
          <p:spPr>
            <a:xfrm>
              <a:off x="1391587" y="3011714"/>
              <a:ext cx="508000" cy="369332"/>
            </a:xfrm>
            <a:prstGeom prst="rect">
              <a:avLst/>
            </a:prstGeom>
            <a:noFill/>
          </p:spPr>
          <p:txBody>
            <a:bodyPr wrap="square" rtlCol="0">
              <a:spAutoFit/>
            </a:bodyPr>
            <a:lstStyle/>
            <a:p>
              <a:pPr algn="ctr"/>
              <a:r>
                <a:rPr lang="en-US" b="1" dirty="0" smtClean="0"/>
                <a:t>5</a:t>
              </a:r>
              <a:endParaRPr lang="vi-VN" b="1" dirty="0"/>
            </a:p>
          </p:txBody>
        </p:sp>
        <p:sp>
          <p:nvSpPr>
            <p:cNvPr id="20" name="TextBox 19"/>
            <p:cNvSpPr txBox="1"/>
            <p:nvPr/>
          </p:nvSpPr>
          <p:spPr>
            <a:xfrm>
              <a:off x="1371600" y="3416645"/>
              <a:ext cx="508000" cy="369332"/>
            </a:xfrm>
            <a:prstGeom prst="rect">
              <a:avLst/>
            </a:prstGeom>
            <a:noFill/>
          </p:spPr>
          <p:txBody>
            <a:bodyPr wrap="square" rtlCol="0">
              <a:spAutoFit/>
            </a:bodyPr>
            <a:lstStyle/>
            <a:p>
              <a:pPr algn="ctr"/>
              <a:r>
                <a:rPr lang="en-US" b="1" dirty="0" smtClean="0"/>
                <a:t>6</a:t>
              </a:r>
              <a:endParaRPr lang="vi-VN" b="1" dirty="0"/>
            </a:p>
          </p:txBody>
        </p:sp>
        <p:sp>
          <p:nvSpPr>
            <p:cNvPr id="21" name="TextBox 20"/>
            <p:cNvSpPr txBox="1"/>
            <p:nvPr/>
          </p:nvSpPr>
          <p:spPr>
            <a:xfrm>
              <a:off x="1391587" y="3834705"/>
              <a:ext cx="508000" cy="369332"/>
            </a:xfrm>
            <a:prstGeom prst="rect">
              <a:avLst/>
            </a:prstGeom>
            <a:noFill/>
          </p:spPr>
          <p:txBody>
            <a:bodyPr wrap="square" rtlCol="0">
              <a:spAutoFit/>
            </a:bodyPr>
            <a:lstStyle/>
            <a:p>
              <a:pPr algn="ctr"/>
              <a:r>
                <a:rPr lang="en-US" b="1" dirty="0" smtClean="0"/>
                <a:t>7</a:t>
              </a:r>
              <a:endParaRPr lang="vi-VN" b="1" dirty="0"/>
            </a:p>
          </p:txBody>
        </p:sp>
        <p:sp>
          <p:nvSpPr>
            <p:cNvPr id="22" name="TextBox 21"/>
            <p:cNvSpPr txBox="1"/>
            <p:nvPr/>
          </p:nvSpPr>
          <p:spPr>
            <a:xfrm>
              <a:off x="1391587" y="4281027"/>
              <a:ext cx="508000" cy="369332"/>
            </a:xfrm>
            <a:prstGeom prst="rect">
              <a:avLst/>
            </a:prstGeom>
            <a:noFill/>
          </p:spPr>
          <p:txBody>
            <a:bodyPr wrap="square" rtlCol="0">
              <a:spAutoFit/>
            </a:bodyPr>
            <a:lstStyle/>
            <a:p>
              <a:pPr algn="ctr"/>
              <a:r>
                <a:rPr lang="en-US" b="1" dirty="0" smtClean="0"/>
                <a:t>8</a:t>
              </a:r>
              <a:endParaRPr lang="vi-VN" b="1" dirty="0"/>
            </a:p>
          </p:txBody>
        </p:sp>
        <p:sp>
          <p:nvSpPr>
            <p:cNvPr id="23" name="TextBox 22"/>
            <p:cNvSpPr txBox="1"/>
            <p:nvPr/>
          </p:nvSpPr>
          <p:spPr>
            <a:xfrm>
              <a:off x="1411574" y="4733433"/>
              <a:ext cx="508000" cy="369332"/>
            </a:xfrm>
            <a:prstGeom prst="rect">
              <a:avLst/>
            </a:prstGeom>
            <a:noFill/>
          </p:spPr>
          <p:txBody>
            <a:bodyPr wrap="square" rtlCol="0">
              <a:spAutoFit/>
            </a:bodyPr>
            <a:lstStyle/>
            <a:p>
              <a:pPr algn="ctr"/>
              <a:r>
                <a:rPr lang="en-US" b="1" dirty="0" smtClean="0"/>
                <a:t>9</a:t>
              </a:r>
              <a:endParaRPr lang="vi-VN" b="1" dirty="0"/>
            </a:p>
          </p:txBody>
        </p:sp>
        <p:sp>
          <p:nvSpPr>
            <p:cNvPr id="24" name="TextBox 23"/>
            <p:cNvSpPr txBox="1"/>
            <p:nvPr/>
          </p:nvSpPr>
          <p:spPr>
            <a:xfrm>
              <a:off x="1391587" y="5189947"/>
              <a:ext cx="508000" cy="369332"/>
            </a:xfrm>
            <a:prstGeom prst="rect">
              <a:avLst/>
            </a:prstGeom>
            <a:noFill/>
          </p:spPr>
          <p:txBody>
            <a:bodyPr wrap="square" rtlCol="0">
              <a:spAutoFit/>
            </a:bodyPr>
            <a:lstStyle/>
            <a:p>
              <a:pPr algn="ctr"/>
              <a:r>
                <a:rPr lang="en-US" b="1" dirty="0" smtClean="0"/>
                <a:t>10</a:t>
              </a:r>
              <a:endParaRPr lang="vi-VN" b="1" dirty="0"/>
            </a:p>
          </p:txBody>
        </p:sp>
      </p:grpSp>
      <p:sp>
        <p:nvSpPr>
          <p:cNvPr id="25" name="Left Brace 24"/>
          <p:cNvSpPr/>
          <p:nvPr/>
        </p:nvSpPr>
        <p:spPr>
          <a:xfrm>
            <a:off x="1710388" y="1273104"/>
            <a:ext cx="270812" cy="4296960"/>
          </a:xfrm>
          <a:prstGeom prst="leftBrace">
            <a:avLst/>
          </a:prstGeom>
          <a:noFill/>
          <a:ln w="28575">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vi-VN" b="1" dirty="0"/>
          </a:p>
        </p:txBody>
      </p:sp>
      <p:sp>
        <p:nvSpPr>
          <p:cNvPr id="26" name="TextBox 25"/>
          <p:cNvSpPr txBox="1"/>
          <p:nvPr/>
        </p:nvSpPr>
        <p:spPr>
          <a:xfrm>
            <a:off x="150526" y="3130221"/>
            <a:ext cx="1830674" cy="523220"/>
          </a:xfrm>
          <a:prstGeom prst="rect">
            <a:avLst/>
          </a:prstGeom>
          <a:noFill/>
        </p:spPr>
        <p:txBody>
          <a:bodyPr wrap="square" rtlCol="0">
            <a:spAutoFit/>
          </a:bodyPr>
          <a:lstStyle/>
          <a:p>
            <a:r>
              <a:rPr lang="en-US" sz="2800" b="1" dirty="0" smtClean="0">
                <a:solidFill>
                  <a:srgbClr val="FF0000"/>
                </a:solidFill>
                <a:latin typeface="Arial" panose="020B0604020202020204" pitchFamily="34" charset="0"/>
                <a:cs typeface="Arial" panose="020B0604020202020204" pitchFamily="34" charset="0"/>
              </a:rPr>
              <a:t>100 </a:t>
            </a:r>
            <a:r>
              <a:rPr lang="en-US" sz="2800" b="1" dirty="0" err="1" smtClean="0">
                <a:solidFill>
                  <a:srgbClr val="FF0000"/>
                </a:solidFill>
                <a:latin typeface="Arial" panose="020B0604020202020204" pitchFamily="34" charset="0"/>
                <a:cs typeface="Arial" panose="020B0604020202020204" pitchFamily="34" charset="0"/>
              </a:rPr>
              <a:t>hình</a:t>
            </a:r>
            <a:endParaRPr lang="vi-VN" sz="2800" b="1" dirty="0">
              <a:solidFill>
                <a:srgbClr val="FF0000"/>
              </a:solidFill>
              <a:latin typeface="Arial" panose="020B0604020202020204" pitchFamily="34" charset="0"/>
              <a:cs typeface="Arial" panose="020B0604020202020204" pitchFamily="34" charset="0"/>
            </a:endParaRPr>
          </a:p>
        </p:txBody>
      </p:sp>
      <p:grpSp>
        <p:nvGrpSpPr>
          <p:cNvPr id="30" name="Group 29"/>
          <p:cNvGrpSpPr/>
          <p:nvPr/>
        </p:nvGrpSpPr>
        <p:grpSpPr>
          <a:xfrm>
            <a:off x="221209" y="78416"/>
            <a:ext cx="8601856" cy="1183904"/>
            <a:chOff x="457201" y="-16735"/>
            <a:chExt cx="8601856" cy="1183904"/>
          </a:xfrm>
        </p:grpSpPr>
        <p:sp>
          <p:nvSpPr>
            <p:cNvPr id="28" name="Cloud 27"/>
            <p:cNvSpPr/>
            <p:nvPr/>
          </p:nvSpPr>
          <p:spPr>
            <a:xfrm>
              <a:off x="457201" y="-16735"/>
              <a:ext cx="8601856" cy="1183904"/>
            </a:xfrm>
            <a:prstGeom prst="cloud">
              <a:avLst/>
            </a:prstGeom>
            <a:solidFill>
              <a:srgbClr val="FFCCFF"/>
            </a:solidFill>
            <a:ln>
              <a:solidFill>
                <a:srgbClr val="FF6699"/>
              </a:solidFill>
            </a:ln>
            <a:scene3d>
              <a:camera prst="orthographicFront"/>
              <a:lightRig rig="threePt" dir="t"/>
            </a:scene3d>
            <a:sp3d>
              <a:bevelT w="508000" h="381000"/>
              <a:bevelB w="38100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TextBox 28"/>
            <p:cNvSpPr txBox="1"/>
            <p:nvPr/>
          </p:nvSpPr>
          <p:spPr>
            <a:xfrm>
              <a:off x="1552074" y="98163"/>
              <a:ext cx="6781800" cy="954107"/>
            </a:xfrm>
            <a:prstGeom prst="rect">
              <a:avLst/>
            </a:prstGeom>
            <a:noFill/>
          </p:spPr>
          <p:txBody>
            <a:bodyPr wrap="square" rtlCol="0">
              <a:spAutoFit/>
            </a:bodyPr>
            <a:lstStyle/>
            <a:p>
              <a:pPr algn="ctr"/>
              <a:r>
                <a:rPr lang="en-US" sz="2800" b="1" dirty="0" err="1" smtClean="0">
                  <a:latin typeface="Arial" panose="020B0604020202020204" pitchFamily="34" charset="0"/>
                  <a:cs typeface="Arial" panose="020B0604020202020204" pitchFamily="34" charset="0"/>
                </a:rPr>
                <a:t>Hình</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vuông</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lớn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bằng</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bao</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nhiêu</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hình</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vuông</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nhỏ</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ghép</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lại</a:t>
              </a:r>
              <a:r>
                <a:rPr lang="en-US" sz="2800" b="1" dirty="0" smtClean="0">
                  <a:latin typeface="Arial" panose="020B0604020202020204" pitchFamily="34" charset="0"/>
                  <a:cs typeface="Arial" panose="020B0604020202020204" pitchFamily="34" charset="0"/>
                </a:rPr>
                <a:t>?</a:t>
              </a:r>
              <a:endParaRPr lang="vi-VN" sz="2800" b="1" dirty="0">
                <a:latin typeface="Arial" panose="020B0604020202020204" pitchFamily="34" charset="0"/>
                <a:cs typeface="Arial" panose="020B0604020202020204" pitchFamily="34" charset="0"/>
              </a:endParaRPr>
            </a:p>
          </p:txBody>
        </p:sp>
      </p:grpSp>
      <p:sp>
        <p:nvSpPr>
          <p:cNvPr id="31" name="TextBox 30"/>
          <p:cNvSpPr txBox="1"/>
          <p:nvPr/>
        </p:nvSpPr>
        <p:spPr>
          <a:xfrm>
            <a:off x="2804722" y="2782585"/>
            <a:ext cx="3657600" cy="769441"/>
          </a:xfrm>
          <a:prstGeom prst="rect">
            <a:avLst/>
          </a:prstGeom>
          <a:noFill/>
        </p:spPr>
        <p:txBody>
          <a:bodyPr wrap="square" rtlCol="0">
            <a:spAutoFit/>
          </a:bodyPr>
          <a:lstStyle/>
          <a:p>
            <a:pPr algn="ctr"/>
            <a:r>
              <a:rPr lang="en-US" altLang="vi-VN" sz="4400" b="1" dirty="0" smtClean="0">
                <a:solidFill>
                  <a:srgbClr val="FF0000"/>
                </a:solidFill>
                <a:latin typeface="Arial" panose="020B0604020202020204" pitchFamily="34" charset="0"/>
                <a:cs typeface="Arial" panose="020B0604020202020204" pitchFamily="34" charset="0"/>
              </a:rPr>
              <a:t>100dm²</a:t>
            </a:r>
            <a:endParaRPr lang="en-US" altLang="vi-VN" sz="4400" b="1" dirty="0">
              <a:solidFill>
                <a:srgbClr val="FF0000"/>
              </a:solidFill>
              <a:latin typeface="Arial" panose="020B0604020202020204" pitchFamily="34" charset="0"/>
              <a:cs typeface="Arial" panose="020B0604020202020204" pitchFamily="34" charset="0"/>
            </a:endParaRPr>
          </a:p>
        </p:txBody>
      </p:sp>
      <p:cxnSp>
        <p:nvCxnSpPr>
          <p:cNvPr id="16385" name="Straight Connector 16384"/>
          <p:cNvCxnSpPr/>
          <p:nvPr/>
        </p:nvCxnSpPr>
        <p:spPr>
          <a:xfrm>
            <a:off x="2091544" y="1273104"/>
            <a:ext cx="0" cy="43185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387" name="Straight Connector 16386"/>
          <p:cNvCxnSpPr/>
          <p:nvPr/>
        </p:nvCxnSpPr>
        <p:spPr>
          <a:xfrm>
            <a:off x="2091544" y="5144186"/>
            <a:ext cx="0" cy="456514"/>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2349500" y="110289"/>
            <a:ext cx="4345274" cy="1015663"/>
            <a:chOff x="4255314" y="-2049488"/>
            <a:chExt cx="8601856" cy="1446325"/>
          </a:xfrm>
        </p:grpSpPr>
        <p:sp>
          <p:nvSpPr>
            <p:cNvPr id="33" name="Cloud 32"/>
            <p:cNvSpPr/>
            <p:nvPr/>
          </p:nvSpPr>
          <p:spPr>
            <a:xfrm>
              <a:off x="4255314" y="-1965078"/>
              <a:ext cx="8601856" cy="1183904"/>
            </a:xfrm>
            <a:prstGeom prst="cloud">
              <a:avLst/>
            </a:prstGeom>
            <a:solidFill>
              <a:srgbClr val="FFCCFF"/>
            </a:solidFill>
            <a:ln>
              <a:solidFill>
                <a:srgbClr val="FF6699"/>
              </a:solidFill>
            </a:ln>
            <a:scene3d>
              <a:camera prst="orthographicFront"/>
              <a:lightRig rig="threePt" dir="t"/>
            </a:scene3d>
            <a:sp3d>
              <a:bevelT w="508000" h="381000"/>
              <a:bevelB w="38100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TextBox 33"/>
            <p:cNvSpPr txBox="1"/>
            <p:nvPr/>
          </p:nvSpPr>
          <p:spPr>
            <a:xfrm>
              <a:off x="5197606" y="-2049488"/>
              <a:ext cx="6149381" cy="1446325"/>
            </a:xfrm>
            <a:prstGeom prst="rect">
              <a:avLst/>
            </a:prstGeom>
            <a:noFill/>
          </p:spPr>
          <p:txBody>
            <a:bodyPr wrap="square" rtlCol="0">
              <a:spAutoFit/>
            </a:bodyPr>
            <a:lstStyle/>
            <a:p>
              <a:pPr algn="ctr"/>
              <a:r>
                <a:rPr lang="en-US" sz="3200" b="1" dirty="0" smtClean="0">
                  <a:latin typeface="Arial" panose="020B0604020202020204" pitchFamily="34" charset="0"/>
                  <a:cs typeface="Arial" panose="020B0604020202020204" pitchFamily="34" charset="0"/>
                </a:rPr>
                <a:t>1 </a:t>
              </a:r>
              <a:r>
                <a:rPr lang="en-US" altLang="vi-VN" sz="3200" b="1" dirty="0" smtClean="0">
                  <a:latin typeface="Arial" panose="020B0604020202020204" pitchFamily="34" charset="0"/>
                  <a:cs typeface="Arial" panose="020B0604020202020204" pitchFamily="34" charset="0"/>
                </a:rPr>
                <a:t>m² </a:t>
              </a:r>
              <a:r>
                <a:rPr lang="en-US" sz="3200" b="1" dirty="0" smtClean="0">
                  <a:latin typeface="Arial" panose="020B0604020202020204" pitchFamily="34" charset="0"/>
                  <a:cs typeface="Arial" panose="020B0604020202020204" pitchFamily="34" charset="0"/>
                </a:rPr>
                <a:t>= ? </a:t>
              </a:r>
              <a:r>
                <a:rPr lang="en-US" altLang="vi-VN" sz="3200" b="1" dirty="0">
                  <a:latin typeface="Arial" panose="020B0604020202020204" pitchFamily="34" charset="0"/>
                  <a:cs typeface="Arial" panose="020B0604020202020204" pitchFamily="34" charset="0"/>
                </a:rPr>
                <a:t>dm²</a:t>
              </a:r>
            </a:p>
            <a:p>
              <a:pPr algn="ctr"/>
              <a:r>
                <a:rPr lang="en-US" sz="2800" b="1" dirty="0" smtClean="0">
                  <a:latin typeface="Arial" panose="020B0604020202020204" pitchFamily="34" charset="0"/>
                  <a:cs typeface="Arial" panose="020B0604020202020204" pitchFamily="34" charset="0"/>
                </a:rPr>
                <a:t> </a:t>
              </a:r>
              <a:endParaRPr lang="vi-VN" sz="2800" b="1" dirty="0">
                <a:latin typeface="Arial" panose="020B0604020202020204" pitchFamily="34" charset="0"/>
                <a:cs typeface="Arial" panose="020B0604020202020204" pitchFamily="34" charset="0"/>
              </a:endParaRPr>
            </a:p>
          </p:txBody>
        </p:sp>
      </p:grpSp>
      <p:sp>
        <p:nvSpPr>
          <p:cNvPr id="35" name="TextBox 34"/>
          <p:cNvSpPr txBox="1"/>
          <p:nvPr/>
        </p:nvSpPr>
        <p:spPr>
          <a:xfrm>
            <a:off x="2012130" y="1948376"/>
            <a:ext cx="5224071" cy="769441"/>
          </a:xfrm>
          <a:prstGeom prst="rect">
            <a:avLst/>
          </a:prstGeom>
          <a:noFill/>
        </p:spPr>
        <p:txBody>
          <a:bodyPr wrap="square" rtlCol="0">
            <a:spAutoFit/>
          </a:bodyPr>
          <a:lstStyle/>
          <a:p>
            <a:pPr algn="ctr"/>
            <a:r>
              <a:rPr lang="en-US" altLang="vi-VN" sz="4400" b="1" dirty="0">
                <a:solidFill>
                  <a:srgbClr val="FF0000"/>
                </a:solidFill>
                <a:latin typeface="Arial" panose="020B0604020202020204" pitchFamily="34" charset="0"/>
                <a:cs typeface="Arial" panose="020B0604020202020204" pitchFamily="34" charset="0"/>
              </a:rPr>
              <a:t>1 </a:t>
            </a:r>
            <a:r>
              <a:rPr lang="en-US" altLang="vi-VN" sz="4400" b="1" dirty="0" smtClean="0">
                <a:solidFill>
                  <a:srgbClr val="FF0000"/>
                </a:solidFill>
                <a:latin typeface="Arial" panose="020B0604020202020204" pitchFamily="34" charset="0"/>
                <a:cs typeface="Arial" panose="020B0604020202020204" pitchFamily="34" charset="0"/>
              </a:rPr>
              <a:t>m² = 100 dm²</a:t>
            </a:r>
            <a:endParaRPr lang="en-US" altLang="vi-VN" sz="4400" b="1" dirty="0">
              <a:solidFill>
                <a:srgbClr val="FF0000"/>
              </a:solidFill>
              <a:latin typeface="Arial" panose="020B0604020202020204" pitchFamily="34" charset="0"/>
              <a:cs typeface="Arial" panose="020B0604020202020204" pitchFamily="34" charset="0"/>
            </a:endParaRPr>
          </a:p>
        </p:txBody>
      </p:sp>
      <p:grpSp>
        <p:nvGrpSpPr>
          <p:cNvPr id="36" name="Group 35"/>
          <p:cNvGrpSpPr/>
          <p:nvPr/>
        </p:nvGrpSpPr>
        <p:grpSpPr>
          <a:xfrm>
            <a:off x="2643474" y="110289"/>
            <a:ext cx="4345274" cy="1129963"/>
            <a:chOff x="970908" y="2219730"/>
            <a:chExt cx="8601856" cy="1609091"/>
          </a:xfrm>
        </p:grpSpPr>
        <p:sp>
          <p:nvSpPr>
            <p:cNvPr id="37" name="Cloud 36"/>
            <p:cNvSpPr/>
            <p:nvPr/>
          </p:nvSpPr>
          <p:spPr>
            <a:xfrm>
              <a:off x="970908" y="2219730"/>
              <a:ext cx="8601856" cy="1183904"/>
            </a:xfrm>
            <a:prstGeom prst="cloud">
              <a:avLst/>
            </a:prstGeom>
            <a:solidFill>
              <a:srgbClr val="FFCCFF"/>
            </a:solidFill>
            <a:ln>
              <a:solidFill>
                <a:srgbClr val="FF6699"/>
              </a:solidFill>
            </a:ln>
            <a:scene3d>
              <a:camera prst="orthographicFront"/>
              <a:lightRig rig="threePt" dir="t"/>
            </a:scene3d>
            <a:sp3d>
              <a:bevelT w="508000" h="381000"/>
              <a:bevelB w="38100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8" name="TextBox 37"/>
            <p:cNvSpPr txBox="1"/>
            <p:nvPr/>
          </p:nvSpPr>
          <p:spPr>
            <a:xfrm>
              <a:off x="1967077" y="2382496"/>
              <a:ext cx="6149381" cy="1446325"/>
            </a:xfrm>
            <a:prstGeom prst="rect">
              <a:avLst/>
            </a:prstGeom>
            <a:noFill/>
          </p:spPr>
          <p:txBody>
            <a:bodyPr wrap="square" rtlCol="0">
              <a:spAutoFit/>
            </a:bodyPr>
            <a:lstStyle/>
            <a:p>
              <a:pPr algn="ctr"/>
              <a:r>
                <a:rPr lang="en-US" sz="3200" b="1" dirty="0" smtClean="0">
                  <a:latin typeface="Arial" panose="020B0604020202020204" pitchFamily="34" charset="0"/>
                  <a:cs typeface="Arial" panose="020B0604020202020204" pitchFamily="34" charset="0"/>
                </a:rPr>
                <a:t>1 </a:t>
              </a:r>
              <a:r>
                <a:rPr lang="en-US" altLang="vi-VN" sz="3200" b="1" dirty="0" smtClean="0">
                  <a:latin typeface="Arial" panose="020B0604020202020204" pitchFamily="34" charset="0"/>
                  <a:cs typeface="Arial" panose="020B0604020202020204" pitchFamily="34" charset="0"/>
                </a:rPr>
                <a:t>m² </a:t>
              </a:r>
              <a:r>
                <a:rPr lang="en-US" sz="3200" b="1" dirty="0" smtClean="0">
                  <a:latin typeface="Arial" panose="020B0604020202020204" pitchFamily="34" charset="0"/>
                  <a:cs typeface="Arial" panose="020B0604020202020204" pitchFamily="34" charset="0"/>
                </a:rPr>
                <a:t>= ? c</a:t>
              </a:r>
              <a:r>
                <a:rPr lang="en-US" altLang="vi-VN" sz="3200" b="1" dirty="0" smtClean="0">
                  <a:latin typeface="Arial" panose="020B0604020202020204" pitchFamily="34" charset="0"/>
                  <a:cs typeface="Arial" panose="020B0604020202020204" pitchFamily="34" charset="0"/>
                </a:rPr>
                <a:t>m²</a:t>
              </a:r>
              <a:endParaRPr lang="en-US" altLang="vi-VN" sz="3200" b="1" dirty="0">
                <a:latin typeface="Arial" panose="020B0604020202020204" pitchFamily="34" charset="0"/>
                <a:cs typeface="Arial" panose="020B0604020202020204" pitchFamily="34" charset="0"/>
              </a:endParaRPr>
            </a:p>
            <a:p>
              <a:pPr algn="ctr"/>
              <a:r>
                <a:rPr lang="en-US" sz="2800" b="1" dirty="0" smtClean="0">
                  <a:latin typeface="Arial" panose="020B0604020202020204" pitchFamily="34" charset="0"/>
                  <a:cs typeface="Arial" panose="020B0604020202020204" pitchFamily="34" charset="0"/>
                </a:rPr>
                <a:t> </a:t>
              </a:r>
              <a:endParaRPr lang="vi-VN" sz="2800" b="1" dirty="0">
                <a:latin typeface="Arial" panose="020B0604020202020204" pitchFamily="34" charset="0"/>
                <a:cs typeface="Arial" panose="020B0604020202020204" pitchFamily="34" charset="0"/>
              </a:endParaRPr>
            </a:p>
          </p:txBody>
        </p:sp>
      </p:grpSp>
      <p:sp>
        <p:nvSpPr>
          <p:cNvPr id="39" name="TextBox 38"/>
          <p:cNvSpPr txBox="1"/>
          <p:nvPr/>
        </p:nvSpPr>
        <p:spPr>
          <a:xfrm>
            <a:off x="2062333" y="2558839"/>
            <a:ext cx="5224071" cy="769441"/>
          </a:xfrm>
          <a:prstGeom prst="rect">
            <a:avLst/>
          </a:prstGeom>
          <a:noFill/>
        </p:spPr>
        <p:txBody>
          <a:bodyPr wrap="square" rtlCol="0">
            <a:spAutoFit/>
          </a:bodyPr>
          <a:lstStyle/>
          <a:p>
            <a:pPr algn="ctr"/>
            <a:r>
              <a:rPr lang="en-US" altLang="vi-VN" sz="4400" b="1" dirty="0">
                <a:solidFill>
                  <a:srgbClr val="FF0000"/>
                </a:solidFill>
                <a:latin typeface="Arial" panose="020B0604020202020204" pitchFamily="34" charset="0"/>
                <a:cs typeface="Arial" panose="020B0604020202020204" pitchFamily="34" charset="0"/>
              </a:rPr>
              <a:t>1 </a:t>
            </a:r>
            <a:r>
              <a:rPr lang="en-US" altLang="vi-VN" sz="4400" b="1" dirty="0" smtClean="0">
                <a:solidFill>
                  <a:srgbClr val="FF0000"/>
                </a:solidFill>
                <a:latin typeface="Arial" panose="020B0604020202020204" pitchFamily="34" charset="0"/>
                <a:cs typeface="Arial" panose="020B0604020202020204" pitchFamily="34" charset="0"/>
              </a:rPr>
              <a:t>dm² = 100 cm²</a:t>
            </a:r>
            <a:endParaRPr lang="en-US" altLang="vi-VN" sz="4400" b="1" dirty="0">
              <a:solidFill>
                <a:srgbClr val="FF0000"/>
              </a:solidFill>
              <a:latin typeface="Arial" panose="020B0604020202020204" pitchFamily="34" charset="0"/>
              <a:cs typeface="Arial" panose="020B0604020202020204" pitchFamily="34" charset="0"/>
            </a:endParaRPr>
          </a:p>
        </p:txBody>
      </p:sp>
      <p:sp>
        <p:nvSpPr>
          <p:cNvPr id="40" name="TextBox 39"/>
          <p:cNvSpPr txBox="1"/>
          <p:nvPr/>
        </p:nvSpPr>
        <p:spPr>
          <a:xfrm>
            <a:off x="2012131" y="3694798"/>
            <a:ext cx="5224071" cy="769441"/>
          </a:xfrm>
          <a:prstGeom prst="rect">
            <a:avLst/>
          </a:prstGeom>
          <a:noFill/>
        </p:spPr>
        <p:txBody>
          <a:bodyPr wrap="square" rtlCol="0">
            <a:spAutoFit/>
          </a:bodyPr>
          <a:lstStyle/>
          <a:p>
            <a:pPr algn="ctr"/>
            <a:r>
              <a:rPr lang="en-US" altLang="vi-VN" sz="4400" b="1" dirty="0">
                <a:solidFill>
                  <a:srgbClr val="FF0000"/>
                </a:solidFill>
                <a:latin typeface="Arial" panose="020B0604020202020204" pitchFamily="34" charset="0"/>
                <a:cs typeface="Arial" panose="020B0604020202020204" pitchFamily="34" charset="0"/>
              </a:rPr>
              <a:t>1 </a:t>
            </a:r>
            <a:r>
              <a:rPr lang="en-US" altLang="vi-VN" sz="4400" b="1" dirty="0" smtClean="0">
                <a:solidFill>
                  <a:srgbClr val="FF0000"/>
                </a:solidFill>
                <a:latin typeface="Arial" panose="020B0604020202020204" pitchFamily="34" charset="0"/>
                <a:cs typeface="Arial" panose="020B0604020202020204" pitchFamily="34" charset="0"/>
              </a:rPr>
              <a:t>m² = 10 000 </a:t>
            </a:r>
            <a:r>
              <a:rPr lang="en-US" altLang="vi-VN" sz="4400" b="1" dirty="0">
                <a:solidFill>
                  <a:srgbClr val="FF0000"/>
                </a:solidFill>
                <a:latin typeface="Arial" panose="020B0604020202020204" pitchFamily="34" charset="0"/>
                <a:cs typeface="Arial" panose="020B0604020202020204" pitchFamily="34" charset="0"/>
              </a:rPr>
              <a:t>c</a:t>
            </a:r>
            <a:r>
              <a:rPr lang="en-US" altLang="vi-VN" sz="4400" b="1" dirty="0" smtClean="0">
                <a:solidFill>
                  <a:srgbClr val="FF0000"/>
                </a:solidFill>
                <a:latin typeface="Arial" panose="020B0604020202020204" pitchFamily="34" charset="0"/>
                <a:cs typeface="Arial" panose="020B0604020202020204" pitchFamily="34" charset="0"/>
              </a:rPr>
              <a:t>m²</a:t>
            </a:r>
            <a:endParaRPr lang="en-US" altLang="vi-VN" sz="4400" b="1" dirty="0">
              <a:solidFill>
                <a:srgbClr val="FF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0" b="99420" l="0" r="100000">
                        <a14:foregroundMark x1="39565" y1="37536" x2="50000" y2="47971"/>
                        <a14:foregroundMark x1="76812" y1="33333" x2="74058" y2="46232"/>
                        <a14:foregroundMark x1="63913" y1="42464" x2="70145" y2="44493"/>
                        <a14:foregroundMark x1="60725" y1="74783" x2="58406" y2="96377"/>
                        <a14:foregroundMark x1="44493" y1="66377" x2="61884" y2="78261"/>
                        <a14:foregroundMark x1="72899" y1="64058" x2="60145" y2="73043"/>
                        <a14:foregroundMark x1="53768" y1="92464" x2="52754" y2="95362"/>
                        <a14:foregroundMark x1="3768" y1="14928" x2="5507" y2="9420"/>
                        <a14:foregroundMark x1="13478" y1="10145" x2="12464" y2="20580"/>
                        <a14:foregroundMark x1="13188" y1="24348" x2="13478" y2="28551"/>
                        <a14:foregroundMark x1="21884" y1="4928" x2="23913" y2="725"/>
                        <a14:foregroundMark x1="28406" y1="3768" x2="28406" y2="7681"/>
                        <a14:foregroundMark x1="23913" y1="14638" x2="23913" y2="11449"/>
                      </a14:backgroundRemoval>
                    </a14:imgEffect>
                  </a14:imgLayer>
                </a14:imgProps>
              </a:ext>
              <a:ext uri="{28A0092B-C50C-407E-A947-70E740481C1C}">
                <a14:useLocalDpi xmlns:a14="http://schemas.microsoft.com/office/drawing/2010/main" val="0"/>
              </a:ext>
            </a:extLst>
          </a:blip>
          <a:stretch>
            <a:fillRect/>
          </a:stretch>
        </p:blipFill>
        <p:spPr>
          <a:xfrm>
            <a:off x="-253459" y="764472"/>
            <a:ext cx="2642933" cy="2642933"/>
          </a:xfrm>
          <a:prstGeom prst="rect">
            <a:avLst/>
          </a:prstGeom>
        </p:spPr>
      </p:pic>
    </p:spTree>
    <p:extLst>
      <p:ext uri="{BB962C8B-B14F-4D97-AF65-F5344CB8AC3E}">
        <p14:creationId xmlns:p14="http://schemas.microsoft.com/office/powerpoint/2010/main" val="3232376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p:cTn id="11" dur="500" fill="hold"/>
                                        <p:tgtEl>
                                          <p:spTgt spid="30"/>
                                        </p:tgtEl>
                                        <p:attrNameLst>
                                          <p:attrName>ppt_w</p:attrName>
                                        </p:attrNameLst>
                                      </p:cBhvr>
                                      <p:tavLst>
                                        <p:tav tm="0">
                                          <p:val>
                                            <p:fltVal val="0"/>
                                          </p:val>
                                        </p:tav>
                                        <p:tav tm="100000">
                                          <p:val>
                                            <p:strVal val="#ppt_w"/>
                                          </p:val>
                                        </p:tav>
                                      </p:tavLst>
                                    </p:anim>
                                    <p:anim calcmode="lin" valueType="num">
                                      <p:cBhvr>
                                        <p:cTn id="12" dur="500" fill="hold"/>
                                        <p:tgtEl>
                                          <p:spTgt spid="30"/>
                                        </p:tgtEl>
                                        <p:attrNameLst>
                                          <p:attrName>ppt_h</p:attrName>
                                        </p:attrNameLst>
                                      </p:cBhvr>
                                      <p:tavLst>
                                        <p:tav tm="0">
                                          <p:val>
                                            <p:fltVal val="0"/>
                                          </p:val>
                                        </p:tav>
                                        <p:tav tm="100000">
                                          <p:val>
                                            <p:strVal val="#ppt_h"/>
                                          </p:val>
                                        </p:tav>
                                      </p:tavLst>
                                    </p:anim>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slide(fromBottom)">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slide(fromBottom)">
                                      <p:cBhvr>
                                        <p:cTn id="23" dur="500"/>
                                        <p:tgtEl>
                                          <p:spTgt spid="15"/>
                                        </p:tgtEl>
                                      </p:cBhvr>
                                    </p:animEffect>
                                  </p:childTnLst>
                                </p:cTn>
                              </p:par>
                              <p:par>
                                <p:cTn id="24" presetID="12" presetClass="entr" presetSubtype="4"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p:tgtEl>
                                          <p:spTgt spid="4"/>
                                        </p:tgtEl>
                                        <p:attrNameLst>
                                          <p:attrName>ppt_y</p:attrName>
                                        </p:attrNameLst>
                                      </p:cBhvr>
                                      <p:tavLst>
                                        <p:tav tm="0">
                                          <p:val>
                                            <p:strVal val="#ppt_y+#ppt_h*1.125000"/>
                                          </p:val>
                                        </p:tav>
                                        <p:tav tm="100000">
                                          <p:val>
                                            <p:strVal val="#ppt_y"/>
                                          </p:val>
                                        </p:tav>
                                      </p:tavLst>
                                    </p:anim>
                                    <p:animEffect transition="in" filter="wipe(up)">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32"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circle(out)">
                                      <p:cBhvr>
                                        <p:cTn id="32" dur="500"/>
                                        <p:tgtEl>
                                          <p:spTgt spid="25"/>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circle(in)">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25"/>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26"/>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15"/>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4"/>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14"/>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30"/>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2" presetClass="entr" presetSubtype="4"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slide(fromBottom)">
                                      <p:cBhvr>
                                        <p:cTn id="54" dur="500"/>
                                        <p:tgtEl>
                                          <p:spTgt spid="7"/>
                                        </p:tgtEl>
                                      </p:cBhvr>
                                    </p:animEffect>
                                  </p:childTnLst>
                                </p:cTn>
                              </p:par>
                              <p:par>
                                <p:cTn id="55" presetID="42" presetClass="path" presetSubtype="0" accel="50000" decel="50000" fill="hold" nodeType="withEffect">
                                  <p:stCondLst>
                                    <p:cond delay="0"/>
                                  </p:stCondLst>
                                  <p:childTnLst>
                                    <p:animMotion origin="layout" path="M 0.19514 -0.17166 L 0.06181 -0.17166 " pathEditMode="relative" rAng="0" ptsTypes="AA">
                                      <p:cBhvr>
                                        <p:cTn id="56" dur="250" fill="hold"/>
                                        <p:tgtEl>
                                          <p:spTgt spid="9"/>
                                        </p:tgtEl>
                                        <p:attrNameLst>
                                          <p:attrName>ppt_x</p:attrName>
                                          <p:attrName>ppt_y</p:attrName>
                                        </p:attrNameLst>
                                      </p:cBhvr>
                                      <p:rCtr x="-6667" y="0"/>
                                    </p:animMotion>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additive="base">
                                        <p:cTn id="61" dur="500" fill="hold"/>
                                        <p:tgtEl>
                                          <p:spTgt spid="27"/>
                                        </p:tgtEl>
                                        <p:attrNameLst>
                                          <p:attrName>ppt_x</p:attrName>
                                        </p:attrNameLst>
                                      </p:cBhvr>
                                      <p:tavLst>
                                        <p:tav tm="0">
                                          <p:val>
                                            <p:strVal val="#ppt_x"/>
                                          </p:val>
                                        </p:tav>
                                        <p:tav tm="100000">
                                          <p:val>
                                            <p:strVal val="#ppt_x"/>
                                          </p:val>
                                        </p:tav>
                                      </p:tavLst>
                                    </p:anim>
                                    <p:anim calcmode="lin" valueType="num">
                                      <p:cBhvr additive="base">
                                        <p:cTn id="6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31">
                                            <p:txEl>
                                              <p:pRg st="0" end="0"/>
                                            </p:txEl>
                                          </p:spTgt>
                                        </p:tgtEl>
                                        <p:attrNameLst>
                                          <p:attrName>style.visibility</p:attrName>
                                        </p:attrNameLst>
                                      </p:cBhvr>
                                      <p:to>
                                        <p:strVal val="visible"/>
                                      </p:to>
                                    </p:set>
                                    <p:anim calcmode="lin" valueType="num">
                                      <p:cBhvr>
                                        <p:cTn id="67" dur="500" fill="hold"/>
                                        <p:tgtEl>
                                          <p:spTgt spid="31">
                                            <p:txEl>
                                              <p:pRg st="0" end="0"/>
                                            </p:txEl>
                                          </p:spTgt>
                                        </p:tgtEl>
                                        <p:attrNameLst>
                                          <p:attrName>ppt_w</p:attrName>
                                        </p:attrNameLst>
                                      </p:cBhvr>
                                      <p:tavLst>
                                        <p:tav tm="0">
                                          <p:val>
                                            <p:fltVal val="0"/>
                                          </p:val>
                                        </p:tav>
                                        <p:tav tm="100000">
                                          <p:val>
                                            <p:strVal val="#ppt_w"/>
                                          </p:val>
                                        </p:tav>
                                      </p:tavLst>
                                    </p:anim>
                                    <p:anim calcmode="lin" valueType="num">
                                      <p:cBhvr>
                                        <p:cTn id="68" dur="500" fill="hold"/>
                                        <p:tgtEl>
                                          <p:spTgt spid="31">
                                            <p:txEl>
                                              <p:pRg st="0" end="0"/>
                                            </p:txEl>
                                          </p:spTgt>
                                        </p:tgtEl>
                                        <p:attrNameLst>
                                          <p:attrName>ppt_h</p:attrName>
                                        </p:attrNameLst>
                                      </p:cBhvr>
                                      <p:tavLst>
                                        <p:tav tm="0">
                                          <p:val>
                                            <p:fltVal val="0"/>
                                          </p:val>
                                        </p:tav>
                                        <p:tav tm="100000">
                                          <p:val>
                                            <p:strVal val="#ppt_h"/>
                                          </p:val>
                                        </p:tav>
                                      </p:tavLst>
                                    </p:anim>
                                    <p:animEffect transition="in" filter="fade">
                                      <p:cBhvr>
                                        <p:cTn id="69" dur="500"/>
                                        <p:tgtEl>
                                          <p:spTgt spid="31">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xit" presetSubtype="0" fill="hold" nodeType="clickEffect">
                                  <p:stCondLst>
                                    <p:cond delay="0"/>
                                  </p:stCondLst>
                                  <p:childTnLst>
                                    <p:set>
                                      <p:cBhvr>
                                        <p:cTn id="73" dur="1" fill="hold">
                                          <p:stCondLst>
                                            <p:cond delay="0"/>
                                          </p:stCondLst>
                                        </p:cTn>
                                        <p:tgtEl>
                                          <p:spTgt spid="7"/>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7"/>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9"/>
                                        </p:tgtEl>
                                        <p:attrNameLst>
                                          <p:attrName>style.visibility</p:attrName>
                                        </p:attrNameLst>
                                      </p:cBhvr>
                                      <p:to>
                                        <p:strVal val="hidden"/>
                                      </p:to>
                                    </p:set>
                                  </p:childTnLst>
                                </p:cTn>
                              </p:par>
                              <p:par>
                                <p:cTn id="80" presetID="1" presetClass="exit" presetSubtype="0" fill="hold" grpId="0" nodeType="withEffect">
                                  <p:stCondLst>
                                    <p:cond delay="0"/>
                                  </p:stCondLst>
                                  <p:childTnLst>
                                    <p:set>
                                      <p:cBhvr>
                                        <p:cTn id="81" dur="1" fill="hold">
                                          <p:stCondLst>
                                            <p:cond delay="0"/>
                                          </p:stCondLst>
                                        </p:cTn>
                                        <p:tgtEl>
                                          <p:spTgt spid="31">
                                            <p:txEl>
                                              <p:pRg st="0" end="0"/>
                                            </p:txEl>
                                          </p:spTgt>
                                        </p:tgtEl>
                                        <p:attrNameLst>
                                          <p:attrName>style.visibility</p:attrName>
                                        </p:attrNameLst>
                                      </p:cBhvr>
                                      <p:to>
                                        <p:strVal val="hidden"/>
                                      </p:to>
                                    </p:set>
                                  </p:childTnLst>
                                </p:cTn>
                              </p:par>
                              <p:par>
                                <p:cTn id="82" presetID="1" presetClass="exit" presetSubtype="0" fill="hold" grpId="1" nodeType="withEffect">
                                  <p:stCondLst>
                                    <p:cond delay="0"/>
                                  </p:stCondLst>
                                  <p:childTnLst>
                                    <p:set>
                                      <p:cBhvr>
                                        <p:cTn id="83" dur="1" fill="hold">
                                          <p:stCondLst>
                                            <p:cond delay="0"/>
                                          </p:stCondLst>
                                        </p:cTn>
                                        <p:tgtEl>
                                          <p:spTgt spid="27"/>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6" presetClass="entr" presetSubtype="16" fill="hold" nodeType="clickEffect">
                                  <p:stCondLst>
                                    <p:cond delay="0"/>
                                  </p:stCondLst>
                                  <p:childTnLst>
                                    <p:set>
                                      <p:cBhvr>
                                        <p:cTn id="87" dur="1" fill="hold">
                                          <p:stCondLst>
                                            <p:cond delay="0"/>
                                          </p:stCondLst>
                                        </p:cTn>
                                        <p:tgtEl>
                                          <p:spTgt spid="16385"/>
                                        </p:tgtEl>
                                        <p:attrNameLst>
                                          <p:attrName>style.visibility</p:attrName>
                                        </p:attrNameLst>
                                      </p:cBhvr>
                                      <p:to>
                                        <p:strVal val="visible"/>
                                      </p:to>
                                    </p:set>
                                    <p:animEffect transition="in" filter="circle(in)">
                                      <p:cBhvr>
                                        <p:cTn id="88" dur="500"/>
                                        <p:tgtEl>
                                          <p:spTgt spid="16385"/>
                                        </p:tgtEl>
                                      </p:cBhvr>
                                    </p:animEffect>
                                  </p:childTnLst>
                                </p:cTn>
                              </p:par>
                            </p:childTnLst>
                          </p:cTn>
                        </p:par>
                      </p:childTnLst>
                    </p:cTn>
                  </p:par>
                  <p:par>
                    <p:cTn id="89" fill="hold">
                      <p:stCondLst>
                        <p:cond delay="indefinite"/>
                      </p:stCondLst>
                      <p:childTnLst>
                        <p:par>
                          <p:cTn id="90" fill="hold">
                            <p:stCondLst>
                              <p:cond delay="0"/>
                            </p:stCondLst>
                            <p:childTnLst>
                              <p:par>
                                <p:cTn id="91" presetID="6" presetClass="entr" presetSubtype="16" fill="hold" nodeType="clickEffect">
                                  <p:stCondLst>
                                    <p:cond delay="0"/>
                                  </p:stCondLst>
                                  <p:childTnLst>
                                    <p:set>
                                      <p:cBhvr>
                                        <p:cTn id="92" dur="1" fill="hold">
                                          <p:stCondLst>
                                            <p:cond delay="0"/>
                                          </p:stCondLst>
                                        </p:cTn>
                                        <p:tgtEl>
                                          <p:spTgt spid="16387"/>
                                        </p:tgtEl>
                                        <p:attrNameLst>
                                          <p:attrName>style.visibility</p:attrName>
                                        </p:attrNameLst>
                                      </p:cBhvr>
                                      <p:to>
                                        <p:strVal val="visible"/>
                                      </p:to>
                                    </p:set>
                                    <p:animEffect transition="in" filter="circle(in)">
                                      <p:cBhvr>
                                        <p:cTn id="93" dur="500"/>
                                        <p:tgtEl>
                                          <p:spTgt spid="16387"/>
                                        </p:tgtEl>
                                      </p:cBhvr>
                                    </p:animEffect>
                                  </p:childTnLst>
                                </p:cTn>
                              </p:par>
                            </p:childTnLst>
                          </p:cTn>
                        </p:par>
                      </p:childTnLst>
                    </p:cTn>
                  </p:par>
                  <p:par>
                    <p:cTn id="94" fill="hold">
                      <p:stCondLst>
                        <p:cond delay="indefinite"/>
                      </p:stCondLst>
                      <p:childTnLst>
                        <p:par>
                          <p:cTn id="95" fill="hold">
                            <p:stCondLst>
                              <p:cond delay="0"/>
                            </p:stCondLst>
                            <p:childTnLst>
                              <p:par>
                                <p:cTn id="96" presetID="1" presetClass="exit" presetSubtype="0" fill="hold" nodeType="clickEffect">
                                  <p:stCondLst>
                                    <p:cond delay="0"/>
                                  </p:stCondLst>
                                  <p:childTnLst>
                                    <p:set>
                                      <p:cBhvr>
                                        <p:cTn id="97" dur="1" fill="hold">
                                          <p:stCondLst>
                                            <p:cond delay="0"/>
                                          </p:stCondLst>
                                        </p:cTn>
                                        <p:tgtEl>
                                          <p:spTgt spid="16385"/>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16387"/>
                                        </p:tgtEl>
                                        <p:attrNameLst>
                                          <p:attrName>style.visibility</p:attrName>
                                        </p:attrNameLst>
                                      </p:cBhvr>
                                      <p:to>
                                        <p:strVal val="hidden"/>
                                      </p:to>
                                    </p:set>
                                  </p:childTnLst>
                                </p:cTn>
                              </p:par>
                              <p:par>
                                <p:cTn id="100" presetID="53" presetClass="entr" presetSubtype="16" fill="hold" nodeType="withEffect">
                                  <p:stCondLst>
                                    <p:cond delay="0"/>
                                  </p:stCondLst>
                                  <p:childTnLst>
                                    <p:set>
                                      <p:cBhvr>
                                        <p:cTn id="101" dur="1" fill="hold">
                                          <p:stCondLst>
                                            <p:cond delay="0"/>
                                          </p:stCondLst>
                                        </p:cTn>
                                        <p:tgtEl>
                                          <p:spTgt spid="32"/>
                                        </p:tgtEl>
                                        <p:attrNameLst>
                                          <p:attrName>style.visibility</p:attrName>
                                        </p:attrNameLst>
                                      </p:cBhvr>
                                      <p:to>
                                        <p:strVal val="visible"/>
                                      </p:to>
                                    </p:set>
                                    <p:anim calcmode="lin" valueType="num">
                                      <p:cBhvr>
                                        <p:cTn id="102" dur="500" fill="hold"/>
                                        <p:tgtEl>
                                          <p:spTgt spid="32"/>
                                        </p:tgtEl>
                                        <p:attrNameLst>
                                          <p:attrName>ppt_w</p:attrName>
                                        </p:attrNameLst>
                                      </p:cBhvr>
                                      <p:tavLst>
                                        <p:tav tm="0">
                                          <p:val>
                                            <p:fltVal val="0"/>
                                          </p:val>
                                        </p:tav>
                                        <p:tav tm="100000">
                                          <p:val>
                                            <p:strVal val="#ppt_w"/>
                                          </p:val>
                                        </p:tav>
                                      </p:tavLst>
                                    </p:anim>
                                    <p:anim calcmode="lin" valueType="num">
                                      <p:cBhvr>
                                        <p:cTn id="103" dur="500" fill="hold"/>
                                        <p:tgtEl>
                                          <p:spTgt spid="32"/>
                                        </p:tgtEl>
                                        <p:attrNameLst>
                                          <p:attrName>ppt_h</p:attrName>
                                        </p:attrNameLst>
                                      </p:cBhvr>
                                      <p:tavLst>
                                        <p:tav tm="0">
                                          <p:val>
                                            <p:fltVal val="0"/>
                                          </p:val>
                                        </p:tav>
                                        <p:tav tm="100000">
                                          <p:val>
                                            <p:strVal val="#ppt_h"/>
                                          </p:val>
                                        </p:tav>
                                      </p:tavLst>
                                    </p:anim>
                                    <p:animEffect transition="in" filter="fade">
                                      <p:cBhvr>
                                        <p:cTn id="104" dur="500"/>
                                        <p:tgtEl>
                                          <p:spTgt spid="32"/>
                                        </p:tgtEl>
                                      </p:cBhvr>
                                    </p:animEffect>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nodeType="clickEffect">
                                  <p:stCondLst>
                                    <p:cond delay="0"/>
                                  </p:stCondLst>
                                  <p:childTnLst>
                                    <p:set>
                                      <p:cBhvr>
                                        <p:cTn id="108" dur="1" fill="hold">
                                          <p:stCondLst>
                                            <p:cond delay="0"/>
                                          </p:stCondLst>
                                        </p:cTn>
                                        <p:tgtEl>
                                          <p:spTgt spid="35">
                                            <p:txEl>
                                              <p:pRg st="0" end="0"/>
                                            </p:txEl>
                                          </p:spTgt>
                                        </p:tgtEl>
                                        <p:attrNameLst>
                                          <p:attrName>style.visibility</p:attrName>
                                        </p:attrNameLst>
                                      </p:cBhvr>
                                      <p:to>
                                        <p:strVal val="visible"/>
                                      </p:to>
                                    </p:set>
                                    <p:anim calcmode="lin" valueType="num">
                                      <p:cBhvr>
                                        <p:cTn id="109" dur="500" fill="hold"/>
                                        <p:tgtEl>
                                          <p:spTgt spid="35">
                                            <p:txEl>
                                              <p:pRg st="0" end="0"/>
                                            </p:txEl>
                                          </p:spTgt>
                                        </p:tgtEl>
                                        <p:attrNameLst>
                                          <p:attrName>ppt_w</p:attrName>
                                        </p:attrNameLst>
                                      </p:cBhvr>
                                      <p:tavLst>
                                        <p:tav tm="0">
                                          <p:val>
                                            <p:fltVal val="0"/>
                                          </p:val>
                                        </p:tav>
                                        <p:tav tm="100000">
                                          <p:val>
                                            <p:strVal val="#ppt_w"/>
                                          </p:val>
                                        </p:tav>
                                      </p:tavLst>
                                    </p:anim>
                                    <p:anim calcmode="lin" valueType="num">
                                      <p:cBhvr>
                                        <p:cTn id="110" dur="500" fill="hold"/>
                                        <p:tgtEl>
                                          <p:spTgt spid="35">
                                            <p:txEl>
                                              <p:pRg st="0" end="0"/>
                                            </p:txEl>
                                          </p:spTgt>
                                        </p:tgtEl>
                                        <p:attrNameLst>
                                          <p:attrName>ppt_h</p:attrName>
                                        </p:attrNameLst>
                                      </p:cBhvr>
                                      <p:tavLst>
                                        <p:tav tm="0">
                                          <p:val>
                                            <p:fltVal val="0"/>
                                          </p:val>
                                        </p:tav>
                                        <p:tav tm="100000">
                                          <p:val>
                                            <p:strVal val="#ppt_h"/>
                                          </p:val>
                                        </p:tav>
                                      </p:tavLst>
                                    </p:anim>
                                    <p:animEffect transition="in" filter="fade">
                                      <p:cBhvr>
                                        <p:cTn id="111" dur="500"/>
                                        <p:tgtEl>
                                          <p:spTgt spid="35">
                                            <p:txEl>
                                              <p:pRg st="0" end="0"/>
                                            </p:txEl>
                                          </p:spTgt>
                                        </p:tgtEl>
                                      </p:cBhvr>
                                    </p:animEffect>
                                  </p:childTnLst>
                                </p:cTn>
                              </p:par>
                              <p:par>
                                <p:cTn id="112" presetID="1" presetClass="exit" presetSubtype="0" fill="hold" nodeType="withEffect">
                                  <p:stCondLst>
                                    <p:cond delay="0"/>
                                  </p:stCondLst>
                                  <p:childTnLst>
                                    <p:set>
                                      <p:cBhvr>
                                        <p:cTn id="113" dur="1" fill="hold">
                                          <p:stCondLst>
                                            <p:cond delay="0"/>
                                          </p:stCondLst>
                                        </p:cTn>
                                        <p:tgtEl>
                                          <p:spTgt spid="32"/>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53" presetClass="entr" presetSubtype="16" fill="hold" nodeType="clickEffect">
                                  <p:stCondLst>
                                    <p:cond delay="0"/>
                                  </p:stCondLst>
                                  <p:childTnLst>
                                    <p:set>
                                      <p:cBhvr>
                                        <p:cTn id="117" dur="1" fill="hold">
                                          <p:stCondLst>
                                            <p:cond delay="0"/>
                                          </p:stCondLst>
                                        </p:cTn>
                                        <p:tgtEl>
                                          <p:spTgt spid="39">
                                            <p:txEl>
                                              <p:pRg st="0" end="0"/>
                                            </p:txEl>
                                          </p:spTgt>
                                        </p:tgtEl>
                                        <p:attrNameLst>
                                          <p:attrName>style.visibility</p:attrName>
                                        </p:attrNameLst>
                                      </p:cBhvr>
                                      <p:to>
                                        <p:strVal val="visible"/>
                                      </p:to>
                                    </p:set>
                                    <p:anim calcmode="lin" valueType="num">
                                      <p:cBhvr>
                                        <p:cTn id="118" dur="500" fill="hold"/>
                                        <p:tgtEl>
                                          <p:spTgt spid="39">
                                            <p:txEl>
                                              <p:pRg st="0" end="0"/>
                                            </p:txEl>
                                          </p:spTgt>
                                        </p:tgtEl>
                                        <p:attrNameLst>
                                          <p:attrName>ppt_w</p:attrName>
                                        </p:attrNameLst>
                                      </p:cBhvr>
                                      <p:tavLst>
                                        <p:tav tm="0">
                                          <p:val>
                                            <p:fltVal val="0"/>
                                          </p:val>
                                        </p:tav>
                                        <p:tav tm="100000">
                                          <p:val>
                                            <p:strVal val="#ppt_w"/>
                                          </p:val>
                                        </p:tav>
                                      </p:tavLst>
                                    </p:anim>
                                    <p:anim calcmode="lin" valueType="num">
                                      <p:cBhvr>
                                        <p:cTn id="119" dur="500" fill="hold"/>
                                        <p:tgtEl>
                                          <p:spTgt spid="39">
                                            <p:txEl>
                                              <p:pRg st="0" end="0"/>
                                            </p:txEl>
                                          </p:spTgt>
                                        </p:tgtEl>
                                        <p:attrNameLst>
                                          <p:attrName>ppt_h</p:attrName>
                                        </p:attrNameLst>
                                      </p:cBhvr>
                                      <p:tavLst>
                                        <p:tav tm="0">
                                          <p:val>
                                            <p:fltVal val="0"/>
                                          </p:val>
                                        </p:tav>
                                        <p:tav tm="100000">
                                          <p:val>
                                            <p:strVal val="#ppt_h"/>
                                          </p:val>
                                        </p:tav>
                                      </p:tavLst>
                                    </p:anim>
                                    <p:animEffect transition="in" filter="fade">
                                      <p:cBhvr>
                                        <p:cTn id="120" dur="500"/>
                                        <p:tgtEl>
                                          <p:spTgt spid="39">
                                            <p:txEl>
                                              <p:pRg st="0" end="0"/>
                                            </p:txEl>
                                          </p:spTgt>
                                        </p:tgtEl>
                                      </p:cBhvr>
                                    </p:animEffect>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nodeType="clickEffect">
                                  <p:stCondLst>
                                    <p:cond delay="0"/>
                                  </p:stCondLst>
                                  <p:childTnLst>
                                    <p:set>
                                      <p:cBhvr>
                                        <p:cTn id="124" dur="1" fill="hold">
                                          <p:stCondLst>
                                            <p:cond delay="0"/>
                                          </p:stCondLst>
                                        </p:cTn>
                                        <p:tgtEl>
                                          <p:spTgt spid="3"/>
                                        </p:tgtEl>
                                        <p:attrNameLst>
                                          <p:attrName>style.visibility</p:attrName>
                                        </p:attrNameLst>
                                      </p:cBhvr>
                                      <p:to>
                                        <p:strVal val="visible"/>
                                      </p:to>
                                    </p:set>
                                    <p:anim calcmode="lin" valueType="num">
                                      <p:cBhvr additive="base">
                                        <p:cTn id="125" dur="500" fill="hold"/>
                                        <p:tgtEl>
                                          <p:spTgt spid="3"/>
                                        </p:tgtEl>
                                        <p:attrNameLst>
                                          <p:attrName>ppt_x</p:attrName>
                                        </p:attrNameLst>
                                      </p:cBhvr>
                                      <p:tavLst>
                                        <p:tav tm="0">
                                          <p:val>
                                            <p:strVal val="#ppt_x"/>
                                          </p:val>
                                        </p:tav>
                                        <p:tav tm="100000">
                                          <p:val>
                                            <p:strVal val="#ppt_x"/>
                                          </p:val>
                                        </p:tav>
                                      </p:tavLst>
                                    </p:anim>
                                    <p:anim calcmode="lin" valueType="num">
                                      <p:cBhvr additive="base">
                                        <p:cTn id="126" dur="500" fill="hold"/>
                                        <p:tgtEl>
                                          <p:spTgt spid="3"/>
                                        </p:tgtEl>
                                        <p:attrNameLst>
                                          <p:attrName>ppt_y</p:attrName>
                                        </p:attrNameLst>
                                      </p:cBhvr>
                                      <p:tavLst>
                                        <p:tav tm="0">
                                          <p:val>
                                            <p:strVal val="1+#ppt_h/2"/>
                                          </p:val>
                                        </p:tav>
                                        <p:tav tm="100000">
                                          <p:val>
                                            <p:strVal val="#ppt_y"/>
                                          </p:val>
                                        </p:tav>
                                      </p:tavLst>
                                    </p:anim>
                                  </p:childTnLst>
                                </p:cTn>
                              </p:par>
                              <p:par>
                                <p:cTn id="127" presetID="53" presetClass="entr" presetSubtype="16" fill="hold" nodeType="withEffect">
                                  <p:stCondLst>
                                    <p:cond delay="0"/>
                                  </p:stCondLst>
                                  <p:childTnLst>
                                    <p:set>
                                      <p:cBhvr>
                                        <p:cTn id="128" dur="1" fill="hold">
                                          <p:stCondLst>
                                            <p:cond delay="0"/>
                                          </p:stCondLst>
                                        </p:cTn>
                                        <p:tgtEl>
                                          <p:spTgt spid="36"/>
                                        </p:tgtEl>
                                        <p:attrNameLst>
                                          <p:attrName>style.visibility</p:attrName>
                                        </p:attrNameLst>
                                      </p:cBhvr>
                                      <p:to>
                                        <p:strVal val="visible"/>
                                      </p:to>
                                    </p:set>
                                    <p:anim calcmode="lin" valueType="num">
                                      <p:cBhvr>
                                        <p:cTn id="129" dur="500" fill="hold"/>
                                        <p:tgtEl>
                                          <p:spTgt spid="36"/>
                                        </p:tgtEl>
                                        <p:attrNameLst>
                                          <p:attrName>ppt_w</p:attrName>
                                        </p:attrNameLst>
                                      </p:cBhvr>
                                      <p:tavLst>
                                        <p:tav tm="0">
                                          <p:val>
                                            <p:fltVal val="0"/>
                                          </p:val>
                                        </p:tav>
                                        <p:tav tm="100000">
                                          <p:val>
                                            <p:strVal val="#ppt_w"/>
                                          </p:val>
                                        </p:tav>
                                      </p:tavLst>
                                    </p:anim>
                                    <p:anim calcmode="lin" valueType="num">
                                      <p:cBhvr>
                                        <p:cTn id="130" dur="500" fill="hold"/>
                                        <p:tgtEl>
                                          <p:spTgt spid="36"/>
                                        </p:tgtEl>
                                        <p:attrNameLst>
                                          <p:attrName>ppt_h</p:attrName>
                                        </p:attrNameLst>
                                      </p:cBhvr>
                                      <p:tavLst>
                                        <p:tav tm="0">
                                          <p:val>
                                            <p:fltVal val="0"/>
                                          </p:val>
                                        </p:tav>
                                        <p:tav tm="100000">
                                          <p:val>
                                            <p:strVal val="#ppt_h"/>
                                          </p:val>
                                        </p:tav>
                                      </p:tavLst>
                                    </p:anim>
                                    <p:animEffect transition="in" filter="fade">
                                      <p:cBhvr>
                                        <p:cTn id="131" dur="500"/>
                                        <p:tgtEl>
                                          <p:spTgt spid="36"/>
                                        </p:tgtEl>
                                      </p:cBhvr>
                                    </p:animEffect>
                                  </p:childTnLst>
                                </p:cTn>
                              </p:par>
                            </p:childTnLst>
                          </p:cTn>
                        </p:par>
                      </p:childTnLst>
                    </p:cTn>
                  </p:par>
                  <p:par>
                    <p:cTn id="132" fill="hold">
                      <p:stCondLst>
                        <p:cond delay="indefinite"/>
                      </p:stCondLst>
                      <p:childTnLst>
                        <p:par>
                          <p:cTn id="133" fill="hold">
                            <p:stCondLst>
                              <p:cond delay="0"/>
                            </p:stCondLst>
                            <p:childTnLst>
                              <p:par>
                                <p:cTn id="134" presetID="1" presetClass="exit" presetSubtype="0" fill="hold" nodeType="clickEffect">
                                  <p:stCondLst>
                                    <p:cond delay="0"/>
                                  </p:stCondLst>
                                  <p:childTnLst>
                                    <p:set>
                                      <p:cBhvr>
                                        <p:cTn id="135" dur="1" fill="hold">
                                          <p:stCondLst>
                                            <p:cond delay="0"/>
                                          </p:stCondLst>
                                        </p:cTn>
                                        <p:tgtEl>
                                          <p:spTgt spid="3"/>
                                        </p:tgtEl>
                                        <p:attrNameLst>
                                          <p:attrName>style.visibility</p:attrName>
                                        </p:attrNameLst>
                                      </p:cBhvr>
                                      <p:to>
                                        <p:strVal val="hidden"/>
                                      </p:to>
                                    </p:set>
                                  </p:childTnLst>
                                </p:cTn>
                              </p:par>
                              <p:par>
                                <p:cTn id="136" presetID="1" presetClass="exit" presetSubtype="0" fill="hold" nodeType="withEffect">
                                  <p:stCondLst>
                                    <p:cond delay="0"/>
                                  </p:stCondLst>
                                  <p:childTnLst>
                                    <p:set>
                                      <p:cBhvr>
                                        <p:cTn id="137" dur="1" fill="hold">
                                          <p:stCondLst>
                                            <p:cond delay="0"/>
                                          </p:stCondLst>
                                        </p:cTn>
                                        <p:tgtEl>
                                          <p:spTgt spid="36"/>
                                        </p:tgtEl>
                                        <p:attrNameLst>
                                          <p:attrName>style.visibility</p:attrName>
                                        </p:attrNameLst>
                                      </p:cBhvr>
                                      <p:to>
                                        <p:strVal val="hidden"/>
                                      </p:to>
                                    </p:set>
                                  </p:childTnLst>
                                </p:cTn>
                              </p:par>
                              <p:par>
                                <p:cTn id="138" presetID="53" presetClass="entr" presetSubtype="16" fill="hold" nodeType="withEffect">
                                  <p:stCondLst>
                                    <p:cond delay="0"/>
                                  </p:stCondLst>
                                  <p:childTnLst>
                                    <p:set>
                                      <p:cBhvr>
                                        <p:cTn id="139" dur="1" fill="hold">
                                          <p:stCondLst>
                                            <p:cond delay="0"/>
                                          </p:stCondLst>
                                        </p:cTn>
                                        <p:tgtEl>
                                          <p:spTgt spid="40">
                                            <p:txEl>
                                              <p:pRg st="0" end="0"/>
                                            </p:txEl>
                                          </p:spTgt>
                                        </p:tgtEl>
                                        <p:attrNameLst>
                                          <p:attrName>style.visibility</p:attrName>
                                        </p:attrNameLst>
                                      </p:cBhvr>
                                      <p:to>
                                        <p:strVal val="visible"/>
                                      </p:to>
                                    </p:set>
                                    <p:anim calcmode="lin" valueType="num">
                                      <p:cBhvr>
                                        <p:cTn id="140" dur="5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141" dur="500" fill="hold"/>
                                        <p:tgtEl>
                                          <p:spTgt spid="40">
                                            <p:txEl>
                                              <p:pRg st="0" end="0"/>
                                            </p:txEl>
                                          </p:spTgt>
                                        </p:tgtEl>
                                        <p:attrNameLst>
                                          <p:attrName>ppt_h</p:attrName>
                                        </p:attrNameLst>
                                      </p:cBhvr>
                                      <p:tavLst>
                                        <p:tav tm="0">
                                          <p:val>
                                            <p:fltVal val="0"/>
                                          </p:val>
                                        </p:tav>
                                        <p:tav tm="100000">
                                          <p:val>
                                            <p:strVal val="#ppt_h"/>
                                          </p:val>
                                        </p:tav>
                                      </p:tavLst>
                                    </p:anim>
                                    <p:animEffect transition="in" filter="fade">
                                      <p:cBhvr>
                                        <p:cTn id="142" dur="500"/>
                                        <p:tgtEl>
                                          <p:spTgt spid="40">
                                            <p:txEl>
                                              <p:pRg st="0" end="0"/>
                                            </p:txEl>
                                          </p:spTgt>
                                        </p:tgtEl>
                                      </p:cBhvr>
                                    </p:animEffec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0" nodeType="clickEffect">
                                  <p:stCondLst>
                                    <p:cond delay="0"/>
                                  </p:stCondLst>
                                  <p:childTnLst>
                                    <p:set>
                                      <p:cBhvr>
                                        <p:cTn id="146" dur="1" fill="hold">
                                          <p:stCondLst>
                                            <p:cond delay="0"/>
                                          </p:stCondLst>
                                        </p:cTn>
                                        <p:tgtEl>
                                          <p:spTgt spid="35">
                                            <p:txEl>
                                              <p:pRg st="0" end="0"/>
                                            </p:txEl>
                                          </p:spTgt>
                                        </p:tgtEl>
                                        <p:attrNameLst>
                                          <p:attrName>style.visibility</p:attrName>
                                        </p:attrNameLst>
                                      </p:cBhvr>
                                      <p:to>
                                        <p:strVal val="hidden"/>
                                      </p:to>
                                    </p:set>
                                  </p:childTnLst>
                                </p:cTn>
                              </p:par>
                              <p:par>
                                <p:cTn id="147" presetID="1" presetClass="exit" presetSubtype="0" fill="hold" grpId="0" nodeType="withEffect">
                                  <p:stCondLst>
                                    <p:cond delay="0"/>
                                  </p:stCondLst>
                                  <p:childTnLst>
                                    <p:set>
                                      <p:cBhvr>
                                        <p:cTn id="148" dur="1" fill="hold">
                                          <p:stCondLst>
                                            <p:cond delay="0"/>
                                          </p:stCondLst>
                                        </p:cTn>
                                        <p:tgtEl>
                                          <p:spTgt spid="39">
                                            <p:txEl>
                                              <p:pRg st="0" end="0"/>
                                            </p:txEl>
                                          </p:spTgt>
                                        </p:tgtEl>
                                        <p:attrNameLst>
                                          <p:attrName>style.visibility</p:attrName>
                                        </p:attrNameLst>
                                      </p:cBhvr>
                                      <p:to>
                                        <p:strVal val="hidden"/>
                                      </p:to>
                                    </p:set>
                                  </p:childTnLst>
                                </p:cTn>
                              </p:par>
                              <p:par>
                                <p:cTn id="149" presetID="1" presetClass="exit" presetSubtype="0" fill="hold" grpId="0" nodeType="withEffect">
                                  <p:stCondLst>
                                    <p:cond delay="0"/>
                                  </p:stCondLst>
                                  <p:childTnLst>
                                    <p:set>
                                      <p:cBhvr>
                                        <p:cTn id="150" dur="1" fill="hold">
                                          <p:stCondLst>
                                            <p:cond delay="0"/>
                                          </p:stCondLst>
                                        </p:cTn>
                                        <p:tgtEl>
                                          <p:spTgt spid="40">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5" grpId="0" animBg="1"/>
      <p:bldP spid="25" grpId="1" animBg="1"/>
      <p:bldP spid="26" grpId="0"/>
      <p:bldP spid="26" grpId="1"/>
      <p:bldP spid="31" grpId="0" build="allAtOnce"/>
      <p:bldP spid="35" grpId="0" build="allAtOnce"/>
      <p:bldP spid="39" grpId="0" build="allAtOnce"/>
      <p:bldP spid="40"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p:cNvGrpSpPr/>
          <p:nvPr/>
        </p:nvGrpSpPr>
        <p:grpSpPr>
          <a:xfrm>
            <a:off x="2083804" y="2683696"/>
            <a:ext cx="4966176" cy="2544878"/>
            <a:chOff x="64111" y="-33195"/>
            <a:chExt cx="9535159" cy="1193006"/>
          </a:xfrm>
        </p:grpSpPr>
        <p:sp>
          <p:nvSpPr>
            <p:cNvPr id="13" name="Rounded Rectangle 12"/>
            <p:cNvSpPr/>
            <p:nvPr/>
          </p:nvSpPr>
          <p:spPr>
            <a:xfrm>
              <a:off x="64111" y="-33195"/>
              <a:ext cx="9123206" cy="686084"/>
            </a:xfrm>
            <a:prstGeom prst="roundRect">
              <a:avLst/>
            </a:prstGeom>
            <a:solidFill>
              <a:srgbClr val="CCFFFF"/>
            </a:solidFill>
            <a:ln>
              <a:solidFill>
                <a:schemeClr val="tx1"/>
              </a:solidFill>
            </a:ln>
            <a:scene3d>
              <a:camera prst="orthographicFront"/>
              <a:lightRig rig="threePt" dir="t"/>
            </a:scene3d>
            <a:sp3d>
              <a:bevelT w="762000" h="381000"/>
              <a:bevelB w="76200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extBox 13"/>
            <p:cNvSpPr txBox="1"/>
            <p:nvPr/>
          </p:nvSpPr>
          <p:spPr>
            <a:xfrm>
              <a:off x="1170112" y="-23299"/>
              <a:ext cx="8429158" cy="1183110"/>
            </a:xfrm>
            <a:prstGeom prst="rect">
              <a:avLst/>
            </a:prstGeom>
            <a:noFill/>
            <a:scene3d>
              <a:camera prst="orthographicFront"/>
              <a:lightRig rig="threePt" dir="t"/>
            </a:scene3d>
            <a:sp3d>
              <a:bevelT w="0" h="0"/>
              <a:bevelB w="0" h="0"/>
            </a:sp3d>
          </p:spPr>
          <p:txBody>
            <a:bodyPr wrap="square" rtlCol="0">
              <a:spAutoFit/>
            </a:bodyPr>
            <a:lstStyle/>
            <a:p>
              <a:r>
                <a:rPr lang="vi-VN" sz="3200" b="1" dirty="0"/>
                <a:t>1 </a:t>
              </a:r>
              <a:r>
                <a:rPr lang="vi-VN" sz="3200" b="1" dirty="0" smtClean="0"/>
                <a:t>m</a:t>
              </a:r>
              <a:r>
                <a:rPr lang="vi-VN" sz="3200" b="1" baseline="30000" dirty="0" smtClean="0"/>
                <a:t>2 </a:t>
              </a:r>
              <a:r>
                <a:rPr lang="vi-VN" sz="3200" b="1" dirty="0" smtClean="0"/>
                <a:t>= </a:t>
              </a:r>
              <a:r>
                <a:rPr lang="vi-VN" sz="3200" b="1" dirty="0" smtClean="0">
                  <a:solidFill>
                    <a:srgbClr val="FF0000"/>
                  </a:solidFill>
                </a:rPr>
                <a:t>100</a:t>
              </a:r>
              <a:r>
                <a:rPr lang="vi-VN" sz="3200" b="1" dirty="0" smtClean="0"/>
                <a:t> dm</a:t>
              </a:r>
              <a:r>
                <a:rPr lang="vi-VN" sz="3200" b="1" baseline="30000" dirty="0" smtClean="0"/>
                <a:t>2</a:t>
              </a:r>
              <a:endParaRPr lang="vi-VN" sz="3200" b="1" dirty="0" smtClean="0"/>
            </a:p>
            <a:p>
              <a:r>
                <a:rPr lang="vi-VN" sz="3200" b="1" dirty="0" smtClean="0">
                  <a:cs typeface="Arial" panose="020B0604020202020204" pitchFamily="34" charset="0"/>
                </a:rPr>
                <a:t>1 </a:t>
              </a:r>
              <a:r>
                <a:rPr lang="vi-VN" sz="3200" b="1" dirty="0" smtClean="0"/>
                <a:t>m</a:t>
              </a:r>
              <a:r>
                <a:rPr lang="vi-VN" sz="3200" b="1" baseline="30000" dirty="0" smtClean="0"/>
                <a:t>2</a:t>
              </a:r>
              <a:r>
                <a:rPr lang="vi-VN" sz="4800" b="1" dirty="0" smtClean="0">
                  <a:cs typeface="Arial" panose="020B0604020202020204" pitchFamily="34" charset="0"/>
                </a:rPr>
                <a:t> </a:t>
              </a:r>
              <a:r>
                <a:rPr lang="vi-VN" sz="3200" b="1" dirty="0" smtClean="0">
                  <a:cs typeface="Arial" panose="020B0604020202020204" pitchFamily="34" charset="0"/>
                </a:rPr>
                <a:t>= </a:t>
              </a:r>
              <a:r>
                <a:rPr lang="vi-VN" sz="3200" b="1" dirty="0" smtClean="0">
                  <a:solidFill>
                    <a:srgbClr val="FF0000"/>
                  </a:solidFill>
                  <a:cs typeface="Arial" panose="020B0604020202020204" pitchFamily="34" charset="0"/>
                </a:rPr>
                <a:t>10 000 </a:t>
              </a:r>
              <a:r>
                <a:rPr lang="vi-VN" sz="3200" b="1" dirty="0" smtClean="0">
                  <a:cs typeface="Arial" panose="020B0604020202020204" pitchFamily="34" charset="0"/>
                </a:rPr>
                <a:t>c</a:t>
              </a:r>
              <a:r>
                <a:rPr lang="vi-VN" sz="3200" b="1" dirty="0" smtClean="0"/>
                <a:t>m</a:t>
              </a:r>
              <a:r>
                <a:rPr lang="vi-VN" sz="3200" b="1" baseline="30000" dirty="0" smtClean="0"/>
                <a:t>2</a:t>
              </a:r>
              <a:endParaRPr lang="vi-VN" sz="3200" b="1" dirty="0">
                <a:cs typeface="Arial" panose="020B0604020202020204" pitchFamily="34" charset="0"/>
              </a:endParaRPr>
            </a:p>
            <a:p>
              <a:endParaRPr lang="vi-VN" sz="4800" b="1" dirty="0">
                <a:solidFill>
                  <a:srgbClr val="FF0000"/>
                </a:solidFill>
                <a:cs typeface="Arial" panose="020B0604020202020204" pitchFamily="34" charset="0"/>
              </a:endParaRPr>
            </a:p>
            <a:p>
              <a:r>
                <a:rPr lang="en-US" sz="3000" b="1" dirty="0" smtClean="0">
                  <a:latin typeface="Arial" panose="020B0604020202020204" pitchFamily="34" charset="0"/>
                  <a:cs typeface="Arial" panose="020B0604020202020204" pitchFamily="34" charset="0"/>
                </a:rPr>
                <a:t> </a:t>
              </a:r>
              <a:endParaRPr lang="vi-VN" sz="3000" b="1" dirty="0">
                <a:latin typeface="Arial" panose="020B0604020202020204" pitchFamily="34" charset="0"/>
                <a:cs typeface="Arial" panose="020B0604020202020204" pitchFamily="34" charset="0"/>
              </a:endParaRPr>
            </a:p>
          </p:txBody>
        </p:sp>
      </p:grpSp>
      <p:sp>
        <p:nvSpPr>
          <p:cNvPr id="16392" name="Text Box 12"/>
          <p:cNvSpPr txBox="1">
            <a:spLocks noChangeArrowheads="1"/>
          </p:cNvSpPr>
          <p:nvPr/>
        </p:nvSpPr>
        <p:spPr bwMode="auto">
          <a:xfrm>
            <a:off x="3308350" y="723900"/>
            <a:ext cx="23304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US" altLang="vi-VN" sz="2800" b="1" dirty="0" err="1" smtClean="0"/>
              <a:t>Mét</a:t>
            </a:r>
            <a:r>
              <a:rPr lang="en-US" altLang="vi-VN" sz="2800" b="1" dirty="0" smtClean="0"/>
              <a:t> </a:t>
            </a:r>
            <a:r>
              <a:rPr lang="en-US" altLang="vi-VN" sz="2800" b="1" dirty="0" err="1" smtClean="0"/>
              <a:t>vuông</a:t>
            </a:r>
            <a:endParaRPr lang="en-US" altLang="vi-VN" sz="2800" b="1" dirty="0"/>
          </a:p>
        </p:txBody>
      </p:sp>
      <p:sp>
        <p:nvSpPr>
          <p:cNvPr id="12" name="Rectangle 13"/>
          <p:cNvSpPr>
            <a:spLocks noChangeArrowheads="1"/>
          </p:cNvSpPr>
          <p:nvPr/>
        </p:nvSpPr>
        <p:spPr bwMode="auto">
          <a:xfrm>
            <a:off x="539750" y="353080"/>
            <a:ext cx="7366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r>
              <a:rPr lang="en-US" altLang="vi-VN" sz="2800" b="1" u="sng" dirty="0" err="1" smtClean="0">
                <a:cs typeface="Arial" panose="020B0604020202020204" pitchFamily="34" charset="0"/>
              </a:rPr>
              <a:t>Toán</a:t>
            </a:r>
            <a:r>
              <a:rPr lang="en-US" altLang="vi-VN" sz="2800" b="1" dirty="0" smtClean="0">
                <a:cs typeface="Arial" panose="020B0604020202020204" pitchFamily="34" charset="0"/>
              </a:rPr>
              <a:t> </a:t>
            </a:r>
            <a:endParaRPr lang="en-US" altLang="vi-VN" sz="2800" b="1" dirty="0">
              <a:cs typeface="Arial" panose="020B0604020202020204" pitchFamily="34" charset="0"/>
            </a:endParaRPr>
          </a:p>
        </p:txBody>
      </p:sp>
      <p:grpSp>
        <p:nvGrpSpPr>
          <p:cNvPr id="22" name="Group 21"/>
          <p:cNvGrpSpPr/>
          <p:nvPr/>
        </p:nvGrpSpPr>
        <p:grpSpPr>
          <a:xfrm>
            <a:off x="-43390" y="1257300"/>
            <a:ext cx="9279119" cy="686084"/>
            <a:chOff x="15432" y="-33195"/>
            <a:chExt cx="9279119" cy="686084"/>
          </a:xfrm>
        </p:grpSpPr>
        <p:sp>
          <p:nvSpPr>
            <p:cNvPr id="23" name="Rounded Rectangle 22"/>
            <p:cNvSpPr/>
            <p:nvPr/>
          </p:nvSpPr>
          <p:spPr>
            <a:xfrm>
              <a:off x="64111" y="-33195"/>
              <a:ext cx="9123206" cy="686084"/>
            </a:xfrm>
            <a:prstGeom prst="roundRect">
              <a:avLst/>
            </a:prstGeom>
            <a:solidFill>
              <a:schemeClr val="accent6">
                <a:lumMod val="20000"/>
                <a:lumOff val="80000"/>
              </a:schemeClr>
            </a:solidFill>
            <a:ln>
              <a:solidFill>
                <a:schemeClr val="tx1"/>
              </a:solidFill>
            </a:ln>
            <a:scene3d>
              <a:camera prst="orthographicFront"/>
              <a:lightRig rig="threePt" dir="t"/>
            </a:scene3d>
            <a:sp3d>
              <a:bevelT w="762000" h="381000"/>
              <a:bevelB w="38100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TextBox 23"/>
            <p:cNvSpPr txBox="1"/>
            <p:nvPr/>
          </p:nvSpPr>
          <p:spPr>
            <a:xfrm>
              <a:off x="15432" y="-31223"/>
              <a:ext cx="9279119" cy="553998"/>
            </a:xfrm>
            <a:prstGeom prst="rect">
              <a:avLst/>
            </a:prstGeom>
            <a:noFill/>
          </p:spPr>
          <p:txBody>
            <a:bodyPr wrap="square" rtlCol="0">
              <a:spAutoFit/>
            </a:bodyPr>
            <a:lstStyle/>
            <a:p>
              <a:r>
                <a:rPr lang="en-US" sz="3000" b="1" dirty="0" err="1" smtClean="0">
                  <a:latin typeface="Arial" panose="020B0604020202020204" pitchFamily="34" charset="0"/>
                  <a:cs typeface="Arial" panose="020B0604020202020204" pitchFamily="34" charset="0"/>
                </a:rPr>
                <a:t>Mét</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vuông</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là</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diện</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tích</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hình</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vuông</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có</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cạnh</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dài</a:t>
              </a:r>
              <a:r>
                <a:rPr lang="en-US" sz="3000" b="1" dirty="0" smtClean="0">
                  <a:latin typeface="Arial" panose="020B0604020202020204" pitchFamily="34" charset="0"/>
                  <a:cs typeface="Arial" panose="020B0604020202020204" pitchFamily="34" charset="0"/>
                </a:rPr>
                <a:t> 1m</a:t>
              </a:r>
              <a:endParaRPr lang="vi-VN" sz="3000" b="1" dirty="0">
                <a:latin typeface="Arial" panose="020B0604020202020204" pitchFamily="34" charset="0"/>
                <a:cs typeface="Arial" panose="020B0604020202020204" pitchFamily="34" charset="0"/>
              </a:endParaRPr>
            </a:p>
          </p:txBody>
        </p:sp>
      </p:grpSp>
      <p:grpSp>
        <p:nvGrpSpPr>
          <p:cNvPr id="26" name="Group 25"/>
          <p:cNvGrpSpPr/>
          <p:nvPr/>
        </p:nvGrpSpPr>
        <p:grpSpPr>
          <a:xfrm>
            <a:off x="1805593" y="1953564"/>
            <a:ext cx="5712432" cy="1132536"/>
            <a:chOff x="64111" y="-33195"/>
            <a:chExt cx="9912201" cy="1056336"/>
          </a:xfrm>
        </p:grpSpPr>
        <p:sp>
          <p:nvSpPr>
            <p:cNvPr id="27" name="Rounded Rectangle 26"/>
            <p:cNvSpPr/>
            <p:nvPr/>
          </p:nvSpPr>
          <p:spPr>
            <a:xfrm>
              <a:off x="64111" y="-33195"/>
              <a:ext cx="9123206" cy="686084"/>
            </a:xfrm>
            <a:prstGeom prst="roundRect">
              <a:avLst/>
            </a:prstGeom>
            <a:solidFill>
              <a:srgbClr val="CCFFFF"/>
            </a:solidFill>
            <a:ln>
              <a:solidFill>
                <a:schemeClr val="tx1"/>
              </a:solidFill>
            </a:ln>
            <a:scene3d>
              <a:camera prst="orthographicFront"/>
              <a:lightRig rig="threePt" dir="t"/>
            </a:scene3d>
            <a:sp3d>
              <a:bevelT w="762000" h="381000"/>
              <a:bevelB w="76200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TextBox 27"/>
            <p:cNvSpPr txBox="1"/>
            <p:nvPr/>
          </p:nvSpPr>
          <p:spPr>
            <a:xfrm>
              <a:off x="697193" y="-23299"/>
              <a:ext cx="9279119" cy="1046440"/>
            </a:xfrm>
            <a:prstGeom prst="rect">
              <a:avLst/>
            </a:prstGeom>
            <a:noFill/>
            <a:scene3d>
              <a:camera prst="orthographicFront"/>
              <a:lightRig rig="threePt" dir="t"/>
            </a:scene3d>
            <a:sp3d>
              <a:bevelT w="0" h="0"/>
              <a:bevelB w="0" h="0"/>
            </a:sp3d>
          </p:spPr>
          <p:txBody>
            <a:bodyPr wrap="square" rtlCol="0">
              <a:spAutoFit/>
            </a:bodyPr>
            <a:lstStyle/>
            <a:p>
              <a:r>
                <a:rPr lang="en-US" sz="3000" b="1" dirty="0" err="1" smtClean="0">
                  <a:latin typeface="Arial" panose="020B0604020202020204" pitchFamily="34" charset="0"/>
                  <a:cs typeface="Arial" panose="020B0604020202020204" pitchFamily="34" charset="0"/>
                </a:rPr>
                <a:t>Mét</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vuông</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viết</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tắt</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là</a:t>
              </a:r>
              <a:r>
                <a:rPr lang="en-US" sz="3000" b="1" dirty="0" smtClean="0">
                  <a:latin typeface="Arial" panose="020B0604020202020204" pitchFamily="34" charset="0"/>
                  <a:cs typeface="Arial" panose="020B0604020202020204" pitchFamily="34" charset="0"/>
                </a:rPr>
                <a:t>:</a:t>
              </a:r>
              <a:r>
                <a:rPr lang="vi-VN" sz="2800" b="1" dirty="0" smtClean="0"/>
                <a:t> </a:t>
              </a:r>
              <a:r>
                <a:rPr lang="vi-VN" sz="3200" b="1" dirty="0" smtClean="0">
                  <a:solidFill>
                    <a:srgbClr val="FF0000"/>
                  </a:solidFill>
                </a:rPr>
                <a:t>m</a:t>
              </a:r>
              <a:r>
                <a:rPr lang="vi-VN" sz="3200" b="1" baseline="30000" dirty="0" smtClean="0">
                  <a:solidFill>
                    <a:srgbClr val="FF0000"/>
                  </a:solidFill>
                </a:rPr>
                <a:t>2</a:t>
              </a:r>
              <a:endParaRPr lang="vi-VN" sz="4800" b="1" dirty="0">
                <a:solidFill>
                  <a:srgbClr val="FF0000"/>
                </a:solidFill>
                <a:cs typeface="Arial" panose="020B0604020202020204" pitchFamily="34" charset="0"/>
              </a:endParaRPr>
            </a:p>
            <a:p>
              <a:r>
                <a:rPr lang="en-US" sz="3000" b="1" dirty="0" smtClean="0">
                  <a:latin typeface="Arial" panose="020B0604020202020204" pitchFamily="34" charset="0"/>
                  <a:cs typeface="Arial" panose="020B0604020202020204" pitchFamily="34" charset="0"/>
                </a:rPr>
                <a:t> </a:t>
              </a:r>
              <a:endParaRPr lang="vi-VN" sz="30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1306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6512" y="614363"/>
            <a:ext cx="9102725" cy="2906712"/>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4800" b="1" dirty="0" err="1" smtClean="0">
                <a:solidFill>
                  <a:srgbClr val="FF0000"/>
                </a:solidFill>
                <a:latin typeface="Times New Roman" panose="02020603050405020304" pitchFamily="18" charset="0"/>
                <a:cs typeface="Times New Roman" panose="02020603050405020304" pitchFamily="18" charset="0"/>
              </a:rPr>
              <a:t>Luyện</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tập</a:t>
            </a:r>
            <a:r>
              <a:rPr lang="en-US" sz="4800" b="1" dirty="0" smtClean="0">
                <a:solidFill>
                  <a:srgbClr val="FF0000"/>
                </a:solidFill>
                <a:latin typeface="Times New Roman" panose="02020603050405020304" pitchFamily="18" charset="0"/>
                <a:cs typeface="Times New Roman" panose="02020603050405020304" pitchFamily="18" charset="0"/>
              </a:rPr>
              <a:t> – </a:t>
            </a:r>
            <a:r>
              <a:rPr lang="en-US" sz="4800" b="1" dirty="0" err="1" smtClean="0">
                <a:solidFill>
                  <a:srgbClr val="FF0000"/>
                </a:solidFill>
                <a:latin typeface="Times New Roman" panose="02020603050405020304" pitchFamily="18" charset="0"/>
                <a:cs typeface="Times New Roman" panose="02020603050405020304" pitchFamily="18" charset="0"/>
              </a:rPr>
              <a:t>Thực</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hành</a:t>
            </a:r>
            <a:endParaRPr lang="en-US" sz="4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37625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553" y="4457700"/>
            <a:ext cx="3454400" cy="1257300"/>
          </a:xfrm>
          <a:prstGeom prst="rect">
            <a:avLst/>
          </a:prstGeom>
        </p:spPr>
      </p:pic>
      <p:sp>
        <p:nvSpPr>
          <p:cNvPr id="8" name="Text Box 12"/>
          <p:cNvSpPr txBox="1">
            <a:spLocks noChangeArrowheads="1"/>
          </p:cNvSpPr>
          <p:nvPr/>
        </p:nvSpPr>
        <p:spPr bwMode="auto">
          <a:xfrm>
            <a:off x="148936" y="190500"/>
            <a:ext cx="37555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US" altLang="vi-VN" sz="2400" b="1" dirty="0" err="1" smtClean="0"/>
              <a:t>Bài</a:t>
            </a:r>
            <a:r>
              <a:rPr lang="en-US" altLang="vi-VN" sz="2400" b="1" dirty="0" smtClean="0"/>
              <a:t> 1: </a:t>
            </a:r>
            <a:r>
              <a:rPr lang="en-US" altLang="vi-VN" sz="2400" b="1" dirty="0" err="1" smtClean="0"/>
              <a:t>Viết</a:t>
            </a:r>
            <a:r>
              <a:rPr lang="en-US" altLang="vi-VN" sz="2400" b="1" dirty="0" smtClean="0"/>
              <a:t> </a:t>
            </a:r>
            <a:r>
              <a:rPr lang="en-US" altLang="vi-VN" sz="2400" b="1" dirty="0" err="1" smtClean="0"/>
              <a:t>theo</a:t>
            </a:r>
            <a:r>
              <a:rPr lang="en-US" altLang="vi-VN" sz="2400" b="1" dirty="0" smtClean="0"/>
              <a:t> </a:t>
            </a:r>
            <a:r>
              <a:rPr lang="en-US" altLang="vi-VN" sz="2400" b="1" dirty="0" err="1" smtClean="0"/>
              <a:t>mẫu</a:t>
            </a:r>
            <a:r>
              <a:rPr lang="en-US" altLang="vi-VN" sz="2400" b="1" dirty="0" smtClean="0"/>
              <a:t>:</a:t>
            </a:r>
            <a:endParaRPr lang="en-US" altLang="vi-VN" sz="2400" b="1" dirty="0"/>
          </a:p>
        </p:txBody>
      </p:sp>
      <p:graphicFrame>
        <p:nvGraphicFramePr>
          <p:cNvPr id="9" name="Group 54"/>
          <p:cNvGraphicFramePr>
            <a:graphicFrameLocks noGrp="1"/>
          </p:cNvGraphicFramePr>
          <p:nvPr>
            <p:extLst>
              <p:ext uri="{D42A27DB-BD31-4B8C-83A1-F6EECF244321}">
                <p14:modId xmlns:p14="http://schemas.microsoft.com/office/powerpoint/2010/main" val="1561958425"/>
              </p:ext>
            </p:extLst>
          </p:nvPr>
        </p:nvGraphicFramePr>
        <p:xfrm>
          <a:off x="0" y="800100"/>
          <a:ext cx="9118600" cy="4191000"/>
        </p:xfrm>
        <a:graphic>
          <a:graphicData uri="http://schemas.openxmlformats.org/drawingml/2006/table">
            <a:tbl>
              <a:tblPr/>
              <a:tblGrid>
                <a:gridCol w="7391400">
                  <a:extLst>
                    <a:ext uri="{9D8B030D-6E8A-4147-A177-3AD203B41FA5}">
                      <a16:colId xmlns:a16="http://schemas.microsoft.com/office/drawing/2014/main" val="1898314814"/>
                    </a:ext>
                  </a:extLst>
                </a:gridCol>
                <a:gridCol w="1727200">
                  <a:extLst>
                    <a:ext uri="{9D8B030D-6E8A-4147-A177-3AD203B41FA5}">
                      <a16:colId xmlns:a16="http://schemas.microsoft.com/office/drawing/2014/main" val="4218022061"/>
                    </a:ext>
                  </a:extLst>
                </a:gridCol>
              </a:tblGrid>
              <a:tr h="80743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vi-VN" sz="3200" b="1" i="0" u="none" strike="noStrike" cap="none" normalizeH="0" baseline="0" dirty="0" err="1" smtClean="0">
                          <a:ln>
                            <a:noFill/>
                          </a:ln>
                          <a:solidFill>
                            <a:schemeClr val="tx1"/>
                          </a:solidFill>
                          <a:effectLst/>
                          <a:latin typeface="Arial" panose="020B0604020202020204" pitchFamily="34" charset="0"/>
                        </a:rPr>
                        <a:t>Đọc</a:t>
                      </a:r>
                      <a:r>
                        <a:rPr kumimoji="0" lang="en-US" altLang="vi-VN" sz="4000" b="1" i="0" u="none" strike="noStrike" cap="none" normalizeH="0" baseline="0" dirty="0" smtClean="0">
                          <a:ln>
                            <a:noFill/>
                          </a:ln>
                          <a:solidFill>
                            <a:schemeClr val="tx1"/>
                          </a:solidFill>
                          <a:effectLst/>
                          <a:latin typeface="Arial" panose="020B0604020202020204" pitchFamily="34" charset="0"/>
                        </a:rPr>
                        <a:t> </a:t>
                      </a:r>
                      <a:endParaRPr kumimoji="0" lang="vi-VN" altLang="vi-VN" sz="4000" b="1" i="0" u="none" strike="noStrike" cap="none" normalizeH="0" baseline="0" dirty="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vi-VN" sz="3200" b="1" i="0" u="none" strike="noStrike" cap="none" normalizeH="0" baseline="0" dirty="0" err="1" smtClean="0">
                          <a:ln>
                            <a:noFill/>
                          </a:ln>
                          <a:solidFill>
                            <a:schemeClr val="tx1"/>
                          </a:solidFill>
                          <a:effectLst/>
                          <a:latin typeface="Arial" panose="020B0604020202020204" pitchFamily="34" charset="0"/>
                        </a:rPr>
                        <a:t>Viết</a:t>
                      </a:r>
                      <a:endParaRPr kumimoji="0" lang="vi-VN" altLang="vi-VN" sz="3200" b="1" i="0" u="none" strike="noStrike" cap="none" normalizeH="0" baseline="0" dirty="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9281989"/>
                  </a:ext>
                </a:extLst>
              </a:tr>
              <a:tr h="652851">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800" b="0" i="0" u="none" strike="noStrike" cap="none" normalizeH="0" baseline="0" dirty="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45655710"/>
                  </a:ext>
                </a:extLst>
              </a:tr>
              <a:tr h="652851">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800" b="0" i="0" u="none" strike="noStrike" cap="none" normalizeH="0" baseline="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00783644"/>
                  </a:ext>
                </a:extLst>
              </a:tr>
              <a:tr h="619359">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800" b="0" i="0" u="none" strike="noStrike" cap="none" normalizeH="0" baseline="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73951090"/>
                  </a:ext>
                </a:extLst>
              </a:tr>
              <a:tr h="619359">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800" b="0" i="0" u="none" strike="noStrike" cap="none" normalizeH="0" baseline="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6295229"/>
                  </a:ext>
                </a:extLst>
              </a:tr>
              <a:tr h="83914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800" b="0" i="0" u="none" strike="noStrike" cap="none" normalizeH="0" baseline="0" dirty="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800" b="0" i="0" u="none" strike="noStrike" cap="none" normalizeH="0" baseline="0" dirty="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84657952"/>
                  </a:ext>
                </a:extLst>
              </a:tr>
            </a:tbl>
          </a:graphicData>
        </a:graphic>
      </p:graphicFrame>
      <p:sp>
        <p:nvSpPr>
          <p:cNvPr id="10" name="TextBox 9"/>
          <p:cNvSpPr txBox="1"/>
          <p:nvPr/>
        </p:nvSpPr>
        <p:spPr>
          <a:xfrm>
            <a:off x="0" y="1595550"/>
            <a:ext cx="6193972" cy="553998"/>
          </a:xfrm>
          <a:prstGeom prst="rect">
            <a:avLst/>
          </a:prstGeom>
          <a:noFill/>
        </p:spPr>
        <p:txBody>
          <a:bodyPr wrap="square" rtlCol="0">
            <a:spAutoFit/>
          </a:bodyPr>
          <a:lstStyle/>
          <a:p>
            <a:r>
              <a:rPr lang="en-US" sz="3000" b="1" dirty="0" err="1" smtClean="0">
                <a:latin typeface="Arial" panose="020B0604020202020204" pitchFamily="34" charset="0"/>
                <a:cs typeface="Arial" panose="020B0604020202020204" pitchFamily="34" charset="0"/>
              </a:rPr>
              <a:t>Chín</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trăm</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chín</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mươi</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mét</a:t>
            </a:r>
            <a:r>
              <a:rPr lang="en-US" sz="3000" b="1" dirty="0" smtClean="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v</a:t>
            </a:r>
            <a:r>
              <a:rPr lang="en-US" sz="3000" b="1" dirty="0" err="1" smtClean="0">
                <a:latin typeface="Arial" panose="020B0604020202020204" pitchFamily="34" charset="0"/>
                <a:cs typeface="Arial" panose="020B0604020202020204" pitchFamily="34" charset="0"/>
              </a:rPr>
              <a:t>uông</a:t>
            </a:r>
            <a:endParaRPr lang="vi-VN" sz="3000" b="1" dirty="0">
              <a:latin typeface="Arial" panose="020B0604020202020204" pitchFamily="34" charset="0"/>
              <a:cs typeface="Arial" panose="020B0604020202020204" pitchFamily="34" charset="0"/>
            </a:endParaRPr>
          </a:p>
        </p:txBody>
      </p:sp>
      <p:sp>
        <p:nvSpPr>
          <p:cNvPr id="11" name="TextBox 10"/>
          <p:cNvSpPr txBox="1"/>
          <p:nvPr/>
        </p:nvSpPr>
        <p:spPr>
          <a:xfrm>
            <a:off x="7543800" y="1562100"/>
            <a:ext cx="1524908" cy="584775"/>
          </a:xfrm>
          <a:prstGeom prst="rect">
            <a:avLst/>
          </a:prstGeom>
          <a:noFill/>
        </p:spPr>
        <p:txBody>
          <a:bodyPr wrap="square" rtlCol="0">
            <a:spAutoFit/>
          </a:bodyPr>
          <a:lstStyle/>
          <a:p>
            <a:r>
              <a:rPr lang="en-US" sz="3200" b="1" dirty="0" smtClean="0">
                <a:latin typeface="Arial" panose="020B0604020202020204" pitchFamily="34" charset="0"/>
                <a:cs typeface="Arial" panose="020B0604020202020204" pitchFamily="34" charset="0"/>
              </a:rPr>
              <a:t>990</a:t>
            </a:r>
            <a:r>
              <a:rPr lang="vi-VN" sz="3200" b="1" dirty="0"/>
              <a:t>m</a:t>
            </a:r>
            <a:r>
              <a:rPr lang="vi-VN" sz="3200" b="1" baseline="30000" dirty="0"/>
              <a:t>2</a:t>
            </a:r>
            <a:endParaRPr lang="vi-VN" sz="4800" b="1" dirty="0">
              <a:latin typeface="Arial" panose="020B0604020202020204" pitchFamily="34" charset="0"/>
              <a:cs typeface="Arial" panose="020B0604020202020204" pitchFamily="34" charset="0"/>
            </a:endParaRPr>
          </a:p>
        </p:txBody>
      </p:sp>
      <p:sp>
        <p:nvSpPr>
          <p:cNvPr id="13" name="TextBox 12"/>
          <p:cNvSpPr txBox="1"/>
          <p:nvPr/>
        </p:nvSpPr>
        <p:spPr>
          <a:xfrm>
            <a:off x="-3011" y="2247900"/>
            <a:ext cx="7815036" cy="523220"/>
          </a:xfrm>
          <a:prstGeom prst="rect">
            <a:avLst/>
          </a:prstGeom>
          <a:noFill/>
        </p:spPr>
        <p:txBody>
          <a:bodyPr wrap="square" rtlCol="0">
            <a:spAutoFit/>
          </a:bodyPr>
          <a:lstStyle/>
          <a:p>
            <a:r>
              <a:rPr lang="en-US" sz="2800" b="1" dirty="0" smtClean="0">
                <a:latin typeface="Arial" panose="020B0604020202020204" pitchFamily="34" charset="0"/>
                <a:cs typeface="Arial" panose="020B0604020202020204" pitchFamily="34" charset="0"/>
              </a:rPr>
              <a:t>Hai </a:t>
            </a:r>
            <a:r>
              <a:rPr lang="en-US" sz="2800" b="1" dirty="0" err="1" smtClean="0">
                <a:latin typeface="Arial" panose="020B0604020202020204" pitchFamily="34" charset="0"/>
                <a:cs typeface="Arial" panose="020B0604020202020204" pitchFamily="34" charset="0"/>
              </a:rPr>
              <a:t>nghìn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không</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trăm</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linh</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năm</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mét</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vuông</a:t>
            </a:r>
            <a:r>
              <a:rPr lang="en-US" sz="2800" b="1" dirty="0" smtClean="0">
                <a:latin typeface="Arial" panose="020B0604020202020204" pitchFamily="34" charset="0"/>
                <a:cs typeface="Arial" panose="020B0604020202020204" pitchFamily="34" charset="0"/>
              </a:rPr>
              <a:t> </a:t>
            </a:r>
            <a:endParaRPr lang="vi-VN" sz="2800" b="1" dirty="0">
              <a:latin typeface="Arial" panose="020B0604020202020204" pitchFamily="34" charset="0"/>
              <a:cs typeface="Arial" panose="020B0604020202020204" pitchFamily="34" charset="0"/>
            </a:endParaRPr>
          </a:p>
        </p:txBody>
      </p:sp>
      <p:sp>
        <p:nvSpPr>
          <p:cNvPr id="14" name="TextBox 13"/>
          <p:cNvSpPr txBox="1"/>
          <p:nvPr/>
        </p:nvSpPr>
        <p:spPr>
          <a:xfrm>
            <a:off x="7543800" y="2371398"/>
            <a:ext cx="2007732" cy="523220"/>
          </a:xfrm>
          <a:prstGeom prst="rect">
            <a:avLst/>
          </a:prstGeom>
          <a:noFill/>
        </p:spPr>
        <p:txBody>
          <a:bodyPr wrap="square" rtlCol="0">
            <a:spAutoFit/>
          </a:bodyPr>
          <a:lstStyle/>
          <a:p>
            <a:r>
              <a:rPr lang="en-US" sz="2800" b="1" dirty="0" smtClean="0">
                <a:solidFill>
                  <a:srgbClr val="FF0000"/>
                </a:solidFill>
                <a:latin typeface="Arial" panose="020B0604020202020204" pitchFamily="34" charset="0"/>
                <a:cs typeface="Arial" panose="020B0604020202020204" pitchFamily="34" charset="0"/>
              </a:rPr>
              <a:t>2005</a:t>
            </a:r>
            <a:r>
              <a:rPr lang="vi-VN" sz="2800" b="1" dirty="0" smtClean="0">
                <a:solidFill>
                  <a:srgbClr val="FF0000"/>
                </a:solidFill>
              </a:rPr>
              <a:t>m</a:t>
            </a:r>
            <a:r>
              <a:rPr lang="vi-VN" sz="2800" b="1" baseline="30000" dirty="0" smtClean="0">
                <a:solidFill>
                  <a:srgbClr val="FF0000"/>
                </a:solidFill>
              </a:rPr>
              <a:t>2</a:t>
            </a:r>
            <a:endParaRPr lang="vi-VN" sz="4400" b="1" dirty="0">
              <a:solidFill>
                <a:srgbClr val="FF0000"/>
              </a:solidFill>
              <a:latin typeface="Arial" panose="020B0604020202020204" pitchFamily="34" charset="0"/>
              <a:cs typeface="Arial" panose="020B0604020202020204" pitchFamily="34" charset="0"/>
            </a:endParaRPr>
          </a:p>
        </p:txBody>
      </p:sp>
      <p:sp>
        <p:nvSpPr>
          <p:cNvPr id="15" name="TextBox 14"/>
          <p:cNvSpPr txBox="1"/>
          <p:nvPr/>
        </p:nvSpPr>
        <p:spPr>
          <a:xfrm>
            <a:off x="10414" y="2975267"/>
            <a:ext cx="7481431" cy="523220"/>
          </a:xfrm>
          <a:prstGeom prst="rect">
            <a:avLst/>
          </a:prstGeom>
          <a:noFill/>
        </p:spPr>
        <p:txBody>
          <a:bodyPr wrap="square" rtlCol="0">
            <a:spAutoFit/>
          </a:bodyPr>
          <a:lstStyle/>
          <a:p>
            <a:r>
              <a:rPr lang="en-US" sz="2800" b="1" dirty="0" err="1" smtClean="0">
                <a:solidFill>
                  <a:srgbClr val="FF0000"/>
                </a:solidFill>
                <a:latin typeface="Arial" panose="020B0604020202020204" pitchFamily="34" charset="0"/>
                <a:cs typeface="Arial" panose="020B0604020202020204" pitchFamily="34" charset="0"/>
              </a:rPr>
              <a:t>Một</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nghìn</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chín</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trăm</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tám</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mươi</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mét</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vuông</a:t>
            </a:r>
            <a:endParaRPr lang="vi-VN" sz="2800" b="1" dirty="0">
              <a:solidFill>
                <a:srgbClr val="FF0000"/>
              </a:solidFill>
              <a:latin typeface="Arial" panose="020B0604020202020204" pitchFamily="34" charset="0"/>
              <a:cs typeface="Arial" panose="020B0604020202020204" pitchFamily="34" charset="0"/>
            </a:endParaRPr>
          </a:p>
        </p:txBody>
      </p:sp>
      <p:sp>
        <p:nvSpPr>
          <p:cNvPr id="16" name="TextBox 15"/>
          <p:cNvSpPr txBox="1"/>
          <p:nvPr/>
        </p:nvSpPr>
        <p:spPr>
          <a:xfrm>
            <a:off x="7530304" y="2900689"/>
            <a:ext cx="1757135" cy="523220"/>
          </a:xfrm>
          <a:prstGeom prst="rect">
            <a:avLst/>
          </a:prstGeom>
          <a:noFill/>
        </p:spPr>
        <p:txBody>
          <a:bodyPr wrap="square" rtlCol="0">
            <a:spAutoFit/>
          </a:bodyPr>
          <a:lstStyle/>
          <a:p>
            <a:r>
              <a:rPr lang="en-US" sz="2800" b="1" dirty="0" smtClean="0">
                <a:latin typeface="Arial" panose="020B0604020202020204" pitchFamily="34" charset="0"/>
                <a:cs typeface="Arial" panose="020B0604020202020204" pitchFamily="34" charset="0"/>
              </a:rPr>
              <a:t>1980</a:t>
            </a:r>
            <a:r>
              <a:rPr lang="vi-VN" sz="2800" b="1" dirty="0"/>
              <a:t>m</a:t>
            </a:r>
            <a:r>
              <a:rPr lang="vi-VN" sz="2800" b="1" baseline="30000" dirty="0"/>
              <a:t>2</a:t>
            </a:r>
            <a:endParaRPr lang="vi-VN" sz="4400" b="1" dirty="0">
              <a:latin typeface="Arial" panose="020B0604020202020204" pitchFamily="34" charset="0"/>
              <a:cs typeface="Arial" panose="020B0604020202020204" pitchFamily="34" charset="0"/>
            </a:endParaRPr>
          </a:p>
        </p:txBody>
      </p:sp>
      <p:sp>
        <p:nvSpPr>
          <p:cNvPr id="17" name="TextBox 16"/>
          <p:cNvSpPr txBox="1"/>
          <p:nvPr/>
        </p:nvSpPr>
        <p:spPr>
          <a:xfrm>
            <a:off x="38124" y="3531502"/>
            <a:ext cx="7481430" cy="523220"/>
          </a:xfrm>
          <a:prstGeom prst="rect">
            <a:avLst/>
          </a:prstGeom>
          <a:noFill/>
        </p:spPr>
        <p:txBody>
          <a:bodyPr wrap="square" rtlCol="0">
            <a:spAutoFit/>
          </a:bodyPr>
          <a:lstStyle/>
          <a:p>
            <a:r>
              <a:rPr lang="en-US" sz="2800" b="1" dirty="0" err="1" smtClean="0">
                <a:solidFill>
                  <a:srgbClr val="FF0000"/>
                </a:solidFill>
                <a:latin typeface="Arial" panose="020B0604020202020204" pitchFamily="34" charset="0"/>
                <a:cs typeface="Arial" panose="020B0604020202020204" pitchFamily="34" charset="0"/>
              </a:rPr>
              <a:t>Tám</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nghìn</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sáu</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trăm</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đề</a:t>
            </a:r>
            <a:r>
              <a:rPr lang="en-US" sz="2800" b="1" dirty="0" smtClean="0">
                <a:solidFill>
                  <a:srgbClr val="FF0000"/>
                </a:solidFill>
                <a:latin typeface="Arial" panose="020B0604020202020204" pitchFamily="34" charset="0"/>
                <a:cs typeface="Arial" panose="020B0604020202020204" pitchFamily="34" charset="0"/>
              </a:rPr>
              <a:t>-xi-</a:t>
            </a:r>
            <a:r>
              <a:rPr lang="en-US" sz="2800" b="1" dirty="0" err="1" smtClean="0">
                <a:solidFill>
                  <a:srgbClr val="FF0000"/>
                </a:solidFill>
                <a:latin typeface="Arial" panose="020B0604020202020204" pitchFamily="34" charset="0"/>
                <a:cs typeface="Arial" panose="020B0604020202020204" pitchFamily="34" charset="0"/>
              </a:rPr>
              <a:t>mét</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v</a:t>
            </a:r>
            <a:r>
              <a:rPr lang="en-US" sz="2800" b="1" dirty="0" err="1" smtClean="0">
                <a:solidFill>
                  <a:srgbClr val="FF0000"/>
                </a:solidFill>
                <a:latin typeface="Arial" panose="020B0604020202020204" pitchFamily="34" charset="0"/>
                <a:cs typeface="Arial" panose="020B0604020202020204" pitchFamily="34" charset="0"/>
              </a:rPr>
              <a:t>uông</a:t>
            </a:r>
            <a:endParaRPr lang="vi-VN" sz="2800" b="1" dirty="0">
              <a:solidFill>
                <a:srgbClr val="FF0000"/>
              </a:solidFill>
              <a:latin typeface="Arial" panose="020B0604020202020204" pitchFamily="34" charset="0"/>
              <a:cs typeface="Arial" panose="020B0604020202020204" pitchFamily="34" charset="0"/>
            </a:endParaRPr>
          </a:p>
        </p:txBody>
      </p:sp>
      <p:sp>
        <p:nvSpPr>
          <p:cNvPr id="18" name="TextBox 17"/>
          <p:cNvSpPr txBox="1"/>
          <p:nvPr/>
        </p:nvSpPr>
        <p:spPr>
          <a:xfrm>
            <a:off x="7473327" y="3517067"/>
            <a:ext cx="1965442" cy="523220"/>
          </a:xfrm>
          <a:prstGeom prst="rect">
            <a:avLst/>
          </a:prstGeom>
          <a:noFill/>
        </p:spPr>
        <p:txBody>
          <a:bodyPr wrap="square" rtlCol="0">
            <a:spAutoFit/>
          </a:bodyPr>
          <a:lstStyle/>
          <a:p>
            <a:r>
              <a:rPr lang="en-US" sz="2800" b="1" dirty="0" smtClean="0">
                <a:latin typeface="Arial" panose="020B0604020202020204" pitchFamily="34" charset="0"/>
                <a:cs typeface="Arial" panose="020B0604020202020204" pitchFamily="34" charset="0"/>
              </a:rPr>
              <a:t>8600d</a:t>
            </a:r>
            <a:r>
              <a:rPr lang="vi-VN" sz="2800" b="1" dirty="0" smtClean="0"/>
              <a:t>m</a:t>
            </a:r>
            <a:r>
              <a:rPr lang="vi-VN" sz="2800" b="1" baseline="30000" dirty="0" smtClean="0"/>
              <a:t>2</a:t>
            </a:r>
            <a:endParaRPr lang="vi-VN" sz="4400" b="1" dirty="0">
              <a:latin typeface="Arial" panose="020B0604020202020204" pitchFamily="34" charset="0"/>
              <a:cs typeface="Arial" panose="020B0604020202020204" pitchFamily="34" charset="0"/>
            </a:endParaRPr>
          </a:p>
        </p:txBody>
      </p:sp>
      <p:sp>
        <p:nvSpPr>
          <p:cNvPr id="19" name="TextBox 18"/>
          <p:cNvSpPr txBox="1"/>
          <p:nvPr/>
        </p:nvSpPr>
        <p:spPr>
          <a:xfrm>
            <a:off x="50881" y="4076700"/>
            <a:ext cx="7510237" cy="954107"/>
          </a:xfrm>
          <a:prstGeom prst="rect">
            <a:avLst/>
          </a:prstGeom>
          <a:noFill/>
        </p:spPr>
        <p:txBody>
          <a:bodyPr wrap="square" rtlCol="0">
            <a:spAutoFit/>
          </a:bodyPr>
          <a:lstStyle/>
          <a:p>
            <a:r>
              <a:rPr lang="en-US" sz="2800" b="1" dirty="0" smtClean="0">
                <a:latin typeface="Arial" panose="020B0604020202020204" pitchFamily="34" charset="0"/>
                <a:cs typeface="Arial" panose="020B0604020202020204" pitchFamily="34" charset="0"/>
              </a:rPr>
              <a:t>Hai </a:t>
            </a:r>
            <a:r>
              <a:rPr lang="en-US" sz="2800" b="1" dirty="0" err="1" smtClean="0">
                <a:latin typeface="Arial" panose="020B0604020202020204" pitchFamily="34" charset="0"/>
                <a:cs typeface="Arial" panose="020B0604020202020204" pitchFamily="34" charset="0"/>
              </a:rPr>
              <a:t>mươi</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tám</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nghìn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chín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trăm</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mười</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một</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xăng-ti-mét</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vuông</a:t>
            </a:r>
            <a:endParaRPr lang="vi-VN" sz="2800" b="1" dirty="0">
              <a:latin typeface="Arial" panose="020B0604020202020204" pitchFamily="34" charset="0"/>
              <a:cs typeface="Arial" panose="020B0604020202020204" pitchFamily="34" charset="0"/>
            </a:endParaRPr>
          </a:p>
        </p:txBody>
      </p:sp>
      <p:sp>
        <p:nvSpPr>
          <p:cNvPr id="20" name="TextBox 19"/>
          <p:cNvSpPr txBox="1"/>
          <p:nvPr/>
        </p:nvSpPr>
        <p:spPr>
          <a:xfrm>
            <a:off x="7344340" y="4292143"/>
            <a:ext cx="2129065" cy="523220"/>
          </a:xfrm>
          <a:prstGeom prst="rect">
            <a:avLst/>
          </a:prstGeom>
          <a:noFill/>
        </p:spPr>
        <p:txBody>
          <a:bodyPr wrap="square" rtlCol="0">
            <a:spAutoFit/>
          </a:bodyPr>
          <a:lstStyle/>
          <a:p>
            <a:r>
              <a:rPr lang="en-US" sz="2800" b="1" dirty="0" smtClean="0">
                <a:solidFill>
                  <a:srgbClr val="FF0000"/>
                </a:solidFill>
                <a:latin typeface="Arial" panose="020B0604020202020204" pitchFamily="34" charset="0"/>
                <a:cs typeface="Arial" panose="020B0604020202020204" pitchFamily="34" charset="0"/>
              </a:rPr>
              <a:t>28911c</a:t>
            </a:r>
            <a:r>
              <a:rPr lang="vi-VN" sz="2800" b="1" dirty="0" smtClean="0">
                <a:solidFill>
                  <a:srgbClr val="FF0000"/>
                </a:solidFill>
              </a:rPr>
              <a:t>m</a:t>
            </a:r>
            <a:r>
              <a:rPr lang="vi-VN" sz="2800" b="1" baseline="30000" dirty="0" smtClean="0">
                <a:solidFill>
                  <a:srgbClr val="FF0000"/>
                </a:solidFill>
              </a:rPr>
              <a:t>2</a:t>
            </a:r>
            <a:endParaRPr lang="vi-VN"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835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 decel="100000"/>
                                        <p:tgtEl>
                                          <p:spTgt spid="9"/>
                                        </p:tgtEl>
                                      </p:cBhvr>
                                    </p:animEffect>
                                    <p:anim calcmode="lin" valueType="num">
                                      <p:cBhvr>
                                        <p:cTn id="14" dur="200" decel="100000" fill="hold"/>
                                        <p:tgtEl>
                                          <p:spTgt spid="9"/>
                                        </p:tgtEl>
                                        <p:attrNameLst>
                                          <p:attrName>style.rotation</p:attrName>
                                        </p:attrNameLst>
                                      </p:cBhvr>
                                      <p:tavLst>
                                        <p:tav tm="0">
                                          <p:val>
                                            <p:fltVal val="-90"/>
                                          </p:val>
                                        </p:tav>
                                        <p:tav tm="100000">
                                          <p:val>
                                            <p:fltVal val="0"/>
                                          </p:val>
                                        </p:tav>
                                      </p:tavLst>
                                    </p:anim>
                                    <p:anim calcmode="lin" valueType="num">
                                      <p:cBhvr>
                                        <p:cTn id="15" dur="200" decel="100000" fill="hold"/>
                                        <p:tgtEl>
                                          <p:spTgt spid="9"/>
                                        </p:tgtEl>
                                        <p:attrNameLst>
                                          <p:attrName>ppt_x</p:attrName>
                                        </p:attrNameLst>
                                      </p:cBhvr>
                                      <p:tavLst>
                                        <p:tav tm="0">
                                          <p:val>
                                            <p:strVal val="#ppt_x+0.4"/>
                                          </p:val>
                                        </p:tav>
                                        <p:tav tm="100000">
                                          <p:val>
                                            <p:strVal val="#ppt_x-0.05"/>
                                          </p:val>
                                        </p:tav>
                                      </p:tavLst>
                                    </p:anim>
                                    <p:anim calcmode="lin" valueType="num">
                                      <p:cBhvr>
                                        <p:cTn id="16" dur="200" decel="100000" fill="hold"/>
                                        <p:tgtEl>
                                          <p:spTgt spid="9"/>
                                        </p:tgtEl>
                                        <p:attrNameLst>
                                          <p:attrName>ppt_y</p:attrName>
                                        </p:attrNameLst>
                                      </p:cBhvr>
                                      <p:tavLst>
                                        <p:tav tm="0">
                                          <p:val>
                                            <p:strVal val="#ppt_y-0.4"/>
                                          </p:val>
                                        </p:tav>
                                        <p:tav tm="100000">
                                          <p:val>
                                            <p:strVal val="#ppt_y+0.1"/>
                                          </p:val>
                                        </p:tav>
                                      </p:tavLst>
                                    </p:anim>
                                    <p:anim calcmode="lin" valueType="num">
                                      <p:cBhvr>
                                        <p:cTn id="17" dur="50" accel="100000" fill="hold">
                                          <p:stCondLst>
                                            <p:cond delay="200"/>
                                          </p:stCondLst>
                                        </p:cTn>
                                        <p:tgtEl>
                                          <p:spTgt spid="9"/>
                                        </p:tgtEl>
                                        <p:attrNameLst>
                                          <p:attrName>ppt_x</p:attrName>
                                        </p:attrNameLst>
                                      </p:cBhvr>
                                      <p:tavLst>
                                        <p:tav tm="0">
                                          <p:val>
                                            <p:strVal val="#ppt_x-0.05"/>
                                          </p:val>
                                        </p:tav>
                                        <p:tav tm="100000">
                                          <p:val>
                                            <p:strVal val="#ppt_x"/>
                                          </p:val>
                                        </p:tav>
                                      </p:tavLst>
                                    </p:anim>
                                    <p:anim calcmode="lin" valueType="num">
                                      <p:cBhvr>
                                        <p:cTn id="18" dur="50" accel="100000" fill="hold">
                                          <p:stCondLst>
                                            <p:cond delay="2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5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5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2" presetClass="entr" presetSubtype="4"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childTnLst>
                          </p:cTn>
                        </p:par>
                        <p:par>
                          <p:cTn id="40" fill="hold">
                            <p:stCondLst>
                              <p:cond delay="1000"/>
                            </p:stCondLst>
                            <p:childTnLst>
                              <p:par>
                                <p:cTn id="41" presetID="2" presetClass="entr" presetSubtype="4"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par>
                          <p:cTn id="45" fill="hold">
                            <p:stCondLst>
                              <p:cond delay="1500"/>
                            </p:stCondLst>
                            <p:childTnLst>
                              <p:par>
                                <p:cTn id="46" presetID="2" presetClass="entr" presetSubtype="4"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ppt_x"/>
                                          </p:val>
                                        </p:tav>
                                        <p:tav tm="100000">
                                          <p:val>
                                            <p:strVal val="#ppt_x"/>
                                          </p:val>
                                        </p:tav>
                                      </p:tavLst>
                                    </p:anim>
                                    <p:anim calcmode="lin" valueType="num">
                                      <p:cBhvr additive="base">
                                        <p:cTn id="4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circle(in)">
                                      <p:cBhvr>
                                        <p:cTn id="54" dur="500"/>
                                        <p:tgtEl>
                                          <p:spTgt spid="14"/>
                                        </p:tgtEl>
                                      </p:cBhvr>
                                    </p:animEffect>
                                  </p:childTnLst>
                                </p:cTn>
                              </p:par>
                            </p:childTnLst>
                          </p:cTn>
                        </p:par>
                        <p:par>
                          <p:cTn id="55" fill="hold">
                            <p:stCondLst>
                              <p:cond delay="500"/>
                            </p:stCondLst>
                            <p:childTnLst>
                              <p:par>
                                <p:cTn id="56" presetID="6" presetClass="entr" presetSubtype="16"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circle(in)">
                                      <p:cBhvr>
                                        <p:cTn id="58" dur="500"/>
                                        <p:tgtEl>
                                          <p:spTgt spid="15"/>
                                        </p:tgtEl>
                                      </p:cBhvr>
                                    </p:animEffect>
                                  </p:childTnLst>
                                </p:cTn>
                              </p:par>
                            </p:childTnLst>
                          </p:cTn>
                        </p:par>
                        <p:par>
                          <p:cTn id="59" fill="hold">
                            <p:stCondLst>
                              <p:cond delay="1000"/>
                            </p:stCondLst>
                            <p:childTnLst>
                              <p:par>
                                <p:cTn id="60" presetID="6" presetClass="entr" presetSubtype="16" fill="hold" grpId="0" nodeType="after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circle(in)">
                                      <p:cBhvr>
                                        <p:cTn id="62" dur="500"/>
                                        <p:tgtEl>
                                          <p:spTgt spid="17"/>
                                        </p:tgtEl>
                                      </p:cBhvr>
                                    </p:animEffect>
                                  </p:childTnLst>
                                </p:cTn>
                              </p:par>
                            </p:childTnLst>
                          </p:cTn>
                        </p:par>
                        <p:par>
                          <p:cTn id="63" fill="hold">
                            <p:stCondLst>
                              <p:cond delay="1500"/>
                            </p:stCondLst>
                            <p:childTnLst>
                              <p:par>
                                <p:cTn id="64" presetID="6" presetClass="entr" presetSubtype="16" fill="hold" grpId="0" nodeType="after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circle(in)">
                                      <p:cBhvr>
                                        <p:cTn id="6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3" grpId="0"/>
      <p:bldP spid="14" grpId="0"/>
      <p:bldP spid="15" grpId="0"/>
      <p:bldP spid="16" grpId="0"/>
      <p:bldP spid="17" grpId="0"/>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92" name="Text Box 12"/>
          <p:cNvSpPr txBox="1">
            <a:spLocks noChangeArrowheads="1"/>
          </p:cNvSpPr>
          <p:nvPr/>
        </p:nvSpPr>
        <p:spPr bwMode="auto">
          <a:xfrm>
            <a:off x="3206750" y="723898"/>
            <a:ext cx="2127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US" altLang="vi-VN" sz="2400" b="1" dirty="0" err="1" smtClean="0"/>
              <a:t>Mét</a:t>
            </a:r>
            <a:r>
              <a:rPr lang="en-US" altLang="vi-VN" sz="2400" b="1" dirty="0" smtClean="0"/>
              <a:t> </a:t>
            </a:r>
            <a:r>
              <a:rPr lang="en-US" altLang="vi-VN" sz="2400" b="1" dirty="0" err="1" smtClean="0"/>
              <a:t>vuông</a:t>
            </a:r>
            <a:endParaRPr lang="en-US" altLang="vi-VN" sz="2400" b="1" dirty="0"/>
          </a:p>
        </p:txBody>
      </p:sp>
      <p:sp>
        <p:nvSpPr>
          <p:cNvPr id="12" name="Rectangle 13"/>
          <p:cNvSpPr>
            <a:spLocks noChangeArrowheads="1"/>
          </p:cNvSpPr>
          <p:nvPr/>
        </p:nvSpPr>
        <p:spPr bwMode="auto">
          <a:xfrm>
            <a:off x="2743200" y="292778"/>
            <a:ext cx="2514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r>
              <a:rPr lang="en-US" altLang="vi-VN" sz="2400" b="1" u="sng" dirty="0" err="1" smtClean="0">
                <a:cs typeface="Arial" panose="020B0604020202020204" pitchFamily="34" charset="0"/>
              </a:rPr>
              <a:t>Toán</a:t>
            </a:r>
            <a:r>
              <a:rPr lang="en-US" altLang="vi-VN" sz="2800" b="1" dirty="0" smtClean="0">
                <a:cs typeface="Arial" panose="020B0604020202020204" pitchFamily="34" charset="0"/>
              </a:rPr>
              <a:t> </a:t>
            </a:r>
            <a:endParaRPr lang="en-US" altLang="vi-VN" sz="2800" b="1" dirty="0">
              <a:cs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0" y="3162299"/>
            <a:ext cx="3454400" cy="2537943"/>
          </a:xfrm>
          <a:prstGeom prst="rect">
            <a:avLst/>
          </a:prstGeom>
        </p:spPr>
      </p:pic>
      <p:sp>
        <p:nvSpPr>
          <p:cNvPr id="6" name="Text Box 12"/>
          <p:cNvSpPr txBox="1">
            <a:spLocks noChangeArrowheads="1"/>
          </p:cNvSpPr>
          <p:nvPr/>
        </p:nvSpPr>
        <p:spPr bwMode="auto">
          <a:xfrm>
            <a:off x="381000" y="1086105"/>
            <a:ext cx="2127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US" altLang="vi-VN" sz="2400" b="1" u="sng" dirty="0" err="1" smtClean="0"/>
              <a:t>Luyện</a:t>
            </a:r>
            <a:r>
              <a:rPr lang="en-US" altLang="vi-VN" sz="2400" b="1" u="sng" dirty="0" smtClean="0"/>
              <a:t> </a:t>
            </a:r>
            <a:r>
              <a:rPr lang="en-US" altLang="vi-VN" sz="2400" b="1" u="sng" dirty="0" err="1" smtClean="0"/>
              <a:t>tập</a:t>
            </a:r>
            <a:endParaRPr lang="en-US" altLang="vi-VN" sz="2400" b="1" u="sng" dirty="0"/>
          </a:p>
        </p:txBody>
      </p:sp>
      <p:sp>
        <p:nvSpPr>
          <p:cNvPr id="7" name="Text Box 12"/>
          <p:cNvSpPr txBox="1">
            <a:spLocks noChangeArrowheads="1"/>
          </p:cNvSpPr>
          <p:nvPr/>
        </p:nvSpPr>
        <p:spPr bwMode="auto">
          <a:xfrm>
            <a:off x="359229" y="1485900"/>
            <a:ext cx="2127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US" altLang="vi-VN" sz="2400" b="1" dirty="0" err="1" smtClean="0"/>
              <a:t>Bài</a:t>
            </a:r>
            <a:r>
              <a:rPr lang="en-US" altLang="vi-VN" sz="2400" b="1" dirty="0" smtClean="0"/>
              <a:t> 1:</a:t>
            </a:r>
            <a:endParaRPr lang="en-US" altLang="vi-VN" sz="2400" b="1" dirty="0"/>
          </a:p>
        </p:txBody>
      </p:sp>
      <p:sp>
        <p:nvSpPr>
          <p:cNvPr id="8" name="Text Box 12"/>
          <p:cNvSpPr txBox="1">
            <a:spLocks noChangeArrowheads="1"/>
          </p:cNvSpPr>
          <p:nvPr/>
        </p:nvSpPr>
        <p:spPr bwMode="auto">
          <a:xfrm>
            <a:off x="381000" y="1790700"/>
            <a:ext cx="2127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US" altLang="vi-VN" sz="2400" b="1" dirty="0" err="1" smtClean="0"/>
              <a:t>Bài</a:t>
            </a:r>
            <a:r>
              <a:rPr lang="en-US" altLang="vi-VN" sz="2400" b="1" dirty="0" smtClean="0"/>
              <a:t> 2:</a:t>
            </a:r>
            <a:endParaRPr lang="en-US" altLang="vi-VN" sz="2400" b="1" dirty="0"/>
          </a:p>
        </p:txBody>
      </p:sp>
    </p:spTree>
    <p:extLst>
      <p:ext uri="{BB962C8B-B14F-4D97-AF65-F5344CB8AC3E}">
        <p14:creationId xmlns:p14="http://schemas.microsoft.com/office/powerpoint/2010/main" val="87822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50" fill="hold"/>
                                        <p:tgtEl>
                                          <p:spTgt spid="8"/>
                                        </p:tgtEl>
                                        <p:attrNameLst>
                                          <p:attrName>ppt_x</p:attrName>
                                        </p:attrNameLst>
                                      </p:cBhvr>
                                      <p:tavLst>
                                        <p:tav tm="0">
                                          <p:val>
                                            <p:strVal val="#ppt_x"/>
                                          </p:val>
                                        </p:tav>
                                        <p:tav tm="100000">
                                          <p:val>
                                            <p:strVal val="#ppt_x"/>
                                          </p:val>
                                        </p:tav>
                                      </p:tavLst>
                                    </p:anim>
                                    <p:anim calcmode="lin" valueType="num">
                                      <p:cBhvr additive="base">
                                        <p:cTn id="8" dur="2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92" name="Text Box 12"/>
          <p:cNvSpPr txBox="1">
            <a:spLocks noChangeArrowheads="1"/>
          </p:cNvSpPr>
          <p:nvPr/>
        </p:nvSpPr>
        <p:spPr bwMode="auto">
          <a:xfrm>
            <a:off x="3206750" y="723898"/>
            <a:ext cx="2127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US" altLang="vi-VN" sz="2400" b="1" dirty="0" err="1" smtClean="0"/>
              <a:t>Mét</a:t>
            </a:r>
            <a:r>
              <a:rPr lang="en-US" altLang="vi-VN" sz="2400" b="1" dirty="0" smtClean="0"/>
              <a:t> </a:t>
            </a:r>
            <a:r>
              <a:rPr lang="en-US" altLang="vi-VN" sz="2400" b="1" dirty="0" err="1" smtClean="0"/>
              <a:t>vuông</a:t>
            </a:r>
            <a:endParaRPr lang="en-US" altLang="vi-VN" sz="2400" b="1" dirty="0"/>
          </a:p>
        </p:txBody>
      </p:sp>
      <p:sp>
        <p:nvSpPr>
          <p:cNvPr id="12" name="Rectangle 13"/>
          <p:cNvSpPr>
            <a:spLocks noChangeArrowheads="1"/>
          </p:cNvSpPr>
          <p:nvPr/>
        </p:nvSpPr>
        <p:spPr bwMode="auto">
          <a:xfrm>
            <a:off x="2743200" y="292778"/>
            <a:ext cx="2514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r>
              <a:rPr lang="en-US" altLang="vi-VN" sz="2400" b="1" u="sng" dirty="0" err="1" smtClean="0">
                <a:cs typeface="Arial" panose="020B0604020202020204" pitchFamily="34" charset="0"/>
              </a:rPr>
              <a:t>Toán</a:t>
            </a:r>
            <a:r>
              <a:rPr lang="en-US" altLang="vi-VN" sz="2800" b="1" dirty="0" smtClean="0">
                <a:cs typeface="Arial" panose="020B0604020202020204" pitchFamily="34" charset="0"/>
              </a:rPr>
              <a:t> </a:t>
            </a:r>
            <a:endParaRPr lang="en-US" altLang="vi-VN" sz="2800" b="1" dirty="0">
              <a:cs typeface="Arial" panose="020B0604020202020204" pitchFamily="34" charset="0"/>
            </a:endParaRPr>
          </a:p>
        </p:txBody>
      </p:sp>
      <p:sp>
        <p:nvSpPr>
          <p:cNvPr id="6" name="Text Box 12"/>
          <p:cNvSpPr txBox="1">
            <a:spLocks noChangeArrowheads="1"/>
          </p:cNvSpPr>
          <p:nvPr/>
        </p:nvSpPr>
        <p:spPr bwMode="auto">
          <a:xfrm>
            <a:off x="381000" y="1086105"/>
            <a:ext cx="2127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US" altLang="vi-VN" sz="2400" b="1" u="sng" dirty="0" err="1" smtClean="0"/>
              <a:t>Luyện</a:t>
            </a:r>
            <a:r>
              <a:rPr lang="en-US" altLang="vi-VN" sz="2400" b="1" u="sng" dirty="0" smtClean="0"/>
              <a:t> </a:t>
            </a:r>
            <a:r>
              <a:rPr lang="en-US" altLang="vi-VN" sz="2400" b="1" u="sng" dirty="0" err="1" smtClean="0"/>
              <a:t>tập</a:t>
            </a:r>
            <a:endParaRPr lang="en-US" altLang="vi-VN" sz="2400" b="1" u="sng" dirty="0"/>
          </a:p>
        </p:txBody>
      </p:sp>
      <p:sp>
        <p:nvSpPr>
          <p:cNvPr id="7" name="Text Box 12"/>
          <p:cNvSpPr txBox="1">
            <a:spLocks noChangeArrowheads="1"/>
          </p:cNvSpPr>
          <p:nvPr/>
        </p:nvSpPr>
        <p:spPr bwMode="auto">
          <a:xfrm>
            <a:off x="359229" y="1485900"/>
            <a:ext cx="2127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US" altLang="vi-VN" sz="2400" b="1" dirty="0" err="1" smtClean="0"/>
              <a:t>Bài</a:t>
            </a:r>
            <a:r>
              <a:rPr lang="en-US" altLang="vi-VN" sz="2400" b="1" dirty="0" smtClean="0"/>
              <a:t> 1:</a:t>
            </a:r>
            <a:endParaRPr lang="en-US" altLang="vi-VN" sz="2400" b="1" dirty="0"/>
          </a:p>
        </p:txBody>
      </p:sp>
      <p:sp>
        <p:nvSpPr>
          <p:cNvPr id="8" name="Text Box 12"/>
          <p:cNvSpPr txBox="1">
            <a:spLocks noChangeArrowheads="1"/>
          </p:cNvSpPr>
          <p:nvPr/>
        </p:nvSpPr>
        <p:spPr bwMode="auto">
          <a:xfrm>
            <a:off x="381000" y="1790700"/>
            <a:ext cx="2127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US" altLang="vi-VN" sz="2400" b="1" dirty="0" err="1" smtClean="0"/>
              <a:t>Bài</a:t>
            </a:r>
            <a:r>
              <a:rPr lang="en-US" altLang="vi-VN" sz="2400" b="1" dirty="0" smtClean="0"/>
              <a:t> 2:</a:t>
            </a:r>
            <a:endParaRPr lang="en-US" altLang="vi-VN" sz="2400" b="1" dirty="0"/>
          </a:p>
        </p:txBody>
      </p:sp>
      <p:sp>
        <p:nvSpPr>
          <p:cNvPr id="9" name="Text Box 12"/>
          <p:cNvSpPr txBox="1">
            <a:spLocks noChangeArrowheads="1"/>
          </p:cNvSpPr>
          <p:nvPr/>
        </p:nvSpPr>
        <p:spPr bwMode="auto">
          <a:xfrm>
            <a:off x="1296987" y="1790699"/>
            <a:ext cx="54070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US" altLang="vi-VN" sz="2400" b="1" dirty="0" err="1" smtClean="0"/>
              <a:t>Viết</a:t>
            </a:r>
            <a:r>
              <a:rPr lang="en-US" altLang="vi-VN" sz="2400" b="1" dirty="0" smtClean="0"/>
              <a:t> </a:t>
            </a:r>
            <a:r>
              <a:rPr lang="en-US" altLang="vi-VN" sz="2400" b="1" dirty="0" err="1" smtClean="0"/>
              <a:t>số</a:t>
            </a:r>
            <a:r>
              <a:rPr lang="en-US" altLang="vi-VN" sz="2400" b="1" dirty="0" smtClean="0"/>
              <a:t> </a:t>
            </a:r>
            <a:r>
              <a:rPr lang="en-US" altLang="vi-VN" sz="2400" b="1" dirty="0" err="1" smtClean="0"/>
              <a:t>thích</a:t>
            </a:r>
            <a:r>
              <a:rPr lang="en-US" altLang="vi-VN" sz="2400" b="1" dirty="0" smtClean="0"/>
              <a:t> </a:t>
            </a:r>
            <a:r>
              <a:rPr lang="en-US" altLang="vi-VN" sz="2400" b="1" dirty="0" err="1" smtClean="0"/>
              <a:t>hợp</a:t>
            </a:r>
            <a:r>
              <a:rPr lang="en-US" altLang="vi-VN" sz="2400" b="1" dirty="0" smtClean="0"/>
              <a:t> </a:t>
            </a:r>
            <a:r>
              <a:rPr lang="en-US" altLang="vi-VN" sz="2400" b="1" dirty="0" err="1" smtClean="0"/>
              <a:t>vào</a:t>
            </a:r>
            <a:r>
              <a:rPr lang="en-US" altLang="vi-VN" sz="2400" b="1" dirty="0" smtClean="0"/>
              <a:t> </a:t>
            </a:r>
            <a:r>
              <a:rPr lang="en-US" altLang="vi-VN" sz="2400" b="1" dirty="0" err="1" smtClean="0"/>
              <a:t>chỗ</a:t>
            </a:r>
            <a:r>
              <a:rPr lang="en-US" altLang="vi-VN" sz="2400" b="1" dirty="0" smtClean="0"/>
              <a:t> </a:t>
            </a:r>
            <a:r>
              <a:rPr lang="en-US" altLang="vi-VN" sz="2400" b="1" dirty="0" err="1" smtClean="0"/>
              <a:t>trống</a:t>
            </a:r>
            <a:endParaRPr lang="en-US" altLang="vi-VN" sz="2400" b="1" dirty="0"/>
          </a:p>
        </p:txBody>
      </p:sp>
      <p:graphicFrame>
        <p:nvGraphicFramePr>
          <p:cNvPr id="2" name="Table 1"/>
          <p:cNvGraphicFramePr>
            <a:graphicFrameLocks noGrp="1"/>
          </p:cNvGraphicFramePr>
          <p:nvPr>
            <p:extLst>
              <p:ext uri="{D42A27DB-BD31-4B8C-83A1-F6EECF244321}">
                <p14:modId xmlns:p14="http://schemas.microsoft.com/office/powerpoint/2010/main" val="1006936937"/>
              </p:ext>
            </p:extLst>
          </p:nvPr>
        </p:nvGraphicFramePr>
        <p:xfrm>
          <a:off x="76200" y="2493052"/>
          <a:ext cx="8991600" cy="1828800"/>
        </p:xfrm>
        <a:graphic>
          <a:graphicData uri="http://schemas.openxmlformats.org/drawingml/2006/table">
            <a:tbl>
              <a:tblPr firstRow="1" bandRow="1">
                <a:tableStyleId>{5C22544A-7EE6-4342-B048-85BDC9FD1C3A}</a:tableStyleId>
              </a:tblPr>
              <a:tblGrid>
                <a:gridCol w="4348397">
                  <a:extLst>
                    <a:ext uri="{9D8B030D-6E8A-4147-A177-3AD203B41FA5}">
                      <a16:colId xmlns:a16="http://schemas.microsoft.com/office/drawing/2014/main" val="1495107056"/>
                    </a:ext>
                  </a:extLst>
                </a:gridCol>
                <a:gridCol w="4643203">
                  <a:extLst>
                    <a:ext uri="{9D8B030D-6E8A-4147-A177-3AD203B41FA5}">
                      <a16:colId xmlns:a16="http://schemas.microsoft.com/office/drawing/2014/main" val="1454766993"/>
                    </a:ext>
                  </a:extLst>
                </a:gridCol>
              </a:tblGrid>
              <a:tr h="370840">
                <a:tc>
                  <a:txBody>
                    <a:bodyPr/>
                    <a:lstStyle/>
                    <a:p>
                      <a:r>
                        <a:rPr lang="en-US" sz="2400" b="1" dirty="0" smtClean="0">
                          <a:solidFill>
                            <a:schemeClr val="tx1"/>
                          </a:solidFill>
                          <a:latin typeface="Arial" panose="020B0604020202020204" pitchFamily="34" charset="0"/>
                          <a:cs typeface="Arial" panose="020B0604020202020204" pitchFamily="34" charset="0"/>
                        </a:rPr>
                        <a:t>1.</a:t>
                      </a:r>
                      <a:r>
                        <a:rPr lang="en-US" sz="2400" b="1" baseline="0" dirty="0" smtClean="0">
                          <a:solidFill>
                            <a:schemeClr val="tx1"/>
                          </a:solidFill>
                          <a:latin typeface="Arial" panose="020B0604020202020204" pitchFamily="34" charset="0"/>
                          <a:cs typeface="Arial" panose="020B0604020202020204" pitchFamily="34" charset="0"/>
                        </a:rPr>
                        <a:t> 1</a:t>
                      </a:r>
                      <a:r>
                        <a:rPr lang="vi-VN" sz="2400" b="1" kern="1200" dirty="0" smtClean="0">
                          <a:solidFill>
                            <a:schemeClr val="tx1"/>
                          </a:solidFill>
                          <a:effectLst/>
                          <a:latin typeface="Arial" panose="020B0604020202020204" pitchFamily="34" charset="0"/>
                          <a:ea typeface="+mn-ea"/>
                          <a:cs typeface="Arial" panose="020B0604020202020204" pitchFamily="34" charset="0"/>
                        </a:rPr>
                        <a:t>m</a:t>
                      </a:r>
                      <a:r>
                        <a:rPr lang="vi-VN" sz="2400" b="1" kern="1200" baseline="30000" dirty="0" smtClean="0">
                          <a:solidFill>
                            <a:schemeClr val="tx1"/>
                          </a:solidFill>
                          <a:effectLst/>
                          <a:latin typeface="Arial" panose="020B0604020202020204" pitchFamily="34" charset="0"/>
                          <a:ea typeface="+mn-ea"/>
                          <a:cs typeface="Arial" panose="020B0604020202020204" pitchFamily="34" charset="0"/>
                        </a:rPr>
                        <a:t>2</a:t>
                      </a:r>
                      <a:r>
                        <a:rPr lang="en-US" sz="2400" b="1" kern="1200" baseline="0" dirty="0" smtClean="0">
                          <a:solidFill>
                            <a:schemeClr val="tx1"/>
                          </a:solidFill>
                          <a:effectLst/>
                          <a:latin typeface="Arial" panose="020B0604020202020204" pitchFamily="34" charset="0"/>
                          <a:ea typeface="+mn-ea"/>
                          <a:cs typeface="Arial" panose="020B0604020202020204" pitchFamily="34" charset="0"/>
                        </a:rPr>
                        <a:t>  </a:t>
                      </a:r>
                      <a:r>
                        <a:rPr lang="vi-VN" sz="2400" b="1" kern="1200" baseline="0" dirty="0" smtClean="0">
                          <a:solidFill>
                            <a:schemeClr val="tx1"/>
                          </a:solidFill>
                          <a:effectLst/>
                          <a:latin typeface="Arial" panose="020B0604020202020204" pitchFamily="34" charset="0"/>
                          <a:ea typeface="+mn-ea"/>
                          <a:cs typeface="Arial" panose="020B0604020202020204" pitchFamily="34" charset="0"/>
                        </a:rPr>
                        <a:t>      </a:t>
                      </a:r>
                      <a:r>
                        <a:rPr lang="en-US" sz="2400" b="1" kern="1200" baseline="0" dirty="0" smtClean="0">
                          <a:solidFill>
                            <a:schemeClr val="tx1"/>
                          </a:solidFill>
                          <a:effectLst/>
                          <a:latin typeface="Arial" panose="020B0604020202020204" pitchFamily="34" charset="0"/>
                          <a:ea typeface="+mn-ea"/>
                          <a:cs typeface="Arial" panose="020B0604020202020204" pitchFamily="34" charset="0"/>
                        </a:rPr>
                        <a:t>     = ……… d</a:t>
                      </a:r>
                      <a:r>
                        <a:rPr lang="vi-VN" sz="2400" b="1" kern="1200" dirty="0" smtClean="0">
                          <a:solidFill>
                            <a:schemeClr val="tx1"/>
                          </a:solidFill>
                          <a:effectLst/>
                          <a:latin typeface="Arial" panose="020B0604020202020204" pitchFamily="34" charset="0"/>
                          <a:ea typeface="+mn-ea"/>
                          <a:cs typeface="Arial" panose="020B0604020202020204" pitchFamily="34" charset="0"/>
                        </a:rPr>
                        <a:t>m</a:t>
                      </a:r>
                      <a:r>
                        <a:rPr lang="vi-VN" sz="2400" b="1" kern="1200" baseline="30000" dirty="0" smtClean="0">
                          <a:solidFill>
                            <a:schemeClr val="tx1"/>
                          </a:solidFill>
                          <a:effectLst/>
                          <a:latin typeface="Arial" panose="020B0604020202020204" pitchFamily="34" charset="0"/>
                          <a:ea typeface="+mn-ea"/>
                          <a:cs typeface="Arial" panose="020B0604020202020204" pitchFamily="34" charset="0"/>
                        </a:rPr>
                        <a:t>2</a:t>
                      </a:r>
                      <a:endParaRPr lang="vi-VN" sz="2400"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400" b="1" dirty="0" smtClean="0">
                          <a:solidFill>
                            <a:schemeClr val="tx1"/>
                          </a:solidFill>
                          <a:latin typeface="Arial" panose="020B0604020202020204" pitchFamily="34" charset="0"/>
                          <a:cs typeface="Arial" panose="020B0604020202020204" pitchFamily="34" charset="0"/>
                        </a:rPr>
                        <a:t>5</a:t>
                      </a:r>
                      <a:r>
                        <a:rPr lang="en-US" sz="2400" b="1" dirty="0" smtClean="0">
                          <a:solidFill>
                            <a:schemeClr val="tx1"/>
                          </a:solidFill>
                          <a:latin typeface="Arial" panose="020B0604020202020204" pitchFamily="34" charset="0"/>
                          <a:cs typeface="Arial" panose="020B0604020202020204" pitchFamily="34" charset="0"/>
                        </a:rPr>
                        <a:t>.</a:t>
                      </a:r>
                      <a:r>
                        <a:rPr lang="en-US" sz="2400" b="1" baseline="0" dirty="0" smtClean="0">
                          <a:solidFill>
                            <a:schemeClr val="tx1"/>
                          </a:solidFill>
                          <a:latin typeface="Arial" panose="020B0604020202020204" pitchFamily="34" charset="0"/>
                          <a:cs typeface="Arial" panose="020B0604020202020204" pitchFamily="34" charset="0"/>
                        </a:rPr>
                        <a:t> 400d</a:t>
                      </a:r>
                      <a:r>
                        <a:rPr lang="vi-VN" sz="2400" b="1" kern="1200" dirty="0" smtClean="0">
                          <a:solidFill>
                            <a:schemeClr val="tx1"/>
                          </a:solidFill>
                          <a:effectLst/>
                          <a:latin typeface="Arial" panose="020B0604020202020204" pitchFamily="34" charset="0"/>
                          <a:ea typeface="+mn-ea"/>
                          <a:cs typeface="Arial" panose="020B0604020202020204" pitchFamily="34" charset="0"/>
                        </a:rPr>
                        <a:t>m</a:t>
                      </a:r>
                      <a:r>
                        <a:rPr lang="vi-VN" sz="2400" b="1" kern="1200" baseline="30000" dirty="0" smtClean="0">
                          <a:solidFill>
                            <a:schemeClr val="tx1"/>
                          </a:solidFill>
                          <a:effectLst/>
                          <a:latin typeface="Arial" panose="020B0604020202020204" pitchFamily="34" charset="0"/>
                          <a:ea typeface="+mn-ea"/>
                          <a:cs typeface="Arial" panose="020B0604020202020204" pitchFamily="34" charset="0"/>
                        </a:rPr>
                        <a:t>2</a:t>
                      </a:r>
                      <a:r>
                        <a:rPr lang="en-US" sz="2400" b="1" kern="1200" baseline="0" dirty="0" smtClean="0">
                          <a:solidFill>
                            <a:schemeClr val="tx1"/>
                          </a:solidFill>
                          <a:effectLst/>
                          <a:latin typeface="Arial" panose="020B0604020202020204" pitchFamily="34" charset="0"/>
                          <a:ea typeface="+mn-ea"/>
                          <a:cs typeface="Arial" panose="020B0604020202020204" pitchFamily="34" charset="0"/>
                        </a:rPr>
                        <a:t>         = ..……… </a:t>
                      </a:r>
                      <a:r>
                        <a:rPr lang="vi-VN" sz="2400" b="1" kern="1200" dirty="0" smtClean="0">
                          <a:solidFill>
                            <a:schemeClr val="tx1"/>
                          </a:solidFill>
                          <a:effectLst/>
                          <a:latin typeface="Arial" panose="020B0604020202020204" pitchFamily="34" charset="0"/>
                          <a:ea typeface="+mn-ea"/>
                          <a:cs typeface="Arial" panose="020B0604020202020204" pitchFamily="34" charset="0"/>
                        </a:rPr>
                        <a:t>m</a:t>
                      </a:r>
                      <a:r>
                        <a:rPr lang="vi-VN" sz="2400" b="1" kern="1200" baseline="30000" dirty="0" smtClean="0">
                          <a:solidFill>
                            <a:schemeClr val="tx1"/>
                          </a:solidFill>
                          <a:effectLst/>
                          <a:latin typeface="Arial" panose="020B0604020202020204" pitchFamily="34" charset="0"/>
                          <a:ea typeface="+mn-ea"/>
                          <a:cs typeface="Arial" panose="020B0604020202020204" pitchFamily="34" charset="0"/>
                        </a:rPr>
                        <a:t>2</a:t>
                      </a:r>
                      <a:endParaRPr lang="vi-VN" sz="2400" b="1" dirty="0" smtClean="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37246"/>
                  </a:ext>
                </a:extLst>
              </a:tr>
              <a:tr h="370840">
                <a:tc>
                  <a:txBody>
                    <a:bodyPr/>
                    <a:lstStyle/>
                    <a:p>
                      <a:r>
                        <a:rPr lang="vi-VN" sz="2400" b="1" dirty="0" smtClean="0">
                          <a:solidFill>
                            <a:schemeClr val="tx1"/>
                          </a:solidFill>
                          <a:latin typeface="Arial" panose="020B0604020202020204" pitchFamily="34" charset="0"/>
                          <a:cs typeface="Arial" panose="020B0604020202020204" pitchFamily="34" charset="0"/>
                        </a:rPr>
                        <a:t>2</a:t>
                      </a:r>
                      <a:r>
                        <a:rPr lang="en-US" sz="2400" b="1" dirty="0" smtClean="0">
                          <a:solidFill>
                            <a:schemeClr val="tx1"/>
                          </a:solidFill>
                          <a:latin typeface="Arial" panose="020B0604020202020204" pitchFamily="34" charset="0"/>
                          <a:cs typeface="Arial" panose="020B0604020202020204" pitchFamily="34" charset="0"/>
                        </a:rPr>
                        <a:t>.</a:t>
                      </a:r>
                      <a:r>
                        <a:rPr lang="en-US" sz="2400" b="1" baseline="0" dirty="0" smtClean="0">
                          <a:solidFill>
                            <a:schemeClr val="tx1"/>
                          </a:solidFill>
                          <a:latin typeface="Arial" panose="020B0604020202020204" pitchFamily="34" charset="0"/>
                          <a:cs typeface="Arial" panose="020B0604020202020204" pitchFamily="34" charset="0"/>
                        </a:rPr>
                        <a:t> 100d</a:t>
                      </a:r>
                      <a:r>
                        <a:rPr lang="vi-VN" sz="2400" b="1" kern="1200" dirty="0" smtClean="0">
                          <a:solidFill>
                            <a:schemeClr val="tx1"/>
                          </a:solidFill>
                          <a:effectLst/>
                          <a:latin typeface="Arial" panose="020B0604020202020204" pitchFamily="34" charset="0"/>
                          <a:ea typeface="+mn-ea"/>
                          <a:cs typeface="Arial" panose="020B0604020202020204" pitchFamily="34" charset="0"/>
                        </a:rPr>
                        <a:t>m</a:t>
                      </a:r>
                      <a:r>
                        <a:rPr lang="vi-VN" sz="2400" b="1" kern="1200" baseline="30000" dirty="0" smtClean="0">
                          <a:solidFill>
                            <a:schemeClr val="tx1"/>
                          </a:solidFill>
                          <a:effectLst/>
                          <a:latin typeface="Arial" panose="020B0604020202020204" pitchFamily="34" charset="0"/>
                          <a:ea typeface="+mn-ea"/>
                          <a:cs typeface="Arial" panose="020B0604020202020204" pitchFamily="34" charset="0"/>
                        </a:rPr>
                        <a:t>2</a:t>
                      </a:r>
                      <a:r>
                        <a:rPr lang="en-US" sz="2400" b="1" kern="1200" baseline="0" dirty="0" smtClean="0">
                          <a:solidFill>
                            <a:schemeClr val="tx1"/>
                          </a:solidFill>
                          <a:effectLst/>
                          <a:latin typeface="Arial" panose="020B0604020202020204" pitchFamily="34" charset="0"/>
                          <a:ea typeface="+mn-ea"/>
                          <a:cs typeface="Arial" panose="020B0604020202020204" pitchFamily="34" charset="0"/>
                        </a:rPr>
                        <a:t>       = ……… </a:t>
                      </a:r>
                      <a:r>
                        <a:rPr lang="vi-VN" sz="2400" b="1" kern="1200" dirty="0" smtClean="0">
                          <a:solidFill>
                            <a:schemeClr val="tx1"/>
                          </a:solidFill>
                          <a:effectLst/>
                          <a:latin typeface="Arial" panose="020B0604020202020204" pitchFamily="34" charset="0"/>
                          <a:ea typeface="+mn-ea"/>
                          <a:cs typeface="Arial" panose="020B0604020202020204" pitchFamily="34" charset="0"/>
                        </a:rPr>
                        <a:t>m</a:t>
                      </a:r>
                      <a:r>
                        <a:rPr lang="vi-VN" sz="2400" b="1" kern="1200" baseline="30000" dirty="0" smtClean="0">
                          <a:solidFill>
                            <a:schemeClr val="tx1"/>
                          </a:solidFill>
                          <a:effectLst/>
                          <a:latin typeface="Arial" panose="020B0604020202020204" pitchFamily="34" charset="0"/>
                          <a:ea typeface="+mn-ea"/>
                          <a:cs typeface="Arial" panose="020B0604020202020204" pitchFamily="34" charset="0"/>
                        </a:rPr>
                        <a:t>2</a:t>
                      </a:r>
                      <a:endParaRPr lang="vi-VN" sz="2400"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400" b="1" dirty="0" smtClean="0">
                          <a:solidFill>
                            <a:schemeClr val="tx1"/>
                          </a:solidFill>
                          <a:latin typeface="Arial" panose="020B0604020202020204" pitchFamily="34" charset="0"/>
                          <a:cs typeface="Arial" panose="020B0604020202020204" pitchFamily="34" charset="0"/>
                        </a:rPr>
                        <a:t>6</a:t>
                      </a:r>
                      <a:r>
                        <a:rPr lang="en-US" sz="2400" b="1" dirty="0" smtClean="0">
                          <a:solidFill>
                            <a:schemeClr val="tx1"/>
                          </a:solidFill>
                          <a:latin typeface="Arial" panose="020B0604020202020204" pitchFamily="34" charset="0"/>
                          <a:cs typeface="Arial" panose="020B0604020202020204" pitchFamily="34" charset="0"/>
                        </a:rPr>
                        <a:t>.</a:t>
                      </a:r>
                      <a:r>
                        <a:rPr lang="en-US" sz="2400" b="1" baseline="0" dirty="0" smtClean="0">
                          <a:solidFill>
                            <a:schemeClr val="tx1"/>
                          </a:solidFill>
                          <a:latin typeface="Arial" panose="020B0604020202020204" pitchFamily="34" charset="0"/>
                          <a:cs typeface="Arial" panose="020B0604020202020204" pitchFamily="34" charset="0"/>
                        </a:rPr>
                        <a:t> 1</a:t>
                      </a:r>
                      <a:r>
                        <a:rPr lang="vi-VN" sz="2400" b="1" baseline="0" dirty="0" smtClean="0">
                          <a:solidFill>
                            <a:schemeClr val="tx1"/>
                          </a:solidFill>
                          <a:latin typeface="Arial" panose="020B0604020202020204" pitchFamily="34" charset="0"/>
                          <a:cs typeface="Arial" panose="020B0604020202020204" pitchFamily="34" charset="0"/>
                        </a:rPr>
                        <a:t>2</a:t>
                      </a:r>
                      <a:r>
                        <a:rPr lang="vi-VN" sz="2400" b="1" kern="1200" dirty="0" smtClean="0">
                          <a:solidFill>
                            <a:schemeClr val="tx1"/>
                          </a:solidFill>
                          <a:effectLst/>
                          <a:latin typeface="Arial" panose="020B0604020202020204" pitchFamily="34" charset="0"/>
                          <a:ea typeface="+mn-ea"/>
                          <a:cs typeface="Arial" panose="020B0604020202020204" pitchFamily="34" charset="0"/>
                        </a:rPr>
                        <a:t>m</a:t>
                      </a:r>
                      <a:r>
                        <a:rPr lang="vi-VN" sz="2400" b="1" kern="1200" baseline="30000" dirty="0" smtClean="0">
                          <a:solidFill>
                            <a:schemeClr val="tx1"/>
                          </a:solidFill>
                          <a:effectLst/>
                          <a:latin typeface="Arial" panose="020B0604020202020204" pitchFamily="34" charset="0"/>
                          <a:ea typeface="+mn-ea"/>
                          <a:cs typeface="Arial" panose="020B0604020202020204" pitchFamily="34" charset="0"/>
                        </a:rPr>
                        <a:t>2</a:t>
                      </a:r>
                      <a:r>
                        <a:rPr lang="en-US" sz="2400" b="1" kern="1200" baseline="0" dirty="0" smtClean="0">
                          <a:solidFill>
                            <a:schemeClr val="tx1"/>
                          </a:solidFill>
                          <a:effectLst/>
                          <a:latin typeface="Arial" panose="020B0604020202020204" pitchFamily="34" charset="0"/>
                          <a:ea typeface="+mn-ea"/>
                          <a:cs typeface="Arial" panose="020B0604020202020204" pitchFamily="34" charset="0"/>
                        </a:rPr>
                        <a:t>             = ..……… d</a:t>
                      </a:r>
                      <a:r>
                        <a:rPr lang="vi-VN" sz="2400" b="1" kern="1200" dirty="0" smtClean="0">
                          <a:solidFill>
                            <a:schemeClr val="tx1"/>
                          </a:solidFill>
                          <a:effectLst/>
                          <a:latin typeface="Arial" panose="020B0604020202020204" pitchFamily="34" charset="0"/>
                          <a:ea typeface="+mn-ea"/>
                          <a:cs typeface="Arial" panose="020B0604020202020204" pitchFamily="34" charset="0"/>
                        </a:rPr>
                        <a:t>m</a:t>
                      </a:r>
                      <a:r>
                        <a:rPr lang="vi-VN" sz="2400" b="1" kern="1200" baseline="30000" dirty="0" smtClean="0">
                          <a:solidFill>
                            <a:schemeClr val="tx1"/>
                          </a:solidFill>
                          <a:effectLst/>
                          <a:latin typeface="Arial" panose="020B0604020202020204" pitchFamily="34" charset="0"/>
                          <a:ea typeface="+mn-ea"/>
                          <a:cs typeface="Arial" panose="020B0604020202020204" pitchFamily="34" charset="0"/>
                        </a:rPr>
                        <a:t>2</a:t>
                      </a:r>
                      <a:endParaRPr lang="vi-VN" sz="2400" b="1" dirty="0" smtClean="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0623102"/>
                  </a:ext>
                </a:extLst>
              </a:tr>
              <a:tr h="370840">
                <a:tc>
                  <a:txBody>
                    <a:bodyPr/>
                    <a:lstStyle/>
                    <a:p>
                      <a:r>
                        <a:rPr lang="vi-VN" sz="2400" b="1" dirty="0" smtClean="0">
                          <a:solidFill>
                            <a:schemeClr val="tx1"/>
                          </a:solidFill>
                          <a:latin typeface="Arial" panose="020B0604020202020204" pitchFamily="34" charset="0"/>
                          <a:cs typeface="Arial" panose="020B0604020202020204" pitchFamily="34" charset="0"/>
                        </a:rPr>
                        <a:t>3</a:t>
                      </a:r>
                      <a:r>
                        <a:rPr lang="en-US" sz="2400" b="1" dirty="0" smtClean="0">
                          <a:solidFill>
                            <a:schemeClr val="tx1"/>
                          </a:solidFill>
                          <a:latin typeface="Arial" panose="020B0604020202020204" pitchFamily="34" charset="0"/>
                          <a:cs typeface="Arial" panose="020B0604020202020204" pitchFamily="34" charset="0"/>
                        </a:rPr>
                        <a:t>.</a:t>
                      </a:r>
                      <a:r>
                        <a:rPr lang="en-US" sz="2400" b="1" baseline="0" dirty="0" smtClean="0">
                          <a:solidFill>
                            <a:schemeClr val="tx1"/>
                          </a:solidFill>
                          <a:latin typeface="Arial" panose="020B0604020202020204" pitchFamily="34" charset="0"/>
                          <a:cs typeface="Arial" panose="020B0604020202020204" pitchFamily="34" charset="0"/>
                        </a:rPr>
                        <a:t> 1</a:t>
                      </a:r>
                      <a:r>
                        <a:rPr lang="vi-VN" sz="2400" b="1" kern="1200" dirty="0" smtClean="0">
                          <a:solidFill>
                            <a:schemeClr val="tx1"/>
                          </a:solidFill>
                          <a:effectLst/>
                          <a:latin typeface="Arial" panose="020B0604020202020204" pitchFamily="34" charset="0"/>
                          <a:ea typeface="+mn-ea"/>
                          <a:cs typeface="Arial" panose="020B0604020202020204" pitchFamily="34" charset="0"/>
                        </a:rPr>
                        <a:t>m</a:t>
                      </a:r>
                      <a:r>
                        <a:rPr lang="vi-VN" sz="2400" b="1" kern="1200" baseline="30000" dirty="0" smtClean="0">
                          <a:solidFill>
                            <a:schemeClr val="tx1"/>
                          </a:solidFill>
                          <a:effectLst/>
                          <a:latin typeface="Arial" panose="020B0604020202020204" pitchFamily="34" charset="0"/>
                          <a:ea typeface="+mn-ea"/>
                          <a:cs typeface="Arial" panose="020B0604020202020204" pitchFamily="34" charset="0"/>
                        </a:rPr>
                        <a:t>2</a:t>
                      </a:r>
                      <a:r>
                        <a:rPr lang="en-US" sz="2400" b="1" kern="1200" baseline="0" dirty="0" smtClean="0">
                          <a:solidFill>
                            <a:schemeClr val="tx1"/>
                          </a:solidFill>
                          <a:effectLst/>
                          <a:latin typeface="Arial" panose="020B0604020202020204" pitchFamily="34" charset="0"/>
                          <a:ea typeface="+mn-ea"/>
                          <a:cs typeface="Arial" panose="020B0604020202020204" pitchFamily="34" charset="0"/>
                        </a:rPr>
                        <a:t>             = ……… </a:t>
                      </a:r>
                      <a:r>
                        <a:rPr lang="vi-VN" sz="2400" b="1" kern="1200" baseline="0" dirty="0" smtClean="0">
                          <a:solidFill>
                            <a:schemeClr val="tx1"/>
                          </a:solidFill>
                          <a:effectLst/>
                          <a:latin typeface="Arial" panose="020B0604020202020204" pitchFamily="34" charset="0"/>
                          <a:ea typeface="+mn-ea"/>
                          <a:cs typeface="Arial" panose="020B0604020202020204" pitchFamily="34" charset="0"/>
                        </a:rPr>
                        <a:t>c</a:t>
                      </a:r>
                      <a:r>
                        <a:rPr lang="vi-VN" sz="2400" b="1" kern="1200" dirty="0" smtClean="0">
                          <a:solidFill>
                            <a:schemeClr val="tx1"/>
                          </a:solidFill>
                          <a:effectLst/>
                          <a:latin typeface="Arial" panose="020B0604020202020204" pitchFamily="34" charset="0"/>
                          <a:ea typeface="+mn-ea"/>
                          <a:cs typeface="Arial" panose="020B0604020202020204" pitchFamily="34" charset="0"/>
                        </a:rPr>
                        <a:t>m</a:t>
                      </a:r>
                      <a:r>
                        <a:rPr lang="vi-VN" sz="2400" b="1" kern="1200" baseline="30000" dirty="0" smtClean="0">
                          <a:solidFill>
                            <a:schemeClr val="tx1"/>
                          </a:solidFill>
                          <a:effectLst/>
                          <a:latin typeface="Arial" panose="020B0604020202020204" pitchFamily="34" charset="0"/>
                          <a:ea typeface="+mn-ea"/>
                          <a:cs typeface="Arial" panose="020B0604020202020204" pitchFamily="34" charset="0"/>
                        </a:rPr>
                        <a:t>2</a:t>
                      </a:r>
                      <a:endParaRPr lang="vi-VN" sz="2400"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400" b="1" dirty="0" smtClean="0">
                          <a:solidFill>
                            <a:schemeClr val="tx1"/>
                          </a:solidFill>
                          <a:latin typeface="Arial" panose="020B0604020202020204" pitchFamily="34" charset="0"/>
                          <a:cs typeface="Arial" panose="020B0604020202020204" pitchFamily="34" charset="0"/>
                        </a:rPr>
                        <a:t>7</a:t>
                      </a:r>
                      <a:r>
                        <a:rPr lang="en-US" sz="2400" b="1" dirty="0" smtClean="0">
                          <a:solidFill>
                            <a:schemeClr val="tx1"/>
                          </a:solidFill>
                          <a:latin typeface="Arial" panose="020B0604020202020204" pitchFamily="34" charset="0"/>
                          <a:cs typeface="Arial" panose="020B0604020202020204" pitchFamily="34" charset="0"/>
                        </a:rPr>
                        <a:t>.</a:t>
                      </a:r>
                      <a:r>
                        <a:rPr lang="en-US" sz="2400" b="1" baseline="0" dirty="0" smtClean="0">
                          <a:solidFill>
                            <a:schemeClr val="tx1"/>
                          </a:solidFill>
                          <a:latin typeface="Arial" panose="020B0604020202020204" pitchFamily="34" charset="0"/>
                          <a:cs typeface="Arial" panose="020B0604020202020204" pitchFamily="34" charset="0"/>
                        </a:rPr>
                        <a:t> 1</a:t>
                      </a:r>
                      <a:r>
                        <a:rPr lang="vi-VN" sz="2400" b="1" baseline="0" dirty="0" smtClean="0">
                          <a:solidFill>
                            <a:schemeClr val="tx1"/>
                          </a:solidFill>
                          <a:latin typeface="Arial" panose="020B0604020202020204" pitchFamily="34" charset="0"/>
                          <a:cs typeface="Arial" panose="020B0604020202020204" pitchFamily="34" charset="0"/>
                        </a:rPr>
                        <a:t>5</a:t>
                      </a:r>
                      <a:r>
                        <a:rPr lang="vi-VN" sz="2400" b="1" kern="1200" dirty="0" smtClean="0">
                          <a:solidFill>
                            <a:schemeClr val="tx1"/>
                          </a:solidFill>
                          <a:effectLst/>
                          <a:latin typeface="Arial" panose="020B0604020202020204" pitchFamily="34" charset="0"/>
                          <a:ea typeface="+mn-ea"/>
                          <a:cs typeface="Arial" panose="020B0604020202020204" pitchFamily="34" charset="0"/>
                        </a:rPr>
                        <a:t>m</a:t>
                      </a:r>
                      <a:r>
                        <a:rPr lang="vi-VN" sz="2400" b="1" kern="1200" baseline="30000" dirty="0" smtClean="0">
                          <a:solidFill>
                            <a:schemeClr val="tx1"/>
                          </a:solidFill>
                          <a:effectLst/>
                          <a:latin typeface="Arial" panose="020B0604020202020204" pitchFamily="34" charset="0"/>
                          <a:ea typeface="+mn-ea"/>
                          <a:cs typeface="Arial" panose="020B0604020202020204" pitchFamily="34" charset="0"/>
                        </a:rPr>
                        <a:t>2</a:t>
                      </a:r>
                      <a:r>
                        <a:rPr lang="en-US" sz="2400" b="1" kern="1200" baseline="0" dirty="0" smtClean="0">
                          <a:solidFill>
                            <a:schemeClr val="tx1"/>
                          </a:solidFill>
                          <a:effectLst/>
                          <a:latin typeface="Arial" panose="020B0604020202020204" pitchFamily="34" charset="0"/>
                          <a:ea typeface="+mn-ea"/>
                          <a:cs typeface="Arial" panose="020B0604020202020204" pitchFamily="34" charset="0"/>
                        </a:rPr>
                        <a:t>             = ..……… </a:t>
                      </a:r>
                      <a:r>
                        <a:rPr lang="vi-VN" sz="2400" b="1" kern="1200" baseline="0" dirty="0" smtClean="0">
                          <a:solidFill>
                            <a:schemeClr val="tx1"/>
                          </a:solidFill>
                          <a:effectLst/>
                          <a:latin typeface="Arial" panose="020B0604020202020204" pitchFamily="34" charset="0"/>
                          <a:ea typeface="+mn-ea"/>
                          <a:cs typeface="Arial" panose="020B0604020202020204" pitchFamily="34" charset="0"/>
                        </a:rPr>
                        <a:t>c</a:t>
                      </a:r>
                      <a:r>
                        <a:rPr lang="vi-VN" sz="2400" b="1" kern="1200" dirty="0" smtClean="0">
                          <a:solidFill>
                            <a:schemeClr val="tx1"/>
                          </a:solidFill>
                          <a:effectLst/>
                          <a:latin typeface="Arial" panose="020B0604020202020204" pitchFamily="34" charset="0"/>
                          <a:ea typeface="+mn-ea"/>
                          <a:cs typeface="Arial" panose="020B0604020202020204" pitchFamily="34" charset="0"/>
                        </a:rPr>
                        <a:t>m</a:t>
                      </a:r>
                      <a:r>
                        <a:rPr lang="vi-VN" sz="2400" b="1" kern="1200" baseline="30000" dirty="0" smtClean="0">
                          <a:solidFill>
                            <a:schemeClr val="tx1"/>
                          </a:solidFill>
                          <a:effectLst/>
                          <a:latin typeface="Arial" panose="020B0604020202020204" pitchFamily="34" charset="0"/>
                          <a:ea typeface="+mn-ea"/>
                          <a:cs typeface="Arial" panose="020B0604020202020204" pitchFamily="34" charset="0"/>
                        </a:rPr>
                        <a:t>2</a:t>
                      </a:r>
                      <a:endParaRPr lang="vi-VN" sz="2400" b="1" dirty="0" smtClean="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568962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400" b="1" dirty="0" smtClean="0">
                          <a:solidFill>
                            <a:schemeClr val="tx1"/>
                          </a:solidFill>
                          <a:latin typeface="Arial" panose="020B0604020202020204" pitchFamily="34" charset="0"/>
                          <a:cs typeface="Arial" panose="020B0604020202020204" pitchFamily="34" charset="0"/>
                        </a:rPr>
                        <a:t>4</a:t>
                      </a:r>
                      <a:r>
                        <a:rPr lang="en-US" sz="2400" b="1" dirty="0" smtClean="0">
                          <a:solidFill>
                            <a:schemeClr val="tx1"/>
                          </a:solidFill>
                          <a:latin typeface="Arial" panose="020B0604020202020204" pitchFamily="34" charset="0"/>
                          <a:cs typeface="Arial" panose="020B0604020202020204" pitchFamily="34" charset="0"/>
                        </a:rPr>
                        <a:t>.</a:t>
                      </a:r>
                      <a:r>
                        <a:rPr lang="en-US" sz="2400" b="1" baseline="0" dirty="0" smtClean="0">
                          <a:solidFill>
                            <a:schemeClr val="tx1"/>
                          </a:solidFill>
                          <a:latin typeface="Arial" panose="020B0604020202020204" pitchFamily="34" charset="0"/>
                          <a:cs typeface="Arial" panose="020B0604020202020204" pitchFamily="34" charset="0"/>
                        </a:rPr>
                        <a:t> 1</a:t>
                      </a:r>
                      <a:r>
                        <a:rPr lang="vi-VN" sz="2400" b="1" baseline="0" dirty="0" smtClean="0">
                          <a:solidFill>
                            <a:schemeClr val="tx1"/>
                          </a:solidFill>
                          <a:latin typeface="Arial" panose="020B0604020202020204" pitchFamily="34" charset="0"/>
                          <a:cs typeface="Arial" panose="020B0604020202020204" pitchFamily="34" charset="0"/>
                        </a:rPr>
                        <a:t>0 000c</a:t>
                      </a:r>
                      <a:r>
                        <a:rPr lang="vi-VN" sz="2400" b="1" kern="1200" dirty="0" smtClean="0">
                          <a:solidFill>
                            <a:schemeClr val="tx1"/>
                          </a:solidFill>
                          <a:effectLst/>
                          <a:latin typeface="Arial" panose="020B0604020202020204" pitchFamily="34" charset="0"/>
                          <a:ea typeface="+mn-ea"/>
                          <a:cs typeface="Arial" panose="020B0604020202020204" pitchFamily="34" charset="0"/>
                        </a:rPr>
                        <a:t>m</a:t>
                      </a:r>
                      <a:r>
                        <a:rPr lang="vi-VN" sz="2400" b="1" kern="1200" baseline="30000" dirty="0" smtClean="0">
                          <a:solidFill>
                            <a:schemeClr val="tx1"/>
                          </a:solidFill>
                          <a:effectLst/>
                          <a:latin typeface="Arial" panose="020B0604020202020204" pitchFamily="34" charset="0"/>
                          <a:ea typeface="+mn-ea"/>
                          <a:cs typeface="Arial" panose="020B0604020202020204" pitchFamily="34" charset="0"/>
                        </a:rPr>
                        <a:t>2</a:t>
                      </a:r>
                      <a:r>
                        <a:rPr lang="en-US" sz="2400" b="1" kern="1200" baseline="0" dirty="0" smtClean="0">
                          <a:solidFill>
                            <a:schemeClr val="tx1"/>
                          </a:solidFill>
                          <a:effectLst/>
                          <a:latin typeface="Arial" panose="020B0604020202020204" pitchFamily="34" charset="0"/>
                          <a:ea typeface="+mn-ea"/>
                          <a:cs typeface="Arial" panose="020B0604020202020204" pitchFamily="34" charset="0"/>
                        </a:rPr>
                        <a:t>  = ………</a:t>
                      </a:r>
                      <a:r>
                        <a:rPr lang="vi-VN" sz="2400" b="1" kern="1200" baseline="0" dirty="0" smtClean="0">
                          <a:solidFill>
                            <a:schemeClr val="tx1"/>
                          </a:solidFill>
                          <a:effectLst/>
                          <a:latin typeface="Arial" panose="020B0604020202020204" pitchFamily="34" charset="0"/>
                          <a:ea typeface="+mn-ea"/>
                          <a:cs typeface="Arial" panose="020B0604020202020204" pitchFamily="34" charset="0"/>
                        </a:rPr>
                        <a:t> </a:t>
                      </a:r>
                      <a:r>
                        <a:rPr lang="vi-VN" sz="2400" b="1" kern="1200" dirty="0" smtClean="0">
                          <a:solidFill>
                            <a:schemeClr val="tx1"/>
                          </a:solidFill>
                          <a:effectLst/>
                          <a:latin typeface="Arial" panose="020B0604020202020204" pitchFamily="34" charset="0"/>
                          <a:ea typeface="+mn-ea"/>
                          <a:cs typeface="Arial" panose="020B0604020202020204" pitchFamily="34" charset="0"/>
                        </a:rPr>
                        <a:t>m</a:t>
                      </a:r>
                      <a:r>
                        <a:rPr lang="vi-VN" sz="2400" b="1" kern="1200" baseline="30000" dirty="0" smtClean="0">
                          <a:solidFill>
                            <a:schemeClr val="tx1"/>
                          </a:solidFill>
                          <a:effectLst/>
                          <a:latin typeface="Arial" panose="020B0604020202020204" pitchFamily="34" charset="0"/>
                          <a:ea typeface="+mn-ea"/>
                          <a:cs typeface="Arial" panose="020B0604020202020204" pitchFamily="34" charset="0"/>
                        </a:rPr>
                        <a:t>2</a:t>
                      </a:r>
                      <a:endParaRPr lang="vi-VN" sz="2400" b="1" dirty="0" smtClean="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400" b="1" dirty="0" smtClean="0">
                          <a:solidFill>
                            <a:schemeClr val="tx1"/>
                          </a:solidFill>
                          <a:latin typeface="Arial" panose="020B0604020202020204" pitchFamily="34" charset="0"/>
                          <a:cs typeface="Arial" panose="020B0604020202020204" pitchFamily="34" charset="0"/>
                        </a:rPr>
                        <a:t>8</a:t>
                      </a:r>
                      <a:r>
                        <a:rPr lang="en-US" sz="2400" b="1" dirty="0" smtClean="0">
                          <a:solidFill>
                            <a:schemeClr val="tx1"/>
                          </a:solidFill>
                          <a:latin typeface="Arial" panose="020B0604020202020204" pitchFamily="34" charset="0"/>
                          <a:cs typeface="Arial" panose="020B0604020202020204" pitchFamily="34" charset="0"/>
                        </a:rPr>
                        <a:t>.</a:t>
                      </a:r>
                      <a:r>
                        <a:rPr lang="en-US" sz="2400" b="1" baseline="0" dirty="0" smtClean="0">
                          <a:solidFill>
                            <a:schemeClr val="tx1"/>
                          </a:solidFill>
                          <a:latin typeface="Arial" panose="020B0604020202020204" pitchFamily="34" charset="0"/>
                          <a:cs typeface="Arial" panose="020B0604020202020204" pitchFamily="34" charset="0"/>
                        </a:rPr>
                        <a:t> </a:t>
                      </a:r>
                      <a:r>
                        <a:rPr lang="vi-VN" sz="2400" b="1" baseline="0" dirty="0" smtClean="0">
                          <a:solidFill>
                            <a:schemeClr val="tx1"/>
                          </a:solidFill>
                          <a:latin typeface="Arial" panose="020B0604020202020204" pitchFamily="34" charset="0"/>
                          <a:cs typeface="Arial" panose="020B0604020202020204" pitchFamily="34" charset="0"/>
                        </a:rPr>
                        <a:t>230 000c</a:t>
                      </a:r>
                      <a:r>
                        <a:rPr lang="vi-VN" sz="2400" b="1" kern="1200" dirty="0" smtClean="0">
                          <a:solidFill>
                            <a:schemeClr val="tx1"/>
                          </a:solidFill>
                          <a:effectLst/>
                          <a:latin typeface="Arial" panose="020B0604020202020204" pitchFamily="34" charset="0"/>
                          <a:ea typeface="+mn-ea"/>
                          <a:cs typeface="Arial" panose="020B0604020202020204" pitchFamily="34" charset="0"/>
                        </a:rPr>
                        <a:t>m</a:t>
                      </a:r>
                      <a:r>
                        <a:rPr lang="vi-VN" sz="2400" b="1" kern="1200" baseline="30000" dirty="0" smtClean="0">
                          <a:solidFill>
                            <a:schemeClr val="tx1"/>
                          </a:solidFill>
                          <a:effectLst/>
                          <a:latin typeface="Arial" panose="020B0604020202020204" pitchFamily="34" charset="0"/>
                          <a:ea typeface="+mn-ea"/>
                          <a:cs typeface="Arial" panose="020B0604020202020204" pitchFamily="34" charset="0"/>
                        </a:rPr>
                        <a:t>2</a:t>
                      </a:r>
                      <a:r>
                        <a:rPr lang="en-US" sz="2400" b="1" kern="1200" baseline="0" dirty="0" smtClean="0">
                          <a:solidFill>
                            <a:schemeClr val="tx1"/>
                          </a:solidFill>
                          <a:effectLst/>
                          <a:latin typeface="Arial" panose="020B0604020202020204" pitchFamily="34" charset="0"/>
                          <a:ea typeface="+mn-ea"/>
                          <a:cs typeface="Arial" panose="020B0604020202020204" pitchFamily="34" charset="0"/>
                        </a:rPr>
                        <a:t>  = ..……… </a:t>
                      </a:r>
                      <a:r>
                        <a:rPr lang="vi-VN" sz="2400" b="1" kern="1200" dirty="0" smtClean="0">
                          <a:solidFill>
                            <a:schemeClr val="tx1"/>
                          </a:solidFill>
                          <a:effectLst/>
                          <a:latin typeface="Arial" panose="020B0604020202020204" pitchFamily="34" charset="0"/>
                          <a:ea typeface="+mn-ea"/>
                          <a:cs typeface="Arial" panose="020B0604020202020204" pitchFamily="34" charset="0"/>
                        </a:rPr>
                        <a:t>m</a:t>
                      </a:r>
                      <a:r>
                        <a:rPr lang="vi-VN" sz="2400" b="1" kern="1200" baseline="30000" dirty="0" smtClean="0">
                          <a:solidFill>
                            <a:schemeClr val="tx1"/>
                          </a:solidFill>
                          <a:effectLst/>
                          <a:latin typeface="Arial" panose="020B0604020202020204" pitchFamily="34" charset="0"/>
                          <a:ea typeface="+mn-ea"/>
                          <a:cs typeface="Arial" panose="020B0604020202020204" pitchFamily="34" charset="0"/>
                        </a:rPr>
                        <a:t>2</a:t>
                      </a:r>
                      <a:endParaRPr lang="vi-VN" sz="2400" b="1" dirty="0" smtClean="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6318458"/>
                  </a:ext>
                </a:extLst>
              </a:tr>
            </a:tbl>
          </a:graphicData>
        </a:graphic>
      </p:graphicFrame>
      <p:sp>
        <p:nvSpPr>
          <p:cNvPr id="3" name="TextBox 2"/>
          <p:cNvSpPr txBox="1"/>
          <p:nvPr/>
        </p:nvSpPr>
        <p:spPr>
          <a:xfrm>
            <a:off x="2508250" y="2450269"/>
            <a:ext cx="1143000" cy="461665"/>
          </a:xfrm>
          <a:prstGeom prst="rect">
            <a:avLst/>
          </a:prstGeom>
          <a:noFill/>
        </p:spPr>
        <p:txBody>
          <a:bodyPr wrap="square" rtlCol="0">
            <a:spAutoFit/>
          </a:bodyPr>
          <a:lstStyle/>
          <a:p>
            <a:r>
              <a:rPr lang="en-US" sz="2400" b="1" dirty="0" smtClean="0">
                <a:solidFill>
                  <a:srgbClr val="FF0000"/>
                </a:solidFill>
                <a:latin typeface="Arial" panose="020B0604020202020204" pitchFamily="34" charset="0"/>
                <a:cs typeface="Arial" panose="020B0604020202020204" pitchFamily="34" charset="0"/>
              </a:rPr>
              <a:t>100</a:t>
            </a:r>
            <a:endParaRPr lang="vi-VN" sz="2400" b="1" dirty="0">
              <a:solidFill>
                <a:srgbClr val="FF0000"/>
              </a:solidFill>
              <a:latin typeface="Arial" panose="020B0604020202020204" pitchFamily="34" charset="0"/>
              <a:cs typeface="Arial" panose="020B0604020202020204" pitchFamily="34" charset="0"/>
            </a:endParaRPr>
          </a:p>
        </p:txBody>
      </p:sp>
      <p:sp>
        <p:nvSpPr>
          <p:cNvPr id="13" name="TextBox 12"/>
          <p:cNvSpPr txBox="1"/>
          <p:nvPr/>
        </p:nvSpPr>
        <p:spPr>
          <a:xfrm>
            <a:off x="2508250" y="2925258"/>
            <a:ext cx="698500" cy="461665"/>
          </a:xfrm>
          <a:prstGeom prst="rect">
            <a:avLst/>
          </a:prstGeom>
          <a:noFill/>
        </p:spPr>
        <p:txBody>
          <a:bodyPr wrap="square" rtlCol="0">
            <a:spAutoFit/>
          </a:bodyPr>
          <a:lstStyle/>
          <a:p>
            <a:pPr algn="ctr"/>
            <a:r>
              <a:rPr lang="en-US" sz="2400" b="1" dirty="0" smtClean="0">
                <a:solidFill>
                  <a:srgbClr val="FF0000"/>
                </a:solidFill>
                <a:latin typeface="Arial" panose="020B0604020202020204" pitchFamily="34" charset="0"/>
                <a:cs typeface="Arial" panose="020B0604020202020204" pitchFamily="34" charset="0"/>
              </a:rPr>
              <a:t>1</a:t>
            </a:r>
            <a:endParaRPr lang="vi-VN" sz="2400" b="1" dirty="0">
              <a:solidFill>
                <a:srgbClr val="FF0000"/>
              </a:solidFill>
              <a:latin typeface="Arial" panose="020B0604020202020204" pitchFamily="34" charset="0"/>
              <a:cs typeface="Arial" panose="020B0604020202020204" pitchFamily="34" charset="0"/>
            </a:endParaRPr>
          </a:p>
        </p:txBody>
      </p:sp>
      <p:sp>
        <p:nvSpPr>
          <p:cNvPr id="14" name="TextBox 13"/>
          <p:cNvSpPr txBox="1"/>
          <p:nvPr/>
        </p:nvSpPr>
        <p:spPr>
          <a:xfrm>
            <a:off x="2286000" y="3357921"/>
            <a:ext cx="1143000" cy="461665"/>
          </a:xfrm>
          <a:prstGeom prst="rect">
            <a:avLst/>
          </a:prstGeom>
          <a:noFill/>
        </p:spPr>
        <p:txBody>
          <a:bodyPr wrap="square" rtlCol="0">
            <a:spAutoFit/>
          </a:bodyPr>
          <a:lstStyle/>
          <a:p>
            <a:r>
              <a:rPr lang="en-US" sz="2400" b="1" dirty="0" smtClean="0">
                <a:solidFill>
                  <a:srgbClr val="FF0000"/>
                </a:solidFill>
                <a:latin typeface="Arial" panose="020B0604020202020204" pitchFamily="34" charset="0"/>
                <a:cs typeface="Arial" panose="020B0604020202020204" pitchFamily="34" charset="0"/>
              </a:rPr>
              <a:t>10 000</a:t>
            </a:r>
            <a:endParaRPr lang="vi-VN" sz="2400" b="1" dirty="0">
              <a:solidFill>
                <a:srgbClr val="FF0000"/>
              </a:solidFill>
              <a:latin typeface="Arial" panose="020B0604020202020204" pitchFamily="34" charset="0"/>
              <a:cs typeface="Arial" panose="020B0604020202020204" pitchFamily="34" charset="0"/>
            </a:endParaRPr>
          </a:p>
        </p:txBody>
      </p:sp>
      <p:sp>
        <p:nvSpPr>
          <p:cNvPr id="15" name="TextBox 14"/>
          <p:cNvSpPr txBox="1"/>
          <p:nvPr/>
        </p:nvSpPr>
        <p:spPr>
          <a:xfrm>
            <a:off x="2721535" y="3829440"/>
            <a:ext cx="707465" cy="461665"/>
          </a:xfrm>
          <a:prstGeom prst="rect">
            <a:avLst/>
          </a:prstGeom>
          <a:noFill/>
        </p:spPr>
        <p:txBody>
          <a:bodyPr wrap="square" rtlCol="0">
            <a:spAutoFit/>
          </a:bodyPr>
          <a:lstStyle/>
          <a:p>
            <a:r>
              <a:rPr lang="en-US" sz="2400" b="1" dirty="0" smtClean="0">
                <a:solidFill>
                  <a:srgbClr val="FF0000"/>
                </a:solidFill>
                <a:latin typeface="Arial" panose="020B0604020202020204" pitchFamily="34" charset="0"/>
                <a:cs typeface="Arial" panose="020B0604020202020204" pitchFamily="34" charset="0"/>
              </a:rPr>
              <a:t>1</a:t>
            </a:r>
            <a:endParaRPr lang="vi-VN" sz="2400" b="1" dirty="0">
              <a:solidFill>
                <a:srgbClr val="FF0000"/>
              </a:solidFill>
              <a:latin typeface="Arial" panose="020B0604020202020204" pitchFamily="34" charset="0"/>
              <a:cs typeface="Arial" panose="020B0604020202020204" pitchFamily="34" charset="0"/>
            </a:endParaRPr>
          </a:p>
        </p:txBody>
      </p:sp>
      <p:sp>
        <p:nvSpPr>
          <p:cNvPr id="16" name="TextBox 15"/>
          <p:cNvSpPr txBox="1"/>
          <p:nvPr/>
        </p:nvSpPr>
        <p:spPr>
          <a:xfrm>
            <a:off x="7247696" y="2450269"/>
            <a:ext cx="571500" cy="461665"/>
          </a:xfrm>
          <a:prstGeom prst="rect">
            <a:avLst/>
          </a:prstGeom>
          <a:noFill/>
        </p:spPr>
        <p:txBody>
          <a:bodyPr wrap="square" rtlCol="0">
            <a:spAutoFit/>
          </a:bodyPr>
          <a:lstStyle/>
          <a:p>
            <a:r>
              <a:rPr lang="en-US" sz="2400" b="1" dirty="0" smtClean="0">
                <a:solidFill>
                  <a:srgbClr val="FF0000"/>
                </a:solidFill>
                <a:latin typeface="Arial" panose="020B0604020202020204" pitchFamily="34" charset="0"/>
                <a:cs typeface="Arial" panose="020B0604020202020204" pitchFamily="34" charset="0"/>
              </a:rPr>
              <a:t>4</a:t>
            </a:r>
            <a:endParaRPr lang="vi-VN" sz="2400" b="1" dirty="0">
              <a:solidFill>
                <a:srgbClr val="FF0000"/>
              </a:solidFill>
              <a:latin typeface="Arial" panose="020B0604020202020204" pitchFamily="34" charset="0"/>
              <a:cs typeface="Arial" panose="020B0604020202020204" pitchFamily="34" charset="0"/>
            </a:endParaRPr>
          </a:p>
        </p:txBody>
      </p:sp>
      <p:sp>
        <p:nvSpPr>
          <p:cNvPr id="17" name="TextBox 16"/>
          <p:cNvSpPr txBox="1"/>
          <p:nvPr/>
        </p:nvSpPr>
        <p:spPr>
          <a:xfrm>
            <a:off x="7025446" y="2902432"/>
            <a:ext cx="1143000" cy="461665"/>
          </a:xfrm>
          <a:prstGeom prst="rect">
            <a:avLst/>
          </a:prstGeom>
          <a:noFill/>
        </p:spPr>
        <p:txBody>
          <a:bodyPr wrap="square" rtlCol="0">
            <a:spAutoFit/>
          </a:bodyPr>
          <a:lstStyle/>
          <a:p>
            <a:r>
              <a:rPr lang="en-US" sz="2400" b="1" dirty="0" smtClean="0">
                <a:solidFill>
                  <a:srgbClr val="FF0000"/>
                </a:solidFill>
                <a:latin typeface="Arial" panose="020B0604020202020204" pitchFamily="34" charset="0"/>
                <a:cs typeface="Arial" panose="020B0604020202020204" pitchFamily="34" charset="0"/>
              </a:rPr>
              <a:t>1200</a:t>
            </a:r>
            <a:endParaRPr lang="vi-VN" sz="2400" b="1" dirty="0">
              <a:solidFill>
                <a:srgbClr val="FF0000"/>
              </a:solidFill>
              <a:latin typeface="Arial" panose="020B0604020202020204" pitchFamily="34" charset="0"/>
              <a:cs typeface="Arial" panose="020B0604020202020204" pitchFamily="34" charset="0"/>
            </a:endParaRPr>
          </a:p>
        </p:txBody>
      </p:sp>
      <p:sp>
        <p:nvSpPr>
          <p:cNvPr id="18" name="TextBox 17"/>
          <p:cNvSpPr txBox="1"/>
          <p:nvPr/>
        </p:nvSpPr>
        <p:spPr>
          <a:xfrm>
            <a:off x="6835588" y="3372324"/>
            <a:ext cx="1355912" cy="461665"/>
          </a:xfrm>
          <a:prstGeom prst="rect">
            <a:avLst/>
          </a:prstGeom>
          <a:noFill/>
        </p:spPr>
        <p:txBody>
          <a:bodyPr wrap="square" rtlCol="0">
            <a:spAutoFit/>
          </a:bodyPr>
          <a:lstStyle/>
          <a:p>
            <a:r>
              <a:rPr lang="en-US" sz="2400" b="1" dirty="0" smtClean="0">
                <a:solidFill>
                  <a:srgbClr val="FF0000"/>
                </a:solidFill>
                <a:latin typeface="Arial" panose="020B0604020202020204" pitchFamily="34" charset="0"/>
                <a:cs typeface="Arial" panose="020B0604020202020204" pitchFamily="34" charset="0"/>
              </a:rPr>
              <a:t>150 000</a:t>
            </a:r>
            <a:endParaRPr lang="vi-VN" sz="2400" b="1" dirty="0">
              <a:solidFill>
                <a:srgbClr val="FF0000"/>
              </a:solidFill>
              <a:latin typeface="Arial" panose="020B0604020202020204" pitchFamily="34" charset="0"/>
              <a:cs typeface="Arial" panose="020B0604020202020204" pitchFamily="34" charset="0"/>
            </a:endParaRPr>
          </a:p>
        </p:txBody>
      </p:sp>
      <p:sp>
        <p:nvSpPr>
          <p:cNvPr id="19" name="TextBox 18"/>
          <p:cNvSpPr txBox="1"/>
          <p:nvPr/>
        </p:nvSpPr>
        <p:spPr>
          <a:xfrm>
            <a:off x="7215946" y="3842216"/>
            <a:ext cx="952500" cy="461665"/>
          </a:xfrm>
          <a:prstGeom prst="rect">
            <a:avLst/>
          </a:prstGeom>
          <a:noFill/>
        </p:spPr>
        <p:txBody>
          <a:bodyPr wrap="square" rtlCol="0">
            <a:spAutoFit/>
          </a:bodyPr>
          <a:lstStyle/>
          <a:p>
            <a:r>
              <a:rPr lang="en-US" sz="2400" b="1" dirty="0" smtClean="0">
                <a:solidFill>
                  <a:srgbClr val="FF0000"/>
                </a:solidFill>
                <a:latin typeface="Arial" panose="020B0604020202020204" pitchFamily="34" charset="0"/>
                <a:cs typeface="Arial" panose="020B0604020202020204" pitchFamily="34" charset="0"/>
              </a:rPr>
              <a:t>23</a:t>
            </a:r>
            <a:endParaRPr lang="vi-VN"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817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50"/>
                                        <p:tgtEl>
                                          <p:spTgt spid="3"/>
                                        </p:tgtEl>
                                      </p:cBhvr>
                                    </p:animEffect>
                                  </p:childTnLst>
                                </p:cTn>
                              </p:par>
                            </p:childTnLst>
                          </p:cTn>
                        </p:par>
                        <p:par>
                          <p:cTn id="15" fill="hold">
                            <p:stCondLst>
                              <p:cond delay="250"/>
                            </p:stCondLst>
                            <p:childTnLst>
                              <p:par>
                                <p:cTn id="16" presetID="6"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50"/>
                                        <p:tgtEl>
                                          <p:spTgt spid="13"/>
                                        </p:tgtEl>
                                      </p:cBhvr>
                                    </p:animEffect>
                                  </p:childTnLst>
                                </p:cTn>
                              </p:par>
                            </p:childTnLst>
                          </p:cTn>
                        </p:par>
                        <p:par>
                          <p:cTn id="19" fill="hold">
                            <p:stCondLst>
                              <p:cond delay="500"/>
                            </p:stCondLst>
                            <p:childTnLst>
                              <p:par>
                                <p:cTn id="20" presetID="6" presetClass="entr" presetSubtype="16"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50"/>
                                        <p:tgtEl>
                                          <p:spTgt spid="14"/>
                                        </p:tgtEl>
                                      </p:cBhvr>
                                    </p:animEffect>
                                  </p:childTnLst>
                                </p:cTn>
                              </p:par>
                            </p:childTnLst>
                          </p:cTn>
                        </p:par>
                        <p:par>
                          <p:cTn id="23" fill="hold">
                            <p:stCondLst>
                              <p:cond delay="750"/>
                            </p:stCondLst>
                            <p:childTnLst>
                              <p:par>
                                <p:cTn id="24" presetID="6" presetClass="entr" presetSubtype="16"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circle(in)">
                                      <p:cBhvr>
                                        <p:cTn id="26" dur="25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50"/>
                                        <p:tgtEl>
                                          <p:spTgt spid="16"/>
                                        </p:tgtEl>
                                      </p:cBhvr>
                                    </p:animEffect>
                                  </p:childTnLst>
                                </p:cTn>
                              </p:par>
                            </p:childTnLst>
                          </p:cTn>
                        </p:par>
                        <p:par>
                          <p:cTn id="32" fill="hold">
                            <p:stCondLst>
                              <p:cond delay="250"/>
                            </p:stCondLst>
                            <p:childTnLst>
                              <p:par>
                                <p:cTn id="33" presetID="6" presetClass="entr" presetSubtype="16"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circle(in)">
                                      <p:cBhvr>
                                        <p:cTn id="35" dur="250"/>
                                        <p:tgtEl>
                                          <p:spTgt spid="17"/>
                                        </p:tgtEl>
                                      </p:cBhvr>
                                    </p:animEffect>
                                  </p:childTnLst>
                                </p:cTn>
                              </p:par>
                            </p:childTnLst>
                          </p:cTn>
                        </p:par>
                        <p:par>
                          <p:cTn id="36" fill="hold">
                            <p:stCondLst>
                              <p:cond delay="500"/>
                            </p:stCondLst>
                            <p:childTnLst>
                              <p:par>
                                <p:cTn id="37" presetID="6" presetClass="entr" presetSubtype="16"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circle(in)">
                                      <p:cBhvr>
                                        <p:cTn id="39" dur="250"/>
                                        <p:tgtEl>
                                          <p:spTgt spid="18"/>
                                        </p:tgtEl>
                                      </p:cBhvr>
                                    </p:animEffect>
                                  </p:childTnLst>
                                </p:cTn>
                              </p:par>
                            </p:childTnLst>
                          </p:cTn>
                        </p:par>
                        <p:par>
                          <p:cTn id="40" fill="hold">
                            <p:stCondLst>
                              <p:cond delay="750"/>
                            </p:stCondLst>
                            <p:childTnLst>
                              <p:par>
                                <p:cTn id="41" presetID="6" presetClass="entr" presetSubtype="16"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circle(in)">
                                      <p:cBhvr>
                                        <p:cTn id="43"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P spid="15" grpId="0"/>
      <p:bldP spid="16" grpId="0"/>
      <p:bldP spid="17"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92" name="Text Box 12"/>
          <p:cNvSpPr txBox="1">
            <a:spLocks noChangeArrowheads="1"/>
          </p:cNvSpPr>
          <p:nvPr/>
        </p:nvSpPr>
        <p:spPr bwMode="auto">
          <a:xfrm>
            <a:off x="3206750" y="723898"/>
            <a:ext cx="2127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US" altLang="vi-VN" sz="2400" b="1" dirty="0" err="1" smtClean="0"/>
              <a:t>Mét</a:t>
            </a:r>
            <a:r>
              <a:rPr lang="en-US" altLang="vi-VN" sz="2400" b="1" dirty="0" smtClean="0"/>
              <a:t> </a:t>
            </a:r>
            <a:r>
              <a:rPr lang="en-US" altLang="vi-VN" sz="2400" b="1" dirty="0" err="1" smtClean="0"/>
              <a:t>vuông</a:t>
            </a:r>
            <a:endParaRPr lang="en-US" altLang="vi-VN" sz="2400" b="1" dirty="0"/>
          </a:p>
        </p:txBody>
      </p:sp>
      <p:sp>
        <p:nvSpPr>
          <p:cNvPr id="12" name="Rectangle 13"/>
          <p:cNvSpPr>
            <a:spLocks noChangeArrowheads="1"/>
          </p:cNvSpPr>
          <p:nvPr/>
        </p:nvSpPr>
        <p:spPr bwMode="auto">
          <a:xfrm>
            <a:off x="2743200" y="292778"/>
            <a:ext cx="2514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a:r>
              <a:rPr lang="en-US" altLang="vi-VN" sz="2400" b="1" u="sng" dirty="0" err="1" smtClean="0">
                <a:cs typeface="Arial" panose="020B0604020202020204" pitchFamily="34" charset="0"/>
              </a:rPr>
              <a:t>Toán</a:t>
            </a:r>
            <a:r>
              <a:rPr lang="en-US" altLang="vi-VN" sz="2800" b="1" dirty="0" smtClean="0">
                <a:cs typeface="Arial" panose="020B0604020202020204" pitchFamily="34" charset="0"/>
              </a:rPr>
              <a:t> </a:t>
            </a:r>
            <a:endParaRPr lang="en-US" altLang="vi-VN" sz="2800" b="1" dirty="0">
              <a:cs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0" y="3162299"/>
            <a:ext cx="3454400" cy="2537943"/>
          </a:xfrm>
          <a:prstGeom prst="rect">
            <a:avLst/>
          </a:prstGeom>
        </p:spPr>
      </p:pic>
      <p:sp>
        <p:nvSpPr>
          <p:cNvPr id="6" name="Text Box 12"/>
          <p:cNvSpPr txBox="1">
            <a:spLocks noChangeArrowheads="1"/>
          </p:cNvSpPr>
          <p:nvPr/>
        </p:nvSpPr>
        <p:spPr bwMode="auto">
          <a:xfrm>
            <a:off x="381000" y="1086105"/>
            <a:ext cx="2127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US" altLang="vi-VN" sz="2400" b="1" u="sng" dirty="0" err="1" smtClean="0"/>
              <a:t>Luyện</a:t>
            </a:r>
            <a:r>
              <a:rPr lang="en-US" altLang="vi-VN" sz="2400" b="1" u="sng" dirty="0" smtClean="0"/>
              <a:t> </a:t>
            </a:r>
            <a:r>
              <a:rPr lang="en-US" altLang="vi-VN" sz="2400" b="1" u="sng" dirty="0" err="1" smtClean="0"/>
              <a:t>tập</a:t>
            </a:r>
            <a:endParaRPr lang="en-US" altLang="vi-VN" sz="2400" b="1" u="sng" dirty="0"/>
          </a:p>
        </p:txBody>
      </p:sp>
      <p:sp>
        <p:nvSpPr>
          <p:cNvPr id="7" name="Text Box 12"/>
          <p:cNvSpPr txBox="1">
            <a:spLocks noChangeArrowheads="1"/>
          </p:cNvSpPr>
          <p:nvPr/>
        </p:nvSpPr>
        <p:spPr bwMode="auto">
          <a:xfrm>
            <a:off x="359229" y="1485900"/>
            <a:ext cx="2127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US" altLang="vi-VN" sz="2400" b="1" dirty="0" err="1" smtClean="0"/>
              <a:t>Bài</a:t>
            </a:r>
            <a:r>
              <a:rPr lang="en-US" altLang="vi-VN" sz="2400" b="1" dirty="0" smtClean="0"/>
              <a:t> 1:</a:t>
            </a:r>
            <a:endParaRPr lang="en-US" altLang="vi-VN" sz="2400" b="1" dirty="0"/>
          </a:p>
        </p:txBody>
      </p:sp>
      <p:sp>
        <p:nvSpPr>
          <p:cNvPr id="8" name="Text Box 12"/>
          <p:cNvSpPr txBox="1">
            <a:spLocks noChangeArrowheads="1"/>
          </p:cNvSpPr>
          <p:nvPr/>
        </p:nvSpPr>
        <p:spPr bwMode="auto">
          <a:xfrm>
            <a:off x="381000" y="1790700"/>
            <a:ext cx="2127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US" altLang="vi-VN" sz="2400" b="1" dirty="0" err="1" smtClean="0"/>
              <a:t>Bài</a:t>
            </a:r>
            <a:r>
              <a:rPr lang="en-US" altLang="vi-VN" sz="2400" b="1" dirty="0" smtClean="0"/>
              <a:t> 2:</a:t>
            </a:r>
            <a:endParaRPr lang="en-US" altLang="vi-VN" sz="2400" b="1" dirty="0"/>
          </a:p>
        </p:txBody>
      </p:sp>
      <p:sp>
        <p:nvSpPr>
          <p:cNvPr id="9" name="Text Box 12"/>
          <p:cNvSpPr txBox="1">
            <a:spLocks noChangeArrowheads="1"/>
          </p:cNvSpPr>
          <p:nvPr/>
        </p:nvSpPr>
        <p:spPr bwMode="auto">
          <a:xfrm>
            <a:off x="381000" y="2116527"/>
            <a:ext cx="2127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spcBef>
                <a:spcPct val="50000"/>
              </a:spcBef>
            </a:pPr>
            <a:r>
              <a:rPr lang="en-US" altLang="vi-VN" sz="2400" b="1" dirty="0" err="1" smtClean="0"/>
              <a:t>Bài</a:t>
            </a:r>
            <a:r>
              <a:rPr lang="en-US" altLang="vi-VN" sz="2400" b="1" dirty="0" smtClean="0"/>
              <a:t> 3:</a:t>
            </a:r>
            <a:endParaRPr lang="en-US" altLang="vi-VN" sz="2400" b="1" dirty="0"/>
          </a:p>
        </p:txBody>
      </p:sp>
    </p:spTree>
    <p:extLst>
      <p:ext uri="{BB962C8B-B14F-4D97-AF65-F5344CB8AC3E}">
        <p14:creationId xmlns:p14="http://schemas.microsoft.com/office/powerpoint/2010/main" val="674619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ppt_x"/>
                                          </p:val>
                                        </p:tav>
                                        <p:tav tm="100000">
                                          <p:val>
                                            <p:strVal val="#ppt_x"/>
                                          </p:val>
                                        </p:tav>
                                      </p:tavLst>
                                    </p:anim>
                                    <p:anim calcmode="lin" valueType="num">
                                      <p:cBhvr additive="base">
                                        <p:cTn id="8" dur="2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76200" y="0"/>
            <a:ext cx="9448800" cy="1705471"/>
          </a:xfrm>
          <a:prstGeom prst="rect">
            <a:avLst/>
          </a:prstGeom>
          <a:solidFill>
            <a:srgbClr val="CCFFFF"/>
          </a:solidFill>
          <a:ln>
            <a:solidFill>
              <a:schemeClr val="tx1"/>
            </a:solidFill>
          </a:ln>
          <a:scene3d>
            <a:camera prst="orthographicFront"/>
            <a:lightRig rig="threePt" dir="t"/>
          </a:scene3d>
          <a:sp3d>
            <a:bevelT w="508000" h="381000"/>
            <a:bevelB w="381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p:cNvSpPr txBox="1"/>
          <p:nvPr/>
        </p:nvSpPr>
        <p:spPr>
          <a:xfrm>
            <a:off x="-76200" y="12700"/>
            <a:ext cx="9296400" cy="1692771"/>
          </a:xfrm>
          <a:prstGeom prst="rect">
            <a:avLst/>
          </a:prstGeom>
          <a:noFill/>
        </p:spPr>
        <p:txBody>
          <a:bodyPr wrap="square" rtlCol="0">
            <a:spAutoFit/>
          </a:bodyPr>
          <a:lstStyle/>
          <a:p>
            <a:pPr algn="just"/>
            <a:r>
              <a:rPr lang="vi-VN" sz="2600" b="1" dirty="0" smtClean="0"/>
              <a:t>Để lát nền một căn phòng, người ta đã sử dụng hết 200 viên gạch hình vuông có cạnh 30cm. Hỏi căn phòng đó có diện tích bao nhiêu mét vuông, biết diện tích phần mạch vữa không đáng kể?</a:t>
            </a:r>
            <a:endParaRPr lang="vi-VN" sz="2600" b="1" dirty="0"/>
          </a:p>
        </p:txBody>
      </p:sp>
      <p:cxnSp>
        <p:nvCxnSpPr>
          <p:cNvPr id="4" name="Straight Connector 3"/>
          <p:cNvCxnSpPr/>
          <p:nvPr/>
        </p:nvCxnSpPr>
        <p:spPr>
          <a:xfrm>
            <a:off x="8534400" y="419100"/>
            <a:ext cx="609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800100"/>
            <a:ext cx="1600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191000" y="800100"/>
            <a:ext cx="1828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962400" y="1181100"/>
            <a:ext cx="1828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4191000" y="1968500"/>
            <a:ext cx="5029200" cy="3555999"/>
          </a:xfrm>
          <a:prstGeom prst="rect">
            <a:avLst/>
          </a:prstGeom>
          <a:solidFill>
            <a:schemeClr val="accent6">
              <a:lumMod val="20000"/>
              <a:lumOff val="80000"/>
            </a:schemeClr>
          </a:solidFill>
          <a:scene3d>
            <a:camera prst="orthographicFront"/>
            <a:lightRig rig="threePt" dir="t"/>
          </a:scene3d>
          <a:sp3d>
            <a:bevelT w="508000" h="254000"/>
            <a:bevelB w="50800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Rounded Rectangle 13"/>
          <p:cNvSpPr/>
          <p:nvPr/>
        </p:nvSpPr>
        <p:spPr>
          <a:xfrm>
            <a:off x="209550" y="2182979"/>
            <a:ext cx="3752850" cy="106536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chemeClr val="tx1"/>
                </a:solidFill>
              </a:rPr>
              <a:t>Diện tích căn phòng</a:t>
            </a:r>
            <a:endParaRPr lang="vi-VN" sz="2400" b="1" dirty="0">
              <a:solidFill>
                <a:schemeClr val="tx1"/>
              </a:solidFill>
            </a:endParaRPr>
          </a:p>
        </p:txBody>
      </p:sp>
      <p:sp>
        <p:nvSpPr>
          <p:cNvPr id="15" name="TextBox 14"/>
          <p:cNvSpPr txBox="1"/>
          <p:nvPr/>
        </p:nvSpPr>
        <p:spPr>
          <a:xfrm>
            <a:off x="6057900" y="2122938"/>
            <a:ext cx="1295400" cy="461665"/>
          </a:xfrm>
          <a:prstGeom prst="rect">
            <a:avLst/>
          </a:prstGeom>
          <a:noFill/>
        </p:spPr>
        <p:txBody>
          <a:bodyPr wrap="square" rtlCol="0">
            <a:spAutoFit/>
          </a:bodyPr>
          <a:lstStyle/>
          <a:p>
            <a:r>
              <a:rPr lang="vi-VN" sz="2400" b="1" u="sng" dirty="0" smtClean="0"/>
              <a:t>Bài giải</a:t>
            </a:r>
            <a:endParaRPr lang="vi-VN" sz="2400" b="1" u="sng" dirty="0"/>
          </a:p>
        </p:txBody>
      </p:sp>
      <p:sp>
        <p:nvSpPr>
          <p:cNvPr id="16" name="TextBox 15"/>
          <p:cNvSpPr txBox="1"/>
          <p:nvPr/>
        </p:nvSpPr>
        <p:spPr>
          <a:xfrm>
            <a:off x="1066800" y="2786677"/>
            <a:ext cx="2362200" cy="461665"/>
          </a:xfrm>
          <a:prstGeom prst="rect">
            <a:avLst/>
          </a:prstGeom>
          <a:noFill/>
        </p:spPr>
        <p:txBody>
          <a:bodyPr wrap="square" rtlCol="0">
            <a:spAutoFit/>
          </a:bodyPr>
          <a:lstStyle/>
          <a:p>
            <a:r>
              <a:rPr lang="vi-VN" sz="2400" b="1" dirty="0" smtClean="0">
                <a:solidFill>
                  <a:srgbClr val="FF0000"/>
                </a:solidFill>
              </a:rPr>
              <a:t>200 viên gạch</a:t>
            </a:r>
            <a:endParaRPr lang="vi-VN" sz="2400" b="1" dirty="0">
              <a:solidFill>
                <a:srgbClr val="FF0000"/>
              </a:solidFill>
            </a:endParaRPr>
          </a:p>
        </p:txBody>
      </p:sp>
      <p:sp>
        <p:nvSpPr>
          <p:cNvPr id="17" name="Down Arrow 16"/>
          <p:cNvSpPr/>
          <p:nvPr/>
        </p:nvSpPr>
        <p:spPr>
          <a:xfrm>
            <a:off x="1885950" y="3273742"/>
            <a:ext cx="381000" cy="603698"/>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Rounded Rectangle 17"/>
          <p:cNvSpPr/>
          <p:nvPr/>
        </p:nvSpPr>
        <p:spPr>
          <a:xfrm>
            <a:off x="209550" y="3877440"/>
            <a:ext cx="3752850" cy="106536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chemeClr val="tx1"/>
                </a:solidFill>
              </a:rPr>
              <a:t>Diện tích 1 viên gạch</a:t>
            </a:r>
            <a:endParaRPr lang="vi-VN" sz="2400" b="1" dirty="0">
              <a:solidFill>
                <a:schemeClr val="tx1"/>
              </a:solidFill>
            </a:endParaRPr>
          </a:p>
        </p:txBody>
      </p:sp>
      <p:sp>
        <p:nvSpPr>
          <p:cNvPr id="19" name="TextBox 18"/>
          <p:cNvSpPr txBox="1"/>
          <p:nvPr/>
        </p:nvSpPr>
        <p:spPr>
          <a:xfrm>
            <a:off x="1085850" y="2162146"/>
            <a:ext cx="1809750" cy="461665"/>
          </a:xfrm>
          <a:prstGeom prst="rect">
            <a:avLst/>
          </a:prstGeom>
          <a:noFill/>
        </p:spPr>
        <p:txBody>
          <a:bodyPr wrap="square" rtlCol="0">
            <a:spAutoFit/>
          </a:bodyPr>
          <a:lstStyle/>
          <a:p>
            <a:r>
              <a:rPr lang="vi-VN" sz="2400" b="1" dirty="0" smtClean="0">
                <a:solidFill>
                  <a:srgbClr val="FF0000"/>
                </a:solidFill>
              </a:rPr>
              <a:t>Đổi đơn vị</a:t>
            </a:r>
            <a:endParaRPr lang="vi-VN" sz="2400" b="1" dirty="0">
              <a:solidFill>
                <a:srgbClr val="FF0000"/>
              </a:solidFill>
            </a:endParaRPr>
          </a:p>
        </p:txBody>
      </p:sp>
      <p:sp>
        <p:nvSpPr>
          <p:cNvPr id="20" name="TextBox 19"/>
          <p:cNvSpPr txBox="1"/>
          <p:nvPr/>
        </p:nvSpPr>
        <p:spPr>
          <a:xfrm>
            <a:off x="1336675" y="4529435"/>
            <a:ext cx="1809750" cy="461665"/>
          </a:xfrm>
          <a:prstGeom prst="rect">
            <a:avLst/>
          </a:prstGeom>
          <a:noFill/>
        </p:spPr>
        <p:txBody>
          <a:bodyPr wrap="square" rtlCol="0">
            <a:spAutoFit/>
          </a:bodyPr>
          <a:lstStyle/>
          <a:p>
            <a:r>
              <a:rPr lang="vi-VN" sz="2400" b="1" dirty="0" smtClean="0">
                <a:solidFill>
                  <a:srgbClr val="FF0000"/>
                </a:solidFill>
              </a:rPr>
              <a:t>S = a x a</a:t>
            </a:r>
            <a:endParaRPr lang="vi-VN" sz="2400" b="1" dirty="0">
              <a:solidFill>
                <a:srgbClr val="FF0000"/>
              </a:solidFill>
            </a:endParaRPr>
          </a:p>
        </p:txBody>
      </p:sp>
      <p:sp>
        <p:nvSpPr>
          <p:cNvPr id="21" name="TextBox 20"/>
          <p:cNvSpPr txBox="1"/>
          <p:nvPr/>
        </p:nvSpPr>
        <p:spPr>
          <a:xfrm>
            <a:off x="4403725" y="2584603"/>
            <a:ext cx="4953000" cy="2677656"/>
          </a:xfrm>
          <a:prstGeom prst="rect">
            <a:avLst/>
          </a:prstGeom>
          <a:noFill/>
        </p:spPr>
        <p:txBody>
          <a:bodyPr wrap="square" rtlCol="0">
            <a:spAutoFit/>
          </a:bodyPr>
          <a:lstStyle/>
          <a:p>
            <a:r>
              <a:rPr lang="vi-VN" sz="2400" b="1" dirty="0" smtClean="0"/>
              <a:t>Diện tích của một viên gạch là:</a:t>
            </a:r>
          </a:p>
          <a:p>
            <a:pPr algn="ctr"/>
            <a:r>
              <a:rPr lang="vi-VN" sz="2400" b="1" dirty="0" smtClean="0"/>
              <a:t>30 x 30 = 900 (</a:t>
            </a:r>
            <a:r>
              <a:rPr lang="vi-VN" sz="2400" b="1" dirty="0">
                <a:cs typeface="Arial" panose="020B0604020202020204" pitchFamily="34" charset="0"/>
              </a:rPr>
              <a:t>cm</a:t>
            </a:r>
            <a:r>
              <a:rPr lang="vi-VN" sz="2400" b="1" baseline="30000" dirty="0">
                <a:cs typeface="Arial" panose="020B0604020202020204" pitchFamily="34" charset="0"/>
              </a:rPr>
              <a:t>2</a:t>
            </a:r>
            <a:r>
              <a:rPr lang="vi-VN" sz="2400" b="1" dirty="0" smtClean="0">
                <a:cs typeface="Arial" panose="020B0604020202020204" pitchFamily="34" charset="0"/>
              </a:rPr>
              <a:t>)</a:t>
            </a:r>
          </a:p>
          <a:p>
            <a:pPr algn="ctr"/>
            <a:r>
              <a:rPr lang="vi-VN" sz="2400" b="1" dirty="0" smtClean="0">
                <a:cs typeface="Arial" panose="020B0604020202020204" pitchFamily="34" charset="0"/>
              </a:rPr>
              <a:t>Diện tích của căn phòng là: </a:t>
            </a:r>
          </a:p>
          <a:p>
            <a:pPr algn="ctr"/>
            <a:r>
              <a:rPr lang="vi-VN" sz="2400" b="1" dirty="0" smtClean="0">
                <a:cs typeface="Arial" panose="020B0604020202020204" pitchFamily="34" charset="0"/>
              </a:rPr>
              <a:t>900 x 200 = 180 000 (</a:t>
            </a:r>
            <a:r>
              <a:rPr lang="vi-VN" sz="2400" b="1" dirty="0">
                <a:cs typeface="Arial" panose="020B0604020202020204" pitchFamily="34" charset="0"/>
              </a:rPr>
              <a:t>cm</a:t>
            </a:r>
            <a:r>
              <a:rPr lang="vi-VN" sz="2400" b="1" baseline="30000" dirty="0">
                <a:cs typeface="Arial" panose="020B0604020202020204" pitchFamily="34" charset="0"/>
              </a:rPr>
              <a:t>2</a:t>
            </a:r>
            <a:r>
              <a:rPr lang="vi-VN" sz="2400" b="1" dirty="0" smtClean="0">
                <a:cs typeface="Arial" panose="020B0604020202020204" pitchFamily="34" charset="0"/>
              </a:rPr>
              <a:t>)</a:t>
            </a:r>
          </a:p>
          <a:p>
            <a:pPr algn="ctr"/>
            <a:r>
              <a:rPr lang="vi-VN" sz="2400" b="1" dirty="0" smtClean="0">
                <a:cs typeface="Arial" panose="020B0604020202020204" pitchFamily="34" charset="0"/>
              </a:rPr>
              <a:t>Đổi: 180 000</a:t>
            </a:r>
            <a:r>
              <a:rPr lang="vi-VN" sz="2400" b="1" dirty="0">
                <a:cs typeface="Arial" panose="020B0604020202020204" pitchFamily="34" charset="0"/>
              </a:rPr>
              <a:t>cm</a:t>
            </a:r>
            <a:r>
              <a:rPr lang="vi-VN" sz="2400" b="1" baseline="30000" dirty="0">
                <a:cs typeface="Arial" panose="020B0604020202020204" pitchFamily="34" charset="0"/>
              </a:rPr>
              <a:t>2</a:t>
            </a:r>
            <a:r>
              <a:rPr lang="vi-VN" sz="2400" b="1" dirty="0" smtClean="0">
                <a:cs typeface="Arial" panose="020B0604020202020204" pitchFamily="34" charset="0"/>
              </a:rPr>
              <a:t> = 18m</a:t>
            </a:r>
            <a:r>
              <a:rPr lang="vi-VN" sz="2400" b="1" baseline="30000" dirty="0" smtClean="0">
                <a:cs typeface="Arial" panose="020B0604020202020204" pitchFamily="34" charset="0"/>
              </a:rPr>
              <a:t>2</a:t>
            </a:r>
            <a:endParaRPr lang="vi-VN" sz="2400" b="1" dirty="0" smtClean="0">
              <a:cs typeface="Arial" panose="020B0604020202020204" pitchFamily="34" charset="0"/>
            </a:endParaRPr>
          </a:p>
          <a:p>
            <a:pPr algn="ctr"/>
            <a:r>
              <a:rPr lang="vi-VN" sz="2400" b="1" dirty="0" smtClean="0">
                <a:cs typeface="Arial" panose="020B0604020202020204" pitchFamily="34" charset="0"/>
              </a:rPr>
              <a:t>Đáp số: 18m</a:t>
            </a:r>
            <a:r>
              <a:rPr lang="vi-VN" sz="2400" b="1" baseline="30000" dirty="0" smtClean="0">
                <a:cs typeface="Arial" panose="020B0604020202020204" pitchFamily="34" charset="0"/>
              </a:rPr>
              <a:t>2</a:t>
            </a:r>
            <a:endParaRPr lang="vi-VN" sz="2400" b="1" dirty="0">
              <a:cs typeface="Arial" panose="020B0604020202020204" pitchFamily="34" charset="0"/>
            </a:endParaRPr>
          </a:p>
          <a:p>
            <a:pPr algn="ctr"/>
            <a:endParaRPr lang="vi-VN" sz="2400" b="1" dirty="0"/>
          </a:p>
        </p:txBody>
      </p:sp>
      <p:sp>
        <p:nvSpPr>
          <p:cNvPr id="22" name="Action Button: Forward or Next 21">
            <a:hlinkClick r:id="rId2" action="ppaction://hlinksldjump" highlightClick="1"/>
          </p:cNvPr>
          <p:cNvSpPr/>
          <p:nvPr/>
        </p:nvSpPr>
        <p:spPr>
          <a:xfrm>
            <a:off x="8763000" y="4991100"/>
            <a:ext cx="457200" cy="353097"/>
          </a:xfrm>
          <a:prstGeom prst="actionButtonForwardNex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6606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5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5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5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ircle(in)">
                                      <p:cBhvr>
                                        <p:cTn id="20" dur="250"/>
                                        <p:tgtEl>
                                          <p:spTgt spid="16"/>
                                        </p:tgtEl>
                                      </p:cBhvr>
                                    </p:animEffect>
                                  </p:childTnLst>
                                </p:cTn>
                              </p:par>
                              <p:par>
                                <p:cTn id="21" presetID="1" presetClass="exit" presetSubtype="0" fill="hold"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5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ircle(in)">
                                      <p:cBhvr>
                                        <p:cTn id="37" dur="25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circle(in)">
                                      <p:cBhvr>
                                        <p:cTn id="42" dur="250"/>
                                        <p:tgtEl>
                                          <p:spTgt spid="20"/>
                                        </p:tgtEl>
                                      </p:cBhvr>
                                    </p:animEffect>
                                  </p:childTnLst>
                                </p:cTn>
                              </p:par>
                              <p:par>
                                <p:cTn id="43" presetID="1" presetClass="exit" presetSubtype="0" fill="hold" nodeType="withEffect">
                                  <p:stCondLst>
                                    <p:cond delay="0"/>
                                  </p:stCondLst>
                                  <p:childTnLst>
                                    <p:set>
                                      <p:cBhvr>
                                        <p:cTn id="44" dur="1" fill="hold">
                                          <p:stCondLst>
                                            <p:cond delay="0"/>
                                          </p:stCondLst>
                                        </p:cTn>
                                        <p:tgtEl>
                                          <p:spTgt spid="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circle(in)">
                                      <p:cBhvr>
                                        <p:cTn id="49" dur="25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circle(in)">
                                      <p:cBhvr>
                                        <p:cTn id="54" dur="25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fill="hold"/>
                                        <p:tgtEl>
                                          <p:spTgt spid="13"/>
                                        </p:tgtEl>
                                        <p:attrNameLst>
                                          <p:attrName>ppt_x</p:attrName>
                                        </p:attrNameLst>
                                      </p:cBhvr>
                                      <p:tavLst>
                                        <p:tav tm="0">
                                          <p:val>
                                            <p:strVal val="#ppt_x"/>
                                          </p:val>
                                        </p:tav>
                                        <p:tav tm="100000">
                                          <p:val>
                                            <p:strVal val="#ppt_x"/>
                                          </p:val>
                                        </p:tav>
                                      </p:tavLst>
                                    </p:anim>
                                    <p:anim calcmode="lin" valueType="num">
                                      <p:cBhvr additive="base">
                                        <p:cTn id="60" dur="500" fill="hold"/>
                                        <p:tgtEl>
                                          <p:spTgt spid="13"/>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500" fill="hold"/>
                                        <p:tgtEl>
                                          <p:spTgt spid="15"/>
                                        </p:tgtEl>
                                        <p:attrNameLst>
                                          <p:attrName>ppt_x</p:attrName>
                                        </p:attrNameLst>
                                      </p:cBhvr>
                                      <p:tavLst>
                                        <p:tav tm="0">
                                          <p:val>
                                            <p:strVal val="#ppt_x"/>
                                          </p:val>
                                        </p:tav>
                                        <p:tav tm="100000">
                                          <p:val>
                                            <p:strVal val="#ppt_x"/>
                                          </p:val>
                                        </p:tav>
                                      </p:tavLst>
                                    </p:anim>
                                    <p:anim calcmode="lin" valueType="num">
                                      <p:cBhvr additive="base">
                                        <p:cTn id="6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circle(in)">
                                      <p:cBhvr>
                                        <p:cTn id="69"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P spid="16" grpId="0"/>
      <p:bldP spid="17" grpId="0" animBg="1"/>
      <p:bldP spid="18" grpId="0" animBg="1"/>
      <p:bldP spid="19"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8" y="-35720"/>
            <a:ext cx="9142851" cy="5738813"/>
          </a:xfrm>
          <a:prstGeom prst="rect">
            <a:avLst/>
          </a:prstGeom>
        </p:spPr>
      </p:pic>
      <p:graphicFrame>
        <p:nvGraphicFramePr>
          <p:cNvPr id="28675" name="Group 3"/>
          <p:cNvGraphicFramePr>
            <a:graphicFrameLocks noGrp="1"/>
          </p:cNvGraphicFramePr>
          <p:nvPr/>
        </p:nvGraphicFramePr>
        <p:xfrm>
          <a:off x="2171700" y="2454011"/>
          <a:ext cx="5429250" cy="2159000"/>
        </p:xfrm>
        <a:graphic>
          <a:graphicData uri="http://schemas.openxmlformats.org/drawingml/2006/table">
            <a:tbl>
              <a:tblPr/>
              <a:tblGrid>
                <a:gridCol w="361950">
                  <a:extLst>
                    <a:ext uri="{9D8B030D-6E8A-4147-A177-3AD203B41FA5}">
                      <a16:colId xmlns:a16="http://schemas.microsoft.com/office/drawing/2014/main" val="20000"/>
                    </a:ext>
                  </a:extLst>
                </a:gridCol>
                <a:gridCol w="323850">
                  <a:extLst>
                    <a:ext uri="{9D8B030D-6E8A-4147-A177-3AD203B41FA5}">
                      <a16:colId xmlns:a16="http://schemas.microsoft.com/office/drawing/2014/main" val="20001"/>
                    </a:ext>
                  </a:extLst>
                </a:gridCol>
                <a:gridCol w="400050">
                  <a:extLst>
                    <a:ext uri="{9D8B030D-6E8A-4147-A177-3AD203B41FA5}">
                      <a16:colId xmlns:a16="http://schemas.microsoft.com/office/drawing/2014/main" val="20002"/>
                    </a:ext>
                  </a:extLst>
                </a:gridCol>
                <a:gridCol w="361950">
                  <a:extLst>
                    <a:ext uri="{9D8B030D-6E8A-4147-A177-3AD203B41FA5}">
                      <a16:colId xmlns:a16="http://schemas.microsoft.com/office/drawing/2014/main" val="20003"/>
                    </a:ext>
                  </a:extLst>
                </a:gridCol>
                <a:gridCol w="361950">
                  <a:extLst>
                    <a:ext uri="{9D8B030D-6E8A-4147-A177-3AD203B41FA5}">
                      <a16:colId xmlns:a16="http://schemas.microsoft.com/office/drawing/2014/main" val="20004"/>
                    </a:ext>
                  </a:extLst>
                </a:gridCol>
                <a:gridCol w="361950">
                  <a:extLst>
                    <a:ext uri="{9D8B030D-6E8A-4147-A177-3AD203B41FA5}">
                      <a16:colId xmlns:a16="http://schemas.microsoft.com/office/drawing/2014/main" val="20005"/>
                    </a:ext>
                  </a:extLst>
                </a:gridCol>
                <a:gridCol w="361950">
                  <a:extLst>
                    <a:ext uri="{9D8B030D-6E8A-4147-A177-3AD203B41FA5}">
                      <a16:colId xmlns:a16="http://schemas.microsoft.com/office/drawing/2014/main" val="20006"/>
                    </a:ext>
                  </a:extLst>
                </a:gridCol>
                <a:gridCol w="361950">
                  <a:extLst>
                    <a:ext uri="{9D8B030D-6E8A-4147-A177-3AD203B41FA5}">
                      <a16:colId xmlns:a16="http://schemas.microsoft.com/office/drawing/2014/main" val="20007"/>
                    </a:ext>
                  </a:extLst>
                </a:gridCol>
                <a:gridCol w="361950">
                  <a:extLst>
                    <a:ext uri="{9D8B030D-6E8A-4147-A177-3AD203B41FA5}">
                      <a16:colId xmlns:a16="http://schemas.microsoft.com/office/drawing/2014/main" val="20008"/>
                    </a:ext>
                  </a:extLst>
                </a:gridCol>
                <a:gridCol w="361950">
                  <a:extLst>
                    <a:ext uri="{9D8B030D-6E8A-4147-A177-3AD203B41FA5}">
                      <a16:colId xmlns:a16="http://schemas.microsoft.com/office/drawing/2014/main" val="20009"/>
                    </a:ext>
                  </a:extLst>
                </a:gridCol>
                <a:gridCol w="361950">
                  <a:extLst>
                    <a:ext uri="{9D8B030D-6E8A-4147-A177-3AD203B41FA5}">
                      <a16:colId xmlns:a16="http://schemas.microsoft.com/office/drawing/2014/main" val="20010"/>
                    </a:ext>
                  </a:extLst>
                </a:gridCol>
                <a:gridCol w="361950">
                  <a:extLst>
                    <a:ext uri="{9D8B030D-6E8A-4147-A177-3AD203B41FA5}">
                      <a16:colId xmlns:a16="http://schemas.microsoft.com/office/drawing/2014/main" val="20011"/>
                    </a:ext>
                  </a:extLst>
                </a:gridCol>
                <a:gridCol w="361950">
                  <a:extLst>
                    <a:ext uri="{9D8B030D-6E8A-4147-A177-3AD203B41FA5}">
                      <a16:colId xmlns:a16="http://schemas.microsoft.com/office/drawing/2014/main" val="20012"/>
                    </a:ext>
                  </a:extLst>
                </a:gridCol>
                <a:gridCol w="361950">
                  <a:extLst>
                    <a:ext uri="{9D8B030D-6E8A-4147-A177-3AD203B41FA5}">
                      <a16:colId xmlns:a16="http://schemas.microsoft.com/office/drawing/2014/main" val="20013"/>
                    </a:ext>
                  </a:extLst>
                </a:gridCol>
                <a:gridCol w="361950">
                  <a:extLst>
                    <a:ext uri="{9D8B030D-6E8A-4147-A177-3AD203B41FA5}">
                      <a16:colId xmlns:a16="http://schemas.microsoft.com/office/drawing/2014/main" val="20014"/>
                    </a:ext>
                  </a:extLst>
                </a:gridCol>
              </a:tblGrid>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1"/>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2"/>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3"/>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52310" name="Text Box 94"/>
          <p:cNvSpPr txBox="1">
            <a:spLocks noChangeArrowheads="1"/>
          </p:cNvSpPr>
          <p:nvPr/>
        </p:nvSpPr>
        <p:spPr bwMode="auto">
          <a:xfrm>
            <a:off x="2195736" y="1879866"/>
            <a:ext cx="1118964"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dirty="0">
                <a:latin typeface=".VnTime" pitchFamily="34" charset="0"/>
              </a:rPr>
              <a:t>4cm</a:t>
            </a:r>
          </a:p>
        </p:txBody>
      </p:sp>
      <p:sp>
        <p:nvSpPr>
          <p:cNvPr id="52311" name="Text Box 95"/>
          <p:cNvSpPr txBox="1">
            <a:spLocks noChangeArrowheads="1"/>
          </p:cNvSpPr>
          <p:nvPr/>
        </p:nvSpPr>
        <p:spPr bwMode="auto">
          <a:xfrm>
            <a:off x="4512469" y="2464595"/>
            <a:ext cx="97155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VnTime" pitchFamily="34" charset="0"/>
              </a:rPr>
              <a:t>3cm</a:t>
            </a:r>
          </a:p>
        </p:txBody>
      </p:sp>
      <p:sp>
        <p:nvSpPr>
          <p:cNvPr id="52312" name="Text Box 96"/>
          <p:cNvSpPr txBox="1">
            <a:spLocks noChangeArrowheads="1"/>
          </p:cNvSpPr>
          <p:nvPr/>
        </p:nvSpPr>
        <p:spPr bwMode="auto">
          <a:xfrm>
            <a:off x="6115050" y="1879865"/>
            <a:ext cx="114181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VnTime" pitchFamily="34" charset="0"/>
              </a:rPr>
              <a:t>6cm</a:t>
            </a:r>
          </a:p>
        </p:txBody>
      </p:sp>
      <p:sp>
        <p:nvSpPr>
          <p:cNvPr id="52313" name="Text Box 97"/>
          <p:cNvSpPr txBox="1">
            <a:spLocks noChangeArrowheads="1"/>
          </p:cNvSpPr>
          <p:nvPr/>
        </p:nvSpPr>
        <p:spPr bwMode="auto">
          <a:xfrm>
            <a:off x="3886200" y="4558771"/>
            <a:ext cx="137160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VnTime" pitchFamily="34" charset="0"/>
              </a:rPr>
              <a:t>15cm</a:t>
            </a:r>
          </a:p>
        </p:txBody>
      </p:sp>
      <p:sp>
        <p:nvSpPr>
          <p:cNvPr id="52314" name="Text Box 98"/>
          <p:cNvSpPr txBox="1">
            <a:spLocks noChangeArrowheads="1"/>
          </p:cNvSpPr>
          <p:nvPr/>
        </p:nvSpPr>
        <p:spPr bwMode="auto">
          <a:xfrm>
            <a:off x="971600" y="3098271"/>
            <a:ext cx="114295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dirty="0">
                <a:latin typeface=".VnTime" pitchFamily="34" charset="0"/>
              </a:rPr>
              <a:t>5cm</a:t>
            </a:r>
          </a:p>
        </p:txBody>
      </p:sp>
      <p:sp>
        <p:nvSpPr>
          <p:cNvPr id="28772" name="Line 100"/>
          <p:cNvSpPr>
            <a:spLocks noChangeShapeType="1"/>
          </p:cNvSpPr>
          <p:nvPr/>
        </p:nvSpPr>
        <p:spPr bwMode="auto">
          <a:xfrm>
            <a:off x="3618310" y="3765021"/>
            <a:ext cx="0" cy="8255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lIns="71323" tIns="35662" rIns="71323" bIns="35662"/>
          <a:lstStyle/>
          <a:p>
            <a:endParaRPr lang="en-US"/>
          </a:p>
        </p:txBody>
      </p:sp>
      <p:sp>
        <p:nvSpPr>
          <p:cNvPr id="28773" name="Line 101"/>
          <p:cNvSpPr>
            <a:spLocks noChangeShapeType="1"/>
          </p:cNvSpPr>
          <p:nvPr/>
        </p:nvSpPr>
        <p:spPr bwMode="auto">
          <a:xfrm>
            <a:off x="5426869" y="3763698"/>
            <a:ext cx="0" cy="8255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lIns="71323" tIns="35662" rIns="71323" bIns="35662"/>
          <a:lstStyle/>
          <a:p>
            <a:endParaRPr lang="en-US"/>
          </a:p>
        </p:txBody>
      </p:sp>
      <p:sp>
        <p:nvSpPr>
          <p:cNvPr id="52318" name="Text Box 147"/>
          <p:cNvSpPr txBox="1">
            <a:spLocks noChangeArrowheads="1"/>
          </p:cNvSpPr>
          <p:nvPr/>
        </p:nvSpPr>
        <p:spPr bwMode="auto">
          <a:xfrm>
            <a:off x="779860" y="329407"/>
            <a:ext cx="7465219" cy="1026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just" eaLnBrk="1" hangingPunct="1">
              <a:spcBef>
                <a:spcPct val="50000"/>
              </a:spcBef>
            </a:pPr>
            <a:r>
              <a:rPr lang="en-US" altLang="en-US" sz="3100" b="1">
                <a:solidFill>
                  <a:srgbClr val="0000FF"/>
                </a:solidFill>
                <a:latin typeface="Times New Roman" pitchFamily="18" charset="0"/>
                <a:cs typeface="Times New Roman" pitchFamily="18" charset="0"/>
              </a:rPr>
              <a:t>	</a:t>
            </a:r>
            <a:r>
              <a:rPr lang="en-US" altLang="en-US" sz="3100" b="1" u="sng">
                <a:solidFill>
                  <a:srgbClr val="0000FF"/>
                </a:solidFill>
                <a:latin typeface="Times New Roman" pitchFamily="18" charset="0"/>
                <a:cs typeface="Times New Roman" pitchFamily="18" charset="0"/>
              </a:rPr>
              <a:t>Bài 4:</a:t>
            </a:r>
            <a:r>
              <a:rPr lang="en-US" altLang="en-US" sz="3100" b="1">
                <a:solidFill>
                  <a:srgbClr val="0000FF"/>
                </a:solidFill>
                <a:latin typeface="Times New Roman" pitchFamily="18" charset="0"/>
                <a:cs typeface="Times New Roman" pitchFamily="18" charset="0"/>
              </a:rPr>
              <a:t> Tính diện tích của miếng bìa có các kích thước theo hình vẽ dưới đây.</a:t>
            </a:r>
          </a:p>
        </p:txBody>
      </p:sp>
    </p:spTree>
    <p:custDataLst>
      <p:tags r:id="rId1"/>
    </p:custDataLst>
    <p:extLst>
      <p:ext uri="{BB962C8B-B14F-4D97-AF65-F5344CB8AC3E}">
        <p14:creationId xmlns:p14="http://schemas.microsoft.com/office/powerpoint/2010/main" val="4183616910"/>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772"/>
                                        </p:tgtEl>
                                        <p:attrNameLst>
                                          <p:attrName>style.visibility</p:attrName>
                                        </p:attrNameLst>
                                      </p:cBhvr>
                                      <p:to>
                                        <p:strVal val="visible"/>
                                      </p:to>
                                    </p:set>
                                    <p:animEffect transition="in" filter="box(in)">
                                      <p:cBhvr>
                                        <p:cTn id="7" dur="500"/>
                                        <p:tgtEl>
                                          <p:spTgt spid="2877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8773"/>
                                        </p:tgtEl>
                                        <p:attrNameLst>
                                          <p:attrName>style.visibility</p:attrName>
                                        </p:attrNameLst>
                                      </p:cBhvr>
                                      <p:to>
                                        <p:strVal val="visible"/>
                                      </p:to>
                                    </p:set>
                                    <p:animEffect transition="in" filter="box(in)">
                                      <p:cBhvr>
                                        <p:cTn id="10" dur="500"/>
                                        <p:tgtEl>
                                          <p:spTgt spid="28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2" grpId="0" animBg="1"/>
      <p:bldP spid="2877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5779" y="814884"/>
            <a:ext cx="9102725" cy="2906712"/>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5400" b="1" dirty="0" err="1" smtClean="0">
                <a:solidFill>
                  <a:srgbClr val="FF0000"/>
                </a:solidFill>
                <a:latin typeface="Times New Roman" panose="02020603050405020304" pitchFamily="18" charset="0"/>
                <a:cs typeface="Times New Roman" panose="02020603050405020304" pitchFamily="18" charset="0"/>
              </a:rPr>
              <a:t>Khởi</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động</a:t>
            </a:r>
            <a:endParaRPr lang="en-US" sz="5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6183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1174"/>
            <a:ext cx="9144000" cy="5746174"/>
          </a:xfrm>
          <a:prstGeom prst="rect">
            <a:avLst/>
          </a:prstGeom>
        </p:spPr>
      </p:pic>
      <p:sp>
        <p:nvSpPr>
          <p:cNvPr id="54274" name="Text Box 3"/>
          <p:cNvSpPr txBox="1">
            <a:spLocks noChangeArrowheads="1"/>
          </p:cNvSpPr>
          <p:nvPr/>
        </p:nvSpPr>
        <p:spPr bwMode="auto">
          <a:xfrm>
            <a:off x="4371975" y="2468563"/>
            <a:ext cx="102870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3cm</a:t>
            </a:r>
          </a:p>
        </p:txBody>
      </p:sp>
      <p:sp>
        <p:nvSpPr>
          <p:cNvPr id="54275" name="Text Box 4"/>
          <p:cNvSpPr txBox="1">
            <a:spLocks noChangeArrowheads="1"/>
          </p:cNvSpPr>
          <p:nvPr/>
        </p:nvSpPr>
        <p:spPr bwMode="auto">
          <a:xfrm>
            <a:off x="6017419" y="1870605"/>
            <a:ext cx="97155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6cm</a:t>
            </a:r>
          </a:p>
        </p:txBody>
      </p:sp>
      <p:sp>
        <p:nvSpPr>
          <p:cNvPr id="30725" name="Text Box 5"/>
          <p:cNvSpPr txBox="1">
            <a:spLocks noChangeArrowheads="1"/>
          </p:cNvSpPr>
          <p:nvPr/>
        </p:nvSpPr>
        <p:spPr bwMode="auto">
          <a:xfrm>
            <a:off x="4000500" y="4583907"/>
            <a:ext cx="135255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15cm</a:t>
            </a:r>
          </a:p>
        </p:txBody>
      </p:sp>
      <p:sp>
        <p:nvSpPr>
          <p:cNvPr id="54277" name="Text Box 6"/>
          <p:cNvSpPr txBox="1">
            <a:spLocks noChangeArrowheads="1"/>
          </p:cNvSpPr>
          <p:nvPr/>
        </p:nvSpPr>
        <p:spPr bwMode="auto">
          <a:xfrm>
            <a:off x="2280047" y="1848115"/>
            <a:ext cx="85725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4cm</a:t>
            </a:r>
          </a:p>
        </p:txBody>
      </p:sp>
      <p:sp>
        <p:nvSpPr>
          <p:cNvPr id="54278" name="Text Box 7"/>
          <p:cNvSpPr txBox="1">
            <a:spLocks noChangeArrowheads="1"/>
          </p:cNvSpPr>
          <p:nvPr/>
        </p:nvSpPr>
        <p:spPr bwMode="auto">
          <a:xfrm>
            <a:off x="878682" y="3123407"/>
            <a:ext cx="950119"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5cm</a:t>
            </a:r>
          </a:p>
        </p:txBody>
      </p:sp>
      <p:sp>
        <p:nvSpPr>
          <p:cNvPr id="54279" name="Text Box 8"/>
          <p:cNvSpPr txBox="1">
            <a:spLocks noChangeArrowheads="1"/>
          </p:cNvSpPr>
          <p:nvPr/>
        </p:nvSpPr>
        <p:spPr bwMode="auto">
          <a:xfrm>
            <a:off x="790575" y="416720"/>
            <a:ext cx="7339013" cy="1026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just" eaLnBrk="1" hangingPunct="1">
              <a:spcBef>
                <a:spcPct val="50000"/>
              </a:spcBef>
            </a:pPr>
            <a:r>
              <a:rPr lang="en-US" altLang="en-US" sz="3100" b="1">
                <a:solidFill>
                  <a:srgbClr val="0000FF"/>
                </a:solidFill>
                <a:latin typeface="Times New Roman" pitchFamily="18" charset="0"/>
                <a:cs typeface="Times New Roman" pitchFamily="18" charset="0"/>
              </a:rPr>
              <a:t>	</a:t>
            </a:r>
            <a:r>
              <a:rPr lang="en-US" altLang="en-US" sz="3100" b="1" u="sng">
                <a:solidFill>
                  <a:srgbClr val="0000FF"/>
                </a:solidFill>
                <a:latin typeface="Times New Roman" pitchFamily="18" charset="0"/>
                <a:cs typeface="Times New Roman" pitchFamily="18" charset="0"/>
              </a:rPr>
              <a:t>Bài 4:</a:t>
            </a:r>
            <a:r>
              <a:rPr lang="en-US" altLang="en-US" sz="3100" b="1">
                <a:solidFill>
                  <a:srgbClr val="0000FF"/>
                </a:solidFill>
                <a:latin typeface="Times New Roman" pitchFamily="18" charset="0"/>
                <a:cs typeface="Times New Roman" pitchFamily="18" charset="0"/>
              </a:rPr>
              <a:t> Tính diện tích của miếng bìa có các kích thước theo hình vẽ dưới đây.</a:t>
            </a:r>
          </a:p>
        </p:txBody>
      </p:sp>
      <p:graphicFrame>
        <p:nvGraphicFramePr>
          <p:cNvPr id="30729" name="Group 9"/>
          <p:cNvGraphicFramePr>
            <a:graphicFrameLocks noGrp="1"/>
          </p:cNvGraphicFramePr>
          <p:nvPr/>
        </p:nvGraphicFramePr>
        <p:xfrm>
          <a:off x="3502819" y="3709458"/>
          <a:ext cx="1809750" cy="863866"/>
        </p:xfrm>
        <a:graphic>
          <a:graphicData uri="http://schemas.openxmlformats.org/drawingml/2006/table">
            <a:tbl>
              <a:tblPr/>
              <a:tblGrid>
                <a:gridCol w="381000">
                  <a:extLst>
                    <a:ext uri="{9D8B030D-6E8A-4147-A177-3AD203B41FA5}">
                      <a16:colId xmlns:a16="http://schemas.microsoft.com/office/drawing/2014/main" val="20000"/>
                    </a:ext>
                  </a:extLst>
                </a:gridCol>
                <a:gridCol w="342900">
                  <a:extLst>
                    <a:ext uri="{9D8B030D-6E8A-4147-A177-3AD203B41FA5}">
                      <a16:colId xmlns:a16="http://schemas.microsoft.com/office/drawing/2014/main" val="20001"/>
                    </a:ext>
                  </a:extLst>
                </a:gridCol>
                <a:gridCol w="361950">
                  <a:extLst>
                    <a:ext uri="{9D8B030D-6E8A-4147-A177-3AD203B41FA5}">
                      <a16:colId xmlns:a16="http://schemas.microsoft.com/office/drawing/2014/main" val="20002"/>
                    </a:ext>
                  </a:extLst>
                </a:gridCol>
                <a:gridCol w="361950">
                  <a:extLst>
                    <a:ext uri="{9D8B030D-6E8A-4147-A177-3AD203B41FA5}">
                      <a16:colId xmlns:a16="http://schemas.microsoft.com/office/drawing/2014/main" val="20003"/>
                    </a:ext>
                  </a:extLst>
                </a:gridCol>
                <a:gridCol w="361950">
                  <a:extLst>
                    <a:ext uri="{9D8B030D-6E8A-4147-A177-3AD203B41FA5}">
                      <a16:colId xmlns:a16="http://schemas.microsoft.com/office/drawing/2014/main" val="20004"/>
                    </a:ext>
                  </a:extLst>
                </a:gridCol>
              </a:tblGrid>
              <a:tr h="43193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smtClean="0">
                          <a:ln>
                            <a:noFill/>
                          </a:ln>
                          <a:solidFill>
                            <a:schemeClr val="tx1"/>
                          </a:solidFill>
                          <a:effectLst/>
                          <a:latin typeface="Arial" charset="0"/>
                          <a:cs typeface="Arial" charset="0"/>
                        </a:rPr>
                        <a:t>2</a:t>
                      </a:r>
                    </a:p>
                  </a:txBody>
                  <a:tcPr marL="68580" marR="68580" marT="38112" marB="3811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43193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30744" name="Group 24"/>
          <p:cNvGraphicFramePr>
            <a:graphicFrameLocks noGrp="1"/>
          </p:cNvGraphicFramePr>
          <p:nvPr/>
        </p:nvGraphicFramePr>
        <p:xfrm>
          <a:off x="2057400" y="2390511"/>
          <a:ext cx="1447800" cy="2182813"/>
        </p:xfrm>
        <a:graphic>
          <a:graphicData uri="http://schemas.openxmlformats.org/drawingml/2006/table">
            <a:tbl>
              <a:tblPr/>
              <a:tblGrid>
                <a:gridCol w="361950">
                  <a:extLst>
                    <a:ext uri="{9D8B030D-6E8A-4147-A177-3AD203B41FA5}">
                      <a16:colId xmlns:a16="http://schemas.microsoft.com/office/drawing/2014/main" val="20000"/>
                    </a:ext>
                  </a:extLst>
                </a:gridCol>
                <a:gridCol w="361950">
                  <a:extLst>
                    <a:ext uri="{9D8B030D-6E8A-4147-A177-3AD203B41FA5}">
                      <a16:colId xmlns:a16="http://schemas.microsoft.com/office/drawing/2014/main" val="20001"/>
                    </a:ext>
                  </a:extLst>
                </a:gridCol>
                <a:gridCol w="361950">
                  <a:extLst>
                    <a:ext uri="{9D8B030D-6E8A-4147-A177-3AD203B41FA5}">
                      <a16:colId xmlns:a16="http://schemas.microsoft.com/office/drawing/2014/main" val="20002"/>
                    </a:ext>
                  </a:extLst>
                </a:gridCol>
                <a:gridCol w="361950">
                  <a:extLst>
                    <a:ext uri="{9D8B030D-6E8A-4147-A177-3AD203B41FA5}">
                      <a16:colId xmlns:a16="http://schemas.microsoft.com/office/drawing/2014/main" val="20003"/>
                    </a:ext>
                  </a:extLst>
                </a:gridCol>
              </a:tblGrid>
              <a:tr h="43190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9" marB="38109"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9" marB="38109"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9" marB="38109"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9" marB="38109"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4551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9" marB="38109"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9" marB="3810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9" marB="3810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9" marB="38109"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1"/>
                  </a:ext>
                </a:extLst>
              </a:tr>
              <a:tr h="43190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9" marB="38109"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9" marB="3810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dirty="0" smtClean="0">
                          <a:ln>
                            <a:noFill/>
                          </a:ln>
                          <a:solidFill>
                            <a:schemeClr val="tx1"/>
                          </a:solidFill>
                          <a:effectLst/>
                          <a:latin typeface="Arial" charset="0"/>
                          <a:cs typeface="Arial" charset="0"/>
                        </a:rPr>
                        <a:t>1</a:t>
                      </a:r>
                    </a:p>
                  </a:txBody>
                  <a:tcPr marL="68580" marR="68580" marT="38109" marB="3810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9" marB="38109"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2"/>
                  </a:ext>
                </a:extLst>
              </a:tr>
              <a:tr h="43190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9" marB="38109"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9" marB="3810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9" marB="3810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9" marB="38109"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3"/>
                  </a:ext>
                </a:extLst>
              </a:tr>
              <a:tr h="43190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9" marB="38109"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dirty="0" smtClean="0">
                        <a:ln>
                          <a:noFill/>
                        </a:ln>
                        <a:solidFill>
                          <a:schemeClr val="tx1"/>
                        </a:solidFill>
                        <a:effectLst/>
                        <a:latin typeface="Arial" charset="0"/>
                        <a:cs typeface="Arial" charset="0"/>
                      </a:endParaRPr>
                    </a:p>
                  </a:txBody>
                  <a:tcPr marL="68580" marR="68580" marT="38109" marB="38109"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9" marB="38109"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dirty="0" smtClean="0">
                        <a:ln>
                          <a:noFill/>
                        </a:ln>
                        <a:solidFill>
                          <a:schemeClr val="tx1"/>
                        </a:solidFill>
                        <a:effectLst/>
                        <a:latin typeface="Arial" charset="0"/>
                        <a:cs typeface="Arial" charset="0"/>
                      </a:endParaRPr>
                    </a:p>
                  </a:txBody>
                  <a:tcPr marL="68580" marR="68580" marT="38109" marB="38109"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aphicFrame>
        <p:nvGraphicFramePr>
          <p:cNvPr id="30769" name="Group 49"/>
          <p:cNvGraphicFramePr>
            <a:graphicFrameLocks noGrp="1"/>
          </p:cNvGraphicFramePr>
          <p:nvPr/>
        </p:nvGraphicFramePr>
        <p:xfrm>
          <a:off x="5314950" y="2413000"/>
          <a:ext cx="2171700" cy="2159000"/>
        </p:xfrm>
        <a:graphic>
          <a:graphicData uri="http://schemas.openxmlformats.org/drawingml/2006/table">
            <a:tbl>
              <a:tblPr/>
              <a:tblGrid>
                <a:gridCol w="361950">
                  <a:extLst>
                    <a:ext uri="{9D8B030D-6E8A-4147-A177-3AD203B41FA5}">
                      <a16:colId xmlns:a16="http://schemas.microsoft.com/office/drawing/2014/main" val="20000"/>
                    </a:ext>
                  </a:extLst>
                </a:gridCol>
                <a:gridCol w="361950">
                  <a:extLst>
                    <a:ext uri="{9D8B030D-6E8A-4147-A177-3AD203B41FA5}">
                      <a16:colId xmlns:a16="http://schemas.microsoft.com/office/drawing/2014/main" val="20001"/>
                    </a:ext>
                  </a:extLst>
                </a:gridCol>
                <a:gridCol w="361950">
                  <a:extLst>
                    <a:ext uri="{9D8B030D-6E8A-4147-A177-3AD203B41FA5}">
                      <a16:colId xmlns:a16="http://schemas.microsoft.com/office/drawing/2014/main" val="20002"/>
                    </a:ext>
                  </a:extLst>
                </a:gridCol>
                <a:gridCol w="361950">
                  <a:extLst>
                    <a:ext uri="{9D8B030D-6E8A-4147-A177-3AD203B41FA5}">
                      <a16:colId xmlns:a16="http://schemas.microsoft.com/office/drawing/2014/main" val="20003"/>
                    </a:ext>
                  </a:extLst>
                </a:gridCol>
                <a:gridCol w="361950">
                  <a:extLst>
                    <a:ext uri="{9D8B030D-6E8A-4147-A177-3AD203B41FA5}">
                      <a16:colId xmlns:a16="http://schemas.microsoft.com/office/drawing/2014/main" val="20004"/>
                    </a:ext>
                  </a:extLst>
                </a:gridCol>
                <a:gridCol w="361950">
                  <a:extLst>
                    <a:ext uri="{9D8B030D-6E8A-4147-A177-3AD203B41FA5}">
                      <a16:colId xmlns:a16="http://schemas.microsoft.com/office/drawing/2014/main" val="20005"/>
                    </a:ext>
                  </a:extLst>
                </a:gridCol>
              </a:tblGrid>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1"/>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smtClean="0">
                          <a:ln>
                            <a:noFill/>
                          </a:ln>
                          <a:solidFill>
                            <a:schemeClr val="tx1"/>
                          </a:solidFill>
                          <a:effectLst/>
                          <a:latin typeface="Arial" charset="0"/>
                          <a:cs typeface="Arial" charset="0"/>
                        </a:rPr>
                        <a:t>3</a:t>
                      </a: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2"/>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3"/>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210207429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accel="50000" decel="50000" fill="hold" nodeType="withEffect">
                                  <p:stCondLst>
                                    <p:cond delay="0"/>
                                  </p:stCondLst>
                                  <p:childTnLst>
                                    <p:animMotion origin="layout" path="M 3.33333E-6 -1.85185E-6 L 0.04166 0.00023 " pathEditMode="relative" rAng="0" ptsTypes="AA">
                                      <p:cBhvr>
                                        <p:cTn id="6" dur="2000" fill="hold"/>
                                        <p:tgtEl>
                                          <p:spTgt spid="30769"/>
                                        </p:tgtEl>
                                        <p:attrNameLst>
                                          <p:attrName>ppt_x</p:attrName>
                                          <p:attrName>ppt_y</p:attrName>
                                        </p:attrNameLst>
                                      </p:cBhvr>
                                      <p:rCtr x="2083" y="0"/>
                                    </p:animMotion>
                                  </p:childTnLst>
                                </p:cTn>
                              </p:par>
                              <p:par>
                                <p:cTn id="7" presetID="35" presetClass="path" presetSubtype="0" accel="50000" decel="50000" fill="hold" nodeType="withEffect">
                                  <p:stCondLst>
                                    <p:cond delay="0"/>
                                  </p:stCondLst>
                                  <p:childTnLst>
                                    <p:animMotion origin="layout" path="M 1.11111E-6 -4.81481E-6 L -0.03889 -0.00023 " pathEditMode="relative" rAng="0" ptsTypes="AA">
                                      <p:cBhvr>
                                        <p:cTn id="8" dur="2000" fill="hold"/>
                                        <p:tgtEl>
                                          <p:spTgt spid="30744"/>
                                        </p:tgtEl>
                                        <p:attrNameLst>
                                          <p:attrName>ppt_x</p:attrName>
                                          <p:attrName>ppt_y</p:attrName>
                                        </p:attrNameLst>
                                      </p:cBhvr>
                                      <p:rCtr x="-1944" y="-23"/>
                                    </p:animMotion>
                                  </p:childTnLst>
                                </p:cTn>
                              </p:par>
                              <p:par>
                                <p:cTn id="9" presetID="49" presetClass="exit" presetSubtype="0" accel="100000" fill="hold" grpId="0" nodeType="withEffect">
                                  <p:stCondLst>
                                    <p:cond delay="0"/>
                                  </p:stCondLst>
                                  <p:childTnLst>
                                    <p:anim calcmode="lin" valueType="num">
                                      <p:cBhvr>
                                        <p:cTn id="10" dur="2000"/>
                                        <p:tgtEl>
                                          <p:spTgt spid="30725"/>
                                        </p:tgtEl>
                                        <p:attrNameLst>
                                          <p:attrName>ppt_w</p:attrName>
                                        </p:attrNameLst>
                                      </p:cBhvr>
                                      <p:tavLst>
                                        <p:tav tm="0">
                                          <p:val>
                                            <p:strVal val="ppt_w"/>
                                          </p:val>
                                        </p:tav>
                                        <p:tav tm="100000">
                                          <p:val>
                                            <p:fltVal val="0"/>
                                          </p:val>
                                        </p:tav>
                                      </p:tavLst>
                                    </p:anim>
                                    <p:anim calcmode="lin" valueType="num">
                                      <p:cBhvr>
                                        <p:cTn id="11" dur="2000"/>
                                        <p:tgtEl>
                                          <p:spTgt spid="30725"/>
                                        </p:tgtEl>
                                        <p:attrNameLst>
                                          <p:attrName>ppt_h</p:attrName>
                                        </p:attrNameLst>
                                      </p:cBhvr>
                                      <p:tavLst>
                                        <p:tav tm="0">
                                          <p:val>
                                            <p:strVal val="ppt_h"/>
                                          </p:val>
                                        </p:tav>
                                        <p:tav tm="100000">
                                          <p:val>
                                            <p:fltVal val="0"/>
                                          </p:val>
                                        </p:tav>
                                      </p:tavLst>
                                    </p:anim>
                                    <p:anim calcmode="lin" valueType="num">
                                      <p:cBhvr>
                                        <p:cTn id="12" dur="2000"/>
                                        <p:tgtEl>
                                          <p:spTgt spid="30725"/>
                                        </p:tgtEl>
                                        <p:attrNameLst>
                                          <p:attrName>style.rotation</p:attrName>
                                        </p:attrNameLst>
                                      </p:cBhvr>
                                      <p:tavLst>
                                        <p:tav tm="0">
                                          <p:val>
                                            <p:fltVal val="0"/>
                                          </p:val>
                                        </p:tav>
                                        <p:tav tm="100000">
                                          <p:val>
                                            <p:fltVal val="360"/>
                                          </p:val>
                                        </p:tav>
                                      </p:tavLst>
                                    </p:anim>
                                    <p:animEffect transition="out" filter="fade">
                                      <p:cBhvr>
                                        <p:cTn id="13" dur="2000"/>
                                        <p:tgtEl>
                                          <p:spTgt spid="30725"/>
                                        </p:tgtEl>
                                      </p:cBhvr>
                                    </p:animEffect>
                                    <p:set>
                                      <p:cBhvr>
                                        <p:cTn id="14" dur="1" fill="hold">
                                          <p:stCondLst>
                                            <p:cond delay="1999"/>
                                          </p:stCondLst>
                                        </p:cTn>
                                        <p:tgtEl>
                                          <p:spTgt spid="30725"/>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63" presetClass="path" presetSubtype="0" accel="50000" decel="50000" fill="hold" nodeType="clickEffect">
                                  <p:stCondLst>
                                    <p:cond delay="0"/>
                                  </p:stCondLst>
                                  <p:childTnLst>
                                    <p:animMotion origin="layout" path="M -0.03594 0.00116 L 0.00017 0.00093 " pathEditMode="relative" rAng="0" ptsTypes="AA">
                                      <p:cBhvr>
                                        <p:cTn id="18" dur="2000" fill="hold"/>
                                        <p:tgtEl>
                                          <p:spTgt spid="30744"/>
                                        </p:tgtEl>
                                        <p:attrNameLst>
                                          <p:attrName>ppt_x</p:attrName>
                                          <p:attrName>ppt_y</p:attrName>
                                        </p:attrNameLst>
                                      </p:cBhvr>
                                      <p:rCtr x="1806" y="-23"/>
                                    </p:animMotion>
                                  </p:childTnLst>
                                </p:cTn>
                              </p:par>
                              <p:par>
                                <p:cTn id="19" presetID="35" presetClass="path" presetSubtype="0" accel="50000" decel="50000" fill="hold" nodeType="withEffect">
                                  <p:stCondLst>
                                    <p:cond delay="0"/>
                                  </p:stCondLst>
                                  <p:childTnLst>
                                    <p:animMotion origin="layout" path="M 0.04166 0.00023 L 3.33333E-6 0.00046 " pathEditMode="relative" rAng="0" ptsTypes="AA">
                                      <p:cBhvr>
                                        <p:cTn id="20" dur="2000" fill="hold"/>
                                        <p:tgtEl>
                                          <p:spTgt spid="30769"/>
                                        </p:tgtEl>
                                        <p:attrNameLst>
                                          <p:attrName>ppt_x</p:attrName>
                                          <p:attrName>ppt_y</p:attrName>
                                        </p:attrNameLst>
                                      </p:cBhvr>
                                      <p:rCtr x="-2083" y="0"/>
                                    </p:animMotion>
                                  </p:childTnLst>
                                </p:cTn>
                              </p:par>
                            </p:childTnLst>
                          </p:cTn>
                        </p:par>
                        <p:par>
                          <p:cTn id="21" fill="hold" nodeType="afterGroup">
                            <p:stCondLst>
                              <p:cond delay="2000"/>
                            </p:stCondLst>
                            <p:childTnLst>
                              <p:par>
                                <p:cTn id="22" presetID="18" presetClass="entr" presetSubtype="12" fill="hold" grpId="1" nodeType="afterEffect">
                                  <p:stCondLst>
                                    <p:cond delay="0"/>
                                  </p:stCondLst>
                                  <p:childTnLst>
                                    <p:set>
                                      <p:cBhvr>
                                        <p:cTn id="23" dur="1" fill="hold">
                                          <p:stCondLst>
                                            <p:cond delay="0"/>
                                          </p:stCondLst>
                                        </p:cTn>
                                        <p:tgtEl>
                                          <p:spTgt spid="30725"/>
                                        </p:tgtEl>
                                        <p:attrNameLst>
                                          <p:attrName>style.visibility</p:attrName>
                                        </p:attrNameLst>
                                      </p:cBhvr>
                                      <p:to>
                                        <p:strVal val="visible"/>
                                      </p:to>
                                    </p:set>
                                    <p:animEffect transition="in" filter="strips(downLeft)">
                                      <p:cBhvr>
                                        <p:cTn id="24" dur="300"/>
                                        <p:tgtEl>
                                          <p:spTgt spid="30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p:bldP spid="30725"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4" y="0"/>
            <a:ext cx="9141726" cy="5715000"/>
          </a:xfrm>
          <a:prstGeom prst="rect">
            <a:avLst/>
          </a:prstGeom>
        </p:spPr>
      </p:pic>
      <p:graphicFrame>
        <p:nvGraphicFramePr>
          <p:cNvPr id="32771" name="Group 3"/>
          <p:cNvGraphicFramePr>
            <a:graphicFrameLocks noGrp="1"/>
          </p:cNvGraphicFramePr>
          <p:nvPr/>
        </p:nvGraphicFramePr>
        <p:xfrm>
          <a:off x="2000250" y="2159000"/>
          <a:ext cx="5429250" cy="2159000"/>
        </p:xfrm>
        <a:graphic>
          <a:graphicData uri="http://schemas.openxmlformats.org/drawingml/2006/table">
            <a:tbl>
              <a:tblPr/>
              <a:tblGrid>
                <a:gridCol w="36195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42900">
                  <a:extLst>
                    <a:ext uri="{9D8B030D-6E8A-4147-A177-3AD203B41FA5}">
                      <a16:colId xmlns:a16="http://schemas.microsoft.com/office/drawing/2014/main" val="20002"/>
                    </a:ext>
                  </a:extLst>
                </a:gridCol>
                <a:gridCol w="361950">
                  <a:extLst>
                    <a:ext uri="{9D8B030D-6E8A-4147-A177-3AD203B41FA5}">
                      <a16:colId xmlns:a16="http://schemas.microsoft.com/office/drawing/2014/main" val="20003"/>
                    </a:ext>
                  </a:extLst>
                </a:gridCol>
                <a:gridCol w="361950">
                  <a:extLst>
                    <a:ext uri="{9D8B030D-6E8A-4147-A177-3AD203B41FA5}">
                      <a16:colId xmlns:a16="http://schemas.microsoft.com/office/drawing/2014/main" val="20004"/>
                    </a:ext>
                  </a:extLst>
                </a:gridCol>
                <a:gridCol w="361950">
                  <a:extLst>
                    <a:ext uri="{9D8B030D-6E8A-4147-A177-3AD203B41FA5}">
                      <a16:colId xmlns:a16="http://schemas.microsoft.com/office/drawing/2014/main" val="20005"/>
                    </a:ext>
                  </a:extLst>
                </a:gridCol>
                <a:gridCol w="361950">
                  <a:extLst>
                    <a:ext uri="{9D8B030D-6E8A-4147-A177-3AD203B41FA5}">
                      <a16:colId xmlns:a16="http://schemas.microsoft.com/office/drawing/2014/main" val="20006"/>
                    </a:ext>
                  </a:extLst>
                </a:gridCol>
                <a:gridCol w="361950">
                  <a:extLst>
                    <a:ext uri="{9D8B030D-6E8A-4147-A177-3AD203B41FA5}">
                      <a16:colId xmlns:a16="http://schemas.microsoft.com/office/drawing/2014/main" val="20007"/>
                    </a:ext>
                  </a:extLst>
                </a:gridCol>
                <a:gridCol w="361950">
                  <a:extLst>
                    <a:ext uri="{9D8B030D-6E8A-4147-A177-3AD203B41FA5}">
                      <a16:colId xmlns:a16="http://schemas.microsoft.com/office/drawing/2014/main" val="20008"/>
                    </a:ext>
                  </a:extLst>
                </a:gridCol>
                <a:gridCol w="361950">
                  <a:extLst>
                    <a:ext uri="{9D8B030D-6E8A-4147-A177-3AD203B41FA5}">
                      <a16:colId xmlns:a16="http://schemas.microsoft.com/office/drawing/2014/main" val="20009"/>
                    </a:ext>
                  </a:extLst>
                </a:gridCol>
                <a:gridCol w="361950">
                  <a:extLst>
                    <a:ext uri="{9D8B030D-6E8A-4147-A177-3AD203B41FA5}">
                      <a16:colId xmlns:a16="http://schemas.microsoft.com/office/drawing/2014/main" val="20010"/>
                    </a:ext>
                  </a:extLst>
                </a:gridCol>
                <a:gridCol w="361950">
                  <a:extLst>
                    <a:ext uri="{9D8B030D-6E8A-4147-A177-3AD203B41FA5}">
                      <a16:colId xmlns:a16="http://schemas.microsoft.com/office/drawing/2014/main" val="20011"/>
                    </a:ext>
                  </a:extLst>
                </a:gridCol>
                <a:gridCol w="361950">
                  <a:extLst>
                    <a:ext uri="{9D8B030D-6E8A-4147-A177-3AD203B41FA5}">
                      <a16:colId xmlns:a16="http://schemas.microsoft.com/office/drawing/2014/main" val="20012"/>
                    </a:ext>
                  </a:extLst>
                </a:gridCol>
                <a:gridCol w="361950">
                  <a:extLst>
                    <a:ext uri="{9D8B030D-6E8A-4147-A177-3AD203B41FA5}">
                      <a16:colId xmlns:a16="http://schemas.microsoft.com/office/drawing/2014/main" val="20013"/>
                    </a:ext>
                  </a:extLst>
                </a:gridCol>
                <a:gridCol w="361950">
                  <a:extLst>
                    <a:ext uri="{9D8B030D-6E8A-4147-A177-3AD203B41FA5}">
                      <a16:colId xmlns:a16="http://schemas.microsoft.com/office/drawing/2014/main" val="20014"/>
                    </a:ext>
                  </a:extLst>
                </a:gridCol>
              </a:tblGrid>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smtClean="0">
                          <a:ln>
                            <a:noFill/>
                          </a:ln>
                          <a:solidFill>
                            <a:schemeClr val="tx1"/>
                          </a:solidFill>
                          <a:effectLst/>
                          <a:latin typeface="Arial" charset="0"/>
                          <a:cs typeface="Arial" charset="0"/>
                        </a:rPr>
                        <a:t>1</a:t>
                      </a: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smtClean="0">
                          <a:ln>
                            <a:noFill/>
                          </a:ln>
                          <a:solidFill>
                            <a:schemeClr val="tx1"/>
                          </a:solidFill>
                          <a:effectLst/>
                          <a:latin typeface="Arial" charset="0"/>
                          <a:cs typeface="Arial" charset="0"/>
                        </a:rPr>
                        <a:t>2</a:t>
                      </a: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1"/>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2"/>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smtClean="0">
                          <a:ln>
                            <a:noFill/>
                          </a:ln>
                          <a:solidFill>
                            <a:schemeClr val="tx1"/>
                          </a:solidFill>
                          <a:effectLst/>
                          <a:latin typeface="Arial" charset="0"/>
                          <a:cs typeface="Arial" charset="0"/>
                        </a:rPr>
                        <a:t>3</a:t>
                      </a: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3"/>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32862" name="Text Box 94"/>
          <p:cNvSpPr txBox="1">
            <a:spLocks noChangeArrowheads="1"/>
          </p:cNvSpPr>
          <p:nvPr/>
        </p:nvSpPr>
        <p:spPr bwMode="auto">
          <a:xfrm>
            <a:off x="2065735" y="1649678"/>
            <a:ext cx="120015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4cm</a:t>
            </a:r>
          </a:p>
        </p:txBody>
      </p:sp>
      <p:sp>
        <p:nvSpPr>
          <p:cNvPr id="32863" name="Text Box 95"/>
          <p:cNvSpPr txBox="1">
            <a:spLocks noChangeArrowheads="1"/>
          </p:cNvSpPr>
          <p:nvPr/>
        </p:nvSpPr>
        <p:spPr bwMode="auto">
          <a:xfrm>
            <a:off x="4313635" y="2143125"/>
            <a:ext cx="1164431"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3cm</a:t>
            </a:r>
          </a:p>
        </p:txBody>
      </p:sp>
      <p:sp>
        <p:nvSpPr>
          <p:cNvPr id="32864" name="Text Box 96"/>
          <p:cNvSpPr txBox="1">
            <a:spLocks noChangeArrowheads="1"/>
          </p:cNvSpPr>
          <p:nvPr/>
        </p:nvSpPr>
        <p:spPr bwMode="auto">
          <a:xfrm>
            <a:off x="5637610" y="1624542"/>
            <a:ext cx="131445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6cm</a:t>
            </a:r>
          </a:p>
        </p:txBody>
      </p:sp>
      <p:sp>
        <p:nvSpPr>
          <p:cNvPr id="32865" name="Text Box 97"/>
          <p:cNvSpPr txBox="1">
            <a:spLocks noChangeArrowheads="1"/>
          </p:cNvSpPr>
          <p:nvPr/>
        </p:nvSpPr>
        <p:spPr bwMode="auto">
          <a:xfrm>
            <a:off x="4000500" y="4393407"/>
            <a:ext cx="1477566"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smtClean="0">
                <a:latin typeface="Times New Roman" pitchFamily="18" charset="0"/>
                <a:cs typeface="Times New Roman" pitchFamily="18" charset="0"/>
              </a:rPr>
              <a:t>15cm</a:t>
            </a:r>
            <a:endParaRPr lang="en-US" altLang="en-US" sz="3100" b="1">
              <a:latin typeface="Times New Roman" pitchFamily="18" charset="0"/>
              <a:cs typeface="Times New Roman" pitchFamily="18" charset="0"/>
            </a:endParaRPr>
          </a:p>
        </p:txBody>
      </p:sp>
      <p:sp>
        <p:nvSpPr>
          <p:cNvPr id="32866" name="Text Box 98"/>
          <p:cNvSpPr txBox="1">
            <a:spLocks noChangeArrowheads="1"/>
          </p:cNvSpPr>
          <p:nvPr/>
        </p:nvSpPr>
        <p:spPr bwMode="auto">
          <a:xfrm>
            <a:off x="932260" y="2886605"/>
            <a:ext cx="102870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5cm</a:t>
            </a:r>
          </a:p>
        </p:txBody>
      </p:sp>
      <p:sp>
        <p:nvSpPr>
          <p:cNvPr id="32868" name="Line 100"/>
          <p:cNvSpPr>
            <a:spLocks noChangeShapeType="1"/>
          </p:cNvSpPr>
          <p:nvPr/>
        </p:nvSpPr>
        <p:spPr bwMode="auto">
          <a:xfrm>
            <a:off x="2006204" y="3452813"/>
            <a:ext cx="142875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lIns="71323" tIns="35662" rIns="71323" bIns="35662"/>
          <a:lstStyle/>
          <a:p>
            <a:endParaRPr lang="en-US"/>
          </a:p>
        </p:txBody>
      </p:sp>
      <p:sp>
        <p:nvSpPr>
          <p:cNvPr id="32869" name="Line 101"/>
          <p:cNvSpPr>
            <a:spLocks noChangeShapeType="1"/>
          </p:cNvSpPr>
          <p:nvPr/>
        </p:nvSpPr>
        <p:spPr bwMode="auto">
          <a:xfrm>
            <a:off x="5257800" y="3459428"/>
            <a:ext cx="21717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lIns="71323" tIns="35662" rIns="71323" bIns="35662"/>
          <a:lstStyle/>
          <a:p>
            <a:endParaRPr lang="en-US"/>
          </a:p>
        </p:txBody>
      </p:sp>
      <p:sp>
        <p:nvSpPr>
          <p:cNvPr id="56413" name="Text Box 102"/>
          <p:cNvSpPr txBox="1">
            <a:spLocks noChangeArrowheads="1"/>
          </p:cNvSpPr>
          <p:nvPr/>
        </p:nvSpPr>
        <p:spPr bwMode="auto">
          <a:xfrm>
            <a:off x="885825" y="330729"/>
            <a:ext cx="7535466" cy="1026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just" eaLnBrk="1" hangingPunct="1">
              <a:spcBef>
                <a:spcPct val="50000"/>
              </a:spcBef>
            </a:pPr>
            <a:r>
              <a:rPr lang="en-US" altLang="en-US" sz="3100" b="1">
                <a:solidFill>
                  <a:srgbClr val="0000FF"/>
                </a:solidFill>
                <a:latin typeface="Times New Roman" pitchFamily="18" charset="0"/>
                <a:cs typeface="Times New Roman" pitchFamily="18" charset="0"/>
              </a:rPr>
              <a:t>	</a:t>
            </a:r>
            <a:r>
              <a:rPr lang="en-US" altLang="en-US" sz="3100" b="1" u="sng">
                <a:solidFill>
                  <a:srgbClr val="0000FF"/>
                </a:solidFill>
                <a:latin typeface="Times New Roman" pitchFamily="18" charset="0"/>
                <a:cs typeface="Times New Roman" pitchFamily="18" charset="0"/>
              </a:rPr>
              <a:t>Bài 4:</a:t>
            </a:r>
            <a:r>
              <a:rPr lang="en-US" altLang="en-US" sz="3100" b="1">
                <a:solidFill>
                  <a:srgbClr val="0000FF"/>
                </a:solidFill>
                <a:latin typeface="Times New Roman" pitchFamily="18" charset="0"/>
                <a:cs typeface="Times New Roman" pitchFamily="18" charset="0"/>
              </a:rPr>
              <a:t> Tính diện tích của miếng bìa có các kích thước theo hình vẽ dưới đây.</a:t>
            </a:r>
          </a:p>
        </p:txBody>
      </p:sp>
    </p:spTree>
    <p:custDataLst>
      <p:tags r:id="rId1"/>
    </p:custDataLst>
    <p:extLst>
      <p:ext uri="{BB962C8B-B14F-4D97-AF65-F5344CB8AC3E}">
        <p14:creationId xmlns:p14="http://schemas.microsoft.com/office/powerpoint/2010/main" val="41365093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2868"/>
                                        </p:tgtEl>
                                        <p:attrNameLst>
                                          <p:attrName>style.visibility</p:attrName>
                                        </p:attrNameLst>
                                      </p:cBhvr>
                                      <p:to>
                                        <p:strVal val="visible"/>
                                      </p:to>
                                    </p:set>
                                    <p:animEffect transition="in" filter="strips(downLeft)">
                                      <p:cBhvr>
                                        <p:cTn id="7" dur="500"/>
                                        <p:tgtEl>
                                          <p:spTgt spid="32868"/>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2869"/>
                                        </p:tgtEl>
                                        <p:attrNameLst>
                                          <p:attrName>style.visibility</p:attrName>
                                        </p:attrNameLst>
                                      </p:cBhvr>
                                      <p:to>
                                        <p:strVal val="visible"/>
                                      </p:to>
                                    </p:set>
                                    <p:animEffect transition="in" filter="strips(downLeft)">
                                      <p:cBhvr>
                                        <p:cTn id="10" dur="500"/>
                                        <p:tgtEl>
                                          <p:spTgt spid="32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68" grpId="0" animBg="1"/>
      <p:bldP spid="3286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564"/>
            <a:ext cx="9144000" cy="5705435"/>
          </a:xfrm>
          <a:prstGeom prst="rect">
            <a:avLst/>
          </a:prstGeom>
        </p:spPr>
      </p:pic>
      <p:graphicFrame>
        <p:nvGraphicFramePr>
          <p:cNvPr id="34819" name="Group 3"/>
          <p:cNvGraphicFramePr>
            <a:graphicFrameLocks noGrp="1"/>
          </p:cNvGraphicFramePr>
          <p:nvPr/>
        </p:nvGraphicFramePr>
        <p:xfrm>
          <a:off x="2000250" y="3759729"/>
          <a:ext cx="5429250" cy="863866"/>
        </p:xfrm>
        <a:graphic>
          <a:graphicData uri="http://schemas.openxmlformats.org/drawingml/2006/table">
            <a:tbl>
              <a:tblPr/>
              <a:tblGrid>
                <a:gridCol w="361950">
                  <a:extLst>
                    <a:ext uri="{9D8B030D-6E8A-4147-A177-3AD203B41FA5}">
                      <a16:colId xmlns:a16="http://schemas.microsoft.com/office/drawing/2014/main" val="20000"/>
                    </a:ext>
                  </a:extLst>
                </a:gridCol>
                <a:gridCol w="361950">
                  <a:extLst>
                    <a:ext uri="{9D8B030D-6E8A-4147-A177-3AD203B41FA5}">
                      <a16:colId xmlns:a16="http://schemas.microsoft.com/office/drawing/2014/main" val="20001"/>
                    </a:ext>
                  </a:extLst>
                </a:gridCol>
                <a:gridCol w="361950">
                  <a:extLst>
                    <a:ext uri="{9D8B030D-6E8A-4147-A177-3AD203B41FA5}">
                      <a16:colId xmlns:a16="http://schemas.microsoft.com/office/drawing/2014/main" val="20002"/>
                    </a:ext>
                  </a:extLst>
                </a:gridCol>
                <a:gridCol w="361950">
                  <a:extLst>
                    <a:ext uri="{9D8B030D-6E8A-4147-A177-3AD203B41FA5}">
                      <a16:colId xmlns:a16="http://schemas.microsoft.com/office/drawing/2014/main" val="20003"/>
                    </a:ext>
                  </a:extLst>
                </a:gridCol>
                <a:gridCol w="361950">
                  <a:extLst>
                    <a:ext uri="{9D8B030D-6E8A-4147-A177-3AD203B41FA5}">
                      <a16:colId xmlns:a16="http://schemas.microsoft.com/office/drawing/2014/main" val="20004"/>
                    </a:ext>
                  </a:extLst>
                </a:gridCol>
                <a:gridCol w="361950">
                  <a:extLst>
                    <a:ext uri="{9D8B030D-6E8A-4147-A177-3AD203B41FA5}">
                      <a16:colId xmlns:a16="http://schemas.microsoft.com/office/drawing/2014/main" val="20005"/>
                    </a:ext>
                  </a:extLst>
                </a:gridCol>
                <a:gridCol w="361950">
                  <a:extLst>
                    <a:ext uri="{9D8B030D-6E8A-4147-A177-3AD203B41FA5}">
                      <a16:colId xmlns:a16="http://schemas.microsoft.com/office/drawing/2014/main" val="20006"/>
                    </a:ext>
                  </a:extLst>
                </a:gridCol>
                <a:gridCol w="361950">
                  <a:extLst>
                    <a:ext uri="{9D8B030D-6E8A-4147-A177-3AD203B41FA5}">
                      <a16:colId xmlns:a16="http://schemas.microsoft.com/office/drawing/2014/main" val="20007"/>
                    </a:ext>
                  </a:extLst>
                </a:gridCol>
                <a:gridCol w="361950">
                  <a:extLst>
                    <a:ext uri="{9D8B030D-6E8A-4147-A177-3AD203B41FA5}">
                      <a16:colId xmlns:a16="http://schemas.microsoft.com/office/drawing/2014/main" val="20008"/>
                    </a:ext>
                  </a:extLst>
                </a:gridCol>
                <a:gridCol w="361950">
                  <a:extLst>
                    <a:ext uri="{9D8B030D-6E8A-4147-A177-3AD203B41FA5}">
                      <a16:colId xmlns:a16="http://schemas.microsoft.com/office/drawing/2014/main" val="20009"/>
                    </a:ext>
                  </a:extLst>
                </a:gridCol>
                <a:gridCol w="361950">
                  <a:extLst>
                    <a:ext uri="{9D8B030D-6E8A-4147-A177-3AD203B41FA5}">
                      <a16:colId xmlns:a16="http://schemas.microsoft.com/office/drawing/2014/main" val="20010"/>
                    </a:ext>
                  </a:extLst>
                </a:gridCol>
                <a:gridCol w="361950">
                  <a:extLst>
                    <a:ext uri="{9D8B030D-6E8A-4147-A177-3AD203B41FA5}">
                      <a16:colId xmlns:a16="http://schemas.microsoft.com/office/drawing/2014/main" val="20011"/>
                    </a:ext>
                  </a:extLst>
                </a:gridCol>
                <a:gridCol w="361950">
                  <a:extLst>
                    <a:ext uri="{9D8B030D-6E8A-4147-A177-3AD203B41FA5}">
                      <a16:colId xmlns:a16="http://schemas.microsoft.com/office/drawing/2014/main" val="20012"/>
                    </a:ext>
                  </a:extLst>
                </a:gridCol>
                <a:gridCol w="361950">
                  <a:extLst>
                    <a:ext uri="{9D8B030D-6E8A-4147-A177-3AD203B41FA5}">
                      <a16:colId xmlns:a16="http://schemas.microsoft.com/office/drawing/2014/main" val="20013"/>
                    </a:ext>
                  </a:extLst>
                </a:gridCol>
                <a:gridCol w="361950">
                  <a:extLst>
                    <a:ext uri="{9D8B030D-6E8A-4147-A177-3AD203B41FA5}">
                      <a16:colId xmlns:a16="http://schemas.microsoft.com/office/drawing/2014/main" val="20014"/>
                    </a:ext>
                  </a:extLst>
                </a:gridCol>
              </a:tblGrid>
              <a:tr h="43193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smtClean="0">
                          <a:ln>
                            <a:noFill/>
                          </a:ln>
                          <a:solidFill>
                            <a:schemeClr val="tx1"/>
                          </a:solidFill>
                          <a:effectLst/>
                          <a:latin typeface="Arial" charset="0"/>
                          <a:cs typeface="Arial" charset="0"/>
                        </a:rPr>
                        <a:t>3</a:t>
                      </a:r>
                    </a:p>
                  </a:txBody>
                  <a:tcPr marL="68580" marR="68580" marT="38112" marB="3811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43193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12" marB="38112"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58405" name="Text Box 38"/>
          <p:cNvSpPr txBox="1">
            <a:spLocks noChangeArrowheads="1"/>
          </p:cNvSpPr>
          <p:nvPr/>
        </p:nvSpPr>
        <p:spPr bwMode="auto">
          <a:xfrm>
            <a:off x="2144316" y="1883834"/>
            <a:ext cx="97155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4cm</a:t>
            </a:r>
          </a:p>
        </p:txBody>
      </p:sp>
      <p:sp>
        <p:nvSpPr>
          <p:cNvPr id="58406" name="Text Box 39"/>
          <p:cNvSpPr txBox="1">
            <a:spLocks noChangeArrowheads="1"/>
          </p:cNvSpPr>
          <p:nvPr/>
        </p:nvSpPr>
        <p:spPr bwMode="auto">
          <a:xfrm>
            <a:off x="4257675" y="2473855"/>
            <a:ext cx="1169194"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3cm</a:t>
            </a:r>
          </a:p>
        </p:txBody>
      </p:sp>
      <p:sp>
        <p:nvSpPr>
          <p:cNvPr id="58407" name="Text Box 40"/>
          <p:cNvSpPr txBox="1">
            <a:spLocks noChangeArrowheads="1"/>
          </p:cNvSpPr>
          <p:nvPr/>
        </p:nvSpPr>
        <p:spPr bwMode="auto">
          <a:xfrm>
            <a:off x="5860256" y="1907646"/>
            <a:ext cx="97155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6cm</a:t>
            </a:r>
          </a:p>
        </p:txBody>
      </p:sp>
      <p:sp>
        <p:nvSpPr>
          <p:cNvPr id="34857" name="Text Box 41"/>
          <p:cNvSpPr txBox="1">
            <a:spLocks noChangeArrowheads="1"/>
          </p:cNvSpPr>
          <p:nvPr/>
        </p:nvSpPr>
        <p:spPr bwMode="auto">
          <a:xfrm>
            <a:off x="3714750" y="4634178"/>
            <a:ext cx="125730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15cm</a:t>
            </a:r>
          </a:p>
        </p:txBody>
      </p:sp>
      <p:sp>
        <p:nvSpPr>
          <p:cNvPr id="58409" name="Text Box 42"/>
          <p:cNvSpPr txBox="1">
            <a:spLocks noChangeArrowheads="1"/>
          </p:cNvSpPr>
          <p:nvPr/>
        </p:nvSpPr>
        <p:spPr bwMode="auto">
          <a:xfrm>
            <a:off x="1028700" y="3173678"/>
            <a:ext cx="97155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5cm</a:t>
            </a:r>
          </a:p>
        </p:txBody>
      </p:sp>
      <p:graphicFrame>
        <p:nvGraphicFramePr>
          <p:cNvPr id="34860" name="Group 44"/>
          <p:cNvGraphicFramePr>
            <a:graphicFrameLocks noGrp="1"/>
          </p:cNvGraphicFramePr>
          <p:nvPr/>
        </p:nvGraphicFramePr>
        <p:xfrm>
          <a:off x="2000250" y="2463271"/>
          <a:ext cx="1447800" cy="1295205"/>
        </p:xfrm>
        <a:graphic>
          <a:graphicData uri="http://schemas.openxmlformats.org/drawingml/2006/table">
            <a:tbl>
              <a:tblPr/>
              <a:tblGrid>
                <a:gridCol w="36195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42900">
                  <a:extLst>
                    <a:ext uri="{9D8B030D-6E8A-4147-A177-3AD203B41FA5}">
                      <a16:colId xmlns:a16="http://schemas.microsoft.com/office/drawing/2014/main" val="20002"/>
                    </a:ext>
                  </a:extLst>
                </a:gridCol>
                <a:gridCol w="361950">
                  <a:extLst>
                    <a:ext uri="{9D8B030D-6E8A-4147-A177-3AD203B41FA5}">
                      <a16:colId xmlns:a16="http://schemas.microsoft.com/office/drawing/2014/main" val="20003"/>
                    </a:ext>
                  </a:extLst>
                </a:gridCol>
              </a:tblGrid>
              <a:tr h="43173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43173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smtClean="0">
                          <a:ln>
                            <a:noFill/>
                          </a:ln>
                          <a:solidFill>
                            <a:schemeClr val="tx1"/>
                          </a:solidFill>
                          <a:effectLst/>
                          <a:latin typeface="Arial" charset="0"/>
                          <a:cs typeface="Arial" charset="0"/>
                        </a:rPr>
                        <a:t>1</a:t>
                      </a:r>
                    </a:p>
                  </a:txBody>
                  <a:tcPr marL="68580" marR="68580" marT="38068" marB="3806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1"/>
                  </a:ext>
                </a:extLst>
              </a:tr>
              <a:tr h="43173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34877" name="Group 61"/>
          <p:cNvGraphicFramePr>
            <a:graphicFrameLocks noGrp="1"/>
          </p:cNvGraphicFramePr>
          <p:nvPr/>
        </p:nvGraphicFramePr>
        <p:xfrm>
          <a:off x="5257800" y="2463271"/>
          <a:ext cx="2171700" cy="1295205"/>
        </p:xfrm>
        <a:graphic>
          <a:graphicData uri="http://schemas.openxmlformats.org/drawingml/2006/table">
            <a:tbl>
              <a:tblPr/>
              <a:tblGrid>
                <a:gridCol w="361950">
                  <a:extLst>
                    <a:ext uri="{9D8B030D-6E8A-4147-A177-3AD203B41FA5}">
                      <a16:colId xmlns:a16="http://schemas.microsoft.com/office/drawing/2014/main" val="20000"/>
                    </a:ext>
                  </a:extLst>
                </a:gridCol>
                <a:gridCol w="361950">
                  <a:extLst>
                    <a:ext uri="{9D8B030D-6E8A-4147-A177-3AD203B41FA5}">
                      <a16:colId xmlns:a16="http://schemas.microsoft.com/office/drawing/2014/main" val="20001"/>
                    </a:ext>
                  </a:extLst>
                </a:gridCol>
                <a:gridCol w="361950">
                  <a:extLst>
                    <a:ext uri="{9D8B030D-6E8A-4147-A177-3AD203B41FA5}">
                      <a16:colId xmlns:a16="http://schemas.microsoft.com/office/drawing/2014/main" val="20002"/>
                    </a:ext>
                  </a:extLst>
                </a:gridCol>
                <a:gridCol w="361950">
                  <a:extLst>
                    <a:ext uri="{9D8B030D-6E8A-4147-A177-3AD203B41FA5}">
                      <a16:colId xmlns:a16="http://schemas.microsoft.com/office/drawing/2014/main" val="20003"/>
                    </a:ext>
                  </a:extLst>
                </a:gridCol>
                <a:gridCol w="361950">
                  <a:extLst>
                    <a:ext uri="{9D8B030D-6E8A-4147-A177-3AD203B41FA5}">
                      <a16:colId xmlns:a16="http://schemas.microsoft.com/office/drawing/2014/main" val="20004"/>
                    </a:ext>
                  </a:extLst>
                </a:gridCol>
                <a:gridCol w="361950">
                  <a:extLst>
                    <a:ext uri="{9D8B030D-6E8A-4147-A177-3AD203B41FA5}">
                      <a16:colId xmlns:a16="http://schemas.microsoft.com/office/drawing/2014/main" val="20005"/>
                    </a:ext>
                  </a:extLst>
                </a:gridCol>
              </a:tblGrid>
              <a:tr h="43173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43173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300" b="0" i="0" u="none" strike="noStrike" cap="none" normalizeH="0" baseline="0" smtClean="0">
                          <a:ln>
                            <a:noFill/>
                          </a:ln>
                          <a:solidFill>
                            <a:schemeClr val="tx1"/>
                          </a:solidFill>
                          <a:effectLst/>
                          <a:latin typeface="Arial" charset="0"/>
                          <a:cs typeface="Arial" charset="0"/>
                        </a:rPr>
                        <a:t>2</a:t>
                      </a:r>
                    </a:p>
                  </a:txBody>
                  <a:tcPr marL="68580" marR="68580" marT="38068" marB="3806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1"/>
                  </a:ext>
                </a:extLst>
              </a:tr>
              <a:tr h="43173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068" marB="38068"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58451" name="Text Box 175"/>
          <p:cNvSpPr txBox="1">
            <a:spLocks noChangeArrowheads="1"/>
          </p:cNvSpPr>
          <p:nvPr/>
        </p:nvSpPr>
        <p:spPr bwMode="auto">
          <a:xfrm>
            <a:off x="833438" y="394229"/>
            <a:ext cx="7487841" cy="1026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just" eaLnBrk="1" hangingPunct="1">
              <a:spcBef>
                <a:spcPct val="50000"/>
              </a:spcBef>
            </a:pPr>
            <a:r>
              <a:rPr lang="en-US" altLang="en-US" sz="3100" b="1">
                <a:solidFill>
                  <a:srgbClr val="0000FF"/>
                </a:solidFill>
                <a:latin typeface="Times New Roman" pitchFamily="18" charset="0"/>
                <a:cs typeface="Times New Roman" pitchFamily="18" charset="0"/>
              </a:rPr>
              <a:t>	</a:t>
            </a:r>
            <a:r>
              <a:rPr lang="en-US" altLang="en-US" sz="3100" b="1" u="sng">
                <a:solidFill>
                  <a:srgbClr val="0000FF"/>
                </a:solidFill>
                <a:latin typeface="Times New Roman" pitchFamily="18" charset="0"/>
                <a:cs typeface="Times New Roman" pitchFamily="18" charset="0"/>
              </a:rPr>
              <a:t>Bài 4:</a:t>
            </a:r>
            <a:r>
              <a:rPr lang="en-US" altLang="en-US" sz="3100" b="1">
                <a:solidFill>
                  <a:srgbClr val="0000FF"/>
                </a:solidFill>
                <a:latin typeface="Times New Roman" pitchFamily="18" charset="0"/>
                <a:cs typeface="Times New Roman" pitchFamily="18" charset="0"/>
              </a:rPr>
              <a:t> Tính diện tích của miếng bìa có các kích thước theo hình vẽ dưới đây.</a:t>
            </a:r>
          </a:p>
        </p:txBody>
      </p:sp>
    </p:spTree>
    <p:custDataLst>
      <p:tags r:id="rId1"/>
    </p:custDataLst>
    <p:extLst>
      <p:ext uri="{BB962C8B-B14F-4D97-AF65-F5344CB8AC3E}">
        <p14:creationId xmlns:p14="http://schemas.microsoft.com/office/powerpoint/2010/main" val="109263769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accel="50000" decel="50000" fill="hold" nodeType="withEffect">
                                  <p:stCondLst>
                                    <p:cond delay="0"/>
                                  </p:stCondLst>
                                  <p:childTnLst>
                                    <p:animMotion origin="layout" path="M 0.00416 -0.00232 L 0.00416 0.1088 " pathEditMode="relative" rAng="0" ptsTypes="AA">
                                      <p:cBhvr>
                                        <p:cTn id="6" dur="2000" fill="hold"/>
                                        <p:tgtEl>
                                          <p:spTgt spid="34819"/>
                                        </p:tgtEl>
                                        <p:attrNameLst>
                                          <p:attrName>ppt_x</p:attrName>
                                          <p:attrName>ppt_y</p:attrName>
                                        </p:attrNameLst>
                                      </p:cBhvr>
                                      <p:rCtr x="0" y="5556"/>
                                    </p:animMotion>
                                  </p:childTnLst>
                                </p:cTn>
                              </p:par>
                              <p:par>
                                <p:cTn id="7" presetID="42" presetClass="path" presetSubtype="0" accel="50000" decel="50000" fill="hold" grpId="0" nodeType="withEffect">
                                  <p:stCondLst>
                                    <p:cond delay="0"/>
                                  </p:stCondLst>
                                  <p:childTnLst>
                                    <p:animMotion origin="layout" path="M 0 4.07407E-6 L 0 0.09351 " pathEditMode="relative" rAng="0" ptsTypes="AA">
                                      <p:cBhvr>
                                        <p:cTn id="8" dur="2000" fill="hold"/>
                                        <p:tgtEl>
                                          <p:spTgt spid="34857"/>
                                        </p:tgtEl>
                                        <p:attrNameLst>
                                          <p:attrName>ppt_x</p:attrName>
                                          <p:attrName>ppt_y</p:attrName>
                                        </p:attrNameLst>
                                      </p:cBhvr>
                                      <p:rCtr x="0" y="4676"/>
                                    </p:animMotion>
                                  </p:childTnLst>
                                </p:cTn>
                              </p:par>
                            </p:childTnLst>
                          </p:cTn>
                        </p:par>
                      </p:childTnLst>
                    </p:cTn>
                  </p:par>
                  <p:par>
                    <p:cTn id="9" fill="hold" nodeType="clickPar">
                      <p:stCondLst>
                        <p:cond delay="indefinite"/>
                      </p:stCondLst>
                      <p:childTnLst>
                        <p:par>
                          <p:cTn id="10" fill="hold" nodeType="withGroup">
                            <p:stCondLst>
                              <p:cond delay="0"/>
                            </p:stCondLst>
                            <p:childTnLst>
                              <p:par>
                                <p:cTn id="11" presetID="64" presetClass="path" presetSubtype="0" accel="50000" decel="50000" fill="hold" nodeType="clickEffect">
                                  <p:stCondLst>
                                    <p:cond delay="0"/>
                                  </p:stCondLst>
                                  <p:childTnLst>
                                    <p:animMotion origin="layout" path="M 0.00069 0.11111 L 0.00069 7.40741E-7 " pathEditMode="relative" rAng="0" ptsTypes="AA">
                                      <p:cBhvr>
                                        <p:cTn id="12" dur="2000" fill="hold"/>
                                        <p:tgtEl>
                                          <p:spTgt spid="34819"/>
                                        </p:tgtEl>
                                        <p:attrNameLst>
                                          <p:attrName>ppt_x</p:attrName>
                                          <p:attrName>ppt_y</p:attrName>
                                        </p:attrNameLst>
                                      </p:cBhvr>
                                      <p:rCtr x="0" y="-5556"/>
                                    </p:animMotion>
                                  </p:childTnLst>
                                </p:cTn>
                              </p:par>
                              <p:par>
                                <p:cTn id="13" presetID="64" presetClass="path" presetSubtype="0" accel="50000" decel="50000" fill="hold" grpId="1" nodeType="withEffect">
                                  <p:stCondLst>
                                    <p:cond delay="0"/>
                                  </p:stCondLst>
                                  <p:childTnLst>
                                    <p:animMotion origin="layout" path="M 0 0.09351 L 0 -0.00186 " pathEditMode="relative" rAng="0" ptsTypes="AA">
                                      <p:cBhvr>
                                        <p:cTn id="14" dur="2000" fill="hold"/>
                                        <p:tgtEl>
                                          <p:spTgt spid="34857"/>
                                        </p:tgtEl>
                                        <p:attrNameLst>
                                          <p:attrName>ppt_x</p:attrName>
                                          <p:attrName>ppt_y</p:attrName>
                                        </p:attrNameLst>
                                      </p:cBhvr>
                                      <p:rCtr x="0" y="-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57" grpId="0"/>
      <p:bldP spid="34857"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67800" cy="5712830"/>
          </a:xfrm>
          <a:prstGeom prst="rect">
            <a:avLst/>
          </a:prstGeom>
        </p:spPr>
      </p:pic>
      <p:graphicFrame>
        <p:nvGraphicFramePr>
          <p:cNvPr id="38917" name="Group 5"/>
          <p:cNvGraphicFramePr>
            <a:graphicFrameLocks noGrp="1"/>
          </p:cNvGraphicFramePr>
          <p:nvPr/>
        </p:nvGraphicFramePr>
        <p:xfrm>
          <a:off x="2057400" y="2923646"/>
          <a:ext cx="5429250" cy="2159000"/>
        </p:xfrm>
        <a:graphic>
          <a:graphicData uri="http://schemas.openxmlformats.org/drawingml/2006/table">
            <a:tbl>
              <a:tblPr/>
              <a:tblGrid>
                <a:gridCol w="361950">
                  <a:extLst>
                    <a:ext uri="{9D8B030D-6E8A-4147-A177-3AD203B41FA5}">
                      <a16:colId xmlns:a16="http://schemas.microsoft.com/office/drawing/2014/main" val="20000"/>
                    </a:ext>
                  </a:extLst>
                </a:gridCol>
                <a:gridCol w="361950">
                  <a:extLst>
                    <a:ext uri="{9D8B030D-6E8A-4147-A177-3AD203B41FA5}">
                      <a16:colId xmlns:a16="http://schemas.microsoft.com/office/drawing/2014/main" val="20001"/>
                    </a:ext>
                  </a:extLst>
                </a:gridCol>
                <a:gridCol w="361950">
                  <a:extLst>
                    <a:ext uri="{9D8B030D-6E8A-4147-A177-3AD203B41FA5}">
                      <a16:colId xmlns:a16="http://schemas.microsoft.com/office/drawing/2014/main" val="20002"/>
                    </a:ext>
                  </a:extLst>
                </a:gridCol>
                <a:gridCol w="361950">
                  <a:extLst>
                    <a:ext uri="{9D8B030D-6E8A-4147-A177-3AD203B41FA5}">
                      <a16:colId xmlns:a16="http://schemas.microsoft.com/office/drawing/2014/main" val="20003"/>
                    </a:ext>
                  </a:extLst>
                </a:gridCol>
                <a:gridCol w="361950">
                  <a:extLst>
                    <a:ext uri="{9D8B030D-6E8A-4147-A177-3AD203B41FA5}">
                      <a16:colId xmlns:a16="http://schemas.microsoft.com/office/drawing/2014/main" val="20004"/>
                    </a:ext>
                  </a:extLst>
                </a:gridCol>
                <a:gridCol w="361950">
                  <a:extLst>
                    <a:ext uri="{9D8B030D-6E8A-4147-A177-3AD203B41FA5}">
                      <a16:colId xmlns:a16="http://schemas.microsoft.com/office/drawing/2014/main" val="20005"/>
                    </a:ext>
                  </a:extLst>
                </a:gridCol>
                <a:gridCol w="361950">
                  <a:extLst>
                    <a:ext uri="{9D8B030D-6E8A-4147-A177-3AD203B41FA5}">
                      <a16:colId xmlns:a16="http://schemas.microsoft.com/office/drawing/2014/main" val="20006"/>
                    </a:ext>
                  </a:extLst>
                </a:gridCol>
                <a:gridCol w="361950">
                  <a:extLst>
                    <a:ext uri="{9D8B030D-6E8A-4147-A177-3AD203B41FA5}">
                      <a16:colId xmlns:a16="http://schemas.microsoft.com/office/drawing/2014/main" val="20007"/>
                    </a:ext>
                  </a:extLst>
                </a:gridCol>
                <a:gridCol w="361950">
                  <a:extLst>
                    <a:ext uri="{9D8B030D-6E8A-4147-A177-3AD203B41FA5}">
                      <a16:colId xmlns:a16="http://schemas.microsoft.com/office/drawing/2014/main" val="20008"/>
                    </a:ext>
                  </a:extLst>
                </a:gridCol>
                <a:gridCol w="361950">
                  <a:extLst>
                    <a:ext uri="{9D8B030D-6E8A-4147-A177-3AD203B41FA5}">
                      <a16:colId xmlns:a16="http://schemas.microsoft.com/office/drawing/2014/main" val="20009"/>
                    </a:ext>
                  </a:extLst>
                </a:gridCol>
                <a:gridCol w="361950">
                  <a:extLst>
                    <a:ext uri="{9D8B030D-6E8A-4147-A177-3AD203B41FA5}">
                      <a16:colId xmlns:a16="http://schemas.microsoft.com/office/drawing/2014/main" val="20010"/>
                    </a:ext>
                  </a:extLst>
                </a:gridCol>
                <a:gridCol w="361950">
                  <a:extLst>
                    <a:ext uri="{9D8B030D-6E8A-4147-A177-3AD203B41FA5}">
                      <a16:colId xmlns:a16="http://schemas.microsoft.com/office/drawing/2014/main" val="20011"/>
                    </a:ext>
                  </a:extLst>
                </a:gridCol>
                <a:gridCol w="361950">
                  <a:extLst>
                    <a:ext uri="{9D8B030D-6E8A-4147-A177-3AD203B41FA5}">
                      <a16:colId xmlns:a16="http://schemas.microsoft.com/office/drawing/2014/main" val="20012"/>
                    </a:ext>
                  </a:extLst>
                </a:gridCol>
                <a:gridCol w="361950">
                  <a:extLst>
                    <a:ext uri="{9D8B030D-6E8A-4147-A177-3AD203B41FA5}">
                      <a16:colId xmlns:a16="http://schemas.microsoft.com/office/drawing/2014/main" val="20013"/>
                    </a:ext>
                  </a:extLst>
                </a:gridCol>
                <a:gridCol w="361950">
                  <a:extLst>
                    <a:ext uri="{9D8B030D-6E8A-4147-A177-3AD203B41FA5}">
                      <a16:colId xmlns:a16="http://schemas.microsoft.com/office/drawing/2014/main" val="20014"/>
                    </a:ext>
                  </a:extLst>
                </a:gridCol>
              </a:tblGrid>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0"/>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1"/>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2"/>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3"/>
                  </a:ext>
                </a:extLst>
              </a:tr>
              <a:tr h="431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w="28575" cap="flat" cmpd="sng" algn="ctr">
                      <a:solidFill>
                        <a:schemeClr val="tx1"/>
                      </a:solidFill>
                      <a:prstDash val="solid"/>
                      <a:round/>
                      <a:headEnd type="none" w="med" len="med"/>
                      <a:tailEnd type="none" w="med" len="med"/>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300" b="0" i="0" u="none" strike="noStrike" cap="none" normalizeH="0" baseline="0" smtClean="0">
                        <a:ln>
                          <a:noFill/>
                        </a:ln>
                        <a:solidFill>
                          <a:schemeClr val="tx1"/>
                        </a:solidFill>
                        <a:effectLst/>
                        <a:latin typeface="Arial" charset="0"/>
                        <a:cs typeface="Arial" charset="0"/>
                      </a:endParaRPr>
                    </a:p>
                  </a:txBody>
                  <a:tcPr marL="68580" marR="68580" marT="38100" marB="38100"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39008" name="Text Box 96"/>
          <p:cNvSpPr txBox="1">
            <a:spLocks noChangeArrowheads="1"/>
          </p:cNvSpPr>
          <p:nvPr/>
        </p:nvSpPr>
        <p:spPr bwMode="auto">
          <a:xfrm>
            <a:off x="2205038" y="2210595"/>
            <a:ext cx="108585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4cm</a:t>
            </a:r>
          </a:p>
        </p:txBody>
      </p:sp>
      <p:sp>
        <p:nvSpPr>
          <p:cNvPr id="60503" name="Text Box 97"/>
          <p:cNvSpPr txBox="1">
            <a:spLocks noChangeArrowheads="1"/>
          </p:cNvSpPr>
          <p:nvPr/>
        </p:nvSpPr>
        <p:spPr bwMode="auto">
          <a:xfrm>
            <a:off x="4572000" y="3377407"/>
            <a:ext cx="685800" cy="41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2200" b="1">
                <a:latin typeface=".VnTime" pitchFamily="34" charset="0"/>
              </a:rPr>
              <a:t>3cm</a:t>
            </a:r>
          </a:p>
        </p:txBody>
      </p:sp>
      <p:sp>
        <p:nvSpPr>
          <p:cNvPr id="39010" name="Text Box 98"/>
          <p:cNvSpPr txBox="1">
            <a:spLocks noChangeArrowheads="1"/>
          </p:cNvSpPr>
          <p:nvPr/>
        </p:nvSpPr>
        <p:spPr bwMode="auto">
          <a:xfrm>
            <a:off x="6050756" y="2248959"/>
            <a:ext cx="85725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6cm</a:t>
            </a:r>
          </a:p>
        </p:txBody>
      </p:sp>
      <p:sp>
        <p:nvSpPr>
          <p:cNvPr id="60505" name="Text Box 99"/>
          <p:cNvSpPr txBox="1">
            <a:spLocks noChangeArrowheads="1"/>
          </p:cNvSpPr>
          <p:nvPr/>
        </p:nvSpPr>
        <p:spPr bwMode="auto">
          <a:xfrm>
            <a:off x="3771900" y="5091907"/>
            <a:ext cx="1485900"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15cm</a:t>
            </a:r>
          </a:p>
        </p:txBody>
      </p:sp>
      <p:sp>
        <p:nvSpPr>
          <p:cNvPr id="60506" name="Text Box 100"/>
          <p:cNvSpPr txBox="1">
            <a:spLocks noChangeArrowheads="1"/>
          </p:cNvSpPr>
          <p:nvPr/>
        </p:nvSpPr>
        <p:spPr bwMode="auto">
          <a:xfrm>
            <a:off x="1066800" y="3631407"/>
            <a:ext cx="1033463" cy="54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marL="457200" indent="-457200">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3100" b="1">
                <a:latin typeface="Times New Roman" pitchFamily="18" charset="0"/>
                <a:cs typeface="Times New Roman" pitchFamily="18" charset="0"/>
              </a:rPr>
              <a:t>5cm</a:t>
            </a:r>
          </a:p>
        </p:txBody>
      </p:sp>
      <p:sp>
        <p:nvSpPr>
          <p:cNvPr id="39014" name="Line 102"/>
          <p:cNvSpPr>
            <a:spLocks noChangeShapeType="1"/>
          </p:cNvSpPr>
          <p:nvPr/>
        </p:nvSpPr>
        <p:spPr bwMode="auto">
          <a:xfrm>
            <a:off x="3490913" y="2924970"/>
            <a:ext cx="1826419" cy="264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71323" tIns="35662" rIns="71323" bIns="35662"/>
          <a:lstStyle/>
          <a:p>
            <a:endParaRPr lang="en-US"/>
          </a:p>
        </p:txBody>
      </p:sp>
      <p:sp>
        <p:nvSpPr>
          <p:cNvPr id="39061" name="Rectangle 149"/>
          <p:cNvSpPr>
            <a:spLocks noChangeArrowheads="1"/>
          </p:cNvSpPr>
          <p:nvPr/>
        </p:nvSpPr>
        <p:spPr bwMode="auto">
          <a:xfrm>
            <a:off x="3486150" y="2944813"/>
            <a:ext cx="1885950" cy="1373188"/>
          </a:xfrm>
          <a:prstGeom prst="rect">
            <a:avLst/>
          </a:prstGeom>
          <a:solidFill>
            <a:schemeClr val="bg1"/>
          </a:solidFill>
          <a:ln w="12700">
            <a:solidFill>
              <a:schemeClr val="bg1"/>
            </a:solidFill>
            <a:miter lim="800000"/>
            <a:headEnd/>
            <a:tailEnd/>
          </a:ln>
        </p:spPr>
        <p:txBody>
          <a:bodyPr wrap="none" lIns="71323" tIns="35662" rIns="71323" bIns="35662" anchor="ctr"/>
          <a:lstStyle/>
          <a:p>
            <a:pPr eaLnBrk="1" hangingPunct="1"/>
            <a:endParaRPr lang="en-US" altLang="en-US"/>
          </a:p>
        </p:txBody>
      </p:sp>
      <p:sp>
        <p:nvSpPr>
          <p:cNvPr id="60510" name="Text Box 150"/>
          <p:cNvSpPr txBox="1">
            <a:spLocks noChangeArrowheads="1"/>
          </p:cNvSpPr>
          <p:nvPr/>
        </p:nvSpPr>
        <p:spPr bwMode="auto">
          <a:xfrm>
            <a:off x="808435" y="457729"/>
            <a:ext cx="7560469" cy="1026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just" eaLnBrk="1" hangingPunct="1">
              <a:spcBef>
                <a:spcPct val="50000"/>
              </a:spcBef>
            </a:pPr>
            <a:r>
              <a:rPr lang="en-US" altLang="en-US" sz="3100" b="1">
                <a:solidFill>
                  <a:srgbClr val="0000FF"/>
                </a:solidFill>
                <a:latin typeface="Times New Roman" pitchFamily="18" charset="0"/>
                <a:cs typeface="Times New Roman" pitchFamily="18" charset="0"/>
              </a:rPr>
              <a:t>	</a:t>
            </a:r>
            <a:r>
              <a:rPr lang="en-US" altLang="en-US" sz="3100" b="1" u="sng">
                <a:solidFill>
                  <a:srgbClr val="0000FF"/>
                </a:solidFill>
                <a:latin typeface="Times New Roman" pitchFamily="18" charset="0"/>
                <a:cs typeface="Times New Roman" pitchFamily="18" charset="0"/>
              </a:rPr>
              <a:t>Bài 4:</a:t>
            </a:r>
            <a:r>
              <a:rPr lang="en-US" altLang="en-US" sz="3100" b="1">
                <a:solidFill>
                  <a:srgbClr val="0000FF"/>
                </a:solidFill>
                <a:latin typeface="Times New Roman" pitchFamily="18" charset="0"/>
                <a:cs typeface="Times New Roman" pitchFamily="18" charset="0"/>
              </a:rPr>
              <a:t> Tính diện tích của miếng bìa có các kích thước theo hình vẽ dưới đây.</a:t>
            </a:r>
          </a:p>
        </p:txBody>
      </p:sp>
    </p:spTree>
    <p:extLst>
      <p:ext uri="{BB962C8B-B14F-4D97-AF65-F5344CB8AC3E}">
        <p14:creationId xmlns:p14="http://schemas.microsoft.com/office/powerpoint/2010/main" val="769587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9014"/>
                                        </p:tgtEl>
                                        <p:attrNameLst>
                                          <p:attrName>style.visibility</p:attrName>
                                        </p:attrNameLst>
                                      </p:cBhvr>
                                      <p:to>
                                        <p:strVal val="visible"/>
                                      </p:to>
                                    </p:set>
                                    <p:animEffect transition="in" filter="strips(downLeft)">
                                      <p:cBhvr>
                                        <p:cTn id="7" dur="500"/>
                                        <p:tgtEl>
                                          <p:spTgt spid="39014"/>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9061"/>
                                        </p:tgtEl>
                                        <p:attrNameLst>
                                          <p:attrName>style.visibility</p:attrName>
                                        </p:attrNameLst>
                                      </p:cBhvr>
                                      <p:to>
                                        <p:strVal val="visible"/>
                                      </p:to>
                                    </p:set>
                                    <p:animEffect transition="in" filter="dissolve">
                                      <p:cBhvr>
                                        <p:cTn id="11" dur="2000"/>
                                        <p:tgtEl>
                                          <p:spTgt spid="39061"/>
                                        </p:tgtEl>
                                      </p:cBhvr>
                                    </p:animEffect>
                                  </p:childTnLst>
                                </p:cTn>
                              </p:par>
                              <p:par>
                                <p:cTn id="12" presetID="8" presetClass="exit" presetSubtype="16" fill="hold" grpId="0" nodeType="withEffect">
                                  <p:stCondLst>
                                    <p:cond delay="0"/>
                                  </p:stCondLst>
                                  <p:childTnLst>
                                    <p:animEffect transition="out" filter="diamond(in)">
                                      <p:cBhvr>
                                        <p:cTn id="13" dur="2000"/>
                                        <p:tgtEl>
                                          <p:spTgt spid="39008"/>
                                        </p:tgtEl>
                                      </p:cBhvr>
                                    </p:animEffect>
                                    <p:set>
                                      <p:cBhvr>
                                        <p:cTn id="14" dur="1" fill="hold">
                                          <p:stCondLst>
                                            <p:cond delay="1999"/>
                                          </p:stCondLst>
                                        </p:cTn>
                                        <p:tgtEl>
                                          <p:spTgt spid="39008"/>
                                        </p:tgtEl>
                                        <p:attrNameLst>
                                          <p:attrName>style.visibility</p:attrName>
                                        </p:attrNameLst>
                                      </p:cBhvr>
                                      <p:to>
                                        <p:strVal val="hidden"/>
                                      </p:to>
                                    </p:set>
                                  </p:childTnLst>
                                </p:cTn>
                              </p:par>
                              <p:par>
                                <p:cTn id="15" presetID="8" presetClass="exit" presetSubtype="16" fill="hold" grpId="0" nodeType="withEffect">
                                  <p:stCondLst>
                                    <p:cond delay="0"/>
                                  </p:stCondLst>
                                  <p:childTnLst>
                                    <p:animEffect transition="out" filter="diamond(in)">
                                      <p:cBhvr>
                                        <p:cTn id="16" dur="2000"/>
                                        <p:tgtEl>
                                          <p:spTgt spid="39010"/>
                                        </p:tgtEl>
                                      </p:cBhvr>
                                    </p:animEffect>
                                    <p:set>
                                      <p:cBhvr>
                                        <p:cTn id="17" dur="1" fill="hold">
                                          <p:stCondLst>
                                            <p:cond delay="1999"/>
                                          </p:stCondLst>
                                        </p:cTn>
                                        <p:tgtEl>
                                          <p:spTgt spid="39010"/>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42" presetClass="path" presetSubtype="0" accel="50000" decel="50000" fill="hold" grpId="1" nodeType="clickEffect">
                                  <p:stCondLst>
                                    <p:cond delay="0"/>
                                  </p:stCondLst>
                                  <p:childTnLst>
                                    <p:animMotion origin="layout" path="M 0 -4.73988E-6 L 0 -0.29271 " pathEditMode="relative" rAng="0" ptsTypes="AA">
                                      <p:cBhvr>
                                        <p:cTn id="21" dur="2000" fill="hold"/>
                                        <p:tgtEl>
                                          <p:spTgt spid="39061"/>
                                        </p:tgtEl>
                                        <p:attrNameLst>
                                          <p:attrName>ppt_x</p:attrName>
                                          <p:attrName>ppt_y</p:attrName>
                                        </p:attrNameLst>
                                      </p:cBhvr>
                                      <p:rCtr x="0" y="-14636"/>
                                    </p:animMotion>
                                  </p:childTnLst>
                                </p:cTn>
                              </p:par>
                            </p:childTnLst>
                          </p:cTn>
                        </p:par>
                        <p:par>
                          <p:cTn id="22" fill="hold" nodeType="afterGroup">
                            <p:stCondLst>
                              <p:cond delay="2000"/>
                            </p:stCondLst>
                            <p:childTnLst>
                              <p:par>
                                <p:cTn id="23" presetID="11" presetClass="exit" presetSubtype="0" fill="hold" grpId="2" nodeType="afterEffect">
                                  <p:stCondLst>
                                    <p:cond delay="0"/>
                                  </p:stCondLst>
                                  <p:childTnLst>
                                    <p:anim calcmode="discrete" valueType="str">
                                      <p:cBhvr>
                                        <p:cTn id="24" dur="1000"/>
                                        <p:tgtEl>
                                          <p:spTgt spid="39061"/>
                                        </p:tgtEl>
                                        <p:attrNameLst>
                                          <p:attrName>style.visibility</p:attrName>
                                        </p:attrNameLst>
                                      </p:cBhvr>
                                      <p:tavLst>
                                        <p:tav tm="0">
                                          <p:val>
                                            <p:strVal val="hidden"/>
                                          </p:val>
                                        </p:tav>
                                        <p:tav tm="50000">
                                          <p:val>
                                            <p:strVal val="visible"/>
                                          </p:val>
                                        </p:tav>
                                      </p:tavLst>
                                    </p:anim>
                                    <p:set>
                                      <p:cBhvr>
                                        <p:cTn id="25" dur="1" fill="hold">
                                          <p:stCondLst>
                                            <p:cond delay="999"/>
                                          </p:stCondLst>
                                        </p:cTn>
                                        <p:tgtEl>
                                          <p:spTgt spid="39061"/>
                                        </p:tgtEl>
                                        <p:attrNameLst>
                                          <p:attrName>style.visibility</p:attrName>
                                        </p:attrNameLst>
                                      </p:cBhvr>
                                      <p:to>
                                        <p:strVal val="hidden"/>
                                      </p:to>
                                    </p:set>
                                  </p:childTnLst>
                                </p:cTn>
                              </p:par>
                              <p:par>
                                <p:cTn id="26" presetID="3" presetClass="exit" presetSubtype="10" fill="hold" grpId="1" nodeType="withEffect">
                                  <p:stCondLst>
                                    <p:cond delay="0"/>
                                  </p:stCondLst>
                                  <p:childTnLst>
                                    <p:animEffect transition="out" filter="blinds(horizontal)">
                                      <p:cBhvr>
                                        <p:cTn id="27" dur="500"/>
                                        <p:tgtEl>
                                          <p:spTgt spid="39014"/>
                                        </p:tgtEl>
                                      </p:cBhvr>
                                    </p:animEffect>
                                    <p:set>
                                      <p:cBhvr>
                                        <p:cTn id="28" dur="1" fill="hold">
                                          <p:stCondLst>
                                            <p:cond delay="499"/>
                                          </p:stCondLst>
                                        </p:cTn>
                                        <p:tgtEl>
                                          <p:spTgt spid="39014"/>
                                        </p:tgtEl>
                                        <p:attrNameLst>
                                          <p:attrName>style.visibility</p:attrName>
                                        </p:attrNameLst>
                                      </p:cBhvr>
                                      <p:to>
                                        <p:strVal val="hidden"/>
                                      </p:to>
                                    </p:set>
                                  </p:childTnLst>
                                </p:cTn>
                              </p:par>
                            </p:childTnLst>
                          </p:cTn>
                        </p:par>
                        <p:par>
                          <p:cTn id="29" fill="hold" nodeType="afterGroup">
                            <p:stCondLst>
                              <p:cond delay="3000"/>
                            </p:stCondLst>
                            <p:childTnLst>
                              <p:par>
                                <p:cTn id="30" presetID="3" presetClass="entr" presetSubtype="10" fill="hold" grpId="1" nodeType="afterEffect">
                                  <p:stCondLst>
                                    <p:cond delay="0"/>
                                  </p:stCondLst>
                                  <p:childTnLst>
                                    <p:set>
                                      <p:cBhvr>
                                        <p:cTn id="31" dur="1" fill="hold">
                                          <p:stCondLst>
                                            <p:cond delay="0"/>
                                          </p:stCondLst>
                                        </p:cTn>
                                        <p:tgtEl>
                                          <p:spTgt spid="39008"/>
                                        </p:tgtEl>
                                        <p:attrNameLst>
                                          <p:attrName>style.visibility</p:attrName>
                                        </p:attrNameLst>
                                      </p:cBhvr>
                                      <p:to>
                                        <p:strVal val="visible"/>
                                      </p:to>
                                    </p:set>
                                    <p:animEffect transition="in" filter="blinds(horizontal)">
                                      <p:cBhvr>
                                        <p:cTn id="32" dur="500"/>
                                        <p:tgtEl>
                                          <p:spTgt spid="39008"/>
                                        </p:tgtEl>
                                      </p:cBhvr>
                                    </p:animEffect>
                                  </p:childTnLst>
                                </p:cTn>
                              </p:par>
                              <p:par>
                                <p:cTn id="33" presetID="3" presetClass="entr" presetSubtype="10" fill="hold" grpId="1" nodeType="withEffect">
                                  <p:stCondLst>
                                    <p:cond delay="0"/>
                                  </p:stCondLst>
                                  <p:childTnLst>
                                    <p:set>
                                      <p:cBhvr>
                                        <p:cTn id="34" dur="1" fill="hold">
                                          <p:stCondLst>
                                            <p:cond delay="0"/>
                                          </p:stCondLst>
                                        </p:cTn>
                                        <p:tgtEl>
                                          <p:spTgt spid="39010"/>
                                        </p:tgtEl>
                                        <p:attrNameLst>
                                          <p:attrName>style.visibility</p:attrName>
                                        </p:attrNameLst>
                                      </p:cBhvr>
                                      <p:to>
                                        <p:strVal val="visible"/>
                                      </p:to>
                                    </p:set>
                                    <p:animEffect transition="in" filter="blinds(horizontal)">
                                      <p:cBhvr>
                                        <p:cTn id="35" dur="500"/>
                                        <p:tgtEl>
                                          <p:spTgt spid="39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08" grpId="0"/>
      <p:bldP spid="39008" grpId="1"/>
      <p:bldP spid="39010" grpId="0"/>
      <p:bldP spid="39010" grpId="1"/>
      <p:bldP spid="39014" grpId="0" animBg="1"/>
      <p:bldP spid="39014" grpId="1" animBg="1"/>
      <p:bldP spid="39061" grpId="0" animBg="1"/>
      <p:bldP spid="39061" grpId="1" animBg="1"/>
      <p:bldP spid="39061"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28600" y="1673958"/>
            <a:ext cx="8915400" cy="3982479"/>
          </a:xfrm>
          <a:custGeom>
            <a:avLst/>
            <a:gdLst>
              <a:gd name="connsiteX0" fmla="*/ 0 w 3696832"/>
              <a:gd name="connsiteY0" fmla="*/ 495310 h 2971800"/>
              <a:gd name="connsiteX1" fmla="*/ 495310 w 3696832"/>
              <a:gd name="connsiteY1" fmla="*/ 0 h 2971800"/>
              <a:gd name="connsiteX2" fmla="*/ 3201522 w 3696832"/>
              <a:gd name="connsiteY2" fmla="*/ 0 h 2971800"/>
              <a:gd name="connsiteX3" fmla="*/ 3696832 w 3696832"/>
              <a:gd name="connsiteY3" fmla="*/ 495310 h 2971800"/>
              <a:gd name="connsiteX4" fmla="*/ 3696832 w 3696832"/>
              <a:gd name="connsiteY4" fmla="*/ 2476490 h 2971800"/>
              <a:gd name="connsiteX5" fmla="*/ 3201522 w 3696832"/>
              <a:gd name="connsiteY5" fmla="*/ 2971800 h 2971800"/>
              <a:gd name="connsiteX6" fmla="*/ 495310 w 3696832"/>
              <a:gd name="connsiteY6" fmla="*/ 2971800 h 2971800"/>
              <a:gd name="connsiteX7" fmla="*/ 0 w 3696832"/>
              <a:gd name="connsiteY7" fmla="*/ 2476490 h 2971800"/>
              <a:gd name="connsiteX8" fmla="*/ 0 w 3696832"/>
              <a:gd name="connsiteY8" fmla="*/ 495310 h 2971800"/>
              <a:gd name="connsiteX0" fmla="*/ 201404 w 3898236"/>
              <a:gd name="connsiteY0" fmla="*/ 495310 h 2971800"/>
              <a:gd name="connsiteX1" fmla="*/ 696714 w 3898236"/>
              <a:gd name="connsiteY1" fmla="*/ 0 h 2971800"/>
              <a:gd name="connsiteX2" fmla="*/ 3402926 w 3898236"/>
              <a:gd name="connsiteY2" fmla="*/ 0 h 2971800"/>
              <a:gd name="connsiteX3" fmla="*/ 3898236 w 3898236"/>
              <a:gd name="connsiteY3" fmla="*/ 495310 h 2971800"/>
              <a:gd name="connsiteX4" fmla="*/ 3898236 w 3898236"/>
              <a:gd name="connsiteY4" fmla="*/ 2476490 h 2971800"/>
              <a:gd name="connsiteX5" fmla="*/ 3402926 w 3898236"/>
              <a:gd name="connsiteY5" fmla="*/ 2971800 h 2971800"/>
              <a:gd name="connsiteX6" fmla="*/ 696714 w 3898236"/>
              <a:gd name="connsiteY6" fmla="*/ 2971800 h 2971800"/>
              <a:gd name="connsiteX7" fmla="*/ 201404 w 3898236"/>
              <a:gd name="connsiteY7" fmla="*/ 2476490 h 2971800"/>
              <a:gd name="connsiteX8" fmla="*/ 4 w 3898236"/>
              <a:gd name="connsiteY8" fmla="*/ 1590174 h 2971800"/>
              <a:gd name="connsiteX9" fmla="*/ 201404 w 3898236"/>
              <a:gd name="connsiteY9" fmla="*/ 495310 h 2971800"/>
              <a:gd name="connsiteX0" fmla="*/ 201404 w 3898236"/>
              <a:gd name="connsiteY0" fmla="*/ 495310 h 2971800"/>
              <a:gd name="connsiteX1" fmla="*/ 696714 w 3898236"/>
              <a:gd name="connsiteY1" fmla="*/ 0 h 2971800"/>
              <a:gd name="connsiteX2" fmla="*/ 3475115 w 3898236"/>
              <a:gd name="connsiteY2" fmla="*/ 240631 h 2971800"/>
              <a:gd name="connsiteX3" fmla="*/ 3898236 w 3898236"/>
              <a:gd name="connsiteY3" fmla="*/ 495310 h 2971800"/>
              <a:gd name="connsiteX4" fmla="*/ 3898236 w 3898236"/>
              <a:gd name="connsiteY4" fmla="*/ 2476490 h 2971800"/>
              <a:gd name="connsiteX5" fmla="*/ 3402926 w 3898236"/>
              <a:gd name="connsiteY5" fmla="*/ 2971800 h 2971800"/>
              <a:gd name="connsiteX6" fmla="*/ 696714 w 3898236"/>
              <a:gd name="connsiteY6" fmla="*/ 2971800 h 2971800"/>
              <a:gd name="connsiteX7" fmla="*/ 201404 w 3898236"/>
              <a:gd name="connsiteY7" fmla="*/ 2476490 h 2971800"/>
              <a:gd name="connsiteX8" fmla="*/ 4 w 3898236"/>
              <a:gd name="connsiteY8" fmla="*/ 1590174 h 2971800"/>
              <a:gd name="connsiteX9" fmla="*/ 201404 w 3898236"/>
              <a:gd name="connsiteY9" fmla="*/ 495310 h 2971800"/>
              <a:gd name="connsiteX0" fmla="*/ 201404 w 3898236"/>
              <a:gd name="connsiteY0" fmla="*/ 495310 h 2971800"/>
              <a:gd name="connsiteX1" fmla="*/ 696714 w 3898236"/>
              <a:gd name="connsiteY1" fmla="*/ 0 h 2971800"/>
              <a:gd name="connsiteX2" fmla="*/ 3475115 w 3898236"/>
              <a:gd name="connsiteY2" fmla="*/ 240631 h 2971800"/>
              <a:gd name="connsiteX3" fmla="*/ 3898236 w 3898236"/>
              <a:gd name="connsiteY3" fmla="*/ 495310 h 2971800"/>
              <a:gd name="connsiteX4" fmla="*/ 3898236 w 3898236"/>
              <a:gd name="connsiteY4" fmla="*/ 2476490 h 2971800"/>
              <a:gd name="connsiteX5" fmla="*/ 3402926 w 3898236"/>
              <a:gd name="connsiteY5" fmla="*/ 2971800 h 2971800"/>
              <a:gd name="connsiteX6" fmla="*/ 696714 w 3898236"/>
              <a:gd name="connsiteY6" fmla="*/ 2971800 h 2971800"/>
              <a:gd name="connsiteX7" fmla="*/ 201404 w 3898236"/>
              <a:gd name="connsiteY7" fmla="*/ 2476490 h 2971800"/>
              <a:gd name="connsiteX8" fmla="*/ 4 w 3898236"/>
              <a:gd name="connsiteY8" fmla="*/ 1590174 h 2971800"/>
              <a:gd name="connsiteX9" fmla="*/ 201404 w 3898236"/>
              <a:gd name="connsiteY9" fmla="*/ 495310 h 2971800"/>
              <a:gd name="connsiteX0" fmla="*/ 201404 w 3898236"/>
              <a:gd name="connsiteY0" fmla="*/ 495310 h 2971800"/>
              <a:gd name="connsiteX1" fmla="*/ 696714 w 3898236"/>
              <a:gd name="connsiteY1" fmla="*/ 0 h 2971800"/>
              <a:gd name="connsiteX2" fmla="*/ 3475115 w 3898236"/>
              <a:gd name="connsiteY2" fmla="*/ 240631 h 2971800"/>
              <a:gd name="connsiteX3" fmla="*/ 3898236 w 3898236"/>
              <a:gd name="connsiteY3" fmla="*/ 495310 h 2971800"/>
              <a:gd name="connsiteX4" fmla="*/ 3898236 w 3898236"/>
              <a:gd name="connsiteY4" fmla="*/ 2476490 h 2971800"/>
              <a:gd name="connsiteX5" fmla="*/ 3402926 w 3898236"/>
              <a:gd name="connsiteY5" fmla="*/ 2971800 h 2971800"/>
              <a:gd name="connsiteX6" fmla="*/ 696714 w 3898236"/>
              <a:gd name="connsiteY6" fmla="*/ 2971800 h 2971800"/>
              <a:gd name="connsiteX7" fmla="*/ 201404 w 3898236"/>
              <a:gd name="connsiteY7" fmla="*/ 2476490 h 2971800"/>
              <a:gd name="connsiteX8" fmla="*/ 4 w 3898236"/>
              <a:gd name="connsiteY8" fmla="*/ 1590174 h 2971800"/>
              <a:gd name="connsiteX9" fmla="*/ 201404 w 3898236"/>
              <a:gd name="connsiteY9" fmla="*/ 495310 h 2971800"/>
              <a:gd name="connsiteX0" fmla="*/ 201404 w 3898236"/>
              <a:gd name="connsiteY0" fmla="*/ 495310 h 2971800"/>
              <a:gd name="connsiteX1" fmla="*/ 696714 w 3898236"/>
              <a:gd name="connsiteY1" fmla="*/ 0 h 2971800"/>
              <a:gd name="connsiteX2" fmla="*/ 3475115 w 3898236"/>
              <a:gd name="connsiteY2" fmla="*/ 240631 h 2971800"/>
              <a:gd name="connsiteX3" fmla="*/ 3898236 w 3898236"/>
              <a:gd name="connsiteY3" fmla="*/ 495310 h 2971800"/>
              <a:gd name="connsiteX4" fmla="*/ 3898236 w 3898236"/>
              <a:gd name="connsiteY4" fmla="*/ 2476490 h 2971800"/>
              <a:gd name="connsiteX5" fmla="*/ 3402926 w 3898236"/>
              <a:gd name="connsiteY5" fmla="*/ 2971800 h 2971800"/>
              <a:gd name="connsiteX6" fmla="*/ 696714 w 3898236"/>
              <a:gd name="connsiteY6" fmla="*/ 2971800 h 2971800"/>
              <a:gd name="connsiteX7" fmla="*/ 201404 w 3898236"/>
              <a:gd name="connsiteY7" fmla="*/ 2476490 h 2971800"/>
              <a:gd name="connsiteX8" fmla="*/ 4 w 3898236"/>
              <a:gd name="connsiteY8" fmla="*/ 1590174 h 2971800"/>
              <a:gd name="connsiteX9" fmla="*/ 201404 w 3898236"/>
              <a:gd name="connsiteY9" fmla="*/ 495310 h 2971800"/>
              <a:gd name="connsiteX0" fmla="*/ 201404 w 3898236"/>
              <a:gd name="connsiteY0" fmla="*/ 495310 h 3356811"/>
              <a:gd name="connsiteX1" fmla="*/ 696714 w 3898236"/>
              <a:gd name="connsiteY1" fmla="*/ 0 h 3356811"/>
              <a:gd name="connsiteX2" fmla="*/ 3475115 w 3898236"/>
              <a:gd name="connsiteY2" fmla="*/ 240631 h 3356811"/>
              <a:gd name="connsiteX3" fmla="*/ 3898236 w 3898236"/>
              <a:gd name="connsiteY3" fmla="*/ 495310 h 3356811"/>
              <a:gd name="connsiteX4" fmla="*/ 3898236 w 3898236"/>
              <a:gd name="connsiteY4" fmla="*/ 2476490 h 3356811"/>
              <a:gd name="connsiteX5" fmla="*/ 3126200 w 3898236"/>
              <a:gd name="connsiteY5" fmla="*/ 3356811 h 3356811"/>
              <a:gd name="connsiteX6" fmla="*/ 696714 w 3898236"/>
              <a:gd name="connsiteY6" fmla="*/ 2971800 h 3356811"/>
              <a:gd name="connsiteX7" fmla="*/ 201404 w 3898236"/>
              <a:gd name="connsiteY7" fmla="*/ 2476490 h 3356811"/>
              <a:gd name="connsiteX8" fmla="*/ 4 w 3898236"/>
              <a:gd name="connsiteY8" fmla="*/ 1590174 h 3356811"/>
              <a:gd name="connsiteX9" fmla="*/ 201404 w 3898236"/>
              <a:gd name="connsiteY9" fmla="*/ 495310 h 3356811"/>
              <a:gd name="connsiteX0" fmla="*/ 201404 w 3898236"/>
              <a:gd name="connsiteY0" fmla="*/ 520406 h 3381907"/>
              <a:gd name="connsiteX1" fmla="*/ 696714 w 3898236"/>
              <a:gd name="connsiteY1" fmla="*/ 25096 h 3381907"/>
              <a:gd name="connsiteX2" fmla="*/ 2546554 w 3898236"/>
              <a:gd name="connsiteY2" fmla="*/ 75410 h 3381907"/>
              <a:gd name="connsiteX3" fmla="*/ 3475115 w 3898236"/>
              <a:gd name="connsiteY3" fmla="*/ 265727 h 3381907"/>
              <a:gd name="connsiteX4" fmla="*/ 3898236 w 3898236"/>
              <a:gd name="connsiteY4" fmla="*/ 520406 h 3381907"/>
              <a:gd name="connsiteX5" fmla="*/ 3898236 w 3898236"/>
              <a:gd name="connsiteY5" fmla="*/ 2501586 h 3381907"/>
              <a:gd name="connsiteX6" fmla="*/ 3126200 w 3898236"/>
              <a:gd name="connsiteY6" fmla="*/ 3381907 h 3381907"/>
              <a:gd name="connsiteX7" fmla="*/ 696714 w 3898236"/>
              <a:gd name="connsiteY7" fmla="*/ 2996896 h 3381907"/>
              <a:gd name="connsiteX8" fmla="*/ 201404 w 3898236"/>
              <a:gd name="connsiteY8" fmla="*/ 2501586 h 3381907"/>
              <a:gd name="connsiteX9" fmla="*/ 4 w 3898236"/>
              <a:gd name="connsiteY9" fmla="*/ 1615270 h 3381907"/>
              <a:gd name="connsiteX10" fmla="*/ 201404 w 3898236"/>
              <a:gd name="connsiteY10" fmla="*/ 520406 h 3381907"/>
              <a:gd name="connsiteX0" fmla="*/ 201404 w 3898236"/>
              <a:gd name="connsiteY0" fmla="*/ 520406 h 3381907"/>
              <a:gd name="connsiteX1" fmla="*/ 733793 w 3898236"/>
              <a:gd name="connsiteY1" fmla="*/ 844494 h 3381907"/>
              <a:gd name="connsiteX2" fmla="*/ 696714 w 3898236"/>
              <a:gd name="connsiteY2" fmla="*/ 25096 h 3381907"/>
              <a:gd name="connsiteX3" fmla="*/ 2546554 w 3898236"/>
              <a:gd name="connsiteY3" fmla="*/ 75410 h 3381907"/>
              <a:gd name="connsiteX4" fmla="*/ 3475115 w 3898236"/>
              <a:gd name="connsiteY4" fmla="*/ 265727 h 3381907"/>
              <a:gd name="connsiteX5" fmla="*/ 3898236 w 3898236"/>
              <a:gd name="connsiteY5" fmla="*/ 520406 h 3381907"/>
              <a:gd name="connsiteX6" fmla="*/ 3898236 w 3898236"/>
              <a:gd name="connsiteY6" fmla="*/ 2501586 h 3381907"/>
              <a:gd name="connsiteX7" fmla="*/ 3126200 w 3898236"/>
              <a:gd name="connsiteY7" fmla="*/ 3381907 h 3381907"/>
              <a:gd name="connsiteX8" fmla="*/ 696714 w 3898236"/>
              <a:gd name="connsiteY8" fmla="*/ 2996896 h 3381907"/>
              <a:gd name="connsiteX9" fmla="*/ 201404 w 3898236"/>
              <a:gd name="connsiteY9" fmla="*/ 2501586 h 3381907"/>
              <a:gd name="connsiteX10" fmla="*/ 4 w 3898236"/>
              <a:gd name="connsiteY10" fmla="*/ 1615270 h 3381907"/>
              <a:gd name="connsiteX11" fmla="*/ 201404 w 3898236"/>
              <a:gd name="connsiteY11" fmla="*/ 520406 h 3381907"/>
              <a:gd name="connsiteX0" fmla="*/ 201404 w 3898236"/>
              <a:gd name="connsiteY0" fmla="*/ 448827 h 3310328"/>
              <a:gd name="connsiteX1" fmla="*/ 733793 w 3898236"/>
              <a:gd name="connsiteY1" fmla="*/ 772915 h 3310328"/>
              <a:gd name="connsiteX2" fmla="*/ 950476 w 3898236"/>
              <a:gd name="connsiteY2" fmla="*/ 314464 h 3310328"/>
              <a:gd name="connsiteX3" fmla="*/ 2546554 w 3898236"/>
              <a:gd name="connsiteY3" fmla="*/ 3831 h 3310328"/>
              <a:gd name="connsiteX4" fmla="*/ 3475115 w 3898236"/>
              <a:gd name="connsiteY4" fmla="*/ 194148 h 3310328"/>
              <a:gd name="connsiteX5" fmla="*/ 3898236 w 3898236"/>
              <a:gd name="connsiteY5" fmla="*/ 448827 h 3310328"/>
              <a:gd name="connsiteX6" fmla="*/ 3898236 w 3898236"/>
              <a:gd name="connsiteY6" fmla="*/ 2430007 h 3310328"/>
              <a:gd name="connsiteX7" fmla="*/ 3126200 w 3898236"/>
              <a:gd name="connsiteY7" fmla="*/ 3310328 h 3310328"/>
              <a:gd name="connsiteX8" fmla="*/ 696714 w 3898236"/>
              <a:gd name="connsiteY8" fmla="*/ 2925317 h 3310328"/>
              <a:gd name="connsiteX9" fmla="*/ 201404 w 3898236"/>
              <a:gd name="connsiteY9" fmla="*/ 2430007 h 3310328"/>
              <a:gd name="connsiteX10" fmla="*/ 4 w 3898236"/>
              <a:gd name="connsiteY10" fmla="*/ 1543691 h 3310328"/>
              <a:gd name="connsiteX11" fmla="*/ 201404 w 3898236"/>
              <a:gd name="connsiteY11" fmla="*/ 448827 h 3310328"/>
              <a:gd name="connsiteX0" fmla="*/ 344833 w 3898236"/>
              <a:gd name="connsiteY0" fmla="*/ 737585 h 3310328"/>
              <a:gd name="connsiteX1" fmla="*/ 733793 w 3898236"/>
              <a:gd name="connsiteY1" fmla="*/ 772915 h 3310328"/>
              <a:gd name="connsiteX2" fmla="*/ 950476 w 3898236"/>
              <a:gd name="connsiteY2" fmla="*/ 314464 h 3310328"/>
              <a:gd name="connsiteX3" fmla="*/ 2546554 w 3898236"/>
              <a:gd name="connsiteY3" fmla="*/ 3831 h 3310328"/>
              <a:gd name="connsiteX4" fmla="*/ 3475115 w 3898236"/>
              <a:gd name="connsiteY4" fmla="*/ 194148 h 3310328"/>
              <a:gd name="connsiteX5" fmla="*/ 3898236 w 3898236"/>
              <a:gd name="connsiteY5" fmla="*/ 448827 h 3310328"/>
              <a:gd name="connsiteX6" fmla="*/ 3898236 w 3898236"/>
              <a:gd name="connsiteY6" fmla="*/ 2430007 h 3310328"/>
              <a:gd name="connsiteX7" fmla="*/ 3126200 w 3898236"/>
              <a:gd name="connsiteY7" fmla="*/ 3310328 h 3310328"/>
              <a:gd name="connsiteX8" fmla="*/ 696714 w 3898236"/>
              <a:gd name="connsiteY8" fmla="*/ 2925317 h 3310328"/>
              <a:gd name="connsiteX9" fmla="*/ 201404 w 3898236"/>
              <a:gd name="connsiteY9" fmla="*/ 2430007 h 3310328"/>
              <a:gd name="connsiteX10" fmla="*/ 4 w 3898236"/>
              <a:gd name="connsiteY10" fmla="*/ 1543691 h 3310328"/>
              <a:gd name="connsiteX11" fmla="*/ 344833 w 3898236"/>
              <a:gd name="connsiteY11" fmla="*/ 737585 h 3310328"/>
              <a:gd name="connsiteX0" fmla="*/ 344833 w 3898236"/>
              <a:gd name="connsiteY0" fmla="*/ 988545 h 3561288"/>
              <a:gd name="connsiteX1" fmla="*/ 733793 w 3898236"/>
              <a:gd name="connsiteY1" fmla="*/ 1023875 h 3561288"/>
              <a:gd name="connsiteX2" fmla="*/ 950476 w 3898236"/>
              <a:gd name="connsiteY2" fmla="*/ 565424 h 3561288"/>
              <a:gd name="connsiteX3" fmla="*/ 2182462 w 3898236"/>
              <a:gd name="connsiteY3" fmla="*/ 2128 h 3561288"/>
              <a:gd name="connsiteX4" fmla="*/ 3475115 w 3898236"/>
              <a:gd name="connsiteY4" fmla="*/ 445108 h 3561288"/>
              <a:gd name="connsiteX5" fmla="*/ 3898236 w 3898236"/>
              <a:gd name="connsiteY5" fmla="*/ 699787 h 3561288"/>
              <a:gd name="connsiteX6" fmla="*/ 3898236 w 3898236"/>
              <a:gd name="connsiteY6" fmla="*/ 2680967 h 3561288"/>
              <a:gd name="connsiteX7" fmla="*/ 3126200 w 3898236"/>
              <a:gd name="connsiteY7" fmla="*/ 3561288 h 3561288"/>
              <a:gd name="connsiteX8" fmla="*/ 696714 w 3898236"/>
              <a:gd name="connsiteY8" fmla="*/ 3176277 h 3561288"/>
              <a:gd name="connsiteX9" fmla="*/ 201404 w 3898236"/>
              <a:gd name="connsiteY9" fmla="*/ 2680967 h 3561288"/>
              <a:gd name="connsiteX10" fmla="*/ 4 w 3898236"/>
              <a:gd name="connsiteY10" fmla="*/ 1794651 h 3561288"/>
              <a:gd name="connsiteX11" fmla="*/ 344833 w 3898236"/>
              <a:gd name="connsiteY11" fmla="*/ 988545 h 3561288"/>
              <a:gd name="connsiteX0" fmla="*/ 344833 w 3898236"/>
              <a:gd name="connsiteY0" fmla="*/ 1030387 h 3603130"/>
              <a:gd name="connsiteX1" fmla="*/ 733793 w 3898236"/>
              <a:gd name="connsiteY1" fmla="*/ 1065717 h 3603130"/>
              <a:gd name="connsiteX2" fmla="*/ 950476 w 3898236"/>
              <a:gd name="connsiteY2" fmla="*/ 607266 h 3603130"/>
              <a:gd name="connsiteX3" fmla="*/ 1648076 w 3898236"/>
              <a:gd name="connsiteY3" fmla="*/ 64251 h 3603130"/>
              <a:gd name="connsiteX4" fmla="*/ 2182462 w 3898236"/>
              <a:gd name="connsiteY4" fmla="*/ 43970 h 3603130"/>
              <a:gd name="connsiteX5" fmla="*/ 3475115 w 3898236"/>
              <a:gd name="connsiteY5" fmla="*/ 486950 h 3603130"/>
              <a:gd name="connsiteX6" fmla="*/ 3898236 w 3898236"/>
              <a:gd name="connsiteY6" fmla="*/ 741629 h 3603130"/>
              <a:gd name="connsiteX7" fmla="*/ 3898236 w 3898236"/>
              <a:gd name="connsiteY7" fmla="*/ 2722809 h 3603130"/>
              <a:gd name="connsiteX8" fmla="*/ 3126200 w 3898236"/>
              <a:gd name="connsiteY8" fmla="*/ 3603130 h 3603130"/>
              <a:gd name="connsiteX9" fmla="*/ 696714 w 3898236"/>
              <a:gd name="connsiteY9" fmla="*/ 3218119 h 3603130"/>
              <a:gd name="connsiteX10" fmla="*/ 201404 w 3898236"/>
              <a:gd name="connsiteY10" fmla="*/ 2722809 h 3603130"/>
              <a:gd name="connsiteX11" fmla="*/ 4 w 3898236"/>
              <a:gd name="connsiteY11" fmla="*/ 1836493 h 3603130"/>
              <a:gd name="connsiteX12" fmla="*/ 344833 w 3898236"/>
              <a:gd name="connsiteY12" fmla="*/ 1030387 h 3603130"/>
              <a:gd name="connsiteX0" fmla="*/ 918105 w 4471508"/>
              <a:gd name="connsiteY0" fmla="*/ 1030387 h 3603130"/>
              <a:gd name="connsiteX1" fmla="*/ 1307065 w 4471508"/>
              <a:gd name="connsiteY1" fmla="*/ 1065717 h 3603130"/>
              <a:gd name="connsiteX2" fmla="*/ 1523748 w 4471508"/>
              <a:gd name="connsiteY2" fmla="*/ 607266 h 3603130"/>
              <a:gd name="connsiteX3" fmla="*/ 2221348 w 4471508"/>
              <a:gd name="connsiteY3" fmla="*/ 64251 h 3603130"/>
              <a:gd name="connsiteX4" fmla="*/ 2755734 w 4471508"/>
              <a:gd name="connsiteY4" fmla="*/ 43970 h 3603130"/>
              <a:gd name="connsiteX5" fmla="*/ 4048387 w 4471508"/>
              <a:gd name="connsiteY5" fmla="*/ 486950 h 3603130"/>
              <a:gd name="connsiteX6" fmla="*/ 4471508 w 4471508"/>
              <a:gd name="connsiteY6" fmla="*/ 741629 h 3603130"/>
              <a:gd name="connsiteX7" fmla="*/ 4471508 w 4471508"/>
              <a:gd name="connsiteY7" fmla="*/ 2722809 h 3603130"/>
              <a:gd name="connsiteX8" fmla="*/ 3699472 w 4471508"/>
              <a:gd name="connsiteY8" fmla="*/ 3603130 h 3603130"/>
              <a:gd name="connsiteX9" fmla="*/ 1269986 w 4471508"/>
              <a:gd name="connsiteY9" fmla="*/ 3218119 h 3603130"/>
              <a:gd name="connsiteX10" fmla="*/ 774676 w 4471508"/>
              <a:gd name="connsiteY10" fmla="*/ 2722809 h 3603130"/>
              <a:gd name="connsiteX11" fmla="*/ 573276 w 4471508"/>
              <a:gd name="connsiteY11" fmla="*/ 1836493 h 3603130"/>
              <a:gd name="connsiteX12" fmla="*/ 3700 w 4471508"/>
              <a:gd name="connsiteY12" fmla="*/ 401135 h 3603130"/>
              <a:gd name="connsiteX13" fmla="*/ 918105 w 4471508"/>
              <a:gd name="connsiteY13" fmla="*/ 1030387 h 3603130"/>
              <a:gd name="connsiteX0" fmla="*/ 1391555 w 4944958"/>
              <a:gd name="connsiteY0" fmla="*/ 1030387 h 3603130"/>
              <a:gd name="connsiteX1" fmla="*/ 1780515 w 4944958"/>
              <a:gd name="connsiteY1" fmla="*/ 1065717 h 3603130"/>
              <a:gd name="connsiteX2" fmla="*/ 1997198 w 4944958"/>
              <a:gd name="connsiteY2" fmla="*/ 607266 h 3603130"/>
              <a:gd name="connsiteX3" fmla="*/ 2694798 w 4944958"/>
              <a:gd name="connsiteY3" fmla="*/ 64251 h 3603130"/>
              <a:gd name="connsiteX4" fmla="*/ 3229184 w 4944958"/>
              <a:gd name="connsiteY4" fmla="*/ 43970 h 3603130"/>
              <a:gd name="connsiteX5" fmla="*/ 4521837 w 4944958"/>
              <a:gd name="connsiteY5" fmla="*/ 486950 h 3603130"/>
              <a:gd name="connsiteX6" fmla="*/ 4944958 w 4944958"/>
              <a:gd name="connsiteY6" fmla="*/ 741629 h 3603130"/>
              <a:gd name="connsiteX7" fmla="*/ 4944958 w 4944958"/>
              <a:gd name="connsiteY7" fmla="*/ 2722809 h 3603130"/>
              <a:gd name="connsiteX8" fmla="*/ 4172922 w 4944958"/>
              <a:gd name="connsiteY8" fmla="*/ 3603130 h 3603130"/>
              <a:gd name="connsiteX9" fmla="*/ 1743436 w 4944958"/>
              <a:gd name="connsiteY9" fmla="*/ 3218119 h 3603130"/>
              <a:gd name="connsiteX10" fmla="*/ 1248126 w 4944958"/>
              <a:gd name="connsiteY10" fmla="*/ 2722809 h 3603130"/>
              <a:gd name="connsiteX11" fmla="*/ 1046726 w 4944958"/>
              <a:gd name="connsiteY11" fmla="*/ 1836493 h 3603130"/>
              <a:gd name="connsiteX12" fmla="*/ 13761 w 4944958"/>
              <a:gd name="connsiteY12" fmla="*/ 870367 h 3603130"/>
              <a:gd name="connsiteX13" fmla="*/ 477150 w 4944958"/>
              <a:gd name="connsiteY13" fmla="*/ 401135 h 3603130"/>
              <a:gd name="connsiteX14" fmla="*/ 1391555 w 4944958"/>
              <a:gd name="connsiteY14" fmla="*/ 1030387 h 3603130"/>
              <a:gd name="connsiteX0" fmla="*/ 2508804 w 6062207"/>
              <a:gd name="connsiteY0" fmla="*/ 1030387 h 3603130"/>
              <a:gd name="connsiteX1" fmla="*/ 2897764 w 6062207"/>
              <a:gd name="connsiteY1" fmla="*/ 1065717 h 3603130"/>
              <a:gd name="connsiteX2" fmla="*/ 3114447 w 6062207"/>
              <a:gd name="connsiteY2" fmla="*/ 607266 h 3603130"/>
              <a:gd name="connsiteX3" fmla="*/ 3812047 w 6062207"/>
              <a:gd name="connsiteY3" fmla="*/ 64251 h 3603130"/>
              <a:gd name="connsiteX4" fmla="*/ 4346433 w 6062207"/>
              <a:gd name="connsiteY4" fmla="*/ 43970 h 3603130"/>
              <a:gd name="connsiteX5" fmla="*/ 5639086 w 6062207"/>
              <a:gd name="connsiteY5" fmla="*/ 486950 h 3603130"/>
              <a:gd name="connsiteX6" fmla="*/ 6062207 w 6062207"/>
              <a:gd name="connsiteY6" fmla="*/ 741629 h 3603130"/>
              <a:gd name="connsiteX7" fmla="*/ 6062207 w 6062207"/>
              <a:gd name="connsiteY7" fmla="*/ 2722809 h 3603130"/>
              <a:gd name="connsiteX8" fmla="*/ 5290171 w 6062207"/>
              <a:gd name="connsiteY8" fmla="*/ 3603130 h 3603130"/>
              <a:gd name="connsiteX9" fmla="*/ 2860685 w 6062207"/>
              <a:gd name="connsiteY9" fmla="*/ 3218119 h 3603130"/>
              <a:gd name="connsiteX10" fmla="*/ 2365375 w 6062207"/>
              <a:gd name="connsiteY10" fmla="*/ 2722809 h 3603130"/>
              <a:gd name="connsiteX11" fmla="*/ 2163975 w 6062207"/>
              <a:gd name="connsiteY11" fmla="*/ 1836493 h 3603130"/>
              <a:gd name="connsiteX12" fmla="*/ 16668 w 6062207"/>
              <a:gd name="connsiteY12" fmla="*/ 966619 h 3603130"/>
              <a:gd name="connsiteX13" fmla="*/ 1131010 w 6062207"/>
              <a:gd name="connsiteY13" fmla="*/ 870367 h 3603130"/>
              <a:gd name="connsiteX14" fmla="*/ 1594399 w 6062207"/>
              <a:gd name="connsiteY14" fmla="*/ 401135 h 3603130"/>
              <a:gd name="connsiteX15" fmla="*/ 2508804 w 6062207"/>
              <a:gd name="connsiteY15" fmla="*/ 1030387 h 3603130"/>
              <a:gd name="connsiteX0" fmla="*/ 1465393 w 5018796"/>
              <a:gd name="connsiteY0" fmla="*/ 1030387 h 3603130"/>
              <a:gd name="connsiteX1" fmla="*/ 1854353 w 5018796"/>
              <a:gd name="connsiteY1" fmla="*/ 1065717 h 3603130"/>
              <a:gd name="connsiteX2" fmla="*/ 2071036 w 5018796"/>
              <a:gd name="connsiteY2" fmla="*/ 607266 h 3603130"/>
              <a:gd name="connsiteX3" fmla="*/ 2768636 w 5018796"/>
              <a:gd name="connsiteY3" fmla="*/ 64251 h 3603130"/>
              <a:gd name="connsiteX4" fmla="*/ 3303022 w 5018796"/>
              <a:gd name="connsiteY4" fmla="*/ 43970 h 3603130"/>
              <a:gd name="connsiteX5" fmla="*/ 4595675 w 5018796"/>
              <a:gd name="connsiteY5" fmla="*/ 486950 h 3603130"/>
              <a:gd name="connsiteX6" fmla="*/ 5018796 w 5018796"/>
              <a:gd name="connsiteY6" fmla="*/ 741629 h 3603130"/>
              <a:gd name="connsiteX7" fmla="*/ 5018796 w 5018796"/>
              <a:gd name="connsiteY7" fmla="*/ 2722809 h 3603130"/>
              <a:gd name="connsiteX8" fmla="*/ 4246760 w 5018796"/>
              <a:gd name="connsiteY8" fmla="*/ 3603130 h 3603130"/>
              <a:gd name="connsiteX9" fmla="*/ 1817274 w 5018796"/>
              <a:gd name="connsiteY9" fmla="*/ 3218119 h 3603130"/>
              <a:gd name="connsiteX10" fmla="*/ 1321964 w 5018796"/>
              <a:gd name="connsiteY10" fmla="*/ 2722809 h 3603130"/>
              <a:gd name="connsiteX11" fmla="*/ 1120564 w 5018796"/>
              <a:gd name="connsiteY11" fmla="*/ 1836493 h 3603130"/>
              <a:gd name="connsiteX12" fmla="*/ 98631 w 5018796"/>
              <a:gd name="connsiteY12" fmla="*/ 846303 h 3603130"/>
              <a:gd name="connsiteX13" fmla="*/ 87599 w 5018796"/>
              <a:gd name="connsiteY13" fmla="*/ 870367 h 3603130"/>
              <a:gd name="connsiteX14" fmla="*/ 550988 w 5018796"/>
              <a:gd name="connsiteY14" fmla="*/ 401135 h 3603130"/>
              <a:gd name="connsiteX15" fmla="*/ 1465393 w 5018796"/>
              <a:gd name="connsiteY15" fmla="*/ 1030387 h 3603130"/>
              <a:gd name="connsiteX0" fmla="*/ 1465393 w 5018796"/>
              <a:gd name="connsiteY0" fmla="*/ 1030387 h 3603130"/>
              <a:gd name="connsiteX1" fmla="*/ 1854353 w 5018796"/>
              <a:gd name="connsiteY1" fmla="*/ 1065717 h 3603130"/>
              <a:gd name="connsiteX2" fmla="*/ 2071036 w 5018796"/>
              <a:gd name="connsiteY2" fmla="*/ 607266 h 3603130"/>
              <a:gd name="connsiteX3" fmla="*/ 2768636 w 5018796"/>
              <a:gd name="connsiteY3" fmla="*/ 64251 h 3603130"/>
              <a:gd name="connsiteX4" fmla="*/ 3303022 w 5018796"/>
              <a:gd name="connsiteY4" fmla="*/ 43970 h 3603130"/>
              <a:gd name="connsiteX5" fmla="*/ 4595675 w 5018796"/>
              <a:gd name="connsiteY5" fmla="*/ 486950 h 3603130"/>
              <a:gd name="connsiteX6" fmla="*/ 5018796 w 5018796"/>
              <a:gd name="connsiteY6" fmla="*/ 741629 h 3603130"/>
              <a:gd name="connsiteX7" fmla="*/ 5018796 w 5018796"/>
              <a:gd name="connsiteY7" fmla="*/ 2722809 h 3603130"/>
              <a:gd name="connsiteX8" fmla="*/ 4246760 w 5018796"/>
              <a:gd name="connsiteY8" fmla="*/ 3603130 h 3603130"/>
              <a:gd name="connsiteX9" fmla="*/ 1817274 w 5018796"/>
              <a:gd name="connsiteY9" fmla="*/ 3218119 h 3603130"/>
              <a:gd name="connsiteX10" fmla="*/ 1321964 w 5018796"/>
              <a:gd name="connsiteY10" fmla="*/ 2722809 h 3603130"/>
              <a:gd name="connsiteX11" fmla="*/ 1120564 w 5018796"/>
              <a:gd name="connsiteY11" fmla="*/ 1836493 h 3603130"/>
              <a:gd name="connsiteX12" fmla="*/ 98631 w 5018796"/>
              <a:gd name="connsiteY12" fmla="*/ 846303 h 3603130"/>
              <a:gd name="connsiteX13" fmla="*/ 87599 w 5018796"/>
              <a:gd name="connsiteY13" fmla="*/ 870367 h 3603130"/>
              <a:gd name="connsiteX14" fmla="*/ 407559 w 5018796"/>
              <a:gd name="connsiteY14" fmla="*/ 425198 h 3603130"/>
              <a:gd name="connsiteX15" fmla="*/ 1465393 w 5018796"/>
              <a:gd name="connsiteY15" fmla="*/ 1030387 h 3603130"/>
              <a:gd name="connsiteX0" fmla="*/ 1465393 w 5018796"/>
              <a:gd name="connsiteY0" fmla="*/ 1030387 h 3603130"/>
              <a:gd name="connsiteX1" fmla="*/ 1854353 w 5018796"/>
              <a:gd name="connsiteY1" fmla="*/ 1065717 h 3603130"/>
              <a:gd name="connsiteX2" fmla="*/ 2071036 w 5018796"/>
              <a:gd name="connsiteY2" fmla="*/ 607266 h 3603130"/>
              <a:gd name="connsiteX3" fmla="*/ 2768636 w 5018796"/>
              <a:gd name="connsiteY3" fmla="*/ 64251 h 3603130"/>
              <a:gd name="connsiteX4" fmla="*/ 3303022 w 5018796"/>
              <a:gd name="connsiteY4" fmla="*/ 43970 h 3603130"/>
              <a:gd name="connsiteX5" fmla="*/ 4595675 w 5018796"/>
              <a:gd name="connsiteY5" fmla="*/ 486950 h 3603130"/>
              <a:gd name="connsiteX6" fmla="*/ 5018796 w 5018796"/>
              <a:gd name="connsiteY6" fmla="*/ 741629 h 3603130"/>
              <a:gd name="connsiteX7" fmla="*/ 5018796 w 5018796"/>
              <a:gd name="connsiteY7" fmla="*/ 2722809 h 3603130"/>
              <a:gd name="connsiteX8" fmla="*/ 4246760 w 5018796"/>
              <a:gd name="connsiteY8" fmla="*/ 3603130 h 3603130"/>
              <a:gd name="connsiteX9" fmla="*/ 1817274 w 5018796"/>
              <a:gd name="connsiteY9" fmla="*/ 3218119 h 3603130"/>
              <a:gd name="connsiteX10" fmla="*/ 1321964 w 5018796"/>
              <a:gd name="connsiteY10" fmla="*/ 2722809 h 3603130"/>
              <a:gd name="connsiteX11" fmla="*/ 1120564 w 5018796"/>
              <a:gd name="connsiteY11" fmla="*/ 1836493 h 3603130"/>
              <a:gd name="connsiteX12" fmla="*/ 98631 w 5018796"/>
              <a:gd name="connsiteY12" fmla="*/ 846303 h 3603130"/>
              <a:gd name="connsiteX13" fmla="*/ 87599 w 5018796"/>
              <a:gd name="connsiteY13" fmla="*/ 870367 h 3603130"/>
              <a:gd name="connsiteX14" fmla="*/ 407559 w 5018796"/>
              <a:gd name="connsiteY14" fmla="*/ 425198 h 3603130"/>
              <a:gd name="connsiteX15" fmla="*/ 826814 w 5018796"/>
              <a:gd name="connsiteY15" fmla="*/ 485356 h 3603130"/>
              <a:gd name="connsiteX16" fmla="*/ 1465393 w 5018796"/>
              <a:gd name="connsiteY16" fmla="*/ 1030387 h 3603130"/>
              <a:gd name="connsiteX0" fmla="*/ 1453677 w 5007080"/>
              <a:gd name="connsiteY0" fmla="*/ 1030387 h 3603130"/>
              <a:gd name="connsiteX1" fmla="*/ 1842637 w 5007080"/>
              <a:gd name="connsiteY1" fmla="*/ 1065717 h 3603130"/>
              <a:gd name="connsiteX2" fmla="*/ 2059320 w 5007080"/>
              <a:gd name="connsiteY2" fmla="*/ 607266 h 3603130"/>
              <a:gd name="connsiteX3" fmla="*/ 2756920 w 5007080"/>
              <a:gd name="connsiteY3" fmla="*/ 64251 h 3603130"/>
              <a:gd name="connsiteX4" fmla="*/ 3291306 w 5007080"/>
              <a:gd name="connsiteY4" fmla="*/ 43970 h 3603130"/>
              <a:gd name="connsiteX5" fmla="*/ 4583959 w 5007080"/>
              <a:gd name="connsiteY5" fmla="*/ 486950 h 3603130"/>
              <a:gd name="connsiteX6" fmla="*/ 5007080 w 5007080"/>
              <a:gd name="connsiteY6" fmla="*/ 741629 h 3603130"/>
              <a:gd name="connsiteX7" fmla="*/ 5007080 w 5007080"/>
              <a:gd name="connsiteY7" fmla="*/ 2722809 h 3603130"/>
              <a:gd name="connsiteX8" fmla="*/ 4235044 w 5007080"/>
              <a:gd name="connsiteY8" fmla="*/ 3603130 h 3603130"/>
              <a:gd name="connsiteX9" fmla="*/ 1805558 w 5007080"/>
              <a:gd name="connsiteY9" fmla="*/ 3218119 h 3603130"/>
              <a:gd name="connsiteX10" fmla="*/ 1310248 w 5007080"/>
              <a:gd name="connsiteY10" fmla="*/ 2722809 h 3603130"/>
              <a:gd name="connsiteX11" fmla="*/ 1108848 w 5007080"/>
              <a:gd name="connsiteY11" fmla="*/ 1836493 h 3603130"/>
              <a:gd name="connsiteX12" fmla="*/ 86915 w 5007080"/>
              <a:gd name="connsiteY12" fmla="*/ 846303 h 3603130"/>
              <a:gd name="connsiteX13" fmla="*/ 75883 w 5007080"/>
              <a:gd name="connsiteY13" fmla="*/ 870367 h 3603130"/>
              <a:gd name="connsiteX14" fmla="*/ 164146 w 5007080"/>
              <a:gd name="connsiteY14" fmla="*/ 569577 h 3603130"/>
              <a:gd name="connsiteX15" fmla="*/ 395843 w 5007080"/>
              <a:gd name="connsiteY15" fmla="*/ 425198 h 3603130"/>
              <a:gd name="connsiteX16" fmla="*/ 815098 w 5007080"/>
              <a:gd name="connsiteY16" fmla="*/ 485356 h 3603130"/>
              <a:gd name="connsiteX17" fmla="*/ 1453677 w 5007080"/>
              <a:gd name="connsiteY17" fmla="*/ 1030387 h 3603130"/>
              <a:gd name="connsiteX0" fmla="*/ 1418768 w 4972171"/>
              <a:gd name="connsiteY0" fmla="*/ 1030387 h 3603130"/>
              <a:gd name="connsiteX1" fmla="*/ 1807728 w 4972171"/>
              <a:gd name="connsiteY1" fmla="*/ 1065717 h 3603130"/>
              <a:gd name="connsiteX2" fmla="*/ 2024411 w 4972171"/>
              <a:gd name="connsiteY2" fmla="*/ 607266 h 3603130"/>
              <a:gd name="connsiteX3" fmla="*/ 2722011 w 4972171"/>
              <a:gd name="connsiteY3" fmla="*/ 64251 h 3603130"/>
              <a:gd name="connsiteX4" fmla="*/ 3256397 w 4972171"/>
              <a:gd name="connsiteY4" fmla="*/ 43970 h 3603130"/>
              <a:gd name="connsiteX5" fmla="*/ 4549050 w 4972171"/>
              <a:gd name="connsiteY5" fmla="*/ 486950 h 3603130"/>
              <a:gd name="connsiteX6" fmla="*/ 4972171 w 4972171"/>
              <a:gd name="connsiteY6" fmla="*/ 741629 h 3603130"/>
              <a:gd name="connsiteX7" fmla="*/ 4972171 w 4972171"/>
              <a:gd name="connsiteY7" fmla="*/ 2722809 h 3603130"/>
              <a:gd name="connsiteX8" fmla="*/ 4200135 w 4972171"/>
              <a:gd name="connsiteY8" fmla="*/ 3603130 h 3603130"/>
              <a:gd name="connsiteX9" fmla="*/ 1770649 w 4972171"/>
              <a:gd name="connsiteY9" fmla="*/ 3218119 h 3603130"/>
              <a:gd name="connsiteX10" fmla="*/ 1275339 w 4972171"/>
              <a:gd name="connsiteY10" fmla="*/ 2722809 h 3603130"/>
              <a:gd name="connsiteX11" fmla="*/ 1073939 w 4972171"/>
              <a:gd name="connsiteY11" fmla="*/ 1836493 h 3603130"/>
              <a:gd name="connsiteX12" fmla="*/ 74072 w 4972171"/>
              <a:gd name="connsiteY12" fmla="*/ 1159125 h 3603130"/>
              <a:gd name="connsiteX13" fmla="*/ 52006 w 4972171"/>
              <a:gd name="connsiteY13" fmla="*/ 846303 h 3603130"/>
              <a:gd name="connsiteX14" fmla="*/ 40974 w 4972171"/>
              <a:gd name="connsiteY14" fmla="*/ 870367 h 3603130"/>
              <a:gd name="connsiteX15" fmla="*/ 129237 w 4972171"/>
              <a:gd name="connsiteY15" fmla="*/ 569577 h 3603130"/>
              <a:gd name="connsiteX16" fmla="*/ 360934 w 4972171"/>
              <a:gd name="connsiteY16" fmla="*/ 425198 h 3603130"/>
              <a:gd name="connsiteX17" fmla="*/ 780189 w 4972171"/>
              <a:gd name="connsiteY17" fmla="*/ 485356 h 3603130"/>
              <a:gd name="connsiteX18" fmla="*/ 1418768 w 4972171"/>
              <a:gd name="connsiteY18" fmla="*/ 1030387 h 3603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72171" h="3603130">
                <a:moveTo>
                  <a:pt x="1418768" y="1030387"/>
                </a:moveTo>
                <a:cubicBezTo>
                  <a:pt x="1471190" y="793640"/>
                  <a:pt x="1725176" y="1148269"/>
                  <a:pt x="1807728" y="1065717"/>
                </a:cubicBezTo>
                <a:cubicBezTo>
                  <a:pt x="1890280" y="983165"/>
                  <a:pt x="1872031" y="754124"/>
                  <a:pt x="2024411" y="607266"/>
                </a:cubicBezTo>
                <a:cubicBezTo>
                  <a:pt x="2176792" y="460408"/>
                  <a:pt x="2516680" y="158134"/>
                  <a:pt x="2722011" y="64251"/>
                </a:cubicBezTo>
                <a:cubicBezTo>
                  <a:pt x="2927342" y="-29632"/>
                  <a:pt x="2951891" y="-6427"/>
                  <a:pt x="3256397" y="43970"/>
                </a:cubicBezTo>
                <a:cubicBezTo>
                  <a:pt x="3560904" y="94367"/>
                  <a:pt x="4323770" y="422810"/>
                  <a:pt x="4549050" y="486950"/>
                </a:cubicBezTo>
                <a:cubicBezTo>
                  <a:pt x="4822602" y="631329"/>
                  <a:pt x="4972171" y="468077"/>
                  <a:pt x="4972171" y="741629"/>
                </a:cubicBezTo>
                <a:lnTo>
                  <a:pt x="4972171" y="2722809"/>
                </a:lnTo>
                <a:cubicBezTo>
                  <a:pt x="4972171" y="2996361"/>
                  <a:pt x="4473687" y="3603130"/>
                  <a:pt x="4200135" y="3603130"/>
                </a:cubicBezTo>
                <a:lnTo>
                  <a:pt x="1770649" y="3218119"/>
                </a:lnTo>
                <a:cubicBezTo>
                  <a:pt x="1497097" y="3218119"/>
                  <a:pt x="1275339" y="2996361"/>
                  <a:pt x="1275339" y="2722809"/>
                </a:cubicBezTo>
                <a:cubicBezTo>
                  <a:pt x="1276385" y="2391275"/>
                  <a:pt x="1072893" y="2168027"/>
                  <a:pt x="1073939" y="1836493"/>
                </a:cubicBezTo>
                <a:cubicBezTo>
                  <a:pt x="901311" y="1551816"/>
                  <a:pt x="244394" y="1324157"/>
                  <a:pt x="74072" y="1159125"/>
                </a:cubicBezTo>
                <a:cubicBezTo>
                  <a:pt x="-96250" y="994093"/>
                  <a:pt x="85105" y="870366"/>
                  <a:pt x="52006" y="846303"/>
                </a:cubicBezTo>
                <a:cubicBezTo>
                  <a:pt x="18907" y="822240"/>
                  <a:pt x="11553" y="918493"/>
                  <a:pt x="40974" y="870367"/>
                </a:cubicBezTo>
                <a:cubicBezTo>
                  <a:pt x="70395" y="822241"/>
                  <a:pt x="75910" y="643772"/>
                  <a:pt x="129237" y="569577"/>
                </a:cubicBezTo>
                <a:cubicBezTo>
                  <a:pt x="182564" y="495382"/>
                  <a:pt x="268992" y="437230"/>
                  <a:pt x="360934" y="425198"/>
                </a:cubicBezTo>
                <a:cubicBezTo>
                  <a:pt x="452876" y="413166"/>
                  <a:pt x="603883" y="384491"/>
                  <a:pt x="780189" y="485356"/>
                </a:cubicBezTo>
                <a:cubicBezTo>
                  <a:pt x="956495" y="586221"/>
                  <a:pt x="1243834" y="957723"/>
                  <a:pt x="1418768" y="1030387"/>
                </a:cubicBezTo>
                <a:close/>
              </a:path>
            </a:pathLst>
          </a:custGeom>
          <a:solidFill>
            <a:srgbClr val="00C6FF"/>
          </a:solidFill>
          <a:ln>
            <a:solidFill>
              <a:srgbClr val="00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5118" t="35255" r="57885" b="57199"/>
          <a:stretch/>
        </p:blipFill>
        <p:spPr>
          <a:xfrm>
            <a:off x="-17318" y="2053306"/>
            <a:ext cx="9161318" cy="2123412"/>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1886" r="5072" b="64283"/>
          <a:stretch/>
        </p:blipFill>
        <p:spPr>
          <a:xfrm>
            <a:off x="-17318" y="25400"/>
            <a:ext cx="9161318" cy="2027907"/>
          </a:xfrm>
          <a:prstGeom prst="rect">
            <a:avLst/>
          </a:prstGeom>
        </p:spPr>
      </p:pic>
      <p:pic>
        <p:nvPicPr>
          <p:cNvPr id="1030" name="Picture 6" descr="C:\Users\ADMIN\Desktop\4.png">
            <a:hlinkClick r:id="rId3" action="ppaction://hlinksldjump"/>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3211160" y="1673958"/>
            <a:ext cx="1186543" cy="98878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3.png">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1828851" y="2276287"/>
            <a:ext cx="1179966" cy="98330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11.png">
            <a:hlinkClick r:id="rId9" action="ppaction://hlinksldjump"/>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1258485" y="3830315"/>
            <a:ext cx="1140732" cy="9506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2.png">
            <a:hlinkClick r:id="rId12" action="ppaction://hlinksldjump"/>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1066800" y="2924728"/>
            <a:ext cx="1238250" cy="103187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ADMIN\Desktop\512821722.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100000" l="0" r="100000">
                        <a14:foregroundMark x1="44969" y1="5882" x2="42300" y2="10131"/>
                        <a14:foregroundMark x1="52772" y1="5065" x2="54825" y2="12908"/>
                        <a14:foregroundMark x1="57084" y1="3758" x2="56057" y2="9967"/>
                        <a14:foregroundMark x1="34021" y1="91667" x2="37629" y2="94118"/>
                        <a14:foregroundMark x1="64433" y1="92157" x2="62371"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1982115" y="2306408"/>
            <a:ext cx="873437" cy="914689"/>
          </a:xfrm>
          <a:prstGeom prst="rect">
            <a:avLst/>
          </a:prstGeom>
          <a:noFill/>
          <a:extLst>
            <a:ext uri="{909E8E84-426E-40DD-AFC4-6F175D3DCCD1}">
              <a14:hiddenFill xmlns:a14="http://schemas.microsoft.com/office/drawing/2010/main">
                <a:solidFill>
                  <a:srgbClr val="FFFFFF"/>
                </a:solidFill>
              </a14:hiddenFill>
            </a:ext>
          </a:extLst>
        </p:spPr>
      </p:pic>
      <p:sp>
        <p:nvSpPr>
          <p:cNvPr id="3" name="Action Button: Forward or Next 2">
            <a:hlinkClick r:id="rId3" action="ppaction://hlinksldjump" highlightClick="1"/>
          </p:cNvPr>
          <p:cNvSpPr/>
          <p:nvPr/>
        </p:nvSpPr>
        <p:spPr>
          <a:xfrm>
            <a:off x="8534400" y="25400"/>
            <a:ext cx="609600" cy="609600"/>
          </a:xfrm>
          <a:prstGeom prst="actionButtonForwardNex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Rectangle 19">
            <a:hlinkClick r:id="rId17" action="ppaction://hlinksldjump"/>
          </p:cNvPr>
          <p:cNvSpPr/>
          <p:nvPr/>
        </p:nvSpPr>
        <p:spPr>
          <a:xfrm>
            <a:off x="3050041" y="2763753"/>
            <a:ext cx="2434318" cy="697011"/>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0000"/>
                </a:solidFill>
                <a:latin typeface="Times New Roman" pitchFamily="18" charset="0"/>
                <a:cs typeface="Times New Roman" pitchFamily="18" charset="0"/>
              </a:rPr>
              <a:t>Tăng tốc</a:t>
            </a:r>
            <a:endParaRPr lang="en-US" sz="3200" b="1">
              <a:solidFill>
                <a:srgbClr val="FF0000"/>
              </a:solidFill>
              <a:latin typeface="Times New Roman" pitchFamily="18" charset="0"/>
              <a:cs typeface="Times New Roman" pitchFamily="18" charset="0"/>
            </a:endParaRPr>
          </a:p>
        </p:txBody>
      </p:sp>
      <p:sp>
        <p:nvSpPr>
          <p:cNvPr id="21" name="Rectangle 20"/>
          <p:cNvSpPr/>
          <p:nvPr/>
        </p:nvSpPr>
        <p:spPr>
          <a:xfrm>
            <a:off x="4267200" y="2072052"/>
            <a:ext cx="2434318" cy="697011"/>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0000"/>
                </a:solidFill>
                <a:latin typeface="Times New Roman" pitchFamily="18" charset="0"/>
                <a:cs typeface="Times New Roman" pitchFamily="18" charset="0"/>
              </a:rPr>
              <a:t>Về đích</a:t>
            </a:r>
            <a:endParaRPr lang="en-US" sz="32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9529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63" presetClass="path" presetSubtype="0" accel="50000" decel="50000" fill="hold" nodeType="afterEffect">
                                  <p:stCondLst>
                                    <p:cond delay="0"/>
                                  </p:stCondLst>
                                  <p:childTnLst>
                                    <p:animMotion origin="layout" path="M -3.33333E-6 2.22222E-6 L 0.14184 -0.09861 " pathEditMode="relative" rAng="0" ptsTypes="AA">
                                      <p:cBhvr>
                                        <p:cTn id="15" dur="500" fill="hold"/>
                                        <p:tgtEl>
                                          <p:spTgt spid="16"/>
                                        </p:tgtEl>
                                        <p:attrNameLst>
                                          <p:attrName>ppt_x</p:attrName>
                                          <p:attrName>ppt_y</p:attrName>
                                        </p:attrNameLst>
                                      </p:cBhvr>
                                      <p:rCtr x="7083" y="-4944"/>
                                    </p:animMotion>
                                  </p:childTnLst>
                                </p:cTn>
                              </p:par>
                            </p:childTnLst>
                          </p:cTn>
                        </p:par>
                        <p:par>
                          <p:cTn id="16" fill="hold">
                            <p:stCondLst>
                              <p:cond delay="500"/>
                            </p:stCondLst>
                            <p:childTnLst>
                              <p:par>
                                <p:cTn id="17" presetID="16" presetClass="exit" presetSubtype="21" fill="hold" grpId="0" nodeType="afterEffect">
                                  <p:stCondLst>
                                    <p:cond delay="0"/>
                                  </p:stCondLst>
                                  <p:childTnLst>
                                    <p:animEffect transition="out" filter="barn(inVertical)">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8100"/>
            <a:ext cx="9486900" cy="5943600"/>
          </a:xfrm>
          <a:prstGeom prst="rect">
            <a:avLst/>
          </a:prstGeom>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468" b="89985" l="3385" r="90000">
                        <a14:foregroundMark x1="26923" y1="65639" x2="26923" y2="65639"/>
                        <a14:foregroundMark x1="70615" y1="68721" x2="70615" y2="68721"/>
                      </a14:backgroundRemoval>
                    </a14:imgEffect>
                  </a14:imgLayer>
                </a14:imgProps>
              </a:ext>
              <a:ext uri="{28A0092B-C50C-407E-A947-70E740481C1C}">
                <a14:useLocalDpi xmlns:a14="http://schemas.microsoft.com/office/drawing/2010/main" val="0"/>
              </a:ext>
            </a:extLst>
          </a:blip>
          <a:srcRect l="3404" t="3333" r="14055" b="15333"/>
          <a:stretch/>
        </p:blipFill>
        <p:spPr>
          <a:xfrm>
            <a:off x="-76200" y="-114300"/>
            <a:ext cx="1665157" cy="1638300"/>
          </a:xfrm>
          <a:prstGeom prst="rect">
            <a:avLst/>
          </a:prstGeom>
        </p:spPr>
      </p:pic>
      <p:grpSp>
        <p:nvGrpSpPr>
          <p:cNvPr id="21" name="start timer"/>
          <p:cNvGrpSpPr/>
          <p:nvPr/>
        </p:nvGrpSpPr>
        <p:grpSpPr>
          <a:xfrm>
            <a:off x="6574104" y="1181100"/>
            <a:ext cx="1977629" cy="599972"/>
            <a:chOff x="1332706" y="185859"/>
            <a:chExt cx="2636838" cy="799962"/>
          </a:xfrm>
        </p:grpSpPr>
        <p:sp>
          <p:nvSpPr>
            <p:cNvPr id="22" name="Rounded Rectangle 21"/>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0" dirty="0">
                <a:latin typeface="Arial" panose="020B0604020202020204" pitchFamily="34" charset="0"/>
                <a:cs typeface="Arial" panose="020B0604020202020204" pitchFamily="34" charset="0"/>
              </a:endParaRPr>
            </a:p>
          </p:txBody>
        </p:sp>
        <p:sp>
          <p:nvSpPr>
            <p:cNvPr id="23" name="Rounded Rectangle 22"/>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dirty="0">
                  <a:latin typeface="Arial" panose="020B0604020202020204" pitchFamily="34" charset="0"/>
                  <a:cs typeface="Arial" panose="020B0604020202020204" pitchFamily="34" charset="0"/>
                </a:rPr>
                <a:t>START TIMER</a:t>
              </a:r>
            </a:p>
          </p:txBody>
        </p:sp>
      </p:grpSp>
      <p:grpSp>
        <p:nvGrpSpPr>
          <p:cNvPr id="24" name="times up"/>
          <p:cNvGrpSpPr/>
          <p:nvPr/>
        </p:nvGrpSpPr>
        <p:grpSpPr>
          <a:xfrm>
            <a:off x="6574104" y="1181100"/>
            <a:ext cx="1977629" cy="599972"/>
            <a:chOff x="4321176" y="185859"/>
            <a:chExt cx="2636838" cy="799962"/>
          </a:xfrm>
        </p:grpSpPr>
        <p:sp>
          <p:nvSpPr>
            <p:cNvPr id="25" name="Rounded Rectangle 24"/>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0" dirty="0">
                <a:latin typeface="Arial" panose="020B0604020202020204" pitchFamily="34" charset="0"/>
                <a:cs typeface="Arial" panose="020B0604020202020204" pitchFamily="34" charset="0"/>
              </a:endParaRPr>
            </a:p>
          </p:txBody>
        </p:sp>
        <p:sp>
          <p:nvSpPr>
            <p:cNvPr id="26" name="Rounded Rectangle 25"/>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dirty="0">
                  <a:latin typeface="Arial" panose="020B0604020202020204" pitchFamily="34" charset="0"/>
                  <a:cs typeface="Arial" panose="020B0604020202020204" pitchFamily="34" charset="0"/>
                </a:rPr>
                <a:t>TIME’S UP!</a:t>
              </a:r>
            </a:p>
          </p:txBody>
        </p:sp>
      </p:grpSp>
      <p:sp>
        <p:nvSpPr>
          <p:cNvPr id="27" name="AutoShape 3"/>
          <p:cNvSpPr>
            <a:spLocks noChangeAspect="1" noChangeArrowheads="1" noTextEdit="1"/>
          </p:cNvSpPr>
          <p:nvPr/>
        </p:nvSpPr>
        <p:spPr bwMode="auto">
          <a:xfrm>
            <a:off x="5440104" y="1923246"/>
            <a:ext cx="3692129"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8" name="Rectangle 5"/>
          <p:cNvSpPr>
            <a:spLocks noChangeArrowheads="1"/>
          </p:cNvSpPr>
          <p:nvPr/>
        </p:nvSpPr>
        <p:spPr bwMode="auto">
          <a:xfrm>
            <a:off x="7432020" y="2347109"/>
            <a:ext cx="102394" cy="278606"/>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9" name="Rectangle 6"/>
          <p:cNvSpPr>
            <a:spLocks noChangeArrowheads="1"/>
          </p:cNvSpPr>
          <p:nvPr/>
        </p:nvSpPr>
        <p:spPr bwMode="auto">
          <a:xfrm>
            <a:off x="7432020" y="2347109"/>
            <a:ext cx="102394" cy="27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0" name="Rectangle 7"/>
          <p:cNvSpPr>
            <a:spLocks noChangeArrowheads="1"/>
          </p:cNvSpPr>
          <p:nvPr/>
        </p:nvSpPr>
        <p:spPr bwMode="auto">
          <a:xfrm>
            <a:off x="7432020" y="2347108"/>
            <a:ext cx="102394" cy="109538"/>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1" name="Rectangle 8"/>
          <p:cNvSpPr>
            <a:spLocks noChangeArrowheads="1"/>
          </p:cNvSpPr>
          <p:nvPr/>
        </p:nvSpPr>
        <p:spPr bwMode="auto">
          <a:xfrm>
            <a:off x="7432020" y="2347108"/>
            <a:ext cx="102394"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2" name="Freeform 9"/>
          <p:cNvSpPr>
            <a:spLocks/>
          </p:cNvSpPr>
          <p:nvPr/>
        </p:nvSpPr>
        <p:spPr bwMode="auto">
          <a:xfrm>
            <a:off x="7314148" y="2266147"/>
            <a:ext cx="345281" cy="146447"/>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3" name="Freeform 10"/>
          <p:cNvSpPr>
            <a:spLocks/>
          </p:cNvSpPr>
          <p:nvPr/>
        </p:nvSpPr>
        <p:spPr bwMode="auto">
          <a:xfrm>
            <a:off x="8084483" y="2451884"/>
            <a:ext cx="683419" cy="832247"/>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4" name="Freeform 11"/>
          <p:cNvSpPr>
            <a:spLocks/>
          </p:cNvSpPr>
          <p:nvPr/>
        </p:nvSpPr>
        <p:spPr bwMode="auto">
          <a:xfrm>
            <a:off x="6210439" y="2436406"/>
            <a:ext cx="682229" cy="833438"/>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5" name="Freeform 12"/>
          <p:cNvSpPr>
            <a:spLocks noEditPoints="1"/>
          </p:cNvSpPr>
          <p:nvPr/>
        </p:nvSpPr>
        <p:spPr bwMode="auto">
          <a:xfrm>
            <a:off x="6368792" y="2666197"/>
            <a:ext cx="203597" cy="146447"/>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6" name="Freeform 13"/>
          <p:cNvSpPr>
            <a:spLocks noEditPoints="1"/>
          </p:cNvSpPr>
          <p:nvPr/>
        </p:nvSpPr>
        <p:spPr bwMode="auto">
          <a:xfrm>
            <a:off x="6368792" y="2666197"/>
            <a:ext cx="203597" cy="146447"/>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7" name="Freeform 14"/>
          <p:cNvSpPr>
            <a:spLocks/>
          </p:cNvSpPr>
          <p:nvPr/>
        </p:nvSpPr>
        <p:spPr bwMode="auto">
          <a:xfrm>
            <a:off x="6368792" y="2666197"/>
            <a:ext cx="203597" cy="146447"/>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8" name="Freeform 15"/>
          <p:cNvSpPr>
            <a:spLocks/>
          </p:cNvSpPr>
          <p:nvPr/>
        </p:nvSpPr>
        <p:spPr bwMode="auto">
          <a:xfrm>
            <a:off x="8589308" y="2798356"/>
            <a:ext cx="22622" cy="28575"/>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9" name="Freeform 16"/>
          <p:cNvSpPr>
            <a:spLocks/>
          </p:cNvSpPr>
          <p:nvPr/>
        </p:nvSpPr>
        <p:spPr bwMode="auto">
          <a:xfrm>
            <a:off x="8409523" y="2682865"/>
            <a:ext cx="200025" cy="142875"/>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0" name="Freeform 17"/>
          <p:cNvSpPr>
            <a:spLocks/>
          </p:cNvSpPr>
          <p:nvPr/>
        </p:nvSpPr>
        <p:spPr bwMode="auto">
          <a:xfrm>
            <a:off x="5783004" y="2053025"/>
            <a:ext cx="1170385" cy="9906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1" name="Freeform 18"/>
          <p:cNvSpPr>
            <a:spLocks noEditPoints="1"/>
          </p:cNvSpPr>
          <p:nvPr/>
        </p:nvSpPr>
        <p:spPr bwMode="auto">
          <a:xfrm>
            <a:off x="5944929" y="2955519"/>
            <a:ext cx="152400" cy="88106"/>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2" name="Freeform 19"/>
          <p:cNvSpPr>
            <a:spLocks/>
          </p:cNvSpPr>
          <p:nvPr/>
        </p:nvSpPr>
        <p:spPr bwMode="auto">
          <a:xfrm>
            <a:off x="5894923" y="2232809"/>
            <a:ext cx="273844" cy="810816"/>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3" name="Freeform 20"/>
          <p:cNvSpPr>
            <a:spLocks/>
          </p:cNvSpPr>
          <p:nvPr/>
        </p:nvSpPr>
        <p:spPr bwMode="auto">
          <a:xfrm>
            <a:off x="6241396" y="5261759"/>
            <a:ext cx="573881" cy="706041"/>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4" name="Freeform 21"/>
          <p:cNvSpPr>
            <a:spLocks noEditPoints="1"/>
          </p:cNvSpPr>
          <p:nvPr/>
        </p:nvSpPr>
        <p:spPr bwMode="auto">
          <a:xfrm>
            <a:off x="6443801" y="5466546"/>
            <a:ext cx="248841" cy="178594"/>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5" name="Freeform 22"/>
          <p:cNvSpPr>
            <a:spLocks noEditPoints="1"/>
          </p:cNvSpPr>
          <p:nvPr/>
        </p:nvSpPr>
        <p:spPr bwMode="auto">
          <a:xfrm>
            <a:off x="6443801" y="5466546"/>
            <a:ext cx="248841" cy="178594"/>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6" name="Freeform 23"/>
          <p:cNvSpPr>
            <a:spLocks/>
          </p:cNvSpPr>
          <p:nvPr/>
        </p:nvSpPr>
        <p:spPr bwMode="auto">
          <a:xfrm>
            <a:off x="6443801" y="5466546"/>
            <a:ext cx="248841" cy="178594"/>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7" name="Freeform 24"/>
          <p:cNvSpPr>
            <a:spLocks/>
          </p:cNvSpPr>
          <p:nvPr/>
        </p:nvSpPr>
        <p:spPr bwMode="auto">
          <a:xfrm>
            <a:off x="8165446" y="5261759"/>
            <a:ext cx="573881" cy="706041"/>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8" name="Freeform 25"/>
          <p:cNvSpPr>
            <a:spLocks/>
          </p:cNvSpPr>
          <p:nvPr/>
        </p:nvSpPr>
        <p:spPr bwMode="auto">
          <a:xfrm>
            <a:off x="8510727" y="5465356"/>
            <a:ext cx="27385" cy="54769"/>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9" name="Freeform 26"/>
          <p:cNvSpPr>
            <a:spLocks/>
          </p:cNvSpPr>
          <p:nvPr/>
        </p:nvSpPr>
        <p:spPr bwMode="auto">
          <a:xfrm>
            <a:off x="8510727" y="5465356"/>
            <a:ext cx="27385" cy="54769"/>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0" name="Freeform 27"/>
          <p:cNvSpPr>
            <a:spLocks/>
          </p:cNvSpPr>
          <p:nvPr/>
        </p:nvSpPr>
        <p:spPr bwMode="auto">
          <a:xfrm>
            <a:off x="8286889" y="5465356"/>
            <a:ext cx="251222" cy="179785"/>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nvGrpSpPr>
          <p:cNvPr id="51" name="Clock hand spin">
            <a:extLst>
              <a:ext uri="{FF2B5EF4-FFF2-40B4-BE49-F238E27FC236}">
                <a16:creationId xmlns:a16="http://schemas.microsoft.com/office/drawing/2014/main" id="{BB0445D5-A6E5-40E7-BBDD-5E3EFA13BDED}"/>
              </a:ext>
            </a:extLst>
          </p:cNvPr>
          <p:cNvGrpSpPr/>
          <p:nvPr/>
        </p:nvGrpSpPr>
        <p:grpSpPr>
          <a:xfrm rot="1786145">
            <a:off x="6053276" y="2738824"/>
            <a:ext cx="2871788" cy="2872979"/>
            <a:chOff x="817563" y="2264166"/>
            <a:chExt cx="3829050" cy="3830638"/>
          </a:xfrm>
        </p:grpSpPr>
        <p:sp>
          <p:nvSpPr>
            <p:cNvPr id="52" name="Oval 28"/>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sp>
          <p:nvSpPr>
            <p:cNvPr id="53"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grpSp>
      <p:sp>
        <p:nvSpPr>
          <p:cNvPr id="54" name="Freeform 29"/>
          <p:cNvSpPr>
            <a:spLocks noEditPoints="1"/>
          </p:cNvSpPr>
          <p:nvPr/>
        </p:nvSpPr>
        <p:spPr bwMode="auto">
          <a:xfrm>
            <a:off x="5843726" y="2530465"/>
            <a:ext cx="3290888" cy="3288506"/>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5" name="Freeform 30"/>
          <p:cNvSpPr>
            <a:spLocks noEditPoints="1"/>
          </p:cNvSpPr>
          <p:nvPr/>
        </p:nvSpPr>
        <p:spPr bwMode="auto">
          <a:xfrm>
            <a:off x="5973505" y="2659053"/>
            <a:ext cx="3032522" cy="3031331"/>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6" name="Freeform 31"/>
          <p:cNvSpPr>
            <a:spLocks noEditPoints="1"/>
          </p:cNvSpPr>
          <p:nvPr/>
        </p:nvSpPr>
        <p:spPr bwMode="auto">
          <a:xfrm>
            <a:off x="5905639" y="2591187"/>
            <a:ext cx="3165872" cy="3167063"/>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64" name="Freeform 40"/>
          <p:cNvSpPr>
            <a:spLocks noEditPoints="1"/>
          </p:cNvSpPr>
          <p:nvPr/>
        </p:nvSpPr>
        <p:spPr bwMode="auto">
          <a:xfrm>
            <a:off x="7873741" y="3179356"/>
            <a:ext cx="15479" cy="91679"/>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nvGrpSpPr>
          <p:cNvPr id="65" name="Group 64">
            <a:extLst>
              <a:ext uri="{FF2B5EF4-FFF2-40B4-BE49-F238E27FC236}">
                <a16:creationId xmlns:a16="http://schemas.microsoft.com/office/drawing/2014/main" id="{26421DDD-07C3-42B6-869F-AD3A53DC2A79}"/>
              </a:ext>
            </a:extLst>
          </p:cNvPr>
          <p:cNvGrpSpPr/>
          <p:nvPr/>
        </p:nvGrpSpPr>
        <p:grpSpPr>
          <a:xfrm>
            <a:off x="8369637" y="3958965"/>
            <a:ext cx="439341" cy="440531"/>
            <a:chOff x="3722688" y="3113478"/>
            <a:chExt cx="585788" cy="587375"/>
          </a:xfrm>
        </p:grpSpPr>
        <p:sp>
          <p:nvSpPr>
            <p:cNvPr id="66" name="Freeform 44"/>
            <p:cNvSpPr>
              <a:spLocks/>
            </p:cNvSpPr>
            <p:nvPr/>
          </p:nvSpPr>
          <p:spPr bwMode="auto">
            <a:xfrm>
              <a:off x="3722688" y="3113478"/>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67" name="Freeform 45"/>
            <p:cNvSpPr>
              <a:spLocks/>
            </p:cNvSpPr>
            <p:nvPr/>
          </p:nvSpPr>
          <p:spPr bwMode="auto">
            <a:xfrm>
              <a:off x="3781425" y="3169041"/>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68" name="Freeform 46"/>
            <p:cNvSpPr>
              <a:spLocks noEditPoints="1"/>
            </p:cNvSpPr>
            <p:nvPr/>
          </p:nvSpPr>
          <p:spPr bwMode="auto">
            <a:xfrm>
              <a:off x="3786188" y="3272228"/>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69" name="Freeform 47"/>
            <p:cNvSpPr>
              <a:spLocks/>
            </p:cNvSpPr>
            <p:nvPr/>
          </p:nvSpPr>
          <p:spPr bwMode="auto">
            <a:xfrm>
              <a:off x="3786188" y="3213491"/>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0" name="Rectangle 48"/>
            <p:cNvSpPr>
              <a:spLocks noChangeArrowheads="1"/>
            </p:cNvSpPr>
            <p:nvPr/>
          </p:nvSpPr>
          <p:spPr bwMode="auto">
            <a:xfrm>
              <a:off x="3941763" y="3299216"/>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1" name="Rectangle 49"/>
            <p:cNvSpPr>
              <a:spLocks noChangeArrowheads="1"/>
            </p:cNvSpPr>
            <p:nvPr/>
          </p:nvSpPr>
          <p:spPr bwMode="auto">
            <a:xfrm>
              <a:off x="3941763" y="3216666"/>
              <a:ext cx="138928" cy="323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5</a:t>
              </a:r>
              <a:endParaRPr lang="en-US" altLang="en-US" sz="1350" dirty="0"/>
            </a:p>
          </p:txBody>
        </p:sp>
      </p:grpSp>
      <p:sp>
        <p:nvSpPr>
          <p:cNvPr id="72" name="Freeform 52"/>
          <p:cNvSpPr>
            <a:spLocks noEditPoints="1"/>
          </p:cNvSpPr>
          <p:nvPr/>
        </p:nvSpPr>
        <p:spPr bwMode="auto">
          <a:xfrm>
            <a:off x="8435717" y="4024699"/>
            <a:ext cx="45244" cy="119063"/>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nvGrpSpPr>
          <p:cNvPr id="73" name="Group 72">
            <a:extLst>
              <a:ext uri="{FF2B5EF4-FFF2-40B4-BE49-F238E27FC236}">
                <a16:creationId xmlns:a16="http://schemas.microsoft.com/office/drawing/2014/main" id="{5AAA3125-6198-4B7D-906A-040AAB47590B}"/>
              </a:ext>
            </a:extLst>
          </p:cNvPr>
          <p:cNvGrpSpPr/>
          <p:nvPr/>
        </p:nvGrpSpPr>
        <p:grpSpPr>
          <a:xfrm>
            <a:off x="7277834" y="4992962"/>
            <a:ext cx="425054" cy="426244"/>
            <a:chOff x="3754438" y="4585091"/>
            <a:chExt cx="566738" cy="568325"/>
          </a:xfrm>
        </p:grpSpPr>
        <p:sp>
          <p:nvSpPr>
            <p:cNvPr id="74" name="Freeform 56"/>
            <p:cNvSpPr>
              <a:spLocks/>
            </p:cNvSpPr>
            <p:nvPr/>
          </p:nvSpPr>
          <p:spPr bwMode="auto">
            <a:xfrm>
              <a:off x="3754438" y="4585091"/>
              <a:ext cx="566738" cy="568325"/>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2"/>
                    <a:pt x="0" y="116"/>
                  </a:cubicBezTo>
                  <a:cubicBezTo>
                    <a:pt x="0" y="179"/>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5" name="Oval 57"/>
            <p:cNvSpPr>
              <a:spLocks noChangeArrowheads="1"/>
            </p:cNvSpPr>
            <p:nvPr/>
          </p:nvSpPr>
          <p:spPr bwMode="auto">
            <a:xfrm>
              <a:off x="3810000" y="4639066"/>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6" name="Freeform 58"/>
            <p:cNvSpPr>
              <a:spLocks noEditPoints="1"/>
            </p:cNvSpPr>
            <p:nvPr/>
          </p:nvSpPr>
          <p:spPr bwMode="auto">
            <a:xfrm>
              <a:off x="3810000" y="4732728"/>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7" name="Freeform 59"/>
            <p:cNvSpPr>
              <a:spLocks/>
            </p:cNvSpPr>
            <p:nvPr/>
          </p:nvSpPr>
          <p:spPr bwMode="auto">
            <a:xfrm>
              <a:off x="3810000" y="4666053"/>
              <a:ext cx="190500" cy="428625"/>
            </a:xfrm>
            <a:custGeom>
              <a:avLst/>
              <a:gdLst>
                <a:gd name="T0" fmla="*/ 49 w 78"/>
                <a:gd name="T1" fmla="*/ 0 h 175"/>
                <a:gd name="T2" fmla="*/ 18 w 78"/>
                <a:gd name="T3" fmla="*/ 27 h 175"/>
                <a:gd name="T4" fmla="*/ 18 w 78"/>
                <a:gd name="T5" fmla="*/ 27 h 175"/>
                <a:gd name="T6" fmla="*/ 18 w 78"/>
                <a:gd name="T7" fmla="*/ 27 h 175"/>
                <a:gd name="T8" fmla="*/ 18 w 78"/>
                <a:gd name="T9" fmla="*/ 27 h 175"/>
                <a:gd name="T10" fmla="*/ 18 w 78"/>
                <a:gd name="T11" fmla="*/ 27 h 175"/>
                <a:gd name="T12" fmla="*/ 0 w 78"/>
                <a:gd name="T13" fmla="*/ 82 h 175"/>
                <a:gd name="T14" fmla="*/ 0 w 78"/>
                <a:gd name="T15" fmla="*/ 82 h 175"/>
                <a:gd name="T16" fmla="*/ 0 w 78"/>
                <a:gd name="T17" fmla="*/ 83 h 175"/>
                <a:gd name="T18" fmla="*/ 0 w 78"/>
                <a:gd name="T19" fmla="*/ 83 h 175"/>
                <a:gd name="T20" fmla="*/ 0 w 78"/>
                <a:gd name="T21" fmla="*/ 83 h 175"/>
                <a:gd name="T22" fmla="*/ 0 w 78"/>
                <a:gd name="T23" fmla="*/ 83 h 175"/>
                <a:gd name="T24" fmla="*/ 0 w 78"/>
                <a:gd name="T25" fmla="*/ 83 h 175"/>
                <a:gd name="T26" fmla="*/ 0 w 78"/>
                <a:gd name="T27" fmla="*/ 83 h 175"/>
                <a:gd name="T28" fmla="*/ 0 w 78"/>
                <a:gd name="T29" fmla="*/ 83 h 175"/>
                <a:gd name="T30" fmla="*/ 0 w 78"/>
                <a:gd name="T31" fmla="*/ 83 h 175"/>
                <a:gd name="T32" fmla="*/ 0 w 78"/>
                <a:gd name="T33" fmla="*/ 84 h 175"/>
                <a:gd name="T34" fmla="*/ 0 w 78"/>
                <a:gd name="T35" fmla="*/ 84 h 175"/>
                <a:gd name="T36" fmla="*/ 0 w 78"/>
                <a:gd name="T37" fmla="*/ 84 h 175"/>
                <a:gd name="T38" fmla="*/ 0 w 78"/>
                <a:gd name="T39" fmla="*/ 84 h 175"/>
                <a:gd name="T40" fmla="*/ 0 w 78"/>
                <a:gd name="T41" fmla="*/ 84 h 175"/>
                <a:gd name="T42" fmla="*/ 0 w 78"/>
                <a:gd name="T43" fmla="*/ 84 h 175"/>
                <a:gd name="T44" fmla="*/ 6 w 78"/>
                <a:gd name="T45" fmla="*/ 117 h 175"/>
                <a:gd name="T46" fmla="*/ 6 w 78"/>
                <a:gd name="T47" fmla="*/ 117 h 175"/>
                <a:gd name="T48" fmla="*/ 7 w 78"/>
                <a:gd name="T49" fmla="*/ 118 h 175"/>
                <a:gd name="T50" fmla="*/ 7 w 78"/>
                <a:gd name="T51" fmla="*/ 118 h 175"/>
                <a:gd name="T52" fmla="*/ 7 w 78"/>
                <a:gd name="T53" fmla="*/ 118 h 175"/>
                <a:gd name="T54" fmla="*/ 7 w 78"/>
                <a:gd name="T55" fmla="*/ 118 h 175"/>
                <a:gd name="T56" fmla="*/ 7 w 78"/>
                <a:gd name="T57" fmla="*/ 118 h 175"/>
                <a:gd name="T58" fmla="*/ 7 w 78"/>
                <a:gd name="T59" fmla="*/ 118 h 175"/>
                <a:gd name="T60" fmla="*/ 7 w 78"/>
                <a:gd name="T61" fmla="*/ 118 h 175"/>
                <a:gd name="T62" fmla="*/ 7 w 78"/>
                <a:gd name="T63" fmla="*/ 118 h 175"/>
                <a:gd name="T64" fmla="*/ 7 w 78"/>
                <a:gd name="T65" fmla="*/ 118 h 175"/>
                <a:gd name="T66" fmla="*/ 78 w 78"/>
                <a:gd name="T67" fmla="*/ 175 h 175"/>
                <a:gd name="T68" fmla="*/ 46 w 78"/>
                <a:gd name="T69" fmla="*/ 153 h 175"/>
                <a:gd name="T70" fmla="*/ 19 w 78"/>
                <a:gd name="T71" fmla="*/ 106 h 175"/>
                <a:gd name="T72" fmla="*/ 15 w 78"/>
                <a:gd name="T73" fmla="*/ 78 h 175"/>
                <a:gd name="T74" fmla="*/ 15 w 78"/>
                <a:gd name="T75" fmla="*/ 77 h 175"/>
                <a:gd name="T76" fmla="*/ 30 w 78"/>
                <a:gd name="T77" fmla="*/ 24 h 175"/>
                <a:gd name="T78" fmla="*/ 46 w 78"/>
                <a:gd name="T79" fmla="*/ 3 h 175"/>
                <a:gd name="T80" fmla="*/ 49 w 78"/>
                <a:gd name="T8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37" y="7"/>
                    <a:pt x="27" y="16"/>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7" y="42"/>
                    <a:pt x="0" y="6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96"/>
                    <a:pt x="2" y="107"/>
                    <a:pt x="6" y="117"/>
                  </a:cubicBezTo>
                  <a:cubicBezTo>
                    <a:pt x="6" y="117"/>
                    <a:pt x="6" y="117"/>
                    <a:pt x="6" y="117"/>
                  </a:cubicBezTo>
                  <a:cubicBezTo>
                    <a:pt x="6" y="117"/>
                    <a:pt x="6" y="117"/>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19" y="148"/>
                    <a:pt x="46" y="170"/>
                    <a:pt x="78" y="175"/>
                  </a:cubicBezTo>
                  <a:cubicBezTo>
                    <a:pt x="66" y="170"/>
                    <a:pt x="55" y="162"/>
                    <a:pt x="46" y="153"/>
                  </a:cubicBezTo>
                  <a:cubicBezTo>
                    <a:pt x="33" y="140"/>
                    <a:pt x="24" y="124"/>
                    <a:pt x="19" y="106"/>
                  </a:cubicBezTo>
                  <a:cubicBezTo>
                    <a:pt x="18" y="97"/>
                    <a:pt x="17" y="88"/>
                    <a:pt x="15" y="78"/>
                  </a:cubicBezTo>
                  <a:cubicBezTo>
                    <a:pt x="15" y="78"/>
                    <a:pt x="15" y="78"/>
                    <a:pt x="15" y="77"/>
                  </a:cubicBezTo>
                  <a:cubicBezTo>
                    <a:pt x="15" y="58"/>
                    <a:pt x="20" y="41"/>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8" name="Rectangle 60"/>
            <p:cNvSpPr>
              <a:spLocks noChangeArrowheads="1"/>
            </p:cNvSpPr>
            <p:nvPr/>
          </p:nvSpPr>
          <p:spPr bwMode="auto">
            <a:xfrm>
              <a:off x="3967163" y="4769241"/>
              <a:ext cx="139700" cy="18573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9" name="Rectangle 61"/>
            <p:cNvSpPr>
              <a:spLocks noChangeArrowheads="1"/>
            </p:cNvSpPr>
            <p:nvPr/>
          </p:nvSpPr>
          <p:spPr bwMode="auto">
            <a:xfrm>
              <a:off x="3911600" y="4672403"/>
              <a:ext cx="27785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10</a:t>
              </a:r>
              <a:endParaRPr lang="en-US" altLang="en-US" sz="1350" dirty="0"/>
            </a:p>
          </p:txBody>
        </p:sp>
      </p:grpSp>
      <p:sp>
        <p:nvSpPr>
          <p:cNvPr id="80" name="Freeform 64"/>
          <p:cNvSpPr>
            <a:spLocks noEditPoints="1"/>
          </p:cNvSpPr>
          <p:nvPr/>
        </p:nvSpPr>
        <p:spPr bwMode="auto">
          <a:xfrm>
            <a:off x="7901127" y="5035540"/>
            <a:ext cx="13097" cy="126206"/>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1" name="Freeform 70"/>
          <p:cNvSpPr>
            <a:spLocks noEditPoints="1"/>
          </p:cNvSpPr>
          <p:nvPr/>
        </p:nvSpPr>
        <p:spPr bwMode="auto">
          <a:xfrm>
            <a:off x="6762889" y="3185309"/>
            <a:ext cx="1191" cy="41672"/>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2" name="Freeform 78"/>
          <p:cNvSpPr>
            <a:spLocks noEditPoints="1"/>
          </p:cNvSpPr>
          <p:nvPr/>
        </p:nvSpPr>
        <p:spPr bwMode="auto">
          <a:xfrm>
            <a:off x="6199723" y="4140190"/>
            <a:ext cx="33338" cy="101204"/>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3" name="Freeform 86"/>
          <p:cNvSpPr>
            <a:spLocks noEditPoints="1"/>
          </p:cNvSpPr>
          <p:nvPr/>
        </p:nvSpPr>
        <p:spPr bwMode="auto">
          <a:xfrm>
            <a:off x="6733123" y="5052209"/>
            <a:ext cx="7144" cy="88106"/>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nvGrpSpPr>
          <p:cNvPr id="84" name="Group 83">
            <a:extLst>
              <a:ext uri="{FF2B5EF4-FFF2-40B4-BE49-F238E27FC236}">
                <a16:creationId xmlns:a16="http://schemas.microsoft.com/office/drawing/2014/main" id="{C75428FF-0A84-4E2E-92DA-584511ABC382}"/>
              </a:ext>
            </a:extLst>
          </p:cNvPr>
          <p:cNvGrpSpPr/>
          <p:nvPr/>
        </p:nvGrpSpPr>
        <p:grpSpPr>
          <a:xfrm>
            <a:off x="6243742" y="3912972"/>
            <a:ext cx="426244" cy="425054"/>
            <a:chOff x="2498725" y="5334391"/>
            <a:chExt cx="568325" cy="566738"/>
          </a:xfrm>
        </p:grpSpPr>
        <p:sp>
          <p:nvSpPr>
            <p:cNvPr id="85" name="Freeform 88"/>
            <p:cNvSpPr>
              <a:spLocks/>
            </p:cNvSpPr>
            <p:nvPr/>
          </p:nvSpPr>
          <p:spPr bwMode="auto">
            <a:xfrm>
              <a:off x="2498725" y="5334391"/>
              <a:ext cx="568325" cy="566738"/>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3"/>
                    <a:pt x="0" y="116"/>
                  </a:cubicBezTo>
                  <a:cubicBezTo>
                    <a:pt x="0" y="180"/>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6" name="Oval 89"/>
            <p:cNvSpPr>
              <a:spLocks noChangeArrowheads="1"/>
            </p:cNvSpPr>
            <p:nvPr/>
          </p:nvSpPr>
          <p:spPr bwMode="auto">
            <a:xfrm>
              <a:off x="2555875" y="5389953"/>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7" name="Freeform 90"/>
            <p:cNvSpPr>
              <a:spLocks noEditPoints="1"/>
            </p:cNvSpPr>
            <p:nvPr/>
          </p:nvSpPr>
          <p:spPr bwMode="auto">
            <a:xfrm>
              <a:off x="2555875"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8" name="Freeform 91"/>
            <p:cNvSpPr>
              <a:spLocks/>
            </p:cNvSpPr>
            <p:nvPr/>
          </p:nvSpPr>
          <p:spPr bwMode="auto">
            <a:xfrm>
              <a:off x="2555875" y="5416941"/>
              <a:ext cx="190500" cy="428625"/>
            </a:xfrm>
            <a:custGeom>
              <a:avLst/>
              <a:gdLst>
                <a:gd name="T0" fmla="*/ 4 w 78"/>
                <a:gd name="T1" fmla="*/ 54 h 175"/>
                <a:gd name="T2" fmla="*/ 4 w 78"/>
                <a:gd name="T3" fmla="*/ 54 h 175"/>
                <a:gd name="T4" fmla="*/ 4 w 78"/>
                <a:gd name="T5" fmla="*/ 54 h 175"/>
                <a:gd name="T6" fmla="*/ 4 w 78"/>
                <a:gd name="T7" fmla="*/ 55 h 175"/>
                <a:gd name="T8" fmla="*/ 4 w 78"/>
                <a:gd name="T9" fmla="*/ 55 h 175"/>
                <a:gd name="T10" fmla="*/ 4 w 78"/>
                <a:gd name="T11" fmla="*/ 55 h 175"/>
                <a:gd name="T12" fmla="*/ 4 w 78"/>
                <a:gd name="T13" fmla="*/ 55 h 175"/>
                <a:gd name="T14" fmla="*/ 0 w 78"/>
                <a:gd name="T15" fmla="*/ 82 h 175"/>
                <a:gd name="T16" fmla="*/ 0 w 78"/>
                <a:gd name="T17" fmla="*/ 82 h 175"/>
                <a:gd name="T18" fmla="*/ 0 w 78"/>
                <a:gd name="T19" fmla="*/ 83 h 175"/>
                <a:gd name="T20" fmla="*/ 0 w 78"/>
                <a:gd name="T21" fmla="*/ 83 h 175"/>
                <a:gd name="T22" fmla="*/ 0 w 78"/>
                <a:gd name="T23" fmla="*/ 83 h 175"/>
                <a:gd name="T24" fmla="*/ 0 w 78"/>
                <a:gd name="T25" fmla="*/ 84 h 175"/>
                <a:gd name="T26" fmla="*/ 0 w 78"/>
                <a:gd name="T27" fmla="*/ 84 h 175"/>
                <a:gd name="T28" fmla="*/ 0 w 78"/>
                <a:gd name="T29" fmla="*/ 84 h 175"/>
                <a:gd name="T30" fmla="*/ 0 w 78"/>
                <a:gd name="T31" fmla="*/ 85 h 175"/>
                <a:gd name="T32" fmla="*/ 0 w 78"/>
                <a:gd name="T33" fmla="*/ 85 h 175"/>
                <a:gd name="T34" fmla="*/ 0 w 78"/>
                <a:gd name="T35" fmla="*/ 86 h 175"/>
                <a:gd name="T36" fmla="*/ 0 w 78"/>
                <a:gd name="T37" fmla="*/ 86 h 175"/>
                <a:gd name="T38" fmla="*/ 0 w 78"/>
                <a:gd name="T39" fmla="*/ 86 h 175"/>
                <a:gd name="T40" fmla="*/ 0 w 78"/>
                <a:gd name="T41" fmla="*/ 87 h 175"/>
                <a:gd name="T42" fmla="*/ 0 w 78"/>
                <a:gd name="T43" fmla="*/ 87 h 175"/>
                <a:gd name="T44" fmla="*/ 0 w 78"/>
                <a:gd name="T45" fmla="*/ 87 h 175"/>
                <a:gd name="T46" fmla="*/ 0 w 78"/>
                <a:gd name="T47" fmla="*/ 89 h 175"/>
                <a:gd name="T48" fmla="*/ 2 w 78"/>
                <a:gd name="T49" fmla="*/ 102 h 175"/>
                <a:gd name="T50" fmla="*/ 2 w 78"/>
                <a:gd name="T51" fmla="*/ 102 h 175"/>
                <a:gd name="T52" fmla="*/ 2 w 78"/>
                <a:gd name="T53" fmla="*/ 103 h 175"/>
                <a:gd name="T54" fmla="*/ 2 w 78"/>
                <a:gd name="T55" fmla="*/ 103 h 175"/>
                <a:gd name="T56" fmla="*/ 2 w 78"/>
                <a:gd name="T57" fmla="*/ 103 h 175"/>
                <a:gd name="T58" fmla="*/ 2 w 78"/>
                <a:gd name="T59" fmla="*/ 103 h 175"/>
                <a:gd name="T60" fmla="*/ 2 w 78"/>
                <a:gd name="T61" fmla="*/ 104 h 175"/>
                <a:gd name="T62" fmla="*/ 2 w 78"/>
                <a:gd name="T63" fmla="*/ 104 h 175"/>
                <a:gd name="T64" fmla="*/ 2 w 78"/>
                <a:gd name="T65" fmla="*/ 105 h 175"/>
                <a:gd name="T66" fmla="*/ 2 w 78"/>
                <a:gd name="T67" fmla="*/ 105 h 175"/>
                <a:gd name="T68" fmla="*/ 3 w 78"/>
                <a:gd name="T69" fmla="*/ 105 h 175"/>
                <a:gd name="T70" fmla="*/ 3 w 78"/>
                <a:gd name="T71" fmla="*/ 106 h 175"/>
                <a:gd name="T72" fmla="*/ 3 w 78"/>
                <a:gd name="T73" fmla="*/ 106 h 175"/>
                <a:gd name="T74" fmla="*/ 78 w 78"/>
                <a:gd name="T75" fmla="*/ 175 h 175"/>
                <a:gd name="T76" fmla="*/ 19 w 78"/>
                <a:gd name="T77" fmla="*/ 106 h 175"/>
                <a:gd name="T78" fmla="*/ 15 w 78"/>
                <a:gd name="T79" fmla="*/ 77 h 175"/>
                <a:gd name="T80" fmla="*/ 46 w 78"/>
                <a:gd name="T81"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28" y="12"/>
                    <a:pt x="12" y="31"/>
                    <a:pt x="4" y="54"/>
                  </a:cubicBezTo>
                  <a:cubicBezTo>
                    <a:pt x="4" y="54"/>
                    <a:pt x="4" y="54"/>
                    <a:pt x="4" y="54"/>
                  </a:cubicBezTo>
                  <a:cubicBezTo>
                    <a:pt x="4" y="54"/>
                    <a:pt x="4" y="54"/>
                    <a:pt x="4" y="54"/>
                  </a:cubicBezTo>
                  <a:cubicBezTo>
                    <a:pt x="4" y="54"/>
                    <a:pt x="4" y="54"/>
                    <a:pt x="4" y="54"/>
                  </a:cubicBezTo>
                  <a:cubicBezTo>
                    <a:pt x="4" y="54"/>
                    <a:pt x="4" y="54"/>
                    <a:pt x="4" y="54"/>
                  </a:cubicBezTo>
                  <a:cubicBezTo>
                    <a:pt x="4" y="54"/>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1" y="64"/>
                    <a:pt x="0" y="73"/>
                    <a:pt x="0" y="82"/>
                  </a:cubicBezTo>
                  <a:cubicBezTo>
                    <a:pt x="0" y="82"/>
                    <a:pt x="0" y="82"/>
                    <a:pt x="0" y="82"/>
                  </a:cubicBezTo>
                  <a:cubicBezTo>
                    <a:pt x="0" y="82"/>
                    <a:pt x="0" y="82"/>
                    <a:pt x="0" y="82"/>
                  </a:cubicBezTo>
                  <a:cubicBezTo>
                    <a:pt x="0" y="82"/>
                    <a:pt x="0" y="82"/>
                    <a:pt x="0" y="82"/>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9"/>
                    <a:pt x="0" y="89"/>
                  </a:cubicBezTo>
                  <a:cubicBezTo>
                    <a:pt x="0" y="89"/>
                    <a:pt x="0" y="89"/>
                    <a:pt x="0" y="89"/>
                  </a:cubicBezTo>
                  <a:cubicBezTo>
                    <a:pt x="0" y="94"/>
                    <a:pt x="1" y="98"/>
                    <a:pt x="2" y="102"/>
                  </a:cubicBezTo>
                  <a:cubicBezTo>
                    <a:pt x="2" y="102"/>
                    <a:pt x="2" y="102"/>
                    <a:pt x="2" y="102"/>
                  </a:cubicBezTo>
                  <a:cubicBezTo>
                    <a:pt x="2" y="102"/>
                    <a:pt x="2" y="102"/>
                    <a:pt x="2" y="102"/>
                  </a:cubicBezTo>
                  <a:cubicBezTo>
                    <a:pt x="2" y="102"/>
                    <a:pt x="2" y="102"/>
                    <a:pt x="2" y="102"/>
                  </a:cubicBezTo>
                  <a:cubicBezTo>
                    <a:pt x="2" y="102"/>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4"/>
                    <a:pt x="2" y="104"/>
                    <a:pt x="2" y="104"/>
                  </a:cubicBezTo>
                  <a:cubicBezTo>
                    <a:pt x="2" y="104"/>
                    <a:pt x="2" y="104"/>
                    <a:pt x="2" y="104"/>
                  </a:cubicBezTo>
                  <a:cubicBezTo>
                    <a:pt x="2" y="104"/>
                    <a:pt x="2" y="104"/>
                    <a:pt x="2" y="104"/>
                  </a:cubicBezTo>
                  <a:cubicBezTo>
                    <a:pt x="2" y="104"/>
                    <a:pt x="2" y="104"/>
                    <a:pt x="2" y="104"/>
                  </a:cubicBezTo>
                  <a:cubicBezTo>
                    <a:pt x="2" y="104"/>
                    <a:pt x="2" y="105"/>
                    <a:pt x="2" y="105"/>
                  </a:cubicBezTo>
                  <a:cubicBezTo>
                    <a:pt x="2" y="105"/>
                    <a:pt x="2" y="105"/>
                    <a:pt x="2" y="105"/>
                  </a:cubicBezTo>
                  <a:cubicBezTo>
                    <a:pt x="2" y="105"/>
                    <a:pt x="2" y="105"/>
                    <a:pt x="2" y="105"/>
                  </a:cubicBezTo>
                  <a:cubicBezTo>
                    <a:pt x="2" y="105"/>
                    <a:pt x="2" y="105"/>
                    <a:pt x="2" y="105"/>
                  </a:cubicBezTo>
                  <a:cubicBezTo>
                    <a:pt x="2" y="105"/>
                    <a:pt x="2" y="105"/>
                    <a:pt x="2" y="105"/>
                  </a:cubicBezTo>
                  <a:cubicBezTo>
                    <a:pt x="2" y="105"/>
                    <a:pt x="3" y="105"/>
                    <a:pt x="3" y="105"/>
                  </a:cubicBezTo>
                  <a:cubicBezTo>
                    <a:pt x="3" y="105"/>
                    <a:pt x="3" y="105"/>
                    <a:pt x="3" y="105"/>
                  </a:cubicBezTo>
                  <a:cubicBezTo>
                    <a:pt x="3" y="105"/>
                    <a:pt x="3" y="105"/>
                    <a:pt x="3" y="106"/>
                  </a:cubicBezTo>
                  <a:cubicBezTo>
                    <a:pt x="3" y="106"/>
                    <a:pt x="3" y="106"/>
                    <a:pt x="3" y="106"/>
                  </a:cubicBezTo>
                  <a:cubicBezTo>
                    <a:pt x="3" y="106"/>
                    <a:pt x="3" y="106"/>
                    <a:pt x="3" y="106"/>
                  </a:cubicBezTo>
                  <a:cubicBezTo>
                    <a:pt x="3" y="106"/>
                    <a:pt x="3" y="106"/>
                    <a:pt x="3" y="106"/>
                  </a:cubicBezTo>
                  <a:cubicBezTo>
                    <a:pt x="12" y="141"/>
                    <a:pt x="42" y="169"/>
                    <a:pt x="78" y="175"/>
                  </a:cubicBezTo>
                  <a:cubicBezTo>
                    <a:pt x="66" y="169"/>
                    <a:pt x="56" y="162"/>
                    <a:pt x="46" y="153"/>
                  </a:cubicBezTo>
                  <a:cubicBezTo>
                    <a:pt x="33" y="140"/>
                    <a:pt x="24" y="124"/>
                    <a:pt x="19" y="106"/>
                  </a:cubicBezTo>
                  <a:cubicBezTo>
                    <a:pt x="18" y="97"/>
                    <a:pt x="17" y="88"/>
                    <a:pt x="15" y="78"/>
                  </a:cubicBezTo>
                  <a:cubicBezTo>
                    <a:pt x="15" y="78"/>
                    <a:pt x="15" y="78"/>
                    <a:pt x="15" y="77"/>
                  </a:cubicBezTo>
                  <a:cubicBezTo>
                    <a:pt x="15" y="58"/>
                    <a:pt x="20" y="40"/>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9" name="Rectangle 92"/>
            <p:cNvSpPr>
              <a:spLocks noChangeArrowheads="1"/>
            </p:cNvSpPr>
            <p:nvPr/>
          </p:nvSpPr>
          <p:spPr bwMode="auto">
            <a:xfrm>
              <a:off x="2714625" y="5480441"/>
              <a:ext cx="139700" cy="19367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90" name="Rectangle 93"/>
            <p:cNvSpPr>
              <a:spLocks noChangeArrowheads="1"/>
            </p:cNvSpPr>
            <p:nvPr/>
          </p:nvSpPr>
          <p:spPr bwMode="auto">
            <a:xfrm>
              <a:off x="2665413" y="5421703"/>
              <a:ext cx="27785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15</a:t>
              </a:r>
              <a:endParaRPr lang="en-US" altLang="en-US" sz="1350" dirty="0"/>
            </a:p>
          </p:txBody>
        </p:sp>
      </p:grpSp>
      <p:grpSp>
        <p:nvGrpSpPr>
          <p:cNvPr id="98" name="Group 97">
            <a:extLst>
              <a:ext uri="{FF2B5EF4-FFF2-40B4-BE49-F238E27FC236}">
                <a16:creationId xmlns:a16="http://schemas.microsoft.com/office/drawing/2014/main" id="{4DD91C3C-3852-430A-9A83-22625BBCEAE3}"/>
              </a:ext>
            </a:extLst>
          </p:cNvPr>
          <p:cNvGrpSpPr/>
          <p:nvPr/>
        </p:nvGrpSpPr>
        <p:grpSpPr>
          <a:xfrm>
            <a:off x="7300982" y="2824959"/>
            <a:ext cx="427435" cy="426244"/>
            <a:chOff x="1162050" y="4580328"/>
            <a:chExt cx="569913" cy="568325"/>
          </a:xfrm>
        </p:grpSpPr>
        <p:sp>
          <p:nvSpPr>
            <p:cNvPr id="99" name="Freeform 80"/>
            <p:cNvSpPr>
              <a:spLocks/>
            </p:cNvSpPr>
            <p:nvPr/>
          </p:nvSpPr>
          <p:spPr bwMode="auto">
            <a:xfrm>
              <a:off x="1162050" y="4580328"/>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0" name="Freeform 81"/>
            <p:cNvSpPr>
              <a:spLocks/>
            </p:cNvSpPr>
            <p:nvPr/>
          </p:nvSpPr>
          <p:spPr bwMode="auto">
            <a:xfrm>
              <a:off x="1217613" y="4637478"/>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1" name="Freeform 82"/>
            <p:cNvSpPr>
              <a:spLocks noEditPoints="1"/>
            </p:cNvSpPr>
            <p:nvPr/>
          </p:nvSpPr>
          <p:spPr bwMode="auto">
            <a:xfrm>
              <a:off x="1217613"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2" name="Freeform 83"/>
            <p:cNvSpPr>
              <a:spLocks/>
            </p:cNvSpPr>
            <p:nvPr/>
          </p:nvSpPr>
          <p:spPr bwMode="auto">
            <a:xfrm>
              <a:off x="1217613" y="4639066"/>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3" name="Rectangle 100"/>
            <p:cNvSpPr>
              <a:spLocks noChangeArrowheads="1"/>
            </p:cNvSpPr>
            <p:nvPr/>
          </p:nvSpPr>
          <p:spPr bwMode="auto">
            <a:xfrm>
              <a:off x="1376363" y="4759716"/>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4" name="Rectangle 101"/>
            <p:cNvSpPr>
              <a:spLocks noChangeArrowheads="1"/>
            </p:cNvSpPr>
            <p:nvPr/>
          </p:nvSpPr>
          <p:spPr bwMode="auto">
            <a:xfrm>
              <a:off x="1328738" y="4699391"/>
              <a:ext cx="27785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20</a:t>
              </a:r>
              <a:endParaRPr lang="en-US" altLang="en-US" sz="1350" dirty="0"/>
            </a:p>
          </p:txBody>
        </p:sp>
      </p:grpSp>
      <p:sp>
        <p:nvSpPr>
          <p:cNvPr id="105" name="Oval 107"/>
          <p:cNvSpPr>
            <a:spLocks noChangeArrowheads="1"/>
          </p:cNvSpPr>
          <p:nvPr/>
        </p:nvSpPr>
        <p:spPr bwMode="auto">
          <a:xfrm>
            <a:off x="7390348" y="4072325"/>
            <a:ext cx="204788" cy="207169"/>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6" name="Oval 108"/>
          <p:cNvSpPr>
            <a:spLocks noChangeArrowheads="1"/>
          </p:cNvSpPr>
          <p:nvPr/>
        </p:nvSpPr>
        <p:spPr bwMode="auto">
          <a:xfrm>
            <a:off x="7434402" y="4118759"/>
            <a:ext cx="116681" cy="115491"/>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7" name="Freeform 109"/>
          <p:cNvSpPr>
            <a:spLocks/>
          </p:cNvSpPr>
          <p:nvPr/>
        </p:nvSpPr>
        <p:spPr bwMode="auto">
          <a:xfrm>
            <a:off x="6796227" y="2017306"/>
            <a:ext cx="283369" cy="24288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8" name="Freeform 110"/>
          <p:cNvSpPr>
            <a:spLocks/>
          </p:cNvSpPr>
          <p:nvPr/>
        </p:nvSpPr>
        <p:spPr bwMode="auto">
          <a:xfrm>
            <a:off x="6912908" y="1954202"/>
            <a:ext cx="284560" cy="244079"/>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9" name="Freeform 111"/>
          <p:cNvSpPr>
            <a:spLocks/>
          </p:cNvSpPr>
          <p:nvPr/>
        </p:nvSpPr>
        <p:spPr bwMode="auto">
          <a:xfrm>
            <a:off x="5462726" y="2694771"/>
            <a:ext cx="258366" cy="267891"/>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0" name="Freeform 112"/>
          <p:cNvSpPr>
            <a:spLocks/>
          </p:cNvSpPr>
          <p:nvPr/>
        </p:nvSpPr>
        <p:spPr bwMode="auto">
          <a:xfrm>
            <a:off x="5361523" y="2781687"/>
            <a:ext cx="258366" cy="267891"/>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1" name="Freeform 113"/>
          <p:cNvSpPr>
            <a:spLocks/>
          </p:cNvSpPr>
          <p:nvPr/>
        </p:nvSpPr>
        <p:spPr bwMode="auto">
          <a:xfrm>
            <a:off x="7945179" y="1985158"/>
            <a:ext cx="284560" cy="244079"/>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2" name="Freeform 114"/>
          <p:cNvSpPr>
            <a:spLocks/>
          </p:cNvSpPr>
          <p:nvPr/>
        </p:nvSpPr>
        <p:spPr bwMode="auto">
          <a:xfrm>
            <a:off x="7828498" y="1923246"/>
            <a:ext cx="284560" cy="244079"/>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3" name="Freeform 115"/>
          <p:cNvSpPr>
            <a:spLocks/>
          </p:cNvSpPr>
          <p:nvPr/>
        </p:nvSpPr>
        <p:spPr bwMode="auto">
          <a:xfrm>
            <a:off x="8024952" y="2069694"/>
            <a:ext cx="1169194" cy="989410"/>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4" name="Freeform 116"/>
          <p:cNvSpPr>
            <a:spLocks/>
          </p:cNvSpPr>
          <p:nvPr/>
        </p:nvSpPr>
        <p:spPr bwMode="auto">
          <a:xfrm>
            <a:off x="9020314" y="3036481"/>
            <a:ext cx="13097" cy="22622"/>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5" name="Freeform 117"/>
          <p:cNvSpPr>
            <a:spLocks/>
          </p:cNvSpPr>
          <p:nvPr/>
        </p:nvSpPr>
        <p:spPr bwMode="auto">
          <a:xfrm>
            <a:off x="8811954" y="2249477"/>
            <a:ext cx="272654" cy="809625"/>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7" name="Rounded Rectangle 116"/>
          <p:cNvSpPr/>
          <p:nvPr/>
        </p:nvSpPr>
        <p:spPr>
          <a:xfrm>
            <a:off x="1576456" y="164063"/>
            <a:ext cx="7220021" cy="94738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8" name="Rounded Rectangle 117"/>
          <p:cNvSpPr/>
          <p:nvPr/>
        </p:nvSpPr>
        <p:spPr>
          <a:xfrm>
            <a:off x="104709" y="3571976"/>
            <a:ext cx="4388119" cy="2034062"/>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9" name="TextBox 118"/>
          <p:cNvSpPr txBox="1"/>
          <p:nvPr/>
        </p:nvSpPr>
        <p:spPr>
          <a:xfrm>
            <a:off x="1967053" y="134029"/>
            <a:ext cx="6592034" cy="1384995"/>
          </a:xfrm>
          <a:prstGeom prst="rect">
            <a:avLst/>
          </a:prstGeom>
          <a:noFill/>
        </p:spPr>
        <p:txBody>
          <a:bodyPr wrap="square" rtlCol="0">
            <a:spAutoFit/>
          </a:bodyPr>
          <a:lstStyle/>
          <a:p>
            <a:r>
              <a:rPr lang="en-US" sz="2800" b="1" dirty="0" err="1" smtClean="0"/>
              <a:t>Điền</a:t>
            </a:r>
            <a:r>
              <a:rPr lang="en-US" sz="2800" b="1" dirty="0" smtClean="0"/>
              <a:t> </a:t>
            </a:r>
            <a:r>
              <a:rPr lang="en-US" sz="2800" b="1" dirty="0" err="1" smtClean="0"/>
              <a:t>số</a:t>
            </a:r>
            <a:r>
              <a:rPr lang="en-US" sz="2800" b="1" dirty="0" smtClean="0"/>
              <a:t> </a:t>
            </a:r>
            <a:r>
              <a:rPr lang="en-US" sz="2800" b="1" dirty="0" err="1" smtClean="0"/>
              <a:t>thích</a:t>
            </a:r>
            <a:r>
              <a:rPr lang="en-US" sz="2800" b="1" dirty="0" smtClean="0"/>
              <a:t> </a:t>
            </a:r>
            <a:r>
              <a:rPr lang="en-US" sz="2800" b="1" dirty="0" err="1" smtClean="0"/>
              <a:t>hợp</a:t>
            </a:r>
            <a:r>
              <a:rPr lang="en-US" sz="2800" b="1" dirty="0" smtClean="0"/>
              <a:t> </a:t>
            </a:r>
            <a:r>
              <a:rPr lang="en-US" sz="2800" b="1" dirty="0" err="1" smtClean="0"/>
              <a:t>vào</a:t>
            </a:r>
            <a:r>
              <a:rPr lang="en-US" sz="2800" b="1" dirty="0" smtClean="0"/>
              <a:t> </a:t>
            </a:r>
            <a:r>
              <a:rPr lang="en-US" sz="2800" b="1" dirty="0" err="1" smtClean="0"/>
              <a:t>chỗ</a:t>
            </a:r>
            <a:r>
              <a:rPr lang="en-US" sz="2800" b="1" dirty="0" smtClean="0"/>
              <a:t> </a:t>
            </a:r>
            <a:r>
              <a:rPr lang="en-US" sz="2800" b="1" dirty="0" err="1" smtClean="0"/>
              <a:t>trống</a:t>
            </a:r>
            <a:r>
              <a:rPr lang="en-US" sz="2800" b="1" dirty="0" smtClean="0"/>
              <a:t>:</a:t>
            </a:r>
          </a:p>
          <a:p>
            <a:pPr algn="ctr"/>
            <a:r>
              <a:rPr lang="en-US" sz="2800" b="1" dirty="0" smtClean="0"/>
              <a:t>3</a:t>
            </a:r>
            <a:r>
              <a:rPr lang="vi-VN" sz="2800" b="1" dirty="0" smtClean="0">
                <a:cs typeface="Arial" panose="020B0604020202020204" pitchFamily="34" charset="0"/>
              </a:rPr>
              <a:t>m</a:t>
            </a:r>
            <a:r>
              <a:rPr lang="vi-VN" sz="2800" b="1" baseline="30000" dirty="0" smtClean="0">
                <a:cs typeface="Arial" panose="020B0604020202020204" pitchFamily="34" charset="0"/>
              </a:rPr>
              <a:t>2</a:t>
            </a:r>
            <a:r>
              <a:rPr lang="en-US" sz="2800" b="1" dirty="0" smtClean="0"/>
              <a:t>  2d</a:t>
            </a:r>
            <a:r>
              <a:rPr lang="vi-VN" sz="2800" b="1" dirty="0" smtClean="0">
                <a:cs typeface="Arial" panose="020B0604020202020204" pitchFamily="34" charset="0"/>
              </a:rPr>
              <a:t>m</a:t>
            </a:r>
            <a:r>
              <a:rPr lang="vi-VN" sz="2800" b="1" baseline="30000" dirty="0" smtClean="0">
                <a:cs typeface="Arial" panose="020B0604020202020204" pitchFamily="34" charset="0"/>
              </a:rPr>
              <a:t>2</a:t>
            </a:r>
            <a:r>
              <a:rPr lang="en-US" sz="2800" b="1" dirty="0" smtClean="0"/>
              <a:t>  = …………… </a:t>
            </a:r>
            <a:r>
              <a:rPr lang="vi-VN" sz="2800" b="1" dirty="0" smtClean="0"/>
              <a:t>d</a:t>
            </a:r>
            <a:r>
              <a:rPr lang="vi-VN" sz="2800" b="1" dirty="0" smtClean="0">
                <a:cs typeface="Arial" panose="020B0604020202020204" pitchFamily="34" charset="0"/>
              </a:rPr>
              <a:t>m</a:t>
            </a:r>
            <a:r>
              <a:rPr lang="vi-VN" sz="2800" b="1" baseline="30000" dirty="0" smtClean="0">
                <a:cs typeface="Arial" panose="020B0604020202020204" pitchFamily="34" charset="0"/>
              </a:rPr>
              <a:t>2</a:t>
            </a:r>
            <a:endParaRPr lang="vi-VN" sz="2800" b="1" dirty="0">
              <a:cs typeface="Arial" panose="020B0604020202020204" pitchFamily="34" charset="0"/>
            </a:endParaRPr>
          </a:p>
          <a:p>
            <a:pPr algn="ctr"/>
            <a:r>
              <a:rPr lang="en-US" sz="2800" b="1" dirty="0" smtClean="0"/>
              <a:t> </a:t>
            </a:r>
            <a:endParaRPr lang="vi-VN" sz="2800" b="1" dirty="0"/>
          </a:p>
        </p:txBody>
      </p:sp>
      <p:sp>
        <p:nvSpPr>
          <p:cNvPr id="120" name="TextBox 119"/>
          <p:cNvSpPr txBox="1"/>
          <p:nvPr/>
        </p:nvSpPr>
        <p:spPr>
          <a:xfrm>
            <a:off x="445913" y="4227374"/>
            <a:ext cx="3783607" cy="954107"/>
          </a:xfrm>
          <a:prstGeom prst="rect">
            <a:avLst/>
          </a:prstGeom>
          <a:noFill/>
        </p:spPr>
        <p:txBody>
          <a:bodyPr wrap="square" rtlCol="0">
            <a:spAutoFit/>
          </a:bodyPr>
          <a:lstStyle/>
          <a:p>
            <a:r>
              <a:rPr lang="en-US" sz="2800" b="1" dirty="0" err="1" smtClean="0"/>
              <a:t>Đáp</a:t>
            </a:r>
            <a:r>
              <a:rPr lang="en-US" sz="2800" b="1" dirty="0" smtClean="0"/>
              <a:t> </a:t>
            </a:r>
            <a:r>
              <a:rPr lang="en-US" sz="2800" b="1" dirty="0" err="1" smtClean="0"/>
              <a:t>số</a:t>
            </a:r>
            <a:r>
              <a:rPr lang="en-US" sz="2800" b="1" dirty="0" smtClean="0"/>
              <a:t>: </a:t>
            </a:r>
            <a:r>
              <a:rPr lang="en-US" sz="2800" b="1" dirty="0" smtClean="0">
                <a:solidFill>
                  <a:srgbClr val="FF0000"/>
                </a:solidFill>
              </a:rPr>
              <a:t>302</a:t>
            </a:r>
            <a:r>
              <a:rPr lang="vi-VN" sz="2800" b="1" dirty="0" smtClean="0">
                <a:solidFill>
                  <a:srgbClr val="FF0000"/>
                </a:solidFill>
              </a:rPr>
              <a:t>d</a:t>
            </a:r>
            <a:r>
              <a:rPr lang="vi-VN" sz="2800" b="1" dirty="0" smtClean="0">
                <a:solidFill>
                  <a:srgbClr val="FF0000"/>
                </a:solidFill>
                <a:cs typeface="Arial" panose="020B0604020202020204" pitchFamily="34" charset="0"/>
              </a:rPr>
              <a:t>m</a:t>
            </a:r>
            <a:r>
              <a:rPr lang="vi-VN" sz="2800" b="1" baseline="30000" dirty="0" smtClean="0">
                <a:solidFill>
                  <a:srgbClr val="FF0000"/>
                </a:solidFill>
                <a:cs typeface="Arial" panose="020B0604020202020204" pitchFamily="34" charset="0"/>
              </a:rPr>
              <a:t>2</a:t>
            </a:r>
            <a:endParaRPr lang="vi-VN" sz="2800" b="1" dirty="0">
              <a:solidFill>
                <a:srgbClr val="FF0000"/>
              </a:solidFill>
              <a:cs typeface="Arial" panose="020B0604020202020204" pitchFamily="34" charset="0"/>
            </a:endParaRPr>
          </a:p>
          <a:p>
            <a:endParaRPr lang="vi-VN" sz="2800" b="1" dirty="0"/>
          </a:p>
        </p:txBody>
      </p:sp>
    </p:spTree>
    <p:extLst>
      <p:ext uri="{BB962C8B-B14F-4D97-AF65-F5344CB8AC3E}">
        <p14:creationId xmlns:p14="http://schemas.microsoft.com/office/powerpoint/2010/main" val="207479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250" fill="hold"/>
                                        <p:tgtEl>
                                          <p:spTgt spid="117"/>
                                        </p:tgtEl>
                                        <p:attrNameLst>
                                          <p:attrName>ppt_w</p:attrName>
                                        </p:attrNameLst>
                                      </p:cBhvr>
                                      <p:tavLst>
                                        <p:tav tm="0">
                                          <p:val>
                                            <p:strVal val="#ppt_w*0.70"/>
                                          </p:val>
                                        </p:tav>
                                        <p:tav tm="100000">
                                          <p:val>
                                            <p:strVal val="#ppt_w"/>
                                          </p:val>
                                        </p:tav>
                                      </p:tavLst>
                                    </p:anim>
                                    <p:anim calcmode="lin" valueType="num">
                                      <p:cBhvr>
                                        <p:cTn id="8" dur="250" fill="hold"/>
                                        <p:tgtEl>
                                          <p:spTgt spid="117"/>
                                        </p:tgtEl>
                                        <p:attrNameLst>
                                          <p:attrName>ppt_h</p:attrName>
                                        </p:attrNameLst>
                                      </p:cBhvr>
                                      <p:tavLst>
                                        <p:tav tm="0">
                                          <p:val>
                                            <p:strVal val="#ppt_h"/>
                                          </p:val>
                                        </p:tav>
                                        <p:tav tm="100000">
                                          <p:val>
                                            <p:strVal val="#ppt_h"/>
                                          </p:val>
                                        </p:tav>
                                      </p:tavLst>
                                    </p:anim>
                                    <p:animEffect transition="in" filter="fade">
                                      <p:cBhvr>
                                        <p:cTn id="9" dur="250"/>
                                        <p:tgtEl>
                                          <p:spTgt spid="11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19"/>
                                        </p:tgtEl>
                                        <p:attrNameLst>
                                          <p:attrName>style.visibility</p:attrName>
                                        </p:attrNameLst>
                                      </p:cBhvr>
                                      <p:to>
                                        <p:strVal val="visible"/>
                                      </p:to>
                                    </p:set>
                                    <p:anim calcmode="lin" valueType="num">
                                      <p:cBhvr>
                                        <p:cTn id="12" dur="250" fill="hold"/>
                                        <p:tgtEl>
                                          <p:spTgt spid="119"/>
                                        </p:tgtEl>
                                        <p:attrNameLst>
                                          <p:attrName>ppt_w</p:attrName>
                                        </p:attrNameLst>
                                      </p:cBhvr>
                                      <p:tavLst>
                                        <p:tav tm="0">
                                          <p:val>
                                            <p:strVal val="#ppt_w*0.70"/>
                                          </p:val>
                                        </p:tav>
                                        <p:tav tm="100000">
                                          <p:val>
                                            <p:strVal val="#ppt_w"/>
                                          </p:val>
                                        </p:tav>
                                      </p:tavLst>
                                    </p:anim>
                                    <p:anim calcmode="lin" valueType="num">
                                      <p:cBhvr>
                                        <p:cTn id="13" dur="250" fill="hold"/>
                                        <p:tgtEl>
                                          <p:spTgt spid="119"/>
                                        </p:tgtEl>
                                        <p:attrNameLst>
                                          <p:attrName>ppt_h</p:attrName>
                                        </p:attrNameLst>
                                      </p:cBhvr>
                                      <p:tavLst>
                                        <p:tav tm="0">
                                          <p:val>
                                            <p:strVal val="#ppt_h"/>
                                          </p:val>
                                        </p:tav>
                                        <p:tav tm="100000">
                                          <p:val>
                                            <p:strVal val="#ppt_h"/>
                                          </p:val>
                                        </p:tav>
                                      </p:tavLst>
                                    </p:anim>
                                    <p:animEffect transition="in" filter="fade">
                                      <p:cBhvr>
                                        <p:cTn id="14" dur="250"/>
                                        <p:tgtEl>
                                          <p:spTgt spid="119"/>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1600000">
                                      <p:cBhvr>
                                        <p:cTn id="18" dur="15000" fill="hold"/>
                                        <p:tgtEl>
                                          <p:spTgt spid="51"/>
                                        </p:tgtEl>
                                        <p:attrNameLst>
                                          <p:attrName>r</p:attrName>
                                        </p:attrNameLst>
                                      </p:cBhvr>
                                    </p:animRot>
                                  </p:childTnLst>
                                </p:cTn>
                              </p:par>
                            </p:childTnLst>
                          </p:cTn>
                        </p:par>
                        <p:par>
                          <p:cTn id="19" fill="hold">
                            <p:stCondLst>
                              <p:cond delay="15000"/>
                            </p:stCondLst>
                            <p:childTnLst>
                              <p:par>
                                <p:cTn id="20" presetID="53" presetClass="entr" presetSubtype="16"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118"/>
                                        </p:tgtEl>
                                        <p:attrNameLst>
                                          <p:attrName>style.visibility</p:attrName>
                                        </p:attrNameLst>
                                      </p:cBhvr>
                                      <p:to>
                                        <p:strVal val="visible"/>
                                      </p:to>
                                    </p:set>
                                    <p:animEffect transition="in" filter="fade">
                                      <p:cBhvr>
                                        <p:cTn id="29" dur="250"/>
                                        <p:tgtEl>
                                          <p:spTgt spid="118"/>
                                        </p:tgtEl>
                                      </p:cBhvr>
                                    </p:animEffect>
                                    <p:anim calcmode="lin" valueType="num">
                                      <p:cBhvr>
                                        <p:cTn id="30" dur="250" fill="hold"/>
                                        <p:tgtEl>
                                          <p:spTgt spid="118"/>
                                        </p:tgtEl>
                                        <p:attrNameLst>
                                          <p:attrName>ppt_x</p:attrName>
                                        </p:attrNameLst>
                                      </p:cBhvr>
                                      <p:tavLst>
                                        <p:tav tm="0">
                                          <p:val>
                                            <p:strVal val="#ppt_x"/>
                                          </p:val>
                                        </p:tav>
                                        <p:tav tm="100000">
                                          <p:val>
                                            <p:strVal val="#ppt_x"/>
                                          </p:val>
                                        </p:tav>
                                      </p:tavLst>
                                    </p:anim>
                                    <p:anim calcmode="lin" valueType="num">
                                      <p:cBhvr>
                                        <p:cTn id="31" dur="225" decel="100000" fill="hold"/>
                                        <p:tgtEl>
                                          <p:spTgt spid="118"/>
                                        </p:tgtEl>
                                        <p:attrNameLst>
                                          <p:attrName>ppt_y</p:attrName>
                                        </p:attrNameLst>
                                      </p:cBhvr>
                                      <p:tavLst>
                                        <p:tav tm="0">
                                          <p:val>
                                            <p:strVal val="#ppt_y+1"/>
                                          </p:val>
                                        </p:tav>
                                        <p:tav tm="100000">
                                          <p:val>
                                            <p:strVal val="#ppt_y-.03"/>
                                          </p:val>
                                        </p:tav>
                                      </p:tavLst>
                                    </p:anim>
                                    <p:anim calcmode="lin" valueType="num">
                                      <p:cBhvr>
                                        <p:cTn id="32" dur="25" accel="100000" fill="hold">
                                          <p:stCondLst>
                                            <p:cond delay="225"/>
                                          </p:stCondLst>
                                        </p:cTn>
                                        <p:tgtEl>
                                          <p:spTgt spid="118"/>
                                        </p:tgtEl>
                                        <p:attrNameLst>
                                          <p:attrName>ppt_y</p:attrName>
                                        </p:attrNameLst>
                                      </p:cBhvr>
                                      <p:tavLst>
                                        <p:tav tm="0">
                                          <p:val>
                                            <p:strVal val="#ppt_y-.03"/>
                                          </p:val>
                                        </p:tav>
                                        <p:tav tm="100000">
                                          <p:val>
                                            <p:strVal val="#ppt_y"/>
                                          </p:val>
                                        </p:tav>
                                      </p:tavLst>
                                    </p:anim>
                                  </p:childTnLst>
                                </p:cTn>
                              </p:par>
                              <p:par>
                                <p:cTn id="33" presetID="37" presetClass="entr" presetSubtype="0" fill="hold" grpId="0" nodeType="withEffect">
                                  <p:stCondLst>
                                    <p:cond delay="0"/>
                                  </p:stCondLst>
                                  <p:childTnLst>
                                    <p:set>
                                      <p:cBhvr>
                                        <p:cTn id="34" dur="1" fill="hold">
                                          <p:stCondLst>
                                            <p:cond delay="0"/>
                                          </p:stCondLst>
                                        </p:cTn>
                                        <p:tgtEl>
                                          <p:spTgt spid="120"/>
                                        </p:tgtEl>
                                        <p:attrNameLst>
                                          <p:attrName>style.visibility</p:attrName>
                                        </p:attrNameLst>
                                      </p:cBhvr>
                                      <p:to>
                                        <p:strVal val="visible"/>
                                      </p:to>
                                    </p:set>
                                    <p:animEffect transition="in" filter="fade">
                                      <p:cBhvr>
                                        <p:cTn id="35" dur="250"/>
                                        <p:tgtEl>
                                          <p:spTgt spid="120"/>
                                        </p:tgtEl>
                                      </p:cBhvr>
                                    </p:animEffect>
                                    <p:anim calcmode="lin" valueType="num">
                                      <p:cBhvr>
                                        <p:cTn id="36" dur="250" fill="hold"/>
                                        <p:tgtEl>
                                          <p:spTgt spid="120"/>
                                        </p:tgtEl>
                                        <p:attrNameLst>
                                          <p:attrName>ppt_x</p:attrName>
                                        </p:attrNameLst>
                                      </p:cBhvr>
                                      <p:tavLst>
                                        <p:tav tm="0">
                                          <p:val>
                                            <p:strVal val="#ppt_x"/>
                                          </p:val>
                                        </p:tav>
                                        <p:tav tm="100000">
                                          <p:val>
                                            <p:strVal val="#ppt_x"/>
                                          </p:val>
                                        </p:tav>
                                      </p:tavLst>
                                    </p:anim>
                                    <p:anim calcmode="lin" valueType="num">
                                      <p:cBhvr>
                                        <p:cTn id="37" dur="225" decel="100000" fill="hold"/>
                                        <p:tgtEl>
                                          <p:spTgt spid="120"/>
                                        </p:tgtEl>
                                        <p:attrNameLst>
                                          <p:attrName>ppt_y</p:attrName>
                                        </p:attrNameLst>
                                      </p:cBhvr>
                                      <p:tavLst>
                                        <p:tav tm="0">
                                          <p:val>
                                            <p:strVal val="#ppt_y+1"/>
                                          </p:val>
                                        </p:tav>
                                        <p:tav tm="100000">
                                          <p:val>
                                            <p:strVal val="#ppt_y-.03"/>
                                          </p:val>
                                        </p:tav>
                                      </p:tavLst>
                                    </p:anim>
                                    <p:anim calcmode="lin" valueType="num">
                                      <p:cBhvr>
                                        <p:cTn id="38" dur="25" accel="100000" fill="hold">
                                          <p:stCondLst>
                                            <p:cond delay="225"/>
                                          </p:stCondLst>
                                        </p:cTn>
                                        <p:tgtEl>
                                          <p:spTgt spid="12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P spid="118" grpId="0" animBg="1"/>
      <p:bldP spid="119" grpId="0"/>
      <p:bldP spid="120"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8100"/>
            <a:ext cx="9486900" cy="5943600"/>
          </a:xfrm>
          <a:prstGeom prst="rect">
            <a:avLst/>
          </a:prstGeom>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468" b="89985" l="3385" r="90000">
                        <a14:foregroundMark x1="26923" y1="65639" x2="26923" y2="65639"/>
                        <a14:foregroundMark x1="70615" y1="68721" x2="70615" y2="68721"/>
                      </a14:backgroundRemoval>
                    </a14:imgEffect>
                  </a14:imgLayer>
                </a14:imgProps>
              </a:ext>
              <a:ext uri="{28A0092B-C50C-407E-A947-70E740481C1C}">
                <a14:useLocalDpi xmlns:a14="http://schemas.microsoft.com/office/drawing/2010/main" val="0"/>
              </a:ext>
            </a:extLst>
          </a:blip>
          <a:srcRect l="3404" t="3333" r="14055" b="15333"/>
          <a:stretch/>
        </p:blipFill>
        <p:spPr>
          <a:xfrm>
            <a:off x="-76200" y="-114300"/>
            <a:ext cx="1665157" cy="1638300"/>
          </a:xfrm>
          <a:prstGeom prst="rect">
            <a:avLst/>
          </a:prstGeom>
        </p:spPr>
      </p:pic>
      <p:grpSp>
        <p:nvGrpSpPr>
          <p:cNvPr id="21" name="start timer"/>
          <p:cNvGrpSpPr/>
          <p:nvPr/>
        </p:nvGrpSpPr>
        <p:grpSpPr>
          <a:xfrm>
            <a:off x="6574104" y="1181100"/>
            <a:ext cx="1977629" cy="599972"/>
            <a:chOff x="1332706" y="185859"/>
            <a:chExt cx="2636838" cy="799962"/>
          </a:xfrm>
        </p:grpSpPr>
        <p:sp>
          <p:nvSpPr>
            <p:cNvPr id="22" name="Rounded Rectangle 21"/>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0" dirty="0">
                <a:latin typeface="Arial" panose="020B0604020202020204" pitchFamily="34" charset="0"/>
                <a:cs typeface="Arial" panose="020B0604020202020204" pitchFamily="34" charset="0"/>
              </a:endParaRPr>
            </a:p>
          </p:txBody>
        </p:sp>
        <p:sp>
          <p:nvSpPr>
            <p:cNvPr id="23" name="Rounded Rectangle 22"/>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dirty="0">
                  <a:latin typeface="Arial" panose="020B0604020202020204" pitchFamily="34" charset="0"/>
                  <a:cs typeface="Arial" panose="020B0604020202020204" pitchFamily="34" charset="0"/>
                </a:rPr>
                <a:t>START TIMER</a:t>
              </a:r>
            </a:p>
          </p:txBody>
        </p:sp>
      </p:grpSp>
      <p:grpSp>
        <p:nvGrpSpPr>
          <p:cNvPr id="24" name="times up"/>
          <p:cNvGrpSpPr/>
          <p:nvPr/>
        </p:nvGrpSpPr>
        <p:grpSpPr>
          <a:xfrm>
            <a:off x="6574104" y="1181100"/>
            <a:ext cx="1977629" cy="599972"/>
            <a:chOff x="4321176" y="185859"/>
            <a:chExt cx="2636838" cy="799962"/>
          </a:xfrm>
        </p:grpSpPr>
        <p:sp>
          <p:nvSpPr>
            <p:cNvPr id="25" name="Rounded Rectangle 24"/>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0" dirty="0">
                <a:latin typeface="Arial" panose="020B0604020202020204" pitchFamily="34" charset="0"/>
                <a:cs typeface="Arial" panose="020B0604020202020204" pitchFamily="34" charset="0"/>
              </a:endParaRPr>
            </a:p>
          </p:txBody>
        </p:sp>
        <p:sp>
          <p:nvSpPr>
            <p:cNvPr id="26" name="Rounded Rectangle 25"/>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dirty="0">
                  <a:latin typeface="Arial" panose="020B0604020202020204" pitchFamily="34" charset="0"/>
                  <a:cs typeface="Arial" panose="020B0604020202020204" pitchFamily="34" charset="0"/>
                </a:rPr>
                <a:t>TIME’S UP!</a:t>
              </a:r>
            </a:p>
          </p:txBody>
        </p:sp>
      </p:grpSp>
      <p:sp>
        <p:nvSpPr>
          <p:cNvPr id="27" name="AutoShape 3"/>
          <p:cNvSpPr>
            <a:spLocks noChangeAspect="1" noChangeArrowheads="1" noTextEdit="1"/>
          </p:cNvSpPr>
          <p:nvPr/>
        </p:nvSpPr>
        <p:spPr bwMode="auto">
          <a:xfrm>
            <a:off x="5440104" y="1923246"/>
            <a:ext cx="3692129"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8" name="Rectangle 5"/>
          <p:cNvSpPr>
            <a:spLocks noChangeArrowheads="1"/>
          </p:cNvSpPr>
          <p:nvPr/>
        </p:nvSpPr>
        <p:spPr bwMode="auto">
          <a:xfrm>
            <a:off x="7432020" y="2347109"/>
            <a:ext cx="102394" cy="278606"/>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9" name="Rectangle 6"/>
          <p:cNvSpPr>
            <a:spLocks noChangeArrowheads="1"/>
          </p:cNvSpPr>
          <p:nvPr/>
        </p:nvSpPr>
        <p:spPr bwMode="auto">
          <a:xfrm>
            <a:off x="7432020" y="2347109"/>
            <a:ext cx="102394" cy="27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0" name="Rectangle 7"/>
          <p:cNvSpPr>
            <a:spLocks noChangeArrowheads="1"/>
          </p:cNvSpPr>
          <p:nvPr/>
        </p:nvSpPr>
        <p:spPr bwMode="auto">
          <a:xfrm>
            <a:off x="7432020" y="2347108"/>
            <a:ext cx="102394" cy="109538"/>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1" name="Rectangle 8"/>
          <p:cNvSpPr>
            <a:spLocks noChangeArrowheads="1"/>
          </p:cNvSpPr>
          <p:nvPr/>
        </p:nvSpPr>
        <p:spPr bwMode="auto">
          <a:xfrm>
            <a:off x="7432020" y="2347108"/>
            <a:ext cx="102394"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2" name="Freeform 9"/>
          <p:cNvSpPr>
            <a:spLocks/>
          </p:cNvSpPr>
          <p:nvPr/>
        </p:nvSpPr>
        <p:spPr bwMode="auto">
          <a:xfrm>
            <a:off x="7314148" y="2266147"/>
            <a:ext cx="345281" cy="146447"/>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3" name="Freeform 10"/>
          <p:cNvSpPr>
            <a:spLocks/>
          </p:cNvSpPr>
          <p:nvPr/>
        </p:nvSpPr>
        <p:spPr bwMode="auto">
          <a:xfrm>
            <a:off x="8084483" y="2451884"/>
            <a:ext cx="683419" cy="832247"/>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4" name="Freeform 11"/>
          <p:cNvSpPr>
            <a:spLocks/>
          </p:cNvSpPr>
          <p:nvPr/>
        </p:nvSpPr>
        <p:spPr bwMode="auto">
          <a:xfrm>
            <a:off x="6210439" y="2436406"/>
            <a:ext cx="682229" cy="833438"/>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5" name="Freeform 12"/>
          <p:cNvSpPr>
            <a:spLocks noEditPoints="1"/>
          </p:cNvSpPr>
          <p:nvPr/>
        </p:nvSpPr>
        <p:spPr bwMode="auto">
          <a:xfrm>
            <a:off x="6368792" y="2666197"/>
            <a:ext cx="203597" cy="146447"/>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6" name="Freeform 13"/>
          <p:cNvSpPr>
            <a:spLocks noEditPoints="1"/>
          </p:cNvSpPr>
          <p:nvPr/>
        </p:nvSpPr>
        <p:spPr bwMode="auto">
          <a:xfrm>
            <a:off x="6368792" y="2666197"/>
            <a:ext cx="203597" cy="146447"/>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7" name="Freeform 14"/>
          <p:cNvSpPr>
            <a:spLocks/>
          </p:cNvSpPr>
          <p:nvPr/>
        </p:nvSpPr>
        <p:spPr bwMode="auto">
          <a:xfrm>
            <a:off x="6368792" y="2666197"/>
            <a:ext cx="203597" cy="146447"/>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8" name="Freeform 15"/>
          <p:cNvSpPr>
            <a:spLocks/>
          </p:cNvSpPr>
          <p:nvPr/>
        </p:nvSpPr>
        <p:spPr bwMode="auto">
          <a:xfrm>
            <a:off x="8589308" y="2798356"/>
            <a:ext cx="22622" cy="28575"/>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9" name="Freeform 16"/>
          <p:cNvSpPr>
            <a:spLocks/>
          </p:cNvSpPr>
          <p:nvPr/>
        </p:nvSpPr>
        <p:spPr bwMode="auto">
          <a:xfrm>
            <a:off x="8409523" y="2682865"/>
            <a:ext cx="200025" cy="142875"/>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0" name="Freeform 17"/>
          <p:cNvSpPr>
            <a:spLocks/>
          </p:cNvSpPr>
          <p:nvPr/>
        </p:nvSpPr>
        <p:spPr bwMode="auto">
          <a:xfrm>
            <a:off x="5783004" y="2053025"/>
            <a:ext cx="1170385" cy="9906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1" name="Freeform 18"/>
          <p:cNvSpPr>
            <a:spLocks noEditPoints="1"/>
          </p:cNvSpPr>
          <p:nvPr/>
        </p:nvSpPr>
        <p:spPr bwMode="auto">
          <a:xfrm>
            <a:off x="5944929" y="2955519"/>
            <a:ext cx="152400" cy="88106"/>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2" name="Freeform 19"/>
          <p:cNvSpPr>
            <a:spLocks/>
          </p:cNvSpPr>
          <p:nvPr/>
        </p:nvSpPr>
        <p:spPr bwMode="auto">
          <a:xfrm>
            <a:off x="5894923" y="2232809"/>
            <a:ext cx="273844" cy="810816"/>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3" name="Freeform 20"/>
          <p:cNvSpPr>
            <a:spLocks/>
          </p:cNvSpPr>
          <p:nvPr/>
        </p:nvSpPr>
        <p:spPr bwMode="auto">
          <a:xfrm>
            <a:off x="6241396" y="5261759"/>
            <a:ext cx="573881" cy="706041"/>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4" name="Freeform 21"/>
          <p:cNvSpPr>
            <a:spLocks noEditPoints="1"/>
          </p:cNvSpPr>
          <p:nvPr/>
        </p:nvSpPr>
        <p:spPr bwMode="auto">
          <a:xfrm>
            <a:off x="6443801" y="5466546"/>
            <a:ext cx="248841" cy="178594"/>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5" name="Freeform 22"/>
          <p:cNvSpPr>
            <a:spLocks noEditPoints="1"/>
          </p:cNvSpPr>
          <p:nvPr/>
        </p:nvSpPr>
        <p:spPr bwMode="auto">
          <a:xfrm>
            <a:off x="6443801" y="5466546"/>
            <a:ext cx="248841" cy="178594"/>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6" name="Freeform 23"/>
          <p:cNvSpPr>
            <a:spLocks/>
          </p:cNvSpPr>
          <p:nvPr/>
        </p:nvSpPr>
        <p:spPr bwMode="auto">
          <a:xfrm>
            <a:off x="6443801" y="5466546"/>
            <a:ext cx="248841" cy="178594"/>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7" name="Freeform 24"/>
          <p:cNvSpPr>
            <a:spLocks/>
          </p:cNvSpPr>
          <p:nvPr/>
        </p:nvSpPr>
        <p:spPr bwMode="auto">
          <a:xfrm>
            <a:off x="8165446" y="5261759"/>
            <a:ext cx="573881" cy="706041"/>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8" name="Freeform 25"/>
          <p:cNvSpPr>
            <a:spLocks/>
          </p:cNvSpPr>
          <p:nvPr/>
        </p:nvSpPr>
        <p:spPr bwMode="auto">
          <a:xfrm>
            <a:off x="8510727" y="5465356"/>
            <a:ext cx="27385" cy="54769"/>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9" name="Freeform 26"/>
          <p:cNvSpPr>
            <a:spLocks/>
          </p:cNvSpPr>
          <p:nvPr/>
        </p:nvSpPr>
        <p:spPr bwMode="auto">
          <a:xfrm>
            <a:off x="8510727" y="5465356"/>
            <a:ext cx="27385" cy="54769"/>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0" name="Freeform 27"/>
          <p:cNvSpPr>
            <a:spLocks/>
          </p:cNvSpPr>
          <p:nvPr/>
        </p:nvSpPr>
        <p:spPr bwMode="auto">
          <a:xfrm>
            <a:off x="8286889" y="5465356"/>
            <a:ext cx="251222" cy="179785"/>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nvGrpSpPr>
          <p:cNvPr id="51" name="Clock hand spin">
            <a:extLst>
              <a:ext uri="{FF2B5EF4-FFF2-40B4-BE49-F238E27FC236}">
                <a16:creationId xmlns:a16="http://schemas.microsoft.com/office/drawing/2014/main" id="{BB0445D5-A6E5-40E7-BBDD-5E3EFA13BDED}"/>
              </a:ext>
            </a:extLst>
          </p:cNvPr>
          <p:cNvGrpSpPr/>
          <p:nvPr/>
        </p:nvGrpSpPr>
        <p:grpSpPr>
          <a:xfrm rot="1786145">
            <a:off x="6053276" y="2738824"/>
            <a:ext cx="2871788" cy="2872979"/>
            <a:chOff x="817563" y="2264166"/>
            <a:chExt cx="3829050" cy="3830638"/>
          </a:xfrm>
        </p:grpSpPr>
        <p:sp>
          <p:nvSpPr>
            <p:cNvPr id="52" name="Oval 28"/>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sp>
          <p:nvSpPr>
            <p:cNvPr id="53"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grpSp>
      <p:sp>
        <p:nvSpPr>
          <p:cNvPr id="54" name="Freeform 29"/>
          <p:cNvSpPr>
            <a:spLocks noEditPoints="1"/>
          </p:cNvSpPr>
          <p:nvPr/>
        </p:nvSpPr>
        <p:spPr bwMode="auto">
          <a:xfrm>
            <a:off x="5843726" y="2530465"/>
            <a:ext cx="3290888" cy="3288506"/>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5" name="Freeform 30"/>
          <p:cNvSpPr>
            <a:spLocks noEditPoints="1"/>
          </p:cNvSpPr>
          <p:nvPr/>
        </p:nvSpPr>
        <p:spPr bwMode="auto">
          <a:xfrm>
            <a:off x="5973505" y="2659053"/>
            <a:ext cx="3032522" cy="3031331"/>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6" name="Freeform 31"/>
          <p:cNvSpPr>
            <a:spLocks noEditPoints="1"/>
          </p:cNvSpPr>
          <p:nvPr/>
        </p:nvSpPr>
        <p:spPr bwMode="auto">
          <a:xfrm>
            <a:off x="5905639" y="2591187"/>
            <a:ext cx="3165872" cy="3167063"/>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64" name="Freeform 40"/>
          <p:cNvSpPr>
            <a:spLocks noEditPoints="1"/>
          </p:cNvSpPr>
          <p:nvPr/>
        </p:nvSpPr>
        <p:spPr bwMode="auto">
          <a:xfrm>
            <a:off x="7873741" y="3179356"/>
            <a:ext cx="15479" cy="91679"/>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nvGrpSpPr>
          <p:cNvPr id="65" name="Group 64">
            <a:extLst>
              <a:ext uri="{FF2B5EF4-FFF2-40B4-BE49-F238E27FC236}">
                <a16:creationId xmlns:a16="http://schemas.microsoft.com/office/drawing/2014/main" id="{26421DDD-07C3-42B6-869F-AD3A53DC2A79}"/>
              </a:ext>
            </a:extLst>
          </p:cNvPr>
          <p:cNvGrpSpPr/>
          <p:nvPr/>
        </p:nvGrpSpPr>
        <p:grpSpPr>
          <a:xfrm>
            <a:off x="8369637" y="3958965"/>
            <a:ext cx="439341" cy="440531"/>
            <a:chOff x="3722688" y="3113478"/>
            <a:chExt cx="585788" cy="587375"/>
          </a:xfrm>
        </p:grpSpPr>
        <p:sp>
          <p:nvSpPr>
            <p:cNvPr id="66" name="Freeform 44"/>
            <p:cNvSpPr>
              <a:spLocks/>
            </p:cNvSpPr>
            <p:nvPr/>
          </p:nvSpPr>
          <p:spPr bwMode="auto">
            <a:xfrm>
              <a:off x="3722688" y="3113478"/>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67" name="Freeform 45"/>
            <p:cNvSpPr>
              <a:spLocks/>
            </p:cNvSpPr>
            <p:nvPr/>
          </p:nvSpPr>
          <p:spPr bwMode="auto">
            <a:xfrm>
              <a:off x="3781425" y="3169041"/>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68" name="Freeform 46"/>
            <p:cNvSpPr>
              <a:spLocks noEditPoints="1"/>
            </p:cNvSpPr>
            <p:nvPr/>
          </p:nvSpPr>
          <p:spPr bwMode="auto">
            <a:xfrm>
              <a:off x="3786188" y="3272228"/>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69" name="Freeform 47"/>
            <p:cNvSpPr>
              <a:spLocks/>
            </p:cNvSpPr>
            <p:nvPr/>
          </p:nvSpPr>
          <p:spPr bwMode="auto">
            <a:xfrm>
              <a:off x="3786188" y="3213491"/>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0" name="Rectangle 48"/>
            <p:cNvSpPr>
              <a:spLocks noChangeArrowheads="1"/>
            </p:cNvSpPr>
            <p:nvPr/>
          </p:nvSpPr>
          <p:spPr bwMode="auto">
            <a:xfrm>
              <a:off x="3941763" y="3299216"/>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1" name="Rectangle 49"/>
            <p:cNvSpPr>
              <a:spLocks noChangeArrowheads="1"/>
            </p:cNvSpPr>
            <p:nvPr/>
          </p:nvSpPr>
          <p:spPr bwMode="auto">
            <a:xfrm>
              <a:off x="3941763" y="3216666"/>
              <a:ext cx="138928" cy="323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5</a:t>
              </a:r>
              <a:endParaRPr lang="en-US" altLang="en-US" sz="1350" dirty="0"/>
            </a:p>
          </p:txBody>
        </p:sp>
      </p:grpSp>
      <p:sp>
        <p:nvSpPr>
          <p:cNvPr id="72" name="Freeform 52"/>
          <p:cNvSpPr>
            <a:spLocks noEditPoints="1"/>
          </p:cNvSpPr>
          <p:nvPr/>
        </p:nvSpPr>
        <p:spPr bwMode="auto">
          <a:xfrm>
            <a:off x="8435717" y="4024699"/>
            <a:ext cx="45244" cy="119063"/>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nvGrpSpPr>
          <p:cNvPr id="73" name="Group 72">
            <a:extLst>
              <a:ext uri="{FF2B5EF4-FFF2-40B4-BE49-F238E27FC236}">
                <a16:creationId xmlns:a16="http://schemas.microsoft.com/office/drawing/2014/main" id="{5AAA3125-6198-4B7D-906A-040AAB47590B}"/>
              </a:ext>
            </a:extLst>
          </p:cNvPr>
          <p:cNvGrpSpPr/>
          <p:nvPr/>
        </p:nvGrpSpPr>
        <p:grpSpPr>
          <a:xfrm>
            <a:off x="7277834" y="4992962"/>
            <a:ext cx="425054" cy="426244"/>
            <a:chOff x="3754438" y="4585091"/>
            <a:chExt cx="566738" cy="568325"/>
          </a:xfrm>
        </p:grpSpPr>
        <p:sp>
          <p:nvSpPr>
            <p:cNvPr id="74" name="Freeform 56"/>
            <p:cNvSpPr>
              <a:spLocks/>
            </p:cNvSpPr>
            <p:nvPr/>
          </p:nvSpPr>
          <p:spPr bwMode="auto">
            <a:xfrm>
              <a:off x="3754438" y="4585091"/>
              <a:ext cx="566738" cy="568325"/>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2"/>
                    <a:pt x="0" y="116"/>
                  </a:cubicBezTo>
                  <a:cubicBezTo>
                    <a:pt x="0" y="179"/>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5" name="Oval 57"/>
            <p:cNvSpPr>
              <a:spLocks noChangeArrowheads="1"/>
            </p:cNvSpPr>
            <p:nvPr/>
          </p:nvSpPr>
          <p:spPr bwMode="auto">
            <a:xfrm>
              <a:off x="3810000" y="4639066"/>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6" name="Freeform 58"/>
            <p:cNvSpPr>
              <a:spLocks noEditPoints="1"/>
            </p:cNvSpPr>
            <p:nvPr/>
          </p:nvSpPr>
          <p:spPr bwMode="auto">
            <a:xfrm>
              <a:off x="3810000" y="4732728"/>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7" name="Freeform 59"/>
            <p:cNvSpPr>
              <a:spLocks/>
            </p:cNvSpPr>
            <p:nvPr/>
          </p:nvSpPr>
          <p:spPr bwMode="auto">
            <a:xfrm>
              <a:off x="3810000" y="4666053"/>
              <a:ext cx="190500" cy="428625"/>
            </a:xfrm>
            <a:custGeom>
              <a:avLst/>
              <a:gdLst>
                <a:gd name="T0" fmla="*/ 49 w 78"/>
                <a:gd name="T1" fmla="*/ 0 h 175"/>
                <a:gd name="T2" fmla="*/ 18 w 78"/>
                <a:gd name="T3" fmla="*/ 27 h 175"/>
                <a:gd name="T4" fmla="*/ 18 w 78"/>
                <a:gd name="T5" fmla="*/ 27 h 175"/>
                <a:gd name="T6" fmla="*/ 18 w 78"/>
                <a:gd name="T7" fmla="*/ 27 h 175"/>
                <a:gd name="T8" fmla="*/ 18 w 78"/>
                <a:gd name="T9" fmla="*/ 27 h 175"/>
                <a:gd name="T10" fmla="*/ 18 w 78"/>
                <a:gd name="T11" fmla="*/ 27 h 175"/>
                <a:gd name="T12" fmla="*/ 0 w 78"/>
                <a:gd name="T13" fmla="*/ 82 h 175"/>
                <a:gd name="T14" fmla="*/ 0 w 78"/>
                <a:gd name="T15" fmla="*/ 82 h 175"/>
                <a:gd name="T16" fmla="*/ 0 w 78"/>
                <a:gd name="T17" fmla="*/ 83 h 175"/>
                <a:gd name="T18" fmla="*/ 0 w 78"/>
                <a:gd name="T19" fmla="*/ 83 h 175"/>
                <a:gd name="T20" fmla="*/ 0 w 78"/>
                <a:gd name="T21" fmla="*/ 83 h 175"/>
                <a:gd name="T22" fmla="*/ 0 w 78"/>
                <a:gd name="T23" fmla="*/ 83 h 175"/>
                <a:gd name="T24" fmla="*/ 0 w 78"/>
                <a:gd name="T25" fmla="*/ 83 h 175"/>
                <a:gd name="T26" fmla="*/ 0 w 78"/>
                <a:gd name="T27" fmla="*/ 83 h 175"/>
                <a:gd name="T28" fmla="*/ 0 w 78"/>
                <a:gd name="T29" fmla="*/ 83 h 175"/>
                <a:gd name="T30" fmla="*/ 0 w 78"/>
                <a:gd name="T31" fmla="*/ 83 h 175"/>
                <a:gd name="T32" fmla="*/ 0 w 78"/>
                <a:gd name="T33" fmla="*/ 84 h 175"/>
                <a:gd name="T34" fmla="*/ 0 w 78"/>
                <a:gd name="T35" fmla="*/ 84 h 175"/>
                <a:gd name="T36" fmla="*/ 0 w 78"/>
                <a:gd name="T37" fmla="*/ 84 h 175"/>
                <a:gd name="T38" fmla="*/ 0 w 78"/>
                <a:gd name="T39" fmla="*/ 84 h 175"/>
                <a:gd name="T40" fmla="*/ 0 w 78"/>
                <a:gd name="T41" fmla="*/ 84 h 175"/>
                <a:gd name="T42" fmla="*/ 0 w 78"/>
                <a:gd name="T43" fmla="*/ 84 h 175"/>
                <a:gd name="T44" fmla="*/ 6 w 78"/>
                <a:gd name="T45" fmla="*/ 117 h 175"/>
                <a:gd name="T46" fmla="*/ 6 w 78"/>
                <a:gd name="T47" fmla="*/ 117 h 175"/>
                <a:gd name="T48" fmla="*/ 7 w 78"/>
                <a:gd name="T49" fmla="*/ 118 h 175"/>
                <a:gd name="T50" fmla="*/ 7 w 78"/>
                <a:gd name="T51" fmla="*/ 118 h 175"/>
                <a:gd name="T52" fmla="*/ 7 w 78"/>
                <a:gd name="T53" fmla="*/ 118 h 175"/>
                <a:gd name="T54" fmla="*/ 7 w 78"/>
                <a:gd name="T55" fmla="*/ 118 h 175"/>
                <a:gd name="T56" fmla="*/ 7 w 78"/>
                <a:gd name="T57" fmla="*/ 118 h 175"/>
                <a:gd name="T58" fmla="*/ 7 w 78"/>
                <a:gd name="T59" fmla="*/ 118 h 175"/>
                <a:gd name="T60" fmla="*/ 7 w 78"/>
                <a:gd name="T61" fmla="*/ 118 h 175"/>
                <a:gd name="T62" fmla="*/ 7 w 78"/>
                <a:gd name="T63" fmla="*/ 118 h 175"/>
                <a:gd name="T64" fmla="*/ 7 w 78"/>
                <a:gd name="T65" fmla="*/ 118 h 175"/>
                <a:gd name="T66" fmla="*/ 78 w 78"/>
                <a:gd name="T67" fmla="*/ 175 h 175"/>
                <a:gd name="T68" fmla="*/ 46 w 78"/>
                <a:gd name="T69" fmla="*/ 153 h 175"/>
                <a:gd name="T70" fmla="*/ 19 w 78"/>
                <a:gd name="T71" fmla="*/ 106 h 175"/>
                <a:gd name="T72" fmla="*/ 15 w 78"/>
                <a:gd name="T73" fmla="*/ 78 h 175"/>
                <a:gd name="T74" fmla="*/ 15 w 78"/>
                <a:gd name="T75" fmla="*/ 77 h 175"/>
                <a:gd name="T76" fmla="*/ 30 w 78"/>
                <a:gd name="T77" fmla="*/ 24 h 175"/>
                <a:gd name="T78" fmla="*/ 46 w 78"/>
                <a:gd name="T79" fmla="*/ 3 h 175"/>
                <a:gd name="T80" fmla="*/ 49 w 78"/>
                <a:gd name="T8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37" y="7"/>
                    <a:pt x="27" y="16"/>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7" y="42"/>
                    <a:pt x="0" y="6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96"/>
                    <a:pt x="2" y="107"/>
                    <a:pt x="6" y="117"/>
                  </a:cubicBezTo>
                  <a:cubicBezTo>
                    <a:pt x="6" y="117"/>
                    <a:pt x="6" y="117"/>
                    <a:pt x="6" y="117"/>
                  </a:cubicBezTo>
                  <a:cubicBezTo>
                    <a:pt x="6" y="117"/>
                    <a:pt x="6" y="117"/>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19" y="148"/>
                    <a:pt x="46" y="170"/>
                    <a:pt x="78" y="175"/>
                  </a:cubicBezTo>
                  <a:cubicBezTo>
                    <a:pt x="66" y="170"/>
                    <a:pt x="55" y="162"/>
                    <a:pt x="46" y="153"/>
                  </a:cubicBezTo>
                  <a:cubicBezTo>
                    <a:pt x="33" y="140"/>
                    <a:pt x="24" y="124"/>
                    <a:pt x="19" y="106"/>
                  </a:cubicBezTo>
                  <a:cubicBezTo>
                    <a:pt x="18" y="97"/>
                    <a:pt x="17" y="88"/>
                    <a:pt x="15" y="78"/>
                  </a:cubicBezTo>
                  <a:cubicBezTo>
                    <a:pt x="15" y="78"/>
                    <a:pt x="15" y="78"/>
                    <a:pt x="15" y="77"/>
                  </a:cubicBezTo>
                  <a:cubicBezTo>
                    <a:pt x="15" y="58"/>
                    <a:pt x="20" y="41"/>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8" name="Rectangle 60"/>
            <p:cNvSpPr>
              <a:spLocks noChangeArrowheads="1"/>
            </p:cNvSpPr>
            <p:nvPr/>
          </p:nvSpPr>
          <p:spPr bwMode="auto">
            <a:xfrm>
              <a:off x="3967163" y="4769241"/>
              <a:ext cx="139700" cy="18573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9" name="Rectangle 61"/>
            <p:cNvSpPr>
              <a:spLocks noChangeArrowheads="1"/>
            </p:cNvSpPr>
            <p:nvPr/>
          </p:nvSpPr>
          <p:spPr bwMode="auto">
            <a:xfrm>
              <a:off x="3911600" y="4672403"/>
              <a:ext cx="27785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10</a:t>
              </a:r>
              <a:endParaRPr lang="en-US" altLang="en-US" sz="1350" dirty="0"/>
            </a:p>
          </p:txBody>
        </p:sp>
      </p:grpSp>
      <p:sp>
        <p:nvSpPr>
          <p:cNvPr id="80" name="Freeform 64"/>
          <p:cNvSpPr>
            <a:spLocks noEditPoints="1"/>
          </p:cNvSpPr>
          <p:nvPr/>
        </p:nvSpPr>
        <p:spPr bwMode="auto">
          <a:xfrm>
            <a:off x="7901127" y="5035540"/>
            <a:ext cx="13097" cy="126206"/>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1" name="Freeform 70"/>
          <p:cNvSpPr>
            <a:spLocks noEditPoints="1"/>
          </p:cNvSpPr>
          <p:nvPr/>
        </p:nvSpPr>
        <p:spPr bwMode="auto">
          <a:xfrm>
            <a:off x="6762889" y="3185309"/>
            <a:ext cx="1191" cy="41672"/>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2" name="Freeform 78"/>
          <p:cNvSpPr>
            <a:spLocks noEditPoints="1"/>
          </p:cNvSpPr>
          <p:nvPr/>
        </p:nvSpPr>
        <p:spPr bwMode="auto">
          <a:xfrm>
            <a:off x="6199723" y="4140190"/>
            <a:ext cx="33338" cy="101204"/>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3" name="Freeform 86"/>
          <p:cNvSpPr>
            <a:spLocks noEditPoints="1"/>
          </p:cNvSpPr>
          <p:nvPr/>
        </p:nvSpPr>
        <p:spPr bwMode="auto">
          <a:xfrm>
            <a:off x="6733123" y="5052209"/>
            <a:ext cx="7144" cy="88106"/>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nvGrpSpPr>
          <p:cNvPr id="84" name="Group 83">
            <a:extLst>
              <a:ext uri="{FF2B5EF4-FFF2-40B4-BE49-F238E27FC236}">
                <a16:creationId xmlns:a16="http://schemas.microsoft.com/office/drawing/2014/main" id="{C75428FF-0A84-4E2E-92DA-584511ABC382}"/>
              </a:ext>
            </a:extLst>
          </p:cNvPr>
          <p:cNvGrpSpPr/>
          <p:nvPr/>
        </p:nvGrpSpPr>
        <p:grpSpPr>
          <a:xfrm>
            <a:off x="6243742" y="3912972"/>
            <a:ext cx="426244" cy="425054"/>
            <a:chOff x="2498725" y="5334391"/>
            <a:chExt cx="568325" cy="566738"/>
          </a:xfrm>
        </p:grpSpPr>
        <p:sp>
          <p:nvSpPr>
            <p:cNvPr id="85" name="Freeform 88"/>
            <p:cNvSpPr>
              <a:spLocks/>
            </p:cNvSpPr>
            <p:nvPr/>
          </p:nvSpPr>
          <p:spPr bwMode="auto">
            <a:xfrm>
              <a:off x="2498725" y="5334391"/>
              <a:ext cx="568325" cy="566738"/>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3"/>
                    <a:pt x="0" y="116"/>
                  </a:cubicBezTo>
                  <a:cubicBezTo>
                    <a:pt x="0" y="180"/>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6" name="Oval 89"/>
            <p:cNvSpPr>
              <a:spLocks noChangeArrowheads="1"/>
            </p:cNvSpPr>
            <p:nvPr/>
          </p:nvSpPr>
          <p:spPr bwMode="auto">
            <a:xfrm>
              <a:off x="2555875" y="5389953"/>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7" name="Freeform 90"/>
            <p:cNvSpPr>
              <a:spLocks noEditPoints="1"/>
            </p:cNvSpPr>
            <p:nvPr/>
          </p:nvSpPr>
          <p:spPr bwMode="auto">
            <a:xfrm>
              <a:off x="2555875"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8" name="Freeform 91"/>
            <p:cNvSpPr>
              <a:spLocks/>
            </p:cNvSpPr>
            <p:nvPr/>
          </p:nvSpPr>
          <p:spPr bwMode="auto">
            <a:xfrm>
              <a:off x="2555875" y="5416941"/>
              <a:ext cx="190500" cy="428625"/>
            </a:xfrm>
            <a:custGeom>
              <a:avLst/>
              <a:gdLst>
                <a:gd name="T0" fmla="*/ 4 w 78"/>
                <a:gd name="T1" fmla="*/ 54 h 175"/>
                <a:gd name="T2" fmla="*/ 4 w 78"/>
                <a:gd name="T3" fmla="*/ 54 h 175"/>
                <a:gd name="T4" fmla="*/ 4 w 78"/>
                <a:gd name="T5" fmla="*/ 54 h 175"/>
                <a:gd name="T6" fmla="*/ 4 w 78"/>
                <a:gd name="T7" fmla="*/ 55 h 175"/>
                <a:gd name="T8" fmla="*/ 4 w 78"/>
                <a:gd name="T9" fmla="*/ 55 h 175"/>
                <a:gd name="T10" fmla="*/ 4 w 78"/>
                <a:gd name="T11" fmla="*/ 55 h 175"/>
                <a:gd name="T12" fmla="*/ 4 w 78"/>
                <a:gd name="T13" fmla="*/ 55 h 175"/>
                <a:gd name="T14" fmla="*/ 0 w 78"/>
                <a:gd name="T15" fmla="*/ 82 h 175"/>
                <a:gd name="T16" fmla="*/ 0 w 78"/>
                <a:gd name="T17" fmla="*/ 82 h 175"/>
                <a:gd name="T18" fmla="*/ 0 w 78"/>
                <a:gd name="T19" fmla="*/ 83 h 175"/>
                <a:gd name="T20" fmla="*/ 0 w 78"/>
                <a:gd name="T21" fmla="*/ 83 h 175"/>
                <a:gd name="T22" fmla="*/ 0 w 78"/>
                <a:gd name="T23" fmla="*/ 83 h 175"/>
                <a:gd name="T24" fmla="*/ 0 w 78"/>
                <a:gd name="T25" fmla="*/ 84 h 175"/>
                <a:gd name="T26" fmla="*/ 0 w 78"/>
                <a:gd name="T27" fmla="*/ 84 h 175"/>
                <a:gd name="T28" fmla="*/ 0 w 78"/>
                <a:gd name="T29" fmla="*/ 84 h 175"/>
                <a:gd name="T30" fmla="*/ 0 w 78"/>
                <a:gd name="T31" fmla="*/ 85 h 175"/>
                <a:gd name="T32" fmla="*/ 0 w 78"/>
                <a:gd name="T33" fmla="*/ 85 h 175"/>
                <a:gd name="T34" fmla="*/ 0 w 78"/>
                <a:gd name="T35" fmla="*/ 86 h 175"/>
                <a:gd name="T36" fmla="*/ 0 w 78"/>
                <a:gd name="T37" fmla="*/ 86 h 175"/>
                <a:gd name="T38" fmla="*/ 0 w 78"/>
                <a:gd name="T39" fmla="*/ 86 h 175"/>
                <a:gd name="T40" fmla="*/ 0 w 78"/>
                <a:gd name="T41" fmla="*/ 87 h 175"/>
                <a:gd name="T42" fmla="*/ 0 w 78"/>
                <a:gd name="T43" fmla="*/ 87 h 175"/>
                <a:gd name="T44" fmla="*/ 0 w 78"/>
                <a:gd name="T45" fmla="*/ 87 h 175"/>
                <a:gd name="T46" fmla="*/ 0 w 78"/>
                <a:gd name="T47" fmla="*/ 89 h 175"/>
                <a:gd name="T48" fmla="*/ 2 w 78"/>
                <a:gd name="T49" fmla="*/ 102 h 175"/>
                <a:gd name="T50" fmla="*/ 2 w 78"/>
                <a:gd name="T51" fmla="*/ 102 h 175"/>
                <a:gd name="T52" fmla="*/ 2 w 78"/>
                <a:gd name="T53" fmla="*/ 103 h 175"/>
                <a:gd name="T54" fmla="*/ 2 w 78"/>
                <a:gd name="T55" fmla="*/ 103 h 175"/>
                <a:gd name="T56" fmla="*/ 2 w 78"/>
                <a:gd name="T57" fmla="*/ 103 h 175"/>
                <a:gd name="T58" fmla="*/ 2 w 78"/>
                <a:gd name="T59" fmla="*/ 103 h 175"/>
                <a:gd name="T60" fmla="*/ 2 w 78"/>
                <a:gd name="T61" fmla="*/ 104 h 175"/>
                <a:gd name="T62" fmla="*/ 2 w 78"/>
                <a:gd name="T63" fmla="*/ 104 h 175"/>
                <a:gd name="T64" fmla="*/ 2 w 78"/>
                <a:gd name="T65" fmla="*/ 105 h 175"/>
                <a:gd name="T66" fmla="*/ 2 w 78"/>
                <a:gd name="T67" fmla="*/ 105 h 175"/>
                <a:gd name="T68" fmla="*/ 3 w 78"/>
                <a:gd name="T69" fmla="*/ 105 h 175"/>
                <a:gd name="T70" fmla="*/ 3 w 78"/>
                <a:gd name="T71" fmla="*/ 106 h 175"/>
                <a:gd name="T72" fmla="*/ 3 w 78"/>
                <a:gd name="T73" fmla="*/ 106 h 175"/>
                <a:gd name="T74" fmla="*/ 78 w 78"/>
                <a:gd name="T75" fmla="*/ 175 h 175"/>
                <a:gd name="T76" fmla="*/ 19 w 78"/>
                <a:gd name="T77" fmla="*/ 106 h 175"/>
                <a:gd name="T78" fmla="*/ 15 w 78"/>
                <a:gd name="T79" fmla="*/ 77 h 175"/>
                <a:gd name="T80" fmla="*/ 46 w 78"/>
                <a:gd name="T81"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28" y="12"/>
                    <a:pt x="12" y="31"/>
                    <a:pt x="4" y="54"/>
                  </a:cubicBezTo>
                  <a:cubicBezTo>
                    <a:pt x="4" y="54"/>
                    <a:pt x="4" y="54"/>
                    <a:pt x="4" y="54"/>
                  </a:cubicBezTo>
                  <a:cubicBezTo>
                    <a:pt x="4" y="54"/>
                    <a:pt x="4" y="54"/>
                    <a:pt x="4" y="54"/>
                  </a:cubicBezTo>
                  <a:cubicBezTo>
                    <a:pt x="4" y="54"/>
                    <a:pt x="4" y="54"/>
                    <a:pt x="4" y="54"/>
                  </a:cubicBezTo>
                  <a:cubicBezTo>
                    <a:pt x="4" y="54"/>
                    <a:pt x="4" y="54"/>
                    <a:pt x="4" y="54"/>
                  </a:cubicBezTo>
                  <a:cubicBezTo>
                    <a:pt x="4" y="54"/>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1" y="64"/>
                    <a:pt x="0" y="73"/>
                    <a:pt x="0" y="82"/>
                  </a:cubicBezTo>
                  <a:cubicBezTo>
                    <a:pt x="0" y="82"/>
                    <a:pt x="0" y="82"/>
                    <a:pt x="0" y="82"/>
                  </a:cubicBezTo>
                  <a:cubicBezTo>
                    <a:pt x="0" y="82"/>
                    <a:pt x="0" y="82"/>
                    <a:pt x="0" y="82"/>
                  </a:cubicBezTo>
                  <a:cubicBezTo>
                    <a:pt x="0" y="82"/>
                    <a:pt x="0" y="82"/>
                    <a:pt x="0" y="82"/>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9"/>
                    <a:pt x="0" y="89"/>
                  </a:cubicBezTo>
                  <a:cubicBezTo>
                    <a:pt x="0" y="89"/>
                    <a:pt x="0" y="89"/>
                    <a:pt x="0" y="89"/>
                  </a:cubicBezTo>
                  <a:cubicBezTo>
                    <a:pt x="0" y="94"/>
                    <a:pt x="1" y="98"/>
                    <a:pt x="2" y="102"/>
                  </a:cubicBezTo>
                  <a:cubicBezTo>
                    <a:pt x="2" y="102"/>
                    <a:pt x="2" y="102"/>
                    <a:pt x="2" y="102"/>
                  </a:cubicBezTo>
                  <a:cubicBezTo>
                    <a:pt x="2" y="102"/>
                    <a:pt x="2" y="102"/>
                    <a:pt x="2" y="102"/>
                  </a:cubicBezTo>
                  <a:cubicBezTo>
                    <a:pt x="2" y="102"/>
                    <a:pt x="2" y="102"/>
                    <a:pt x="2" y="102"/>
                  </a:cubicBezTo>
                  <a:cubicBezTo>
                    <a:pt x="2" y="102"/>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4"/>
                    <a:pt x="2" y="104"/>
                    <a:pt x="2" y="104"/>
                  </a:cubicBezTo>
                  <a:cubicBezTo>
                    <a:pt x="2" y="104"/>
                    <a:pt x="2" y="104"/>
                    <a:pt x="2" y="104"/>
                  </a:cubicBezTo>
                  <a:cubicBezTo>
                    <a:pt x="2" y="104"/>
                    <a:pt x="2" y="104"/>
                    <a:pt x="2" y="104"/>
                  </a:cubicBezTo>
                  <a:cubicBezTo>
                    <a:pt x="2" y="104"/>
                    <a:pt x="2" y="104"/>
                    <a:pt x="2" y="104"/>
                  </a:cubicBezTo>
                  <a:cubicBezTo>
                    <a:pt x="2" y="104"/>
                    <a:pt x="2" y="105"/>
                    <a:pt x="2" y="105"/>
                  </a:cubicBezTo>
                  <a:cubicBezTo>
                    <a:pt x="2" y="105"/>
                    <a:pt x="2" y="105"/>
                    <a:pt x="2" y="105"/>
                  </a:cubicBezTo>
                  <a:cubicBezTo>
                    <a:pt x="2" y="105"/>
                    <a:pt x="2" y="105"/>
                    <a:pt x="2" y="105"/>
                  </a:cubicBezTo>
                  <a:cubicBezTo>
                    <a:pt x="2" y="105"/>
                    <a:pt x="2" y="105"/>
                    <a:pt x="2" y="105"/>
                  </a:cubicBezTo>
                  <a:cubicBezTo>
                    <a:pt x="2" y="105"/>
                    <a:pt x="2" y="105"/>
                    <a:pt x="2" y="105"/>
                  </a:cubicBezTo>
                  <a:cubicBezTo>
                    <a:pt x="2" y="105"/>
                    <a:pt x="3" y="105"/>
                    <a:pt x="3" y="105"/>
                  </a:cubicBezTo>
                  <a:cubicBezTo>
                    <a:pt x="3" y="105"/>
                    <a:pt x="3" y="105"/>
                    <a:pt x="3" y="105"/>
                  </a:cubicBezTo>
                  <a:cubicBezTo>
                    <a:pt x="3" y="105"/>
                    <a:pt x="3" y="105"/>
                    <a:pt x="3" y="106"/>
                  </a:cubicBezTo>
                  <a:cubicBezTo>
                    <a:pt x="3" y="106"/>
                    <a:pt x="3" y="106"/>
                    <a:pt x="3" y="106"/>
                  </a:cubicBezTo>
                  <a:cubicBezTo>
                    <a:pt x="3" y="106"/>
                    <a:pt x="3" y="106"/>
                    <a:pt x="3" y="106"/>
                  </a:cubicBezTo>
                  <a:cubicBezTo>
                    <a:pt x="3" y="106"/>
                    <a:pt x="3" y="106"/>
                    <a:pt x="3" y="106"/>
                  </a:cubicBezTo>
                  <a:cubicBezTo>
                    <a:pt x="12" y="141"/>
                    <a:pt x="42" y="169"/>
                    <a:pt x="78" y="175"/>
                  </a:cubicBezTo>
                  <a:cubicBezTo>
                    <a:pt x="66" y="169"/>
                    <a:pt x="56" y="162"/>
                    <a:pt x="46" y="153"/>
                  </a:cubicBezTo>
                  <a:cubicBezTo>
                    <a:pt x="33" y="140"/>
                    <a:pt x="24" y="124"/>
                    <a:pt x="19" y="106"/>
                  </a:cubicBezTo>
                  <a:cubicBezTo>
                    <a:pt x="18" y="97"/>
                    <a:pt x="17" y="88"/>
                    <a:pt x="15" y="78"/>
                  </a:cubicBezTo>
                  <a:cubicBezTo>
                    <a:pt x="15" y="78"/>
                    <a:pt x="15" y="78"/>
                    <a:pt x="15" y="77"/>
                  </a:cubicBezTo>
                  <a:cubicBezTo>
                    <a:pt x="15" y="58"/>
                    <a:pt x="20" y="40"/>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9" name="Rectangle 92"/>
            <p:cNvSpPr>
              <a:spLocks noChangeArrowheads="1"/>
            </p:cNvSpPr>
            <p:nvPr/>
          </p:nvSpPr>
          <p:spPr bwMode="auto">
            <a:xfrm>
              <a:off x="2714625" y="5480441"/>
              <a:ext cx="139700" cy="19367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90" name="Rectangle 93"/>
            <p:cNvSpPr>
              <a:spLocks noChangeArrowheads="1"/>
            </p:cNvSpPr>
            <p:nvPr/>
          </p:nvSpPr>
          <p:spPr bwMode="auto">
            <a:xfrm>
              <a:off x="2665413" y="5421703"/>
              <a:ext cx="27785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15</a:t>
              </a:r>
              <a:endParaRPr lang="en-US" altLang="en-US" sz="1350" dirty="0"/>
            </a:p>
          </p:txBody>
        </p:sp>
      </p:grpSp>
      <p:grpSp>
        <p:nvGrpSpPr>
          <p:cNvPr id="98" name="Group 97">
            <a:extLst>
              <a:ext uri="{FF2B5EF4-FFF2-40B4-BE49-F238E27FC236}">
                <a16:creationId xmlns:a16="http://schemas.microsoft.com/office/drawing/2014/main" id="{4DD91C3C-3852-430A-9A83-22625BBCEAE3}"/>
              </a:ext>
            </a:extLst>
          </p:cNvPr>
          <p:cNvGrpSpPr/>
          <p:nvPr/>
        </p:nvGrpSpPr>
        <p:grpSpPr>
          <a:xfrm>
            <a:off x="7300982" y="2824959"/>
            <a:ext cx="427435" cy="426244"/>
            <a:chOff x="1162050" y="4580328"/>
            <a:chExt cx="569913" cy="568325"/>
          </a:xfrm>
        </p:grpSpPr>
        <p:sp>
          <p:nvSpPr>
            <p:cNvPr id="99" name="Freeform 80"/>
            <p:cNvSpPr>
              <a:spLocks/>
            </p:cNvSpPr>
            <p:nvPr/>
          </p:nvSpPr>
          <p:spPr bwMode="auto">
            <a:xfrm>
              <a:off x="1162050" y="4580328"/>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0" name="Freeform 81"/>
            <p:cNvSpPr>
              <a:spLocks/>
            </p:cNvSpPr>
            <p:nvPr/>
          </p:nvSpPr>
          <p:spPr bwMode="auto">
            <a:xfrm>
              <a:off x="1217613" y="4637478"/>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1" name="Freeform 82"/>
            <p:cNvSpPr>
              <a:spLocks noEditPoints="1"/>
            </p:cNvSpPr>
            <p:nvPr/>
          </p:nvSpPr>
          <p:spPr bwMode="auto">
            <a:xfrm>
              <a:off x="1217613"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2" name="Freeform 83"/>
            <p:cNvSpPr>
              <a:spLocks/>
            </p:cNvSpPr>
            <p:nvPr/>
          </p:nvSpPr>
          <p:spPr bwMode="auto">
            <a:xfrm>
              <a:off x="1217613" y="4639066"/>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3" name="Rectangle 100"/>
            <p:cNvSpPr>
              <a:spLocks noChangeArrowheads="1"/>
            </p:cNvSpPr>
            <p:nvPr/>
          </p:nvSpPr>
          <p:spPr bwMode="auto">
            <a:xfrm>
              <a:off x="1376363" y="4759716"/>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4" name="Rectangle 101"/>
            <p:cNvSpPr>
              <a:spLocks noChangeArrowheads="1"/>
            </p:cNvSpPr>
            <p:nvPr/>
          </p:nvSpPr>
          <p:spPr bwMode="auto">
            <a:xfrm>
              <a:off x="1328738" y="4699391"/>
              <a:ext cx="27785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20</a:t>
              </a:r>
              <a:endParaRPr lang="en-US" altLang="en-US" sz="1350" dirty="0"/>
            </a:p>
          </p:txBody>
        </p:sp>
      </p:grpSp>
      <p:sp>
        <p:nvSpPr>
          <p:cNvPr id="105" name="Oval 107"/>
          <p:cNvSpPr>
            <a:spLocks noChangeArrowheads="1"/>
          </p:cNvSpPr>
          <p:nvPr/>
        </p:nvSpPr>
        <p:spPr bwMode="auto">
          <a:xfrm>
            <a:off x="7390348" y="4072325"/>
            <a:ext cx="204788" cy="207169"/>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6" name="Oval 108"/>
          <p:cNvSpPr>
            <a:spLocks noChangeArrowheads="1"/>
          </p:cNvSpPr>
          <p:nvPr/>
        </p:nvSpPr>
        <p:spPr bwMode="auto">
          <a:xfrm>
            <a:off x="7434402" y="4118759"/>
            <a:ext cx="116681" cy="115491"/>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7" name="Freeform 109"/>
          <p:cNvSpPr>
            <a:spLocks/>
          </p:cNvSpPr>
          <p:nvPr/>
        </p:nvSpPr>
        <p:spPr bwMode="auto">
          <a:xfrm>
            <a:off x="6796227" y="2017306"/>
            <a:ext cx="283369" cy="24288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8" name="Freeform 110"/>
          <p:cNvSpPr>
            <a:spLocks/>
          </p:cNvSpPr>
          <p:nvPr/>
        </p:nvSpPr>
        <p:spPr bwMode="auto">
          <a:xfrm>
            <a:off x="6912908" y="1954202"/>
            <a:ext cx="284560" cy="244079"/>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9" name="Freeform 111"/>
          <p:cNvSpPr>
            <a:spLocks/>
          </p:cNvSpPr>
          <p:nvPr/>
        </p:nvSpPr>
        <p:spPr bwMode="auto">
          <a:xfrm>
            <a:off x="5462726" y="2694771"/>
            <a:ext cx="258366" cy="267891"/>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0" name="Freeform 112"/>
          <p:cNvSpPr>
            <a:spLocks/>
          </p:cNvSpPr>
          <p:nvPr/>
        </p:nvSpPr>
        <p:spPr bwMode="auto">
          <a:xfrm>
            <a:off x="5361523" y="2781687"/>
            <a:ext cx="258366" cy="267891"/>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1" name="Freeform 113"/>
          <p:cNvSpPr>
            <a:spLocks/>
          </p:cNvSpPr>
          <p:nvPr/>
        </p:nvSpPr>
        <p:spPr bwMode="auto">
          <a:xfrm>
            <a:off x="7945179" y="1985158"/>
            <a:ext cx="284560" cy="244079"/>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2" name="Freeform 114"/>
          <p:cNvSpPr>
            <a:spLocks/>
          </p:cNvSpPr>
          <p:nvPr/>
        </p:nvSpPr>
        <p:spPr bwMode="auto">
          <a:xfrm>
            <a:off x="7828498" y="1923246"/>
            <a:ext cx="284560" cy="244079"/>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3" name="Freeform 115"/>
          <p:cNvSpPr>
            <a:spLocks/>
          </p:cNvSpPr>
          <p:nvPr/>
        </p:nvSpPr>
        <p:spPr bwMode="auto">
          <a:xfrm>
            <a:off x="8024952" y="2069694"/>
            <a:ext cx="1169194" cy="989410"/>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4" name="Freeform 116"/>
          <p:cNvSpPr>
            <a:spLocks/>
          </p:cNvSpPr>
          <p:nvPr/>
        </p:nvSpPr>
        <p:spPr bwMode="auto">
          <a:xfrm>
            <a:off x="9020314" y="3036481"/>
            <a:ext cx="13097" cy="22622"/>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5" name="Freeform 117"/>
          <p:cNvSpPr>
            <a:spLocks/>
          </p:cNvSpPr>
          <p:nvPr/>
        </p:nvSpPr>
        <p:spPr bwMode="auto">
          <a:xfrm>
            <a:off x="8811954" y="2249477"/>
            <a:ext cx="272654" cy="809625"/>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7" name="Rounded Rectangle 116"/>
          <p:cNvSpPr/>
          <p:nvPr/>
        </p:nvSpPr>
        <p:spPr>
          <a:xfrm>
            <a:off x="1576456" y="164063"/>
            <a:ext cx="7220021" cy="94738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8" name="Rounded Rectangle 117"/>
          <p:cNvSpPr/>
          <p:nvPr/>
        </p:nvSpPr>
        <p:spPr>
          <a:xfrm>
            <a:off x="104709" y="3571976"/>
            <a:ext cx="4388119" cy="2034062"/>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9" name="TextBox 118"/>
          <p:cNvSpPr txBox="1"/>
          <p:nvPr/>
        </p:nvSpPr>
        <p:spPr>
          <a:xfrm>
            <a:off x="1967053" y="134029"/>
            <a:ext cx="6592034" cy="1384995"/>
          </a:xfrm>
          <a:prstGeom prst="rect">
            <a:avLst/>
          </a:prstGeom>
          <a:noFill/>
        </p:spPr>
        <p:txBody>
          <a:bodyPr wrap="square" rtlCol="0">
            <a:spAutoFit/>
          </a:bodyPr>
          <a:lstStyle/>
          <a:p>
            <a:r>
              <a:rPr lang="en-US" sz="2800" b="1" dirty="0" err="1" smtClean="0"/>
              <a:t>Điền</a:t>
            </a:r>
            <a:r>
              <a:rPr lang="en-US" sz="2800" b="1" dirty="0" smtClean="0"/>
              <a:t> </a:t>
            </a:r>
            <a:r>
              <a:rPr lang="en-US" sz="2800" b="1" dirty="0" err="1" smtClean="0"/>
              <a:t>số</a:t>
            </a:r>
            <a:r>
              <a:rPr lang="en-US" sz="2800" b="1" dirty="0" smtClean="0"/>
              <a:t> </a:t>
            </a:r>
            <a:r>
              <a:rPr lang="en-US" sz="2800" b="1" dirty="0" err="1" smtClean="0"/>
              <a:t>thích</a:t>
            </a:r>
            <a:r>
              <a:rPr lang="en-US" sz="2800" b="1" dirty="0" smtClean="0"/>
              <a:t> </a:t>
            </a:r>
            <a:r>
              <a:rPr lang="en-US" sz="2800" b="1" dirty="0" err="1" smtClean="0"/>
              <a:t>hợp</a:t>
            </a:r>
            <a:r>
              <a:rPr lang="en-US" sz="2800" b="1" dirty="0" smtClean="0"/>
              <a:t> </a:t>
            </a:r>
            <a:r>
              <a:rPr lang="en-US" sz="2800" b="1" dirty="0" err="1" smtClean="0"/>
              <a:t>vào</a:t>
            </a:r>
            <a:r>
              <a:rPr lang="en-US" sz="2800" b="1" dirty="0" smtClean="0"/>
              <a:t> </a:t>
            </a:r>
            <a:r>
              <a:rPr lang="en-US" sz="2800" b="1" dirty="0" err="1" smtClean="0"/>
              <a:t>chỗ</a:t>
            </a:r>
            <a:r>
              <a:rPr lang="en-US" sz="2800" b="1" dirty="0" smtClean="0"/>
              <a:t> </a:t>
            </a:r>
            <a:r>
              <a:rPr lang="en-US" sz="2800" b="1" dirty="0" err="1" smtClean="0"/>
              <a:t>trống</a:t>
            </a:r>
            <a:r>
              <a:rPr lang="en-US" sz="2800" b="1" dirty="0" smtClean="0"/>
              <a:t>:</a:t>
            </a:r>
          </a:p>
          <a:p>
            <a:pPr algn="ctr"/>
            <a:r>
              <a:rPr lang="vi-VN" sz="2800" b="1" dirty="0"/>
              <a:t>4</a:t>
            </a:r>
            <a:r>
              <a:rPr lang="vi-VN" sz="2800" b="1" dirty="0" smtClean="0">
                <a:cs typeface="Arial" panose="020B0604020202020204" pitchFamily="34" charset="0"/>
              </a:rPr>
              <a:t>m</a:t>
            </a:r>
            <a:r>
              <a:rPr lang="vi-VN" sz="2800" b="1" baseline="30000" dirty="0" smtClean="0">
                <a:cs typeface="Arial" panose="020B0604020202020204" pitchFamily="34" charset="0"/>
              </a:rPr>
              <a:t>2</a:t>
            </a:r>
            <a:r>
              <a:rPr lang="en-US" sz="2800" b="1" dirty="0" smtClean="0"/>
              <a:t>  </a:t>
            </a:r>
            <a:r>
              <a:rPr lang="vi-VN" sz="2800" b="1" dirty="0" smtClean="0"/>
              <a:t>3c</a:t>
            </a:r>
            <a:r>
              <a:rPr lang="vi-VN" sz="2800" b="1" dirty="0" smtClean="0">
                <a:cs typeface="Arial" panose="020B0604020202020204" pitchFamily="34" charset="0"/>
              </a:rPr>
              <a:t>m</a:t>
            </a:r>
            <a:r>
              <a:rPr lang="vi-VN" sz="2800" b="1" baseline="30000" dirty="0" smtClean="0">
                <a:cs typeface="Arial" panose="020B0604020202020204" pitchFamily="34" charset="0"/>
              </a:rPr>
              <a:t>2</a:t>
            </a:r>
            <a:r>
              <a:rPr lang="en-US" sz="2800" b="1" dirty="0" smtClean="0"/>
              <a:t>  = …………… </a:t>
            </a:r>
            <a:r>
              <a:rPr lang="vi-VN" sz="2800" b="1" dirty="0"/>
              <a:t>c</a:t>
            </a:r>
            <a:r>
              <a:rPr lang="vi-VN" sz="2800" b="1" dirty="0" smtClean="0">
                <a:cs typeface="Arial" panose="020B0604020202020204" pitchFamily="34" charset="0"/>
              </a:rPr>
              <a:t>m</a:t>
            </a:r>
            <a:r>
              <a:rPr lang="vi-VN" sz="2800" b="1" baseline="30000" dirty="0" smtClean="0">
                <a:cs typeface="Arial" panose="020B0604020202020204" pitchFamily="34" charset="0"/>
              </a:rPr>
              <a:t>2</a:t>
            </a:r>
            <a:endParaRPr lang="vi-VN" sz="2800" b="1" dirty="0">
              <a:cs typeface="Arial" panose="020B0604020202020204" pitchFamily="34" charset="0"/>
            </a:endParaRPr>
          </a:p>
          <a:p>
            <a:pPr algn="ctr"/>
            <a:r>
              <a:rPr lang="en-US" sz="2800" b="1" dirty="0" smtClean="0"/>
              <a:t> </a:t>
            </a:r>
            <a:endParaRPr lang="vi-VN" sz="2800" b="1" dirty="0"/>
          </a:p>
        </p:txBody>
      </p:sp>
      <p:sp>
        <p:nvSpPr>
          <p:cNvPr id="120" name="TextBox 119"/>
          <p:cNvSpPr txBox="1"/>
          <p:nvPr/>
        </p:nvSpPr>
        <p:spPr>
          <a:xfrm>
            <a:off x="445913" y="4227374"/>
            <a:ext cx="3783607" cy="954107"/>
          </a:xfrm>
          <a:prstGeom prst="rect">
            <a:avLst/>
          </a:prstGeom>
          <a:noFill/>
        </p:spPr>
        <p:txBody>
          <a:bodyPr wrap="square" rtlCol="0">
            <a:spAutoFit/>
          </a:bodyPr>
          <a:lstStyle/>
          <a:p>
            <a:r>
              <a:rPr lang="en-US" sz="2800" b="1" dirty="0" err="1" smtClean="0"/>
              <a:t>Đáp</a:t>
            </a:r>
            <a:r>
              <a:rPr lang="en-US" sz="2800" b="1" dirty="0" smtClean="0"/>
              <a:t> </a:t>
            </a:r>
            <a:r>
              <a:rPr lang="en-US" sz="2800" b="1" dirty="0" err="1" smtClean="0"/>
              <a:t>số</a:t>
            </a:r>
            <a:r>
              <a:rPr lang="en-US" sz="2800" b="1" dirty="0" smtClean="0"/>
              <a:t>: </a:t>
            </a:r>
            <a:r>
              <a:rPr lang="vi-VN" sz="2800" b="1" dirty="0" smtClean="0">
                <a:solidFill>
                  <a:srgbClr val="FF0000"/>
                </a:solidFill>
              </a:rPr>
              <a:t>40 003c</a:t>
            </a:r>
            <a:r>
              <a:rPr lang="vi-VN" sz="2800" b="1" dirty="0" smtClean="0">
                <a:solidFill>
                  <a:srgbClr val="FF0000"/>
                </a:solidFill>
                <a:cs typeface="Arial" panose="020B0604020202020204" pitchFamily="34" charset="0"/>
              </a:rPr>
              <a:t>m</a:t>
            </a:r>
            <a:r>
              <a:rPr lang="vi-VN" sz="2800" b="1" baseline="30000" dirty="0" smtClean="0">
                <a:solidFill>
                  <a:srgbClr val="FF0000"/>
                </a:solidFill>
                <a:cs typeface="Arial" panose="020B0604020202020204" pitchFamily="34" charset="0"/>
              </a:rPr>
              <a:t>2</a:t>
            </a:r>
            <a:endParaRPr lang="vi-VN" sz="2800" b="1" dirty="0">
              <a:solidFill>
                <a:srgbClr val="FF0000"/>
              </a:solidFill>
              <a:cs typeface="Arial" panose="020B0604020202020204" pitchFamily="34" charset="0"/>
            </a:endParaRPr>
          </a:p>
          <a:p>
            <a:endParaRPr lang="vi-VN" sz="2800" b="1" dirty="0"/>
          </a:p>
        </p:txBody>
      </p:sp>
    </p:spTree>
    <p:extLst>
      <p:ext uri="{BB962C8B-B14F-4D97-AF65-F5344CB8AC3E}">
        <p14:creationId xmlns:p14="http://schemas.microsoft.com/office/powerpoint/2010/main" val="260448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250" fill="hold"/>
                                        <p:tgtEl>
                                          <p:spTgt spid="117"/>
                                        </p:tgtEl>
                                        <p:attrNameLst>
                                          <p:attrName>ppt_w</p:attrName>
                                        </p:attrNameLst>
                                      </p:cBhvr>
                                      <p:tavLst>
                                        <p:tav tm="0">
                                          <p:val>
                                            <p:strVal val="#ppt_w*0.70"/>
                                          </p:val>
                                        </p:tav>
                                        <p:tav tm="100000">
                                          <p:val>
                                            <p:strVal val="#ppt_w"/>
                                          </p:val>
                                        </p:tav>
                                      </p:tavLst>
                                    </p:anim>
                                    <p:anim calcmode="lin" valueType="num">
                                      <p:cBhvr>
                                        <p:cTn id="8" dur="250" fill="hold"/>
                                        <p:tgtEl>
                                          <p:spTgt spid="117"/>
                                        </p:tgtEl>
                                        <p:attrNameLst>
                                          <p:attrName>ppt_h</p:attrName>
                                        </p:attrNameLst>
                                      </p:cBhvr>
                                      <p:tavLst>
                                        <p:tav tm="0">
                                          <p:val>
                                            <p:strVal val="#ppt_h"/>
                                          </p:val>
                                        </p:tav>
                                        <p:tav tm="100000">
                                          <p:val>
                                            <p:strVal val="#ppt_h"/>
                                          </p:val>
                                        </p:tav>
                                      </p:tavLst>
                                    </p:anim>
                                    <p:animEffect transition="in" filter="fade">
                                      <p:cBhvr>
                                        <p:cTn id="9" dur="250"/>
                                        <p:tgtEl>
                                          <p:spTgt spid="11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19"/>
                                        </p:tgtEl>
                                        <p:attrNameLst>
                                          <p:attrName>style.visibility</p:attrName>
                                        </p:attrNameLst>
                                      </p:cBhvr>
                                      <p:to>
                                        <p:strVal val="visible"/>
                                      </p:to>
                                    </p:set>
                                    <p:anim calcmode="lin" valueType="num">
                                      <p:cBhvr>
                                        <p:cTn id="12" dur="250" fill="hold"/>
                                        <p:tgtEl>
                                          <p:spTgt spid="119"/>
                                        </p:tgtEl>
                                        <p:attrNameLst>
                                          <p:attrName>ppt_w</p:attrName>
                                        </p:attrNameLst>
                                      </p:cBhvr>
                                      <p:tavLst>
                                        <p:tav tm="0">
                                          <p:val>
                                            <p:strVal val="#ppt_w*0.70"/>
                                          </p:val>
                                        </p:tav>
                                        <p:tav tm="100000">
                                          <p:val>
                                            <p:strVal val="#ppt_w"/>
                                          </p:val>
                                        </p:tav>
                                      </p:tavLst>
                                    </p:anim>
                                    <p:anim calcmode="lin" valueType="num">
                                      <p:cBhvr>
                                        <p:cTn id="13" dur="250" fill="hold"/>
                                        <p:tgtEl>
                                          <p:spTgt spid="119"/>
                                        </p:tgtEl>
                                        <p:attrNameLst>
                                          <p:attrName>ppt_h</p:attrName>
                                        </p:attrNameLst>
                                      </p:cBhvr>
                                      <p:tavLst>
                                        <p:tav tm="0">
                                          <p:val>
                                            <p:strVal val="#ppt_h"/>
                                          </p:val>
                                        </p:tav>
                                        <p:tav tm="100000">
                                          <p:val>
                                            <p:strVal val="#ppt_h"/>
                                          </p:val>
                                        </p:tav>
                                      </p:tavLst>
                                    </p:anim>
                                    <p:animEffect transition="in" filter="fade">
                                      <p:cBhvr>
                                        <p:cTn id="14" dur="250"/>
                                        <p:tgtEl>
                                          <p:spTgt spid="119"/>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1600000">
                                      <p:cBhvr>
                                        <p:cTn id="18" dur="15000" fill="hold"/>
                                        <p:tgtEl>
                                          <p:spTgt spid="51"/>
                                        </p:tgtEl>
                                        <p:attrNameLst>
                                          <p:attrName>r</p:attrName>
                                        </p:attrNameLst>
                                      </p:cBhvr>
                                    </p:animRot>
                                  </p:childTnLst>
                                </p:cTn>
                              </p:par>
                            </p:childTnLst>
                          </p:cTn>
                        </p:par>
                        <p:par>
                          <p:cTn id="19" fill="hold">
                            <p:stCondLst>
                              <p:cond delay="15000"/>
                            </p:stCondLst>
                            <p:childTnLst>
                              <p:par>
                                <p:cTn id="20" presetID="53" presetClass="entr" presetSubtype="16"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118"/>
                                        </p:tgtEl>
                                        <p:attrNameLst>
                                          <p:attrName>style.visibility</p:attrName>
                                        </p:attrNameLst>
                                      </p:cBhvr>
                                      <p:to>
                                        <p:strVal val="visible"/>
                                      </p:to>
                                    </p:set>
                                    <p:animEffect transition="in" filter="fade">
                                      <p:cBhvr>
                                        <p:cTn id="29" dur="250"/>
                                        <p:tgtEl>
                                          <p:spTgt spid="118"/>
                                        </p:tgtEl>
                                      </p:cBhvr>
                                    </p:animEffect>
                                    <p:anim calcmode="lin" valueType="num">
                                      <p:cBhvr>
                                        <p:cTn id="30" dur="250" fill="hold"/>
                                        <p:tgtEl>
                                          <p:spTgt spid="118"/>
                                        </p:tgtEl>
                                        <p:attrNameLst>
                                          <p:attrName>ppt_x</p:attrName>
                                        </p:attrNameLst>
                                      </p:cBhvr>
                                      <p:tavLst>
                                        <p:tav tm="0">
                                          <p:val>
                                            <p:strVal val="#ppt_x"/>
                                          </p:val>
                                        </p:tav>
                                        <p:tav tm="100000">
                                          <p:val>
                                            <p:strVal val="#ppt_x"/>
                                          </p:val>
                                        </p:tav>
                                      </p:tavLst>
                                    </p:anim>
                                    <p:anim calcmode="lin" valueType="num">
                                      <p:cBhvr>
                                        <p:cTn id="31" dur="225" decel="100000" fill="hold"/>
                                        <p:tgtEl>
                                          <p:spTgt spid="118"/>
                                        </p:tgtEl>
                                        <p:attrNameLst>
                                          <p:attrName>ppt_y</p:attrName>
                                        </p:attrNameLst>
                                      </p:cBhvr>
                                      <p:tavLst>
                                        <p:tav tm="0">
                                          <p:val>
                                            <p:strVal val="#ppt_y+1"/>
                                          </p:val>
                                        </p:tav>
                                        <p:tav tm="100000">
                                          <p:val>
                                            <p:strVal val="#ppt_y-.03"/>
                                          </p:val>
                                        </p:tav>
                                      </p:tavLst>
                                    </p:anim>
                                    <p:anim calcmode="lin" valueType="num">
                                      <p:cBhvr>
                                        <p:cTn id="32" dur="25" accel="100000" fill="hold">
                                          <p:stCondLst>
                                            <p:cond delay="225"/>
                                          </p:stCondLst>
                                        </p:cTn>
                                        <p:tgtEl>
                                          <p:spTgt spid="118"/>
                                        </p:tgtEl>
                                        <p:attrNameLst>
                                          <p:attrName>ppt_y</p:attrName>
                                        </p:attrNameLst>
                                      </p:cBhvr>
                                      <p:tavLst>
                                        <p:tav tm="0">
                                          <p:val>
                                            <p:strVal val="#ppt_y-.03"/>
                                          </p:val>
                                        </p:tav>
                                        <p:tav tm="100000">
                                          <p:val>
                                            <p:strVal val="#ppt_y"/>
                                          </p:val>
                                        </p:tav>
                                      </p:tavLst>
                                    </p:anim>
                                  </p:childTnLst>
                                </p:cTn>
                              </p:par>
                              <p:par>
                                <p:cTn id="33" presetID="37" presetClass="entr" presetSubtype="0" fill="hold" grpId="0" nodeType="withEffect">
                                  <p:stCondLst>
                                    <p:cond delay="0"/>
                                  </p:stCondLst>
                                  <p:childTnLst>
                                    <p:set>
                                      <p:cBhvr>
                                        <p:cTn id="34" dur="1" fill="hold">
                                          <p:stCondLst>
                                            <p:cond delay="0"/>
                                          </p:stCondLst>
                                        </p:cTn>
                                        <p:tgtEl>
                                          <p:spTgt spid="120"/>
                                        </p:tgtEl>
                                        <p:attrNameLst>
                                          <p:attrName>style.visibility</p:attrName>
                                        </p:attrNameLst>
                                      </p:cBhvr>
                                      <p:to>
                                        <p:strVal val="visible"/>
                                      </p:to>
                                    </p:set>
                                    <p:animEffect transition="in" filter="fade">
                                      <p:cBhvr>
                                        <p:cTn id="35" dur="250"/>
                                        <p:tgtEl>
                                          <p:spTgt spid="120"/>
                                        </p:tgtEl>
                                      </p:cBhvr>
                                    </p:animEffect>
                                    <p:anim calcmode="lin" valueType="num">
                                      <p:cBhvr>
                                        <p:cTn id="36" dur="250" fill="hold"/>
                                        <p:tgtEl>
                                          <p:spTgt spid="120"/>
                                        </p:tgtEl>
                                        <p:attrNameLst>
                                          <p:attrName>ppt_x</p:attrName>
                                        </p:attrNameLst>
                                      </p:cBhvr>
                                      <p:tavLst>
                                        <p:tav tm="0">
                                          <p:val>
                                            <p:strVal val="#ppt_x"/>
                                          </p:val>
                                        </p:tav>
                                        <p:tav tm="100000">
                                          <p:val>
                                            <p:strVal val="#ppt_x"/>
                                          </p:val>
                                        </p:tav>
                                      </p:tavLst>
                                    </p:anim>
                                    <p:anim calcmode="lin" valueType="num">
                                      <p:cBhvr>
                                        <p:cTn id="37" dur="225" decel="100000" fill="hold"/>
                                        <p:tgtEl>
                                          <p:spTgt spid="120"/>
                                        </p:tgtEl>
                                        <p:attrNameLst>
                                          <p:attrName>ppt_y</p:attrName>
                                        </p:attrNameLst>
                                      </p:cBhvr>
                                      <p:tavLst>
                                        <p:tav tm="0">
                                          <p:val>
                                            <p:strVal val="#ppt_y+1"/>
                                          </p:val>
                                        </p:tav>
                                        <p:tav tm="100000">
                                          <p:val>
                                            <p:strVal val="#ppt_y-.03"/>
                                          </p:val>
                                        </p:tav>
                                      </p:tavLst>
                                    </p:anim>
                                    <p:anim calcmode="lin" valueType="num">
                                      <p:cBhvr>
                                        <p:cTn id="38" dur="25" accel="100000" fill="hold">
                                          <p:stCondLst>
                                            <p:cond delay="225"/>
                                          </p:stCondLst>
                                        </p:cTn>
                                        <p:tgtEl>
                                          <p:spTgt spid="12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P spid="118" grpId="0" animBg="1"/>
      <p:bldP spid="119" grpId="0"/>
      <p:bldP spid="120"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8100"/>
            <a:ext cx="9486900" cy="5943600"/>
          </a:xfrm>
          <a:prstGeom prst="rect">
            <a:avLst/>
          </a:prstGeom>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468" b="89985" l="3385" r="90000">
                        <a14:foregroundMark x1="26923" y1="65639" x2="26923" y2="65639"/>
                        <a14:foregroundMark x1="70615" y1="68721" x2="70615" y2="68721"/>
                      </a14:backgroundRemoval>
                    </a14:imgEffect>
                  </a14:imgLayer>
                </a14:imgProps>
              </a:ext>
              <a:ext uri="{28A0092B-C50C-407E-A947-70E740481C1C}">
                <a14:useLocalDpi xmlns:a14="http://schemas.microsoft.com/office/drawing/2010/main" val="0"/>
              </a:ext>
            </a:extLst>
          </a:blip>
          <a:srcRect l="3404" t="3333" r="14055" b="15333"/>
          <a:stretch/>
        </p:blipFill>
        <p:spPr>
          <a:xfrm>
            <a:off x="-76200" y="-114300"/>
            <a:ext cx="1665157" cy="1638300"/>
          </a:xfrm>
          <a:prstGeom prst="rect">
            <a:avLst/>
          </a:prstGeom>
        </p:spPr>
      </p:pic>
      <p:grpSp>
        <p:nvGrpSpPr>
          <p:cNvPr id="21" name="start timer"/>
          <p:cNvGrpSpPr/>
          <p:nvPr/>
        </p:nvGrpSpPr>
        <p:grpSpPr>
          <a:xfrm>
            <a:off x="6574104" y="1181100"/>
            <a:ext cx="1977629" cy="599972"/>
            <a:chOff x="1332706" y="185859"/>
            <a:chExt cx="2636838" cy="799962"/>
          </a:xfrm>
        </p:grpSpPr>
        <p:sp>
          <p:nvSpPr>
            <p:cNvPr id="22" name="Rounded Rectangle 21"/>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0" dirty="0">
                <a:latin typeface="Arial" panose="020B0604020202020204" pitchFamily="34" charset="0"/>
                <a:cs typeface="Arial" panose="020B0604020202020204" pitchFamily="34" charset="0"/>
              </a:endParaRPr>
            </a:p>
          </p:txBody>
        </p:sp>
        <p:sp>
          <p:nvSpPr>
            <p:cNvPr id="23" name="Rounded Rectangle 22"/>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dirty="0">
                  <a:latin typeface="Arial" panose="020B0604020202020204" pitchFamily="34" charset="0"/>
                  <a:cs typeface="Arial" panose="020B0604020202020204" pitchFamily="34" charset="0"/>
                </a:rPr>
                <a:t>START TIMER</a:t>
              </a:r>
            </a:p>
          </p:txBody>
        </p:sp>
      </p:grpSp>
      <p:grpSp>
        <p:nvGrpSpPr>
          <p:cNvPr id="24" name="times up"/>
          <p:cNvGrpSpPr/>
          <p:nvPr/>
        </p:nvGrpSpPr>
        <p:grpSpPr>
          <a:xfrm>
            <a:off x="6608412" y="1193306"/>
            <a:ext cx="1977629" cy="599972"/>
            <a:chOff x="4321176" y="185859"/>
            <a:chExt cx="2636838" cy="799962"/>
          </a:xfrm>
        </p:grpSpPr>
        <p:sp>
          <p:nvSpPr>
            <p:cNvPr id="25" name="Rounded Rectangle 24"/>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0" dirty="0">
                <a:latin typeface="Arial" panose="020B0604020202020204" pitchFamily="34" charset="0"/>
                <a:cs typeface="Arial" panose="020B0604020202020204" pitchFamily="34" charset="0"/>
              </a:endParaRPr>
            </a:p>
          </p:txBody>
        </p:sp>
        <p:sp>
          <p:nvSpPr>
            <p:cNvPr id="26" name="Rounded Rectangle 25"/>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dirty="0">
                  <a:latin typeface="Arial" panose="020B0604020202020204" pitchFamily="34" charset="0"/>
                  <a:cs typeface="Arial" panose="020B0604020202020204" pitchFamily="34" charset="0"/>
                </a:rPr>
                <a:t>TIME’S UP!</a:t>
              </a:r>
            </a:p>
          </p:txBody>
        </p:sp>
      </p:grpSp>
      <p:sp>
        <p:nvSpPr>
          <p:cNvPr id="27" name="AutoShape 3"/>
          <p:cNvSpPr>
            <a:spLocks noChangeAspect="1" noChangeArrowheads="1" noTextEdit="1"/>
          </p:cNvSpPr>
          <p:nvPr/>
        </p:nvSpPr>
        <p:spPr bwMode="auto">
          <a:xfrm>
            <a:off x="5440104" y="1923246"/>
            <a:ext cx="3692129"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8" name="Rectangle 5"/>
          <p:cNvSpPr>
            <a:spLocks noChangeArrowheads="1"/>
          </p:cNvSpPr>
          <p:nvPr/>
        </p:nvSpPr>
        <p:spPr bwMode="auto">
          <a:xfrm>
            <a:off x="7432020" y="2347109"/>
            <a:ext cx="102394" cy="278606"/>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29" name="Rectangle 6"/>
          <p:cNvSpPr>
            <a:spLocks noChangeArrowheads="1"/>
          </p:cNvSpPr>
          <p:nvPr/>
        </p:nvSpPr>
        <p:spPr bwMode="auto">
          <a:xfrm>
            <a:off x="7432020" y="2347109"/>
            <a:ext cx="102394" cy="27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0" name="Rectangle 7"/>
          <p:cNvSpPr>
            <a:spLocks noChangeArrowheads="1"/>
          </p:cNvSpPr>
          <p:nvPr/>
        </p:nvSpPr>
        <p:spPr bwMode="auto">
          <a:xfrm>
            <a:off x="7432020" y="2347108"/>
            <a:ext cx="102394" cy="109538"/>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1" name="Rectangle 8"/>
          <p:cNvSpPr>
            <a:spLocks noChangeArrowheads="1"/>
          </p:cNvSpPr>
          <p:nvPr/>
        </p:nvSpPr>
        <p:spPr bwMode="auto">
          <a:xfrm>
            <a:off x="7432020" y="2347108"/>
            <a:ext cx="102394"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2" name="Freeform 9"/>
          <p:cNvSpPr>
            <a:spLocks/>
          </p:cNvSpPr>
          <p:nvPr/>
        </p:nvSpPr>
        <p:spPr bwMode="auto">
          <a:xfrm>
            <a:off x="7314148" y="2266147"/>
            <a:ext cx="345281" cy="146447"/>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3" name="Freeform 10"/>
          <p:cNvSpPr>
            <a:spLocks/>
          </p:cNvSpPr>
          <p:nvPr/>
        </p:nvSpPr>
        <p:spPr bwMode="auto">
          <a:xfrm>
            <a:off x="8084483" y="2451884"/>
            <a:ext cx="683419" cy="832247"/>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4" name="Freeform 11"/>
          <p:cNvSpPr>
            <a:spLocks/>
          </p:cNvSpPr>
          <p:nvPr/>
        </p:nvSpPr>
        <p:spPr bwMode="auto">
          <a:xfrm>
            <a:off x="6210439" y="2436406"/>
            <a:ext cx="682229" cy="833438"/>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5" name="Freeform 12"/>
          <p:cNvSpPr>
            <a:spLocks noEditPoints="1"/>
          </p:cNvSpPr>
          <p:nvPr/>
        </p:nvSpPr>
        <p:spPr bwMode="auto">
          <a:xfrm>
            <a:off x="6368792" y="2666197"/>
            <a:ext cx="203597" cy="146447"/>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6" name="Freeform 13"/>
          <p:cNvSpPr>
            <a:spLocks noEditPoints="1"/>
          </p:cNvSpPr>
          <p:nvPr/>
        </p:nvSpPr>
        <p:spPr bwMode="auto">
          <a:xfrm>
            <a:off x="6368792" y="2666197"/>
            <a:ext cx="203597" cy="146447"/>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7" name="Freeform 14"/>
          <p:cNvSpPr>
            <a:spLocks/>
          </p:cNvSpPr>
          <p:nvPr/>
        </p:nvSpPr>
        <p:spPr bwMode="auto">
          <a:xfrm>
            <a:off x="6368792" y="2666197"/>
            <a:ext cx="203597" cy="146447"/>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8" name="Freeform 15"/>
          <p:cNvSpPr>
            <a:spLocks/>
          </p:cNvSpPr>
          <p:nvPr/>
        </p:nvSpPr>
        <p:spPr bwMode="auto">
          <a:xfrm>
            <a:off x="8589308" y="2798356"/>
            <a:ext cx="22622" cy="28575"/>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39" name="Freeform 16"/>
          <p:cNvSpPr>
            <a:spLocks/>
          </p:cNvSpPr>
          <p:nvPr/>
        </p:nvSpPr>
        <p:spPr bwMode="auto">
          <a:xfrm>
            <a:off x="8409523" y="2682865"/>
            <a:ext cx="200025" cy="142875"/>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0" name="Freeform 17"/>
          <p:cNvSpPr>
            <a:spLocks/>
          </p:cNvSpPr>
          <p:nvPr/>
        </p:nvSpPr>
        <p:spPr bwMode="auto">
          <a:xfrm>
            <a:off x="5783004" y="2053025"/>
            <a:ext cx="1170385" cy="9906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1" name="Freeform 18"/>
          <p:cNvSpPr>
            <a:spLocks noEditPoints="1"/>
          </p:cNvSpPr>
          <p:nvPr/>
        </p:nvSpPr>
        <p:spPr bwMode="auto">
          <a:xfrm>
            <a:off x="5944929" y="2955519"/>
            <a:ext cx="152400" cy="88106"/>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2" name="Freeform 19"/>
          <p:cNvSpPr>
            <a:spLocks/>
          </p:cNvSpPr>
          <p:nvPr/>
        </p:nvSpPr>
        <p:spPr bwMode="auto">
          <a:xfrm>
            <a:off x="5894923" y="2232809"/>
            <a:ext cx="273844" cy="810816"/>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3" name="Freeform 20"/>
          <p:cNvSpPr>
            <a:spLocks/>
          </p:cNvSpPr>
          <p:nvPr/>
        </p:nvSpPr>
        <p:spPr bwMode="auto">
          <a:xfrm>
            <a:off x="6241396" y="5261759"/>
            <a:ext cx="573881" cy="706041"/>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4" name="Freeform 21"/>
          <p:cNvSpPr>
            <a:spLocks noEditPoints="1"/>
          </p:cNvSpPr>
          <p:nvPr/>
        </p:nvSpPr>
        <p:spPr bwMode="auto">
          <a:xfrm>
            <a:off x="6443801" y="5466546"/>
            <a:ext cx="248841" cy="178594"/>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5" name="Freeform 22"/>
          <p:cNvSpPr>
            <a:spLocks noEditPoints="1"/>
          </p:cNvSpPr>
          <p:nvPr/>
        </p:nvSpPr>
        <p:spPr bwMode="auto">
          <a:xfrm>
            <a:off x="6443801" y="5466546"/>
            <a:ext cx="248841" cy="178594"/>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6" name="Freeform 23"/>
          <p:cNvSpPr>
            <a:spLocks/>
          </p:cNvSpPr>
          <p:nvPr/>
        </p:nvSpPr>
        <p:spPr bwMode="auto">
          <a:xfrm>
            <a:off x="6443801" y="5466546"/>
            <a:ext cx="248841" cy="178594"/>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7" name="Freeform 24"/>
          <p:cNvSpPr>
            <a:spLocks/>
          </p:cNvSpPr>
          <p:nvPr/>
        </p:nvSpPr>
        <p:spPr bwMode="auto">
          <a:xfrm>
            <a:off x="8165446" y="5261759"/>
            <a:ext cx="573881" cy="706041"/>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8" name="Freeform 25"/>
          <p:cNvSpPr>
            <a:spLocks/>
          </p:cNvSpPr>
          <p:nvPr/>
        </p:nvSpPr>
        <p:spPr bwMode="auto">
          <a:xfrm>
            <a:off x="8510727" y="5465356"/>
            <a:ext cx="27385" cy="54769"/>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49" name="Freeform 26"/>
          <p:cNvSpPr>
            <a:spLocks/>
          </p:cNvSpPr>
          <p:nvPr/>
        </p:nvSpPr>
        <p:spPr bwMode="auto">
          <a:xfrm>
            <a:off x="8510727" y="5465356"/>
            <a:ext cx="27385" cy="54769"/>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0" name="Freeform 27"/>
          <p:cNvSpPr>
            <a:spLocks/>
          </p:cNvSpPr>
          <p:nvPr/>
        </p:nvSpPr>
        <p:spPr bwMode="auto">
          <a:xfrm>
            <a:off x="8286889" y="5465356"/>
            <a:ext cx="251222" cy="179785"/>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nvGrpSpPr>
          <p:cNvPr id="51" name="Clock hand spin">
            <a:extLst>
              <a:ext uri="{FF2B5EF4-FFF2-40B4-BE49-F238E27FC236}">
                <a16:creationId xmlns:a16="http://schemas.microsoft.com/office/drawing/2014/main" id="{BB0445D5-A6E5-40E7-BBDD-5E3EFA13BDED}"/>
              </a:ext>
            </a:extLst>
          </p:cNvPr>
          <p:cNvGrpSpPr/>
          <p:nvPr/>
        </p:nvGrpSpPr>
        <p:grpSpPr>
          <a:xfrm rot="1786145">
            <a:off x="6053276" y="2738824"/>
            <a:ext cx="2871788" cy="2872979"/>
            <a:chOff x="817563" y="2264166"/>
            <a:chExt cx="3829050" cy="3830638"/>
          </a:xfrm>
        </p:grpSpPr>
        <p:sp>
          <p:nvSpPr>
            <p:cNvPr id="52" name="Oval 28"/>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sp>
          <p:nvSpPr>
            <p:cNvPr id="53"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dirty="0"/>
            </a:p>
          </p:txBody>
        </p:sp>
      </p:grpSp>
      <p:sp>
        <p:nvSpPr>
          <p:cNvPr id="54" name="Freeform 29"/>
          <p:cNvSpPr>
            <a:spLocks noEditPoints="1"/>
          </p:cNvSpPr>
          <p:nvPr/>
        </p:nvSpPr>
        <p:spPr bwMode="auto">
          <a:xfrm>
            <a:off x="5843726" y="2530465"/>
            <a:ext cx="3290888" cy="3288506"/>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5" name="Freeform 30"/>
          <p:cNvSpPr>
            <a:spLocks noEditPoints="1"/>
          </p:cNvSpPr>
          <p:nvPr/>
        </p:nvSpPr>
        <p:spPr bwMode="auto">
          <a:xfrm>
            <a:off x="5973505" y="2659053"/>
            <a:ext cx="3032522" cy="3031331"/>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56" name="Freeform 31"/>
          <p:cNvSpPr>
            <a:spLocks noEditPoints="1"/>
          </p:cNvSpPr>
          <p:nvPr/>
        </p:nvSpPr>
        <p:spPr bwMode="auto">
          <a:xfrm>
            <a:off x="5905639" y="2591187"/>
            <a:ext cx="3165872" cy="3167063"/>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64" name="Freeform 40"/>
          <p:cNvSpPr>
            <a:spLocks noEditPoints="1"/>
          </p:cNvSpPr>
          <p:nvPr/>
        </p:nvSpPr>
        <p:spPr bwMode="auto">
          <a:xfrm>
            <a:off x="7873741" y="3179356"/>
            <a:ext cx="15479" cy="91679"/>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nvGrpSpPr>
          <p:cNvPr id="65" name="Group 64">
            <a:extLst>
              <a:ext uri="{FF2B5EF4-FFF2-40B4-BE49-F238E27FC236}">
                <a16:creationId xmlns:a16="http://schemas.microsoft.com/office/drawing/2014/main" id="{26421DDD-07C3-42B6-869F-AD3A53DC2A79}"/>
              </a:ext>
            </a:extLst>
          </p:cNvPr>
          <p:cNvGrpSpPr/>
          <p:nvPr/>
        </p:nvGrpSpPr>
        <p:grpSpPr>
          <a:xfrm>
            <a:off x="8369637" y="3958965"/>
            <a:ext cx="439341" cy="440531"/>
            <a:chOff x="3722688" y="3113478"/>
            <a:chExt cx="585788" cy="587375"/>
          </a:xfrm>
        </p:grpSpPr>
        <p:sp>
          <p:nvSpPr>
            <p:cNvPr id="66" name="Freeform 44"/>
            <p:cNvSpPr>
              <a:spLocks/>
            </p:cNvSpPr>
            <p:nvPr/>
          </p:nvSpPr>
          <p:spPr bwMode="auto">
            <a:xfrm>
              <a:off x="3722688" y="3113478"/>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67" name="Freeform 45"/>
            <p:cNvSpPr>
              <a:spLocks/>
            </p:cNvSpPr>
            <p:nvPr/>
          </p:nvSpPr>
          <p:spPr bwMode="auto">
            <a:xfrm>
              <a:off x="3781425" y="3169041"/>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68" name="Freeform 46"/>
            <p:cNvSpPr>
              <a:spLocks noEditPoints="1"/>
            </p:cNvSpPr>
            <p:nvPr/>
          </p:nvSpPr>
          <p:spPr bwMode="auto">
            <a:xfrm>
              <a:off x="3786188" y="3272228"/>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69" name="Freeform 47"/>
            <p:cNvSpPr>
              <a:spLocks/>
            </p:cNvSpPr>
            <p:nvPr/>
          </p:nvSpPr>
          <p:spPr bwMode="auto">
            <a:xfrm>
              <a:off x="3786188" y="3213491"/>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0" name="Rectangle 48"/>
            <p:cNvSpPr>
              <a:spLocks noChangeArrowheads="1"/>
            </p:cNvSpPr>
            <p:nvPr/>
          </p:nvSpPr>
          <p:spPr bwMode="auto">
            <a:xfrm>
              <a:off x="3941763" y="3299216"/>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1" name="Rectangle 49"/>
            <p:cNvSpPr>
              <a:spLocks noChangeArrowheads="1"/>
            </p:cNvSpPr>
            <p:nvPr/>
          </p:nvSpPr>
          <p:spPr bwMode="auto">
            <a:xfrm>
              <a:off x="3941763" y="3216666"/>
              <a:ext cx="138928" cy="323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5</a:t>
              </a:r>
              <a:endParaRPr lang="en-US" altLang="en-US" sz="1350" dirty="0"/>
            </a:p>
          </p:txBody>
        </p:sp>
      </p:grpSp>
      <p:sp>
        <p:nvSpPr>
          <p:cNvPr id="72" name="Freeform 52"/>
          <p:cNvSpPr>
            <a:spLocks noEditPoints="1"/>
          </p:cNvSpPr>
          <p:nvPr/>
        </p:nvSpPr>
        <p:spPr bwMode="auto">
          <a:xfrm>
            <a:off x="8435717" y="4024699"/>
            <a:ext cx="45244" cy="119063"/>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nvGrpSpPr>
          <p:cNvPr id="73" name="Group 72">
            <a:extLst>
              <a:ext uri="{FF2B5EF4-FFF2-40B4-BE49-F238E27FC236}">
                <a16:creationId xmlns:a16="http://schemas.microsoft.com/office/drawing/2014/main" id="{5AAA3125-6198-4B7D-906A-040AAB47590B}"/>
              </a:ext>
            </a:extLst>
          </p:cNvPr>
          <p:cNvGrpSpPr/>
          <p:nvPr/>
        </p:nvGrpSpPr>
        <p:grpSpPr>
          <a:xfrm>
            <a:off x="7277834" y="4992962"/>
            <a:ext cx="425054" cy="426244"/>
            <a:chOff x="3754438" y="4585091"/>
            <a:chExt cx="566738" cy="568325"/>
          </a:xfrm>
        </p:grpSpPr>
        <p:sp>
          <p:nvSpPr>
            <p:cNvPr id="74" name="Freeform 56"/>
            <p:cNvSpPr>
              <a:spLocks/>
            </p:cNvSpPr>
            <p:nvPr/>
          </p:nvSpPr>
          <p:spPr bwMode="auto">
            <a:xfrm>
              <a:off x="3754438" y="4585091"/>
              <a:ext cx="566738" cy="568325"/>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2"/>
                    <a:pt x="0" y="116"/>
                  </a:cubicBezTo>
                  <a:cubicBezTo>
                    <a:pt x="0" y="179"/>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5" name="Oval 57"/>
            <p:cNvSpPr>
              <a:spLocks noChangeArrowheads="1"/>
            </p:cNvSpPr>
            <p:nvPr/>
          </p:nvSpPr>
          <p:spPr bwMode="auto">
            <a:xfrm>
              <a:off x="3810000" y="4639066"/>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6" name="Freeform 58"/>
            <p:cNvSpPr>
              <a:spLocks noEditPoints="1"/>
            </p:cNvSpPr>
            <p:nvPr/>
          </p:nvSpPr>
          <p:spPr bwMode="auto">
            <a:xfrm>
              <a:off x="3810000" y="4732728"/>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7" name="Freeform 59"/>
            <p:cNvSpPr>
              <a:spLocks/>
            </p:cNvSpPr>
            <p:nvPr/>
          </p:nvSpPr>
          <p:spPr bwMode="auto">
            <a:xfrm>
              <a:off x="3810000" y="4666053"/>
              <a:ext cx="190500" cy="428625"/>
            </a:xfrm>
            <a:custGeom>
              <a:avLst/>
              <a:gdLst>
                <a:gd name="T0" fmla="*/ 49 w 78"/>
                <a:gd name="T1" fmla="*/ 0 h 175"/>
                <a:gd name="T2" fmla="*/ 18 w 78"/>
                <a:gd name="T3" fmla="*/ 27 h 175"/>
                <a:gd name="T4" fmla="*/ 18 w 78"/>
                <a:gd name="T5" fmla="*/ 27 h 175"/>
                <a:gd name="T6" fmla="*/ 18 w 78"/>
                <a:gd name="T7" fmla="*/ 27 h 175"/>
                <a:gd name="T8" fmla="*/ 18 w 78"/>
                <a:gd name="T9" fmla="*/ 27 h 175"/>
                <a:gd name="T10" fmla="*/ 18 w 78"/>
                <a:gd name="T11" fmla="*/ 27 h 175"/>
                <a:gd name="T12" fmla="*/ 0 w 78"/>
                <a:gd name="T13" fmla="*/ 82 h 175"/>
                <a:gd name="T14" fmla="*/ 0 w 78"/>
                <a:gd name="T15" fmla="*/ 82 h 175"/>
                <a:gd name="T16" fmla="*/ 0 w 78"/>
                <a:gd name="T17" fmla="*/ 83 h 175"/>
                <a:gd name="T18" fmla="*/ 0 w 78"/>
                <a:gd name="T19" fmla="*/ 83 h 175"/>
                <a:gd name="T20" fmla="*/ 0 w 78"/>
                <a:gd name="T21" fmla="*/ 83 h 175"/>
                <a:gd name="T22" fmla="*/ 0 w 78"/>
                <a:gd name="T23" fmla="*/ 83 h 175"/>
                <a:gd name="T24" fmla="*/ 0 w 78"/>
                <a:gd name="T25" fmla="*/ 83 h 175"/>
                <a:gd name="T26" fmla="*/ 0 w 78"/>
                <a:gd name="T27" fmla="*/ 83 h 175"/>
                <a:gd name="T28" fmla="*/ 0 w 78"/>
                <a:gd name="T29" fmla="*/ 83 h 175"/>
                <a:gd name="T30" fmla="*/ 0 w 78"/>
                <a:gd name="T31" fmla="*/ 83 h 175"/>
                <a:gd name="T32" fmla="*/ 0 w 78"/>
                <a:gd name="T33" fmla="*/ 84 h 175"/>
                <a:gd name="T34" fmla="*/ 0 w 78"/>
                <a:gd name="T35" fmla="*/ 84 h 175"/>
                <a:gd name="T36" fmla="*/ 0 w 78"/>
                <a:gd name="T37" fmla="*/ 84 h 175"/>
                <a:gd name="T38" fmla="*/ 0 w 78"/>
                <a:gd name="T39" fmla="*/ 84 h 175"/>
                <a:gd name="T40" fmla="*/ 0 w 78"/>
                <a:gd name="T41" fmla="*/ 84 h 175"/>
                <a:gd name="T42" fmla="*/ 0 w 78"/>
                <a:gd name="T43" fmla="*/ 84 h 175"/>
                <a:gd name="T44" fmla="*/ 6 w 78"/>
                <a:gd name="T45" fmla="*/ 117 h 175"/>
                <a:gd name="T46" fmla="*/ 6 w 78"/>
                <a:gd name="T47" fmla="*/ 117 h 175"/>
                <a:gd name="T48" fmla="*/ 7 w 78"/>
                <a:gd name="T49" fmla="*/ 118 h 175"/>
                <a:gd name="T50" fmla="*/ 7 w 78"/>
                <a:gd name="T51" fmla="*/ 118 h 175"/>
                <a:gd name="T52" fmla="*/ 7 w 78"/>
                <a:gd name="T53" fmla="*/ 118 h 175"/>
                <a:gd name="T54" fmla="*/ 7 w 78"/>
                <a:gd name="T55" fmla="*/ 118 h 175"/>
                <a:gd name="T56" fmla="*/ 7 w 78"/>
                <a:gd name="T57" fmla="*/ 118 h 175"/>
                <a:gd name="T58" fmla="*/ 7 w 78"/>
                <a:gd name="T59" fmla="*/ 118 h 175"/>
                <a:gd name="T60" fmla="*/ 7 w 78"/>
                <a:gd name="T61" fmla="*/ 118 h 175"/>
                <a:gd name="T62" fmla="*/ 7 w 78"/>
                <a:gd name="T63" fmla="*/ 118 h 175"/>
                <a:gd name="T64" fmla="*/ 7 w 78"/>
                <a:gd name="T65" fmla="*/ 118 h 175"/>
                <a:gd name="T66" fmla="*/ 78 w 78"/>
                <a:gd name="T67" fmla="*/ 175 h 175"/>
                <a:gd name="T68" fmla="*/ 46 w 78"/>
                <a:gd name="T69" fmla="*/ 153 h 175"/>
                <a:gd name="T70" fmla="*/ 19 w 78"/>
                <a:gd name="T71" fmla="*/ 106 h 175"/>
                <a:gd name="T72" fmla="*/ 15 w 78"/>
                <a:gd name="T73" fmla="*/ 78 h 175"/>
                <a:gd name="T74" fmla="*/ 15 w 78"/>
                <a:gd name="T75" fmla="*/ 77 h 175"/>
                <a:gd name="T76" fmla="*/ 30 w 78"/>
                <a:gd name="T77" fmla="*/ 24 h 175"/>
                <a:gd name="T78" fmla="*/ 46 w 78"/>
                <a:gd name="T79" fmla="*/ 3 h 175"/>
                <a:gd name="T80" fmla="*/ 49 w 78"/>
                <a:gd name="T8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37" y="7"/>
                    <a:pt x="27" y="16"/>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7" y="42"/>
                    <a:pt x="0" y="6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96"/>
                    <a:pt x="2" y="107"/>
                    <a:pt x="6" y="117"/>
                  </a:cubicBezTo>
                  <a:cubicBezTo>
                    <a:pt x="6" y="117"/>
                    <a:pt x="6" y="117"/>
                    <a:pt x="6" y="117"/>
                  </a:cubicBezTo>
                  <a:cubicBezTo>
                    <a:pt x="6" y="117"/>
                    <a:pt x="6" y="117"/>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19" y="148"/>
                    <a:pt x="46" y="170"/>
                    <a:pt x="78" y="175"/>
                  </a:cubicBezTo>
                  <a:cubicBezTo>
                    <a:pt x="66" y="170"/>
                    <a:pt x="55" y="162"/>
                    <a:pt x="46" y="153"/>
                  </a:cubicBezTo>
                  <a:cubicBezTo>
                    <a:pt x="33" y="140"/>
                    <a:pt x="24" y="124"/>
                    <a:pt x="19" y="106"/>
                  </a:cubicBezTo>
                  <a:cubicBezTo>
                    <a:pt x="18" y="97"/>
                    <a:pt x="17" y="88"/>
                    <a:pt x="15" y="78"/>
                  </a:cubicBezTo>
                  <a:cubicBezTo>
                    <a:pt x="15" y="78"/>
                    <a:pt x="15" y="78"/>
                    <a:pt x="15" y="77"/>
                  </a:cubicBezTo>
                  <a:cubicBezTo>
                    <a:pt x="15" y="58"/>
                    <a:pt x="20" y="41"/>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8" name="Rectangle 60"/>
            <p:cNvSpPr>
              <a:spLocks noChangeArrowheads="1"/>
            </p:cNvSpPr>
            <p:nvPr/>
          </p:nvSpPr>
          <p:spPr bwMode="auto">
            <a:xfrm>
              <a:off x="3967163" y="4769241"/>
              <a:ext cx="139700" cy="18573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79" name="Rectangle 61"/>
            <p:cNvSpPr>
              <a:spLocks noChangeArrowheads="1"/>
            </p:cNvSpPr>
            <p:nvPr/>
          </p:nvSpPr>
          <p:spPr bwMode="auto">
            <a:xfrm>
              <a:off x="3911600" y="4672403"/>
              <a:ext cx="27785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10</a:t>
              </a:r>
              <a:endParaRPr lang="en-US" altLang="en-US" sz="1350" dirty="0"/>
            </a:p>
          </p:txBody>
        </p:sp>
      </p:grpSp>
      <p:sp>
        <p:nvSpPr>
          <p:cNvPr id="80" name="Freeform 64"/>
          <p:cNvSpPr>
            <a:spLocks noEditPoints="1"/>
          </p:cNvSpPr>
          <p:nvPr/>
        </p:nvSpPr>
        <p:spPr bwMode="auto">
          <a:xfrm>
            <a:off x="7901127" y="5035540"/>
            <a:ext cx="13097" cy="126206"/>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1" name="Freeform 70"/>
          <p:cNvSpPr>
            <a:spLocks noEditPoints="1"/>
          </p:cNvSpPr>
          <p:nvPr/>
        </p:nvSpPr>
        <p:spPr bwMode="auto">
          <a:xfrm>
            <a:off x="6762889" y="3185309"/>
            <a:ext cx="1191" cy="41672"/>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2" name="Freeform 78"/>
          <p:cNvSpPr>
            <a:spLocks noEditPoints="1"/>
          </p:cNvSpPr>
          <p:nvPr/>
        </p:nvSpPr>
        <p:spPr bwMode="auto">
          <a:xfrm>
            <a:off x="6199723" y="4140190"/>
            <a:ext cx="33338" cy="101204"/>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3" name="Freeform 86"/>
          <p:cNvSpPr>
            <a:spLocks noEditPoints="1"/>
          </p:cNvSpPr>
          <p:nvPr/>
        </p:nvSpPr>
        <p:spPr bwMode="auto">
          <a:xfrm>
            <a:off x="6733123" y="5052209"/>
            <a:ext cx="7144" cy="88106"/>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nvGrpSpPr>
          <p:cNvPr id="84" name="Group 83">
            <a:extLst>
              <a:ext uri="{FF2B5EF4-FFF2-40B4-BE49-F238E27FC236}">
                <a16:creationId xmlns:a16="http://schemas.microsoft.com/office/drawing/2014/main" id="{C75428FF-0A84-4E2E-92DA-584511ABC382}"/>
              </a:ext>
            </a:extLst>
          </p:cNvPr>
          <p:cNvGrpSpPr/>
          <p:nvPr/>
        </p:nvGrpSpPr>
        <p:grpSpPr>
          <a:xfrm>
            <a:off x="6243742" y="3912972"/>
            <a:ext cx="426244" cy="425054"/>
            <a:chOff x="2498725" y="5334391"/>
            <a:chExt cx="568325" cy="566738"/>
          </a:xfrm>
        </p:grpSpPr>
        <p:sp>
          <p:nvSpPr>
            <p:cNvPr id="85" name="Freeform 88"/>
            <p:cNvSpPr>
              <a:spLocks/>
            </p:cNvSpPr>
            <p:nvPr/>
          </p:nvSpPr>
          <p:spPr bwMode="auto">
            <a:xfrm>
              <a:off x="2498725" y="5334391"/>
              <a:ext cx="568325" cy="566738"/>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3"/>
                    <a:pt x="0" y="116"/>
                  </a:cubicBezTo>
                  <a:cubicBezTo>
                    <a:pt x="0" y="180"/>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6" name="Oval 89"/>
            <p:cNvSpPr>
              <a:spLocks noChangeArrowheads="1"/>
            </p:cNvSpPr>
            <p:nvPr/>
          </p:nvSpPr>
          <p:spPr bwMode="auto">
            <a:xfrm>
              <a:off x="2555875" y="5389953"/>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7" name="Freeform 90"/>
            <p:cNvSpPr>
              <a:spLocks noEditPoints="1"/>
            </p:cNvSpPr>
            <p:nvPr/>
          </p:nvSpPr>
          <p:spPr bwMode="auto">
            <a:xfrm>
              <a:off x="2555875"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8" name="Freeform 91"/>
            <p:cNvSpPr>
              <a:spLocks/>
            </p:cNvSpPr>
            <p:nvPr/>
          </p:nvSpPr>
          <p:spPr bwMode="auto">
            <a:xfrm>
              <a:off x="2555875" y="5416941"/>
              <a:ext cx="190500" cy="428625"/>
            </a:xfrm>
            <a:custGeom>
              <a:avLst/>
              <a:gdLst>
                <a:gd name="T0" fmla="*/ 4 w 78"/>
                <a:gd name="T1" fmla="*/ 54 h 175"/>
                <a:gd name="T2" fmla="*/ 4 w 78"/>
                <a:gd name="T3" fmla="*/ 54 h 175"/>
                <a:gd name="T4" fmla="*/ 4 w 78"/>
                <a:gd name="T5" fmla="*/ 54 h 175"/>
                <a:gd name="T6" fmla="*/ 4 w 78"/>
                <a:gd name="T7" fmla="*/ 55 h 175"/>
                <a:gd name="T8" fmla="*/ 4 w 78"/>
                <a:gd name="T9" fmla="*/ 55 h 175"/>
                <a:gd name="T10" fmla="*/ 4 w 78"/>
                <a:gd name="T11" fmla="*/ 55 h 175"/>
                <a:gd name="T12" fmla="*/ 4 w 78"/>
                <a:gd name="T13" fmla="*/ 55 h 175"/>
                <a:gd name="T14" fmla="*/ 0 w 78"/>
                <a:gd name="T15" fmla="*/ 82 h 175"/>
                <a:gd name="T16" fmla="*/ 0 w 78"/>
                <a:gd name="T17" fmla="*/ 82 h 175"/>
                <a:gd name="T18" fmla="*/ 0 w 78"/>
                <a:gd name="T19" fmla="*/ 83 h 175"/>
                <a:gd name="T20" fmla="*/ 0 w 78"/>
                <a:gd name="T21" fmla="*/ 83 h 175"/>
                <a:gd name="T22" fmla="*/ 0 w 78"/>
                <a:gd name="T23" fmla="*/ 83 h 175"/>
                <a:gd name="T24" fmla="*/ 0 w 78"/>
                <a:gd name="T25" fmla="*/ 84 h 175"/>
                <a:gd name="T26" fmla="*/ 0 w 78"/>
                <a:gd name="T27" fmla="*/ 84 h 175"/>
                <a:gd name="T28" fmla="*/ 0 w 78"/>
                <a:gd name="T29" fmla="*/ 84 h 175"/>
                <a:gd name="T30" fmla="*/ 0 w 78"/>
                <a:gd name="T31" fmla="*/ 85 h 175"/>
                <a:gd name="T32" fmla="*/ 0 w 78"/>
                <a:gd name="T33" fmla="*/ 85 h 175"/>
                <a:gd name="T34" fmla="*/ 0 w 78"/>
                <a:gd name="T35" fmla="*/ 86 h 175"/>
                <a:gd name="T36" fmla="*/ 0 w 78"/>
                <a:gd name="T37" fmla="*/ 86 h 175"/>
                <a:gd name="T38" fmla="*/ 0 w 78"/>
                <a:gd name="T39" fmla="*/ 86 h 175"/>
                <a:gd name="T40" fmla="*/ 0 w 78"/>
                <a:gd name="T41" fmla="*/ 87 h 175"/>
                <a:gd name="T42" fmla="*/ 0 w 78"/>
                <a:gd name="T43" fmla="*/ 87 h 175"/>
                <a:gd name="T44" fmla="*/ 0 w 78"/>
                <a:gd name="T45" fmla="*/ 87 h 175"/>
                <a:gd name="T46" fmla="*/ 0 w 78"/>
                <a:gd name="T47" fmla="*/ 89 h 175"/>
                <a:gd name="T48" fmla="*/ 2 w 78"/>
                <a:gd name="T49" fmla="*/ 102 h 175"/>
                <a:gd name="T50" fmla="*/ 2 w 78"/>
                <a:gd name="T51" fmla="*/ 102 h 175"/>
                <a:gd name="T52" fmla="*/ 2 w 78"/>
                <a:gd name="T53" fmla="*/ 103 h 175"/>
                <a:gd name="T54" fmla="*/ 2 w 78"/>
                <a:gd name="T55" fmla="*/ 103 h 175"/>
                <a:gd name="T56" fmla="*/ 2 w 78"/>
                <a:gd name="T57" fmla="*/ 103 h 175"/>
                <a:gd name="T58" fmla="*/ 2 w 78"/>
                <a:gd name="T59" fmla="*/ 103 h 175"/>
                <a:gd name="T60" fmla="*/ 2 w 78"/>
                <a:gd name="T61" fmla="*/ 104 h 175"/>
                <a:gd name="T62" fmla="*/ 2 w 78"/>
                <a:gd name="T63" fmla="*/ 104 h 175"/>
                <a:gd name="T64" fmla="*/ 2 w 78"/>
                <a:gd name="T65" fmla="*/ 105 h 175"/>
                <a:gd name="T66" fmla="*/ 2 w 78"/>
                <a:gd name="T67" fmla="*/ 105 h 175"/>
                <a:gd name="T68" fmla="*/ 3 w 78"/>
                <a:gd name="T69" fmla="*/ 105 h 175"/>
                <a:gd name="T70" fmla="*/ 3 w 78"/>
                <a:gd name="T71" fmla="*/ 106 h 175"/>
                <a:gd name="T72" fmla="*/ 3 w 78"/>
                <a:gd name="T73" fmla="*/ 106 h 175"/>
                <a:gd name="T74" fmla="*/ 78 w 78"/>
                <a:gd name="T75" fmla="*/ 175 h 175"/>
                <a:gd name="T76" fmla="*/ 19 w 78"/>
                <a:gd name="T77" fmla="*/ 106 h 175"/>
                <a:gd name="T78" fmla="*/ 15 w 78"/>
                <a:gd name="T79" fmla="*/ 77 h 175"/>
                <a:gd name="T80" fmla="*/ 46 w 78"/>
                <a:gd name="T81"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28" y="12"/>
                    <a:pt x="12" y="31"/>
                    <a:pt x="4" y="54"/>
                  </a:cubicBezTo>
                  <a:cubicBezTo>
                    <a:pt x="4" y="54"/>
                    <a:pt x="4" y="54"/>
                    <a:pt x="4" y="54"/>
                  </a:cubicBezTo>
                  <a:cubicBezTo>
                    <a:pt x="4" y="54"/>
                    <a:pt x="4" y="54"/>
                    <a:pt x="4" y="54"/>
                  </a:cubicBezTo>
                  <a:cubicBezTo>
                    <a:pt x="4" y="54"/>
                    <a:pt x="4" y="54"/>
                    <a:pt x="4" y="54"/>
                  </a:cubicBezTo>
                  <a:cubicBezTo>
                    <a:pt x="4" y="54"/>
                    <a:pt x="4" y="54"/>
                    <a:pt x="4" y="54"/>
                  </a:cubicBezTo>
                  <a:cubicBezTo>
                    <a:pt x="4" y="54"/>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1" y="64"/>
                    <a:pt x="0" y="73"/>
                    <a:pt x="0" y="82"/>
                  </a:cubicBezTo>
                  <a:cubicBezTo>
                    <a:pt x="0" y="82"/>
                    <a:pt x="0" y="82"/>
                    <a:pt x="0" y="82"/>
                  </a:cubicBezTo>
                  <a:cubicBezTo>
                    <a:pt x="0" y="82"/>
                    <a:pt x="0" y="82"/>
                    <a:pt x="0" y="82"/>
                  </a:cubicBezTo>
                  <a:cubicBezTo>
                    <a:pt x="0" y="82"/>
                    <a:pt x="0" y="82"/>
                    <a:pt x="0" y="82"/>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9"/>
                    <a:pt x="0" y="89"/>
                  </a:cubicBezTo>
                  <a:cubicBezTo>
                    <a:pt x="0" y="89"/>
                    <a:pt x="0" y="89"/>
                    <a:pt x="0" y="89"/>
                  </a:cubicBezTo>
                  <a:cubicBezTo>
                    <a:pt x="0" y="94"/>
                    <a:pt x="1" y="98"/>
                    <a:pt x="2" y="102"/>
                  </a:cubicBezTo>
                  <a:cubicBezTo>
                    <a:pt x="2" y="102"/>
                    <a:pt x="2" y="102"/>
                    <a:pt x="2" y="102"/>
                  </a:cubicBezTo>
                  <a:cubicBezTo>
                    <a:pt x="2" y="102"/>
                    <a:pt x="2" y="102"/>
                    <a:pt x="2" y="102"/>
                  </a:cubicBezTo>
                  <a:cubicBezTo>
                    <a:pt x="2" y="102"/>
                    <a:pt x="2" y="102"/>
                    <a:pt x="2" y="102"/>
                  </a:cubicBezTo>
                  <a:cubicBezTo>
                    <a:pt x="2" y="102"/>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4"/>
                    <a:pt x="2" y="104"/>
                    <a:pt x="2" y="104"/>
                  </a:cubicBezTo>
                  <a:cubicBezTo>
                    <a:pt x="2" y="104"/>
                    <a:pt x="2" y="104"/>
                    <a:pt x="2" y="104"/>
                  </a:cubicBezTo>
                  <a:cubicBezTo>
                    <a:pt x="2" y="104"/>
                    <a:pt x="2" y="104"/>
                    <a:pt x="2" y="104"/>
                  </a:cubicBezTo>
                  <a:cubicBezTo>
                    <a:pt x="2" y="104"/>
                    <a:pt x="2" y="104"/>
                    <a:pt x="2" y="104"/>
                  </a:cubicBezTo>
                  <a:cubicBezTo>
                    <a:pt x="2" y="104"/>
                    <a:pt x="2" y="105"/>
                    <a:pt x="2" y="105"/>
                  </a:cubicBezTo>
                  <a:cubicBezTo>
                    <a:pt x="2" y="105"/>
                    <a:pt x="2" y="105"/>
                    <a:pt x="2" y="105"/>
                  </a:cubicBezTo>
                  <a:cubicBezTo>
                    <a:pt x="2" y="105"/>
                    <a:pt x="2" y="105"/>
                    <a:pt x="2" y="105"/>
                  </a:cubicBezTo>
                  <a:cubicBezTo>
                    <a:pt x="2" y="105"/>
                    <a:pt x="2" y="105"/>
                    <a:pt x="2" y="105"/>
                  </a:cubicBezTo>
                  <a:cubicBezTo>
                    <a:pt x="2" y="105"/>
                    <a:pt x="2" y="105"/>
                    <a:pt x="2" y="105"/>
                  </a:cubicBezTo>
                  <a:cubicBezTo>
                    <a:pt x="2" y="105"/>
                    <a:pt x="3" y="105"/>
                    <a:pt x="3" y="105"/>
                  </a:cubicBezTo>
                  <a:cubicBezTo>
                    <a:pt x="3" y="105"/>
                    <a:pt x="3" y="105"/>
                    <a:pt x="3" y="105"/>
                  </a:cubicBezTo>
                  <a:cubicBezTo>
                    <a:pt x="3" y="105"/>
                    <a:pt x="3" y="105"/>
                    <a:pt x="3" y="106"/>
                  </a:cubicBezTo>
                  <a:cubicBezTo>
                    <a:pt x="3" y="106"/>
                    <a:pt x="3" y="106"/>
                    <a:pt x="3" y="106"/>
                  </a:cubicBezTo>
                  <a:cubicBezTo>
                    <a:pt x="3" y="106"/>
                    <a:pt x="3" y="106"/>
                    <a:pt x="3" y="106"/>
                  </a:cubicBezTo>
                  <a:cubicBezTo>
                    <a:pt x="3" y="106"/>
                    <a:pt x="3" y="106"/>
                    <a:pt x="3" y="106"/>
                  </a:cubicBezTo>
                  <a:cubicBezTo>
                    <a:pt x="12" y="141"/>
                    <a:pt x="42" y="169"/>
                    <a:pt x="78" y="175"/>
                  </a:cubicBezTo>
                  <a:cubicBezTo>
                    <a:pt x="66" y="169"/>
                    <a:pt x="56" y="162"/>
                    <a:pt x="46" y="153"/>
                  </a:cubicBezTo>
                  <a:cubicBezTo>
                    <a:pt x="33" y="140"/>
                    <a:pt x="24" y="124"/>
                    <a:pt x="19" y="106"/>
                  </a:cubicBezTo>
                  <a:cubicBezTo>
                    <a:pt x="18" y="97"/>
                    <a:pt x="17" y="88"/>
                    <a:pt x="15" y="78"/>
                  </a:cubicBezTo>
                  <a:cubicBezTo>
                    <a:pt x="15" y="78"/>
                    <a:pt x="15" y="78"/>
                    <a:pt x="15" y="77"/>
                  </a:cubicBezTo>
                  <a:cubicBezTo>
                    <a:pt x="15" y="58"/>
                    <a:pt x="20" y="40"/>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89" name="Rectangle 92"/>
            <p:cNvSpPr>
              <a:spLocks noChangeArrowheads="1"/>
            </p:cNvSpPr>
            <p:nvPr/>
          </p:nvSpPr>
          <p:spPr bwMode="auto">
            <a:xfrm>
              <a:off x="2714625" y="5480441"/>
              <a:ext cx="139700" cy="19367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90" name="Rectangle 93"/>
            <p:cNvSpPr>
              <a:spLocks noChangeArrowheads="1"/>
            </p:cNvSpPr>
            <p:nvPr/>
          </p:nvSpPr>
          <p:spPr bwMode="auto">
            <a:xfrm>
              <a:off x="2665413" y="5421703"/>
              <a:ext cx="27785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15</a:t>
              </a:r>
              <a:endParaRPr lang="en-US" altLang="en-US" sz="1350" dirty="0"/>
            </a:p>
          </p:txBody>
        </p:sp>
      </p:grpSp>
      <p:grpSp>
        <p:nvGrpSpPr>
          <p:cNvPr id="98" name="Group 97">
            <a:extLst>
              <a:ext uri="{FF2B5EF4-FFF2-40B4-BE49-F238E27FC236}">
                <a16:creationId xmlns:a16="http://schemas.microsoft.com/office/drawing/2014/main" id="{4DD91C3C-3852-430A-9A83-22625BBCEAE3}"/>
              </a:ext>
            </a:extLst>
          </p:cNvPr>
          <p:cNvGrpSpPr/>
          <p:nvPr/>
        </p:nvGrpSpPr>
        <p:grpSpPr>
          <a:xfrm>
            <a:off x="7300982" y="2824959"/>
            <a:ext cx="427435" cy="426244"/>
            <a:chOff x="1162050" y="4580328"/>
            <a:chExt cx="569913" cy="568325"/>
          </a:xfrm>
        </p:grpSpPr>
        <p:sp>
          <p:nvSpPr>
            <p:cNvPr id="99" name="Freeform 80"/>
            <p:cNvSpPr>
              <a:spLocks/>
            </p:cNvSpPr>
            <p:nvPr/>
          </p:nvSpPr>
          <p:spPr bwMode="auto">
            <a:xfrm>
              <a:off x="1162050" y="4580328"/>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0" name="Freeform 81"/>
            <p:cNvSpPr>
              <a:spLocks/>
            </p:cNvSpPr>
            <p:nvPr/>
          </p:nvSpPr>
          <p:spPr bwMode="auto">
            <a:xfrm>
              <a:off x="1217613" y="4637478"/>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1" name="Freeform 82"/>
            <p:cNvSpPr>
              <a:spLocks noEditPoints="1"/>
            </p:cNvSpPr>
            <p:nvPr/>
          </p:nvSpPr>
          <p:spPr bwMode="auto">
            <a:xfrm>
              <a:off x="1217613"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2" name="Freeform 83"/>
            <p:cNvSpPr>
              <a:spLocks/>
            </p:cNvSpPr>
            <p:nvPr/>
          </p:nvSpPr>
          <p:spPr bwMode="auto">
            <a:xfrm>
              <a:off x="1217613" y="4639066"/>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3" name="Rectangle 100"/>
            <p:cNvSpPr>
              <a:spLocks noChangeArrowheads="1"/>
            </p:cNvSpPr>
            <p:nvPr/>
          </p:nvSpPr>
          <p:spPr bwMode="auto">
            <a:xfrm>
              <a:off x="1376363" y="4759716"/>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4" name="Rectangle 101"/>
            <p:cNvSpPr>
              <a:spLocks noChangeArrowheads="1"/>
            </p:cNvSpPr>
            <p:nvPr/>
          </p:nvSpPr>
          <p:spPr bwMode="auto">
            <a:xfrm>
              <a:off x="1328738" y="4699391"/>
              <a:ext cx="27785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575" b="1" dirty="0">
                  <a:solidFill>
                    <a:srgbClr val="FF9936"/>
                  </a:solidFill>
                  <a:latin typeface="Raleway" panose="020B0003030101060003" pitchFamily="34" charset="0"/>
                </a:rPr>
                <a:t>20</a:t>
              </a:r>
              <a:endParaRPr lang="en-US" altLang="en-US" sz="1350" dirty="0"/>
            </a:p>
          </p:txBody>
        </p:sp>
      </p:grpSp>
      <p:sp>
        <p:nvSpPr>
          <p:cNvPr id="105" name="Oval 107"/>
          <p:cNvSpPr>
            <a:spLocks noChangeArrowheads="1"/>
          </p:cNvSpPr>
          <p:nvPr/>
        </p:nvSpPr>
        <p:spPr bwMode="auto">
          <a:xfrm>
            <a:off x="7390348" y="4072325"/>
            <a:ext cx="204788" cy="207169"/>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6" name="Oval 108"/>
          <p:cNvSpPr>
            <a:spLocks noChangeArrowheads="1"/>
          </p:cNvSpPr>
          <p:nvPr/>
        </p:nvSpPr>
        <p:spPr bwMode="auto">
          <a:xfrm>
            <a:off x="7434402" y="4118759"/>
            <a:ext cx="116681" cy="115491"/>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7" name="Freeform 109"/>
          <p:cNvSpPr>
            <a:spLocks/>
          </p:cNvSpPr>
          <p:nvPr/>
        </p:nvSpPr>
        <p:spPr bwMode="auto">
          <a:xfrm>
            <a:off x="6796227" y="2017306"/>
            <a:ext cx="283369" cy="24288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8" name="Freeform 110"/>
          <p:cNvSpPr>
            <a:spLocks/>
          </p:cNvSpPr>
          <p:nvPr/>
        </p:nvSpPr>
        <p:spPr bwMode="auto">
          <a:xfrm>
            <a:off x="6912908" y="1954202"/>
            <a:ext cx="284560" cy="244079"/>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09" name="Freeform 111"/>
          <p:cNvSpPr>
            <a:spLocks/>
          </p:cNvSpPr>
          <p:nvPr/>
        </p:nvSpPr>
        <p:spPr bwMode="auto">
          <a:xfrm>
            <a:off x="5462726" y="2694771"/>
            <a:ext cx="258366" cy="267891"/>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0" name="Freeform 112"/>
          <p:cNvSpPr>
            <a:spLocks/>
          </p:cNvSpPr>
          <p:nvPr/>
        </p:nvSpPr>
        <p:spPr bwMode="auto">
          <a:xfrm>
            <a:off x="5361523" y="2781687"/>
            <a:ext cx="258366" cy="267891"/>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1" name="Freeform 113"/>
          <p:cNvSpPr>
            <a:spLocks/>
          </p:cNvSpPr>
          <p:nvPr/>
        </p:nvSpPr>
        <p:spPr bwMode="auto">
          <a:xfrm>
            <a:off x="7945179" y="1985158"/>
            <a:ext cx="284560" cy="244079"/>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2" name="Freeform 114"/>
          <p:cNvSpPr>
            <a:spLocks/>
          </p:cNvSpPr>
          <p:nvPr/>
        </p:nvSpPr>
        <p:spPr bwMode="auto">
          <a:xfrm>
            <a:off x="7828498" y="1923246"/>
            <a:ext cx="284560" cy="244079"/>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3" name="Freeform 115"/>
          <p:cNvSpPr>
            <a:spLocks/>
          </p:cNvSpPr>
          <p:nvPr/>
        </p:nvSpPr>
        <p:spPr bwMode="auto">
          <a:xfrm>
            <a:off x="8024952" y="2069694"/>
            <a:ext cx="1169194" cy="989410"/>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4" name="Freeform 116"/>
          <p:cNvSpPr>
            <a:spLocks/>
          </p:cNvSpPr>
          <p:nvPr/>
        </p:nvSpPr>
        <p:spPr bwMode="auto">
          <a:xfrm>
            <a:off x="9020314" y="3036481"/>
            <a:ext cx="13097" cy="22622"/>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5" name="Freeform 117"/>
          <p:cNvSpPr>
            <a:spLocks/>
          </p:cNvSpPr>
          <p:nvPr/>
        </p:nvSpPr>
        <p:spPr bwMode="auto">
          <a:xfrm>
            <a:off x="8811954" y="2249477"/>
            <a:ext cx="272654" cy="809625"/>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17" name="Rounded Rectangle 116"/>
          <p:cNvSpPr/>
          <p:nvPr/>
        </p:nvSpPr>
        <p:spPr>
          <a:xfrm>
            <a:off x="1576456" y="164063"/>
            <a:ext cx="7220021" cy="94738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8" name="Rounded Rectangle 117"/>
          <p:cNvSpPr/>
          <p:nvPr/>
        </p:nvSpPr>
        <p:spPr>
          <a:xfrm>
            <a:off x="104709" y="1549058"/>
            <a:ext cx="4388119" cy="405698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9" name="TextBox 118"/>
          <p:cNvSpPr txBox="1"/>
          <p:nvPr/>
        </p:nvSpPr>
        <p:spPr>
          <a:xfrm>
            <a:off x="1967053" y="134029"/>
            <a:ext cx="6592034" cy="1384995"/>
          </a:xfrm>
          <a:prstGeom prst="rect">
            <a:avLst/>
          </a:prstGeom>
          <a:noFill/>
        </p:spPr>
        <p:txBody>
          <a:bodyPr wrap="square" rtlCol="0">
            <a:spAutoFit/>
          </a:bodyPr>
          <a:lstStyle/>
          <a:p>
            <a:r>
              <a:rPr lang="en-US" sz="2800" b="1" dirty="0" err="1" smtClean="0"/>
              <a:t>Điền</a:t>
            </a:r>
            <a:r>
              <a:rPr lang="en-US" sz="2800" b="1" dirty="0" smtClean="0"/>
              <a:t> </a:t>
            </a:r>
            <a:r>
              <a:rPr lang="en-US" sz="2800" b="1" dirty="0" err="1" smtClean="0"/>
              <a:t>số</a:t>
            </a:r>
            <a:r>
              <a:rPr lang="en-US" sz="2800" b="1" dirty="0" smtClean="0"/>
              <a:t> </a:t>
            </a:r>
            <a:r>
              <a:rPr lang="en-US" sz="2800" b="1" dirty="0" err="1" smtClean="0"/>
              <a:t>thích</a:t>
            </a:r>
            <a:r>
              <a:rPr lang="en-US" sz="2800" b="1" dirty="0" smtClean="0"/>
              <a:t> </a:t>
            </a:r>
            <a:r>
              <a:rPr lang="en-US" sz="2800" b="1" dirty="0" err="1" smtClean="0"/>
              <a:t>hợp</a:t>
            </a:r>
            <a:r>
              <a:rPr lang="en-US" sz="2800" b="1" dirty="0" smtClean="0"/>
              <a:t> </a:t>
            </a:r>
            <a:r>
              <a:rPr lang="en-US" sz="2800" b="1" dirty="0" err="1" smtClean="0"/>
              <a:t>vào</a:t>
            </a:r>
            <a:r>
              <a:rPr lang="en-US" sz="2800" b="1" dirty="0" smtClean="0"/>
              <a:t> </a:t>
            </a:r>
            <a:r>
              <a:rPr lang="en-US" sz="2800" b="1" dirty="0" err="1" smtClean="0"/>
              <a:t>chỗ</a:t>
            </a:r>
            <a:r>
              <a:rPr lang="en-US" sz="2800" b="1" dirty="0" smtClean="0"/>
              <a:t> </a:t>
            </a:r>
            <a:r>
              <a:rPr lang="en-US" sz="2800" b="1" dirty="0" err="1" smtClean="0"/>
              <a:t>trống</a:t>
            </a:r>
            <a:r>
              <a:rPr lang="en-US" sz="2800" b="1" dirty="0" smtClean="0"/>
              <a:t>:</a:t>
            </a:r>
          </a:p>
          <a:p>
            <a:pPr algn="ctr"/>
            <a:r>
              <a:rPr lang="vi-VN" sz="2800" b="1" dirty="0" smtClean="0"/>
              <a:t>312d</a:t>
            </a:r>
            <a:r>
              <a:rPr lang="vi-VN" sz="2800" b="1" dirty="0" smtClean="0">
                <a:cs typeface="Arial" panose="020B0604020202020204" pitchFamily="34" charset="0"/>
              </a:rPr>
              <a:t>m</a:t>
            </a:r>
            <a:r>
              <a:rPr lang="vi-VN" sz="2800" b="1" baseline="30000" dirty="0" smtClean="0">
                <a:cs typeface="Arial" panose="020B0604020202020204" pitchFamily="34" charset="0"/>
              </a:rPr>
              <a:t>2</a:t>
            </a:r>
            <a:r>
              <a:rPr lang="en-US" sz="2800" b="1" dirty="0" smtClean="0"/>
              <a:t> = </a:t>
            </a:r>
            <a:r>
              <a:rPr lang="vi-VN" sz="2800" b="1" dirty="0" smtClean="0"/>
              <a:t>........... </a:t>
            </a:r>
            <a:r>
              <a:rPr lang="vi-VN" sz="2800" b="1" dirty="0" smtClean="0">
                <a:cs typeface="Arial" panose="020B0604020202020204" pitchFamily="34" charset="0"/>
              </a:rPr>
              <a:t>m</a:t>
            </a:r>
            <a:r>
              <a:rPr lang="vi-VN" sz="2800" b="1" baseline="30000" dirty="0" smtClean="0">
                <a:cs typeface="Arial" panose="020B0604020202020204" pitchFamily="34" charset="0"/>
              </a:rPr>
              <a:t>2</a:t>
            </a:r>
            <a:r>
              <a:rPr lang="en-US" sz="2800" b="1" dirty="0" smtClean="0"/>
              <a:t>  …………… </a:t>
            </a:r>
            <a:r>
              <a:rPr lang="vi-VN" sz="2800" b="1" dirty="0" smtClean="0"/>
              <a:t>d</a:t>
            </a:r>
            <a:r>
              <a:rPr lang="vi-VN" sz="2800" b="1" dirty="0" smtClean="0">
                <a:cs typeface="Arial" panose="020B0604020202020204" pitchFamily="34" charset="0"/>
              </a:rPr>
              <a:t>m</a:t>
            </a:r>
            <a:r>
              <a:rPr lang="vi-VN" sz="2800" b="1" baseline="30000" dirty="0" smtClean="0">
                <a:cs typeface="Arial" panose="020B0604020202020204" pitchFamily="34" charset="0"/>
              </a:rPr>
              <a:t>2</a:t>
            </a:r>
            <a:endParaRPr lang="vi-VN" sz="2800" b="1" dirty="0">
              <a:cs typeface="Arial" panose="020B0604020202020204" pitchFamily="34" charset="0"/>
            </a:endParaRPr>
          </a:p>
          <a:p>
            <a:pPr algn="ctr"/>
            <a:r>
              <a:rPr lang="en-US" sz="2800" b="1" dirty="0" smtClean="0"/>
              <a:t> </a:t>
            </a:r>
            <a:endParaRPr lang="vi-VN" sz="2800" b="1" dirty="0"/>
          </a:p>
        </p:txBody>
      </p:sp>
      <p:sp>
        <p:nvSpPr>
          <p:cNvPr id="120" name="TextBox 119"/>
          <p:cNvSpPr txBox="1"/>
          <p:nvPr/>
        </p:nvSpPr>
        <p:spPr>
          <a:xfrm>
            <a:off x="559364" y="2115014"/>
            <a:ext cx="3022036" cy="954107"/>
          </a:xfrm>
          <a:prstGeom prst="rect">
            <a:avLst/>
          </a:prstGeom>
          <a:noFill/>
        </p:spPr>
        <p:txBody>
          <a:bodyPr wrap="square" rtlCol="0">
            <a:spAutoFit/>
          </a:bodyPr>
          <a:lstStyle/>
          <a:p>
            <a:r>
              <a:rPr lang="vi-VN" sz="2800" b="1" dirty="0" smtClean="0"/>
              <a:t>a. 31</a:t>
            </a:r>
            <a:r>
              <a:rPr lang="vi-VN" sz="2800" b="1" dirty="0" smtClean="0">
                <a:cs typeface="Arial" panose="020B0604020202020204" pitchFamily="34" charset="0"/>
              </a:rPr>
              <a:t>m</a:t>
            </a:r>
            <a:r>
              <a:rPr lang="vi-VN" sz="2800" b="1" baseline="30000" dirty="0" smtClean="0">
                <a:cs typeface="Arial" panose="020B0604020202020204" pitchFamily="34" charset="0"/>
              </a:rPr>
              <a:t>2</a:t>
            </a:r>
            <a:r>
              <a:rPr lang="vi-VN" sz="2800" b="1" dirty="0" smtClean="0"/>
              <a:t> 2</a:t>
            </a:r>
            <a:r>
              <a:rPr lang="vi-VN" sz="2800" b="1" dirty="0" smtClean="0">
                <a:cs typeface="Arial" panose="020B0604020202020204" pitchFamily="34" charset="0"/>
              </a:rPr>
              <a:t>dm</a:t>
            </a:r>
            <a:r>
              <a:rPr lang="vi-VN" sz="2800" b="1" baseline="30000" dirty="0" smtClean="0">
                <a:cs typeface="Arial" panose="020B0604020202020204" pitchFamily="34" charset="0"/>
              </a:rPr>
              <a:t>2</a:t>
            </a:r>
            <a:endParaRPr lang="vi-VN" sz="2800" b="1" dirty="0">
              <a:solidFill>
                <a:srgbClr val="FF0000"/>
              </a:solidFill>
              <a:cs typeface="Arial" panose="020B0604020202020204" pitchFamily="34" charset="0"/>
            </a:endParaRPr>
          </a:p>
          <a:p>
            <a:endParaRPr lang="vi-VN" sz="2800" b="1" dirty="0"/>
          </a:p>
        </p:txBody>
      </p:sp>
      <p:sp>
        <p:nvSpPr>
          <p:cNvPr id="93" name="TextBox 92"/>
          <p:cNvSpPr txBox="1"/>
          <p:nvPr/>
        </p:nvSpPr>
        <p:spPr>
          <a:xfrm>
            <a:off x="508198" y="2761239"/>
            <a:ext cx="3022036" cy="954107"/>
          </a:xfrm>
          <a:prstGeom prst="rect">
            <a:avLst/>
          </a:prstGeom>
          <a:noFill/>
        </p:spPr>
        <p:txBody>
          <a:bodyPr wrap="square" rtlCol="0">
            <a:spAutoFit/>
          </a:bodyPr>
          <a:lstStyle/>
          <a:p>
            <a:r>
              <a:rPr lang="vi-VN" sz="2800" b="1" dirty="0"/>
              <a:t>b</a:t>
            </a:r>
            <a:r>
              <a:rPr lang="vi-VN" sz="2800" b="1" dirty="0" smtClean="0"/>
              <a:t>. 312</a:t>
            </a:r>
            <a:r>
              <a:rPr lang="vi-VN" sz="2800" b="1" dirty="0" smtClean="0">
                <a:cs typeface="Arial" panose="020B0604020202020204" pitchFamily="34" charset="0"/>
              </a:rPr>
              <a:t>m</a:t>
            </a:r>
            <a:r>
              <a:rPr lang="vi-VN" sz="2800" b="1" baseline="30000" dirty="0" smtClean="0">
                <a:cs typeface="Arial" panose="020B0604020202020204" pitchFamily="34" charset="0"/>
              </a:rPr>
              <a:t>2</a:t>
            </a:r>
            <a:r>
              <a:rPr lang="vi-VN" sz="2800" b="1" dirty="0" smtClean="0"/>
              <a:t> </a:t>
            </a:r>
            <a:r>
              <a:rPr lang="vi-VN" sz="2800" b="1" dirty="0"/>
              <a:t>0</a:t>
            </a:r>
            <a:r>
              <a:rPr lang="vi-VN" sz="2800" b="1" dirty="0" smtClean="0">
                <a:cs typeface="Arial" panose="020B0604020202020204" pitchFamily="34" charset="0"/>
              </a:rPr>
              <a:t>dm</a:t>
            </a:r>
            <a:r>
              <a:rPr lang="vi-VN" sz="2800" b="1" baseline="30000" dirty="0" smtClean="0">
                <a:cs typeface="Arial" panose="020B0604020202020204" pitchFamily="34" charset="0"/>
              </a:rPr>
              <a:t>2</a:t>
            </a:r>
            <a:endParaRPr lang="vi-VN" sz="2800" b="1" dirty="0">
              <a:solidFill>
                <a:srgbClr val="FF0000"/>
              </a:solidFill>
              <a:cs typeface="Arial" panose="020B0604020202020204" pitchFamily="34" charset="0"/>
            </a:endParaRPr>
          </a:p>
          <a:p>
            <a:endParaRPr lang="vi-VN" sz="2800" b="1" dirty="0"/>
          </a:p>
        </p:txBody>
      </p:sp>
      <p:sp>
        <p:nvSpPr>
          <p:cNvPr id="94" name="TextBox 93"/>
          <p:cNvSpPr txBox="1"/>
          <p:nvPr/>
        </p:nvSpPr>
        <p:spPr>
          <a:xfrm>
            <a:off x="545703" y="3513416"/>
            <a:ext cx="3022036" cy="954107"/>
          </a:xfrm>
          <a:prstGeom prst="rect">
            <a:avLst/>
          </a:prstGeom>
          <a:noFill/>
        </p:spPr>
        <p:txBody>
          <a:bodyPr wrap="square" rtlCol="0">
            <a:spAutoFit/>
          </a:bodyPr>
          <a:lstStyle/>
          <a:p>
            <a:r>
              <a:rPr lang="vi-VN" sz="2800" b="1" dirty="0"/>
              <a:t>c</a:t>
            </a:r>
            <a:r>
              <a:rPr lang="vi-VN" sz="2800" b="1" dirty="0" smtClean="0"/>
              <a:t>. 30</a:t>
            </a:r>
            <a:r>
              <a:rPr lang="vi-VN" sz="2800" b="1" dirty="0" smtClean="0">
                <a:cs typeface="Arial" panose="020B0604020202020204" pitchFamily="34" charset="0"/>
              </a:rPr>
              <a:t>m</a:t>
            </a:r>
            <a:r>
              <a:rPr lang="vi-VN" sz="2800" b="1" baseline="30000" dirty="0" smtClean="0">
                <a:cs typeface="Arial" panose="020B0604020202020204" pitchFamily="34" charset="0"/>
              </a:rPr>
              <a:t>2</a:t>
            </a:r>
            <a:r>
              <a:rPr lang="vi-VN" sz="2800" b="1" dirty="0" smtClean="0"/>
              <a:t> 12</a:t>
            </a:r>
            <a:r>
              <a:rPr lang="vi-VN" sz="2800" b="1" dirty="0" smtClean="0">
                <a:cs typeface="Arial" panose="020B0604020202020204" pitchFamily="34" charset="0"/>
              </a:rPr>
              <a:t>dm</a:t>
            </a:r>
            <a:r>
              <a:rPr lang="vi-VN" sz="2800" b="1" baseline="30000" dirty="0" smtClean="0">
                <a:cs typeface="Arial" panose="020B0604020202020204" pitchFamily="34" charset="0"/>
              </a:rPr>
              <a:t>2</a:t>
            </a:r>
            <a:endParaRPr lang="vi-VN" sz="2800" b="1" dirty="0">
              <a:solidFill>
                <a:srgbClr val="FF0000"/>
              </a:solidFill>
              <a:cs typeface="Arial" panose="020B0604020202020204" pitchFamily="34" charset="0"/>
            </a:endParaRPr>
          </a:p>
          <a:p>
            <a:endParaRPr lang="vi-VN" sz="2800" b="1" dirty="0"/>
          </a:p>
        </p:txBody>
      </p:sp>
      <p:sp>
        <p:nvSpPr>
          <p:cNvPr id="95" name="TextBox 94"/>
          <p:cNvSpPr txBox="1"/>
          <p:nvPr/>
        </p:nvSpPr>
        <p:spPr>
          <a:xfrm>
            <a:off x="531416" y="4265593"/>
            <a:ext cx="4029278" cy="954107"/>
          </a:xfrm>
          <a:prstGeom prst="rect">
            <a:avLst/>
          </a:prstGeom>
          <a:noFill/>
        </p:spPr>
        <p:txBody>
          <a:bodyPr wrap="square" rtlCol="0">
            <a:spAutoFit/>
          </a:bodyPr>
          <a:lstStyle/>
          <a:p>
            <a:r>
              <a:rPr lang="vi-VN" sz="2800" b="1" dirty="0"/>
              <a:t>d</a:t>
            </a:r>
            <a:r>
              <a:rPr lang="vi-VN" sz="2800" b="1" dirty="0" smtClean="0"/>
              <a:t>. 3</a:t>
            </a:r>
            <a:r>
              <a:rPr lang="vi-VN" sz="2800" b="1" dirty="0" smtClean="0">
                <a:cs typeface="Arial" panose="020B0604020202020204" pitchFamily="34" charset="0"/>
              </a:rPr>
              <a:t>m</a:t>
            </a:r>
            <a:r>
              <a:rPr lang="vi-VN" sz="2800" b="1" baseline="30000" dirty="0" smtClean="0">
                <a:cs typeface="Arial" panose="020B0604020202020204" pitchFamily="34" charset="0"/>
              </a:rPr>
              <a:t>2</a:t>
            </a:r>
            <a:r>
              <a:rPr lang="vi-VN" sz="2800" b="1" dirty="0" smtClean="0"/>
              <a:t> 12</a:t>
            </a:r>
            <a:r>
              <a:rPr lang="vi-VN" sz="2800" b="1" dirty="0" smtClean="0">
                <a:cs typeface="Arial" panose="020B0604020202020204" pitchFamily="34" charset="0"/>
              </a:rPr>
              <a:t>dm</a:t>
            </a:r>
            <a:r>
              <a:rPr lang="vi-VN" sz="2800" b="1" baseline="30000" dirty="0" smtClean="0">
                <a:cs typeface="Arial" panose="020B0604020202020204" pitchFamily="34" charset="0"/>
              </a:rPr>
              <a:t>2</a:t>
            </a:r>
            <a:endParaRPr lang="vi-VN" sz="2800" b="1" dirty="0">
              <a:solidFill>
                <a:srgbClr val="FF0000"/>
              </a:solidFill>
              <a:cs typeface="Arial" panose="020B0604020202020204" pitchFamily="34" charset="0"/>
            </a:endParaRPr>
          </a:p>
          <a:p>
            <a:endParaRPr lang="vi-VN" sz="2800" b="1" dirty="0"/>
          </a:p>
        </p:txBody>
      </p:sp>
    </p:spTree>
    <p:extLst>
      <p:ext uri="{BB962C8B-B14F-4D97-AF65-F5344CB8AC3E}">
        <p14:creationId xmlns:p14="http://schemas.microsoft.com/office/powerpoint/2010/main" val="112280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250" fill="hold"/>
                                        <p:tgtEl>
                                          <p:spTgt spid="117"/>
                                        </p:tgtEl>
                                        <p:attrNameLst>
                                          <p:attrName>ppt_w</p:attrName>
                                        </p:attrNameLst>
                                      </p:cBhvr>
                                      <p:tavLst>
                                        <p:tav tm="0">
                                          <p:val>
                                            <p:strVal val="#ppt_w*0.70"/>
                                          </p:val>
                                        </p:tav>
                                        <p:tav tm="100000">
                                          <p:val>
                                            <p:strVal val="#ppt_w"/>
                                          </p:val>
                                        </p:tav>
                                      </p:tavLst>
                                    </p:anim>
                                    <p:anim calcmode="lin" valueType="num">
                                      <p:cBhvr>
                                        <p:cTn id="8" dur="250" fill="hold"/>
                                        <p:tgtEl>
                                          <p:spTgt spid="117"/>
                                        </p:tgtEl>
                                        <p:attrNameLst>
                                          <p:attrName>ppt_h</p:attrName>
                                        </p:attrNameLst>
                                      </p:cBhvr>
                                      <p:tavLst>
                                        <p:tav tm="0">
                                          <p:val>
                                            <p:strVal val="#ppt_h"/>
                                          </p:val>
                                        </p:tav>
                                        <p:tav tm="100000">
                                          <p:val>
                                            <p:strVal val="#ppt_h"/>
                                          </p:val>
                                        </p:tav>
                                      </p:tavLst>
                                    </p:anim>
                                    <p:animEffect transition="in" filter="fade">
                                      <p:cBhvr>
                                        <p:cTn id="9" dur="250"/>
                                        <p:tgtEl>
                                          <p:spTgt spid="11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19"/>
                                        </p:tgtEl>
                                        <p:attrNameLst>
                                          <p:attrName>style.visibility</p:attrName>
                                        </p:attrNameLst>
                                      </p:cBhvr>
                                      <p:to>
                                        <p:strVal val="visible"/>
                                      </p:to>
                                    </p:set>
                                    <p:anim calcmode="lin" valueType="num">
                                      <p:cBhvr>
                                        <p:cTn id="12" dur="250" fill="hold"/>
                                        <p:tgtEl>
                                          <p:spTgt spid="119"/>
                                        </p:tgtEl>
                                        <p:attrNameLst>
                                          <p:attrName>ppt_w</p:attrName>
                                        </p:attrNameLst>
                                      </p:cBhvr>
                                      <p:tavLst>
                                        <p:tav tm="0">
                                          <p:val>
                                            <p:strVal val="#ppt_w*0.70"/>
                                          </p:val>
                                        </p:tav>
                                        <p:tav tm="100000">
                                          <p:val>
                                            <p:strVal val="#ppt_w"/>
                                          </p:val>
                                        </p:tav>
                                      </p:tavLst>
                                    </p:anim>
                                    <p:anim calcmode="lin" valueType="num">
                                      <p:cBhvr>
                                        <p:cTn id="13" dur="250" fill="hold"/>
                                        <p:tgtEl>
                                          <p:spTgt spid="119"/>
                                        </p:tgtEl>
                                        <p:attrNameLst>
                                          <p:attrName>ppt_h</p:attrName>
                                        </p:attrNameLst>
                                      </p:cBhvr>
                                      <p:tavLst>
                                        <p:tav tm="0">
                                          <p:val>
                                            <p:strVal val="#ppt_h"/>
                                          </p:val>
                                        </p:tav>
                                        <p:tav tm="100000">
                                          <p:val>
                                            <p:strVal val="#ppt_h"/>
                                          </p:val>
                                        </p:tav>
                                      </p:tavLst>
                                    </p:anim>
                                    <p:animEffect transition="in" filter="fade">
                                      <p:cBhvr>
                                        <p:cTn id="14" dur="250"/>
                                        <p:tgtEl>
                                          <p:spTgt spid="119"/>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118"/>
                                        </p:tgtEl>
                                        <p:attrNameLst>
                                          <p:attrName>style.visibility</p:attrName>
                                        </p:attrNameLst>
                                      </p:cBhvr>
                                      <p:to>
                                        <p:strVal val="visible"/>
                                      </p:to>
                                    </p:set>
                                    <p:animEffect transition="in" filter="fade">
                                      <p:cBhvr>
                                        <p:cTn id="19" dur="250"/>
                                        <p:tgtEl>
                                          <p:spTgt spid="118"/>
                                        </p:tgtEl>
                                      </p:cBhvr>
                                    </p:animEffect>
                                    <p:anim calcmode="lin" valueType="num">
                                      <p:cBhvr>
                                        <p:cTn id="20" dur="250" fill="hold"/>
                                        <p:tgtEl>
                                          <p:spTgt spid="118"/>
                                        </p:tgtEl>
                                        <p:attrNameLst>
                                          <p:attrName>ppt_x</p:attrName>
                                        </p:attrNameLst>
                                      </p:cBhvr>
                                      <p:tavLst>
                                        <p:tav tm="0">
                                          <p:val>
                                            <p:strVal val="#ppt_x"/>
                                          </p:val>
                                        </p:tav>
                                        <p:tav tm="100000">
                                          <p:val>
                                            <p:strVal val="#ppt_x"/>
                                          </p:val>
                                        </p:tav>
                                      </p:tavLst>
                                    </p:anim>
                                    <p:anim calcmode="lin" valueType="num">
                                      <p:cBhvr>
                                        <p:cTn id="21" dur="225" decel="100000" fill="hold"/>
                                        <p:tgtEl>
                                          <p:spTgt spid="118"/>
                                        </p:tgtEl>
                                        <p:attrNameLst>
                                          <p:attrName>ppt_y</p:attrName>
                                        </p:attrNameLst>
                                      </p:cBhvr>
                                      <p:tavLst>
                                        <p:tav tm="0">
                                          <p:val>
                                            <p:strVal val="#ppt_y+1"/>
                                          </p:val>
                                        </p:tav>
                                        <p:tav tm="100000">
                                          <p:val>
                                            <p:strVal val="#ppt_y-.03"/>
                                          </p:val>
                                        </p:tav>
                                      </p:tavLst>
                                    </p:anim>
                                    <p:anim calcmode="lin" valueType="num">
                                      <p:cBhvr>
                                        <p:cTn id="22" dur="25" accel="100000" fill="hold">
                                          <p:stCondLst>
                                            <p:cond delay="225"/>
                                          </p:stCondLst>
                                        </p:cTn>
                                        <p:tgtEl>
                                          <p:spTgt spid="118"/>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20"/>
                                        </p:tgtEl>
                                        <p:attrNameLst>
                                          <p:attrName>style.visibility</p:attrName>
                                        </p:attrNameLst>
                                      </p:cBhvr>
                                      <p:to>
                                        <p:strVal val="visible"/>
                                      </p:to>
                                    </p:set>
                                    <p:animEffect transition="in" filter="fade">
                                      <p:cBhvr>
                                        <p:cTn id="25" dur="250"/>
                                        <p:tgtEl>
                                          <p:spTgt spid="120"/>
                                        </p:tgtEl>
                                      </p:cBhvr>
                                    </p:animEffect>
                                    <p:anim calcmode="lin" valueType="num">
                                      <p:cBhvr>
                                        <p:cTn id="26" dur="250" fill="hold"/>
                                        <p:tgtEl>
                                          <p:spTgt spid="120"/>
                                        </p:tgtEl>
                                        <p:attrNameLst>
                                          <p:attrName>ppt_x</p:attrName>
                                        </p:attrNameLst>
                                      </p:cBhvr>
                                      <p:tavLst>
                                        <p:tav tm="0">
                                          <p:val>
                                            <p:strVal val="#ppt_x"/>
                                          </p:val>
                                        </p:tav>
                                        <p:tav tm="100000">
                                          <p:val>
                                            <p:strVal val="#ppt_x"/>
                                          </p:val>
                                        </p:tav>
                                      </p:tavLst>
                                    </p:anim>
                                    <p:anim calcmode="lin" valueType="num">
                                      <p:cBhvr>
                                        <p:cTn id="27" dur="225" decel="100000" fill="hold"/>
                                        <p:tgtEl>
                                          <p:spTgt spid="120"/>
                                        </p:tgtEl>
                                        <p:attrNameLst>
                                          <p:attrName>ppt_y</p:attrName>
                                        </p:attrNameLst>
                                      </p:cBhvr>
                                      <p:tavLst>
                                        <p:tav tm="0">
                                          <p:val>
                                            <p:strVal val="#ppt_y+1"/>
                                          </p:val>
                                        </p:tav>
                                        <p:tav tm="100000">
                                          <p:val>
                                            <p:strVal val="#ppt_y-.03"/>
                                          </p:val>
                                        </p:tav>
                                      </p:tavLst>
                                    </p:anim>
                                    <p:anim calcmode="lin" valueType="num">
                                      <p:cBhvr>
                                        <p:cTn id="28" dur="25" accel="100000" fill="hold">
                                          <p:stCondLst>
                                            <p:cond delay="225"/>
                                          </p:stCondLst>
                                        </p:cTn>
                                        <p:tgtEl>
                                          <p:spTgt spid="120"/>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93"/>
                                        </p:tgtEl>
                                        <p:attrNameLst>
                                          <p:attrName>style.visibility</p:attrName>
                                        </p:attrNameLst>
                                      </p:cBhvr>
                                      <p:to>
                                        <p:strVal val="visible"/>
                                      </p:to>
                                    </p:set>
                                    <p:animEffect transition="in" filter="fade">
                                      <p:cBhvr>
                                        <p:cTn id="31" dur="250"/>
                                        <p:tgtEl>
                                          <p:spTgt spid="93"/>
                                        </p:tgtEl>
                                      </p:cBhvr>
                                    </p:animEffect>
                                    <p:anim calcmode="lin" valueType="num">
                                      <p:cBhvr>
                                        <p:cTn id="32" dur="250" fill="hold"/>
                                        <p:tgtEl>
                                          <p:spTgt spid="93"/>
                                        </p:tgtEl>
                                        <p:attrNameLst>
                                          <p:attrName>ppt_x</p:attrName>
                                        </p:attrNameLst>
                                      </p:cBhvr>
                                      <p:tavLst>
                                        <p:tav tm="0">
                                          <p:val>
                                            <p:strVal val="#ppt_x"/>
                                          </p:val>
                                        </p:tav>
                                        <p:tav tm="100000">
                                          <p:val>
                                            <p:strVal val="#ppt_x"/>
                                          </p:val>
                                        </p:tav>
                                      </p:tavLst>
                                    </p:anim>
                                    <p:anim calcmode="lin" valueType="num">
                                      <p:cBhvr>
                                        <p:cTn id="33" dur="225" decel="100000" fill="hold"/>
                                        <p:tgtEl>
                                          <p:spTgt spid="93"/>
                                        </p:tgtEl>
                                        <p:attrNameLst>
                                          <p:attrName>ppt_y</p:attrName>
                                        </p:attrNameLst>
                                      </p:cBhvr>
                                      <p:tavLst>
                                        <p:tav tm="0">
                                          <p:val>
                                            <p:strVal val="#ppt_y+1"/>
                                          </p:val>
                                        </p:tav>
                                        <p:tav tm="100000">
                                          <p:val>
                                            <p:strVal val="#ppt_y-.03"/>
                                          </p:val>
                                        </p:tav>
                                      </p:tavLst>
                                    </p:anim>
                                    <p:anim calcmode="lin" valueType="num">
                                      <p:cBhvr>
                                        <p:cTn id="34" dur="25" accel="100000" fill="hold">
                                          <p:stCondLst>
                                            <p:cond delay="225"/>
                                          </p:stCondLst>
                                        </p:cTn>
                                        <p:tgtEl>
                                          <p:spTgt spid="93"/>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94"/>
                                        </p:tgtEl>
                                        <p:attrNameLst>
                                          <p:attrName>style.visibility</p:attrName>
                                        </p:attrNameLst>
                                      </p:cBhvr>
                                      <p:to>
                                        <p:strVal val="visible"/>
                                      </p:to>
                                    </p:set>
                                    <p:animEffect transition="in" filter="fade">
                                      <p:cBhvr>
                                        <p:cTn id="37" dur="250"/>
                                        <p:tgtEl>
                                          <p:spTgt spid="94"/>
                                        </p:tgtEl>
                                      </p:cBhvr>
                                    </p:animEffect>
                                    <p:anim calcmode="lin" valueType="num">
                                      <p:cBhvr>
                                        <p:cTn id="38" dur="250" fill="hold"/>
                                        <p:tgtEl>
                                          <p:spTgt spid="94"/>
                                        </p:tgtEl>
                                        <p:attrNameLst>
                                          <p:attrName>ppt_x</p:attrName>
                                        </p:attrNameLst>
                                      </p:cBhvr>
                                      <p:tavLst>
                                        <p:tav tm="0">
                                          <p:val>
                                            <p:strVal val="#ppt_x"/>
                                          </p:val>
                                        </p:tav>
                                        <p:tav tm="100000">
                                          <p:val>
                                            <p:strVal val="#ppt_x"/>
                                          </p:val>
                                        </p:tav>
                                      </p:tavLst>
                                    </p:anim>
                                    <p:anim calcmode="lin" valueType="num">
                                      <p:cBhvr>
                                        <p:cTn id="39" dur="225" decel="100000" fill="hold"/>
                                        <p:tgtEl>
                                          <p:spTgt spid="94"/>
                                        </p:tgtEl>
                                        <p:attrNameLst>
                                          <p:attrName>ppt_y</p:attrName>
                                        </p:attrNameLst>
                                      </p:cBhvr>
                                      <p:tavLst>
                                        <p:tav tm="0">
                                          <p:val>
                                            <p:strVal val="#ppt_y+1"/>
                                          </p:val>
                                        </p:tav>
                                        <p:tav tm="100000">
                                          <p:val>
                                            <p:strVal val="#ppt_y-.03"/>
                                          </p:val>
                                        </p:tav>
                                      </p:tavLst>
                                    </p:anim>
                                    <p:anim calcmode="lin" valueType="num">
                                      <p:cBhvr>
                                        <p:cTn id="40" dur="25" accel="100000" fill="hold">
                                          <p:stCondLst>
                                            <p:cond delay="225"/>
                                          </p:stCondLst>
                                        </p:cTn>
                                        <p:tgtEl>
                                          <p:spTgt spid="94"/>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iterate type="lt">
                                    <p:tmPct val="0"/>
                                  </p:iterate>
                                  <p:childTnLst>
                                    <p:set>
                                      <p:cBhvr>
                                        <p:cTn id="42" dur="1" fill="hold">
                                          <p:stCondLst>
                                            <p:cond delay="0"/>
                                          </p:stCondLst>
                                        </p:cTn>
                                        <p:tgtEl>
                                          <p:spTgt spid="95"/>
                                        </p:tgtEl>
                                        <p:attrNameLst>
                                          <p:attrName>style.visibility</p:attrName>
                                        </p:attrNameLst>
                                      </p:cBhvr>
                                      <p:to>
                                        <p:strVal val="visible"/>
                                      </p:to>
                                    </p:set>
                                    <p:animEffect transition="in" filter="fade">
                                      <p:cBhvr>
                                        <p:cTn id="43" dur="250"/>
                                        <p:tgtEl>
                                          <p:spTgt spid="95"/>
                                        </p:tgtEl>
                                      </p:cBhvr>
                                    </p:animEffect>
                                    <p:anim calcmode="lin" valueType="num">
                                      <p:cBhvr>
                                        <p:cTn id="44" dur="250" fill="hold"/>
                                        <p:tgtEl>
                                          <p:spTgt spid="95"/>
                                        </p:tgtEl>
                                        <p:attrNameLst>
                                          <p:attrName>ppt_x</p:attrName>
                                        </p:attrNameLst>
                                      </p:cBhvr>
                                      <p:tavLst>
                                        <p:tav tm="0">
                                          <p:val>
                                            <p:strVal val="#ppt_x"/>
                                          </p:val>
                                        </p:tav>
                                        <p:tav tm="100000">
                                          <p:val>
                                            <p:strVal val="#ppt_x"/>
                                          </p:val>
                                        </p:tav>
                                      </p:tavLst>
                                    </p:anim>
                                    <p:anim calcmode="lin" valueType="num">
                                      <p:cBhvr>
                                        <p:cTn id="45" dur="225" decel="100000" fill="hold"/>
                                        <p:tgtEl>
                                          <p:spTgt spid="95"/>
                                        </p:tgtEl>
                                        <p:attrNameLst>
                                          <p:attrName>ppt_y</p:attrName>
                                        </p:attrNameLst>
                                      </p:cBhvr>
                                      <p:tavLst>
                                        <p:tav tm="0">
                                          <p:val>
                                            <p:strVal val="#ppt_y+1"/>
                                          </p:val>
                                        </p:tav>
                                        <p:tav tm="100000">
                                          <p:val>
                                            <p:strVal val="#ppt_y-.03"/>
                                          </p:val>
                                        </p:tav>
                                      </p:tavLst>
                                    </p:anim>
                                    <p:anim calcmode="lin" valueType="num">
                                      <p:cBhvr>
                                        <p:cTn id="46" dur="25" accel="100000" fill="hold">
                                          <p:stCondLst>
                                            <p:cond delay="225"/>
                                          </p:stCondLst>
                                        </p:cTn>
                                        <p:tgtEl>
                                          <p:spTgt spid="95"/>
                                        </p:tgtEl>
                                        <p:attrNameLst>
                                          <p:attrName>ppt_y</p:attrName>
                                        </p:attrNameLst>
                                      </p:cBhvr>
                                      <p:tavLst>
                                        <p:tav tm="0">
                                          <p:val>
                                            <p:strVal val="#ppt_y-.03"/>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8" presetClass="emph" presetSubtype="0" fill="hold" nodeType="clickEffect">
                                  <p:stCondLst>
                                    <p:cond delay="0"/>
                                  </p:stCondLst>
                                  <p:childTnLst>
                                    <p:animRot by="21600000">
                                      <p:cBhvr>
                                        <p:cTn id="50" dur="15000" fill="hold"/>
                                        <p:tgtEl>
                                          <p:spTgt spid="51"/>
                                        </p:tgtEl>
                                        <p:attrNameLst>
                                          <p:attrName>r</p:attrName>
                                        </p:attrNameLst>
                                      </p:cBhvr>
                                    </p:animRot>
                                  </p:childTnLst>
                                </p:cTn>
                              </p:par>
                            </p:childTnLst>
                          </p:cTn>
                        </p:par>
                        <p:par>
                          <p:cTn id="51" fill="hold">
                            <p:stCondLst>
                              <p:cond delay="15000"/>
                            </p:stCondLst>
                            <p:childTnLst>
                              <p:par>
                                <p:cTn id="52" presetID="53" presetClass="entr" presetSubtype="16" fill="hold" nodeType="after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p:cTn id="54" dur="500" fill="hold"/>
                                        <p:tgtEl>
                                          <p:spTgt spid="24"/>
                                        </p:tgtEl>
                                        <p:attrNameLst>
                                          <p:attrName>ppt_w</p:attrName>
                                        </p:attrNameLst>
                                      </p:cBhvr>
                                      <p:tavLst>
                                        <p:tav tm="0">
                                          <p:val>
                                            <p:fltVal val="0"/>
                                          </p:val>
                                        </p:tav>
                                        <p:tav tm="100000">
                                          <p:val>
                                            <p:strVal val="#ppt_w"/>
                                          </p:val>
                                        </p:tav>
                                      </p:tavLst>
                                    </p:anim>
                                    <p:anim calcmode="lin" valueType="num">
                                      <p:cBhvr>
                                        <p:cTn id="55" dur="500" fill="hold"/>
                                        <p:tgtEl>
                                          <p:spTgt spid="24"/>
                                        </p:tgtEl>
                                        <p:attrNameLst>
                                          <p:attrName>ppt_h</p:attrName>
                                        </p:attrNameLst>
                                      </p:cBhvr>
                                      <p:tavLst>
                                        <p:tav tm="0">
                                          <p:val>
                                            <p:fltVal val="0"/>
                                          </p:val>
                                        </p:tav>
                                        <p:tav tm="100000">
                                          <p:val>
                                            <p:strVal val="#ppt_h"/>
                                          </p:val>
                                        </p:tav>
                                      </p:tavLst>
                                    </p:anim>
                                    <p:animEffect transition="in" filter="fade">
                                      <p:cBhvr>
                                        <p:cTn id="56" dur="500"/>
                                        <p:tgtEl>
                                          <p:spTgt spid="24"/>
                                        </p:tgtEl>
                                      </p:cBhvr>
                                    </p:animEffect>
                                  </p:childTnLst>
                                  <p:subTnLst>
                                    <p:audio>
                                      <p:cMediaNode>
                                        <p:cTn display="0" masterRel="sameClick">
                                          <p:stCondLst>
                                            <p:cond evt="begin" delay="0">
                                              <p:tn val="52"/>
                                            </p:cond>
                                          </p:stCondLst>
                                          <p:endCondLst>
                                            <p:cond evt="onStopAudio" delay="0">
                                              <p:tgtEl>
                                                <p:sldTgt/>
                                              </p:tgtEl>
                                            </p:cond>
                                          </p:endCondLst>
                                        </p:cTn>
                                        <p:tgtEl>
                                          <p:sndTgt r:embed="rId2" name="chimes.wav"/>
                                        </p:tgtEl>
                                      </p:cMediaNode>
                                    </p:audio>
                                  </p:subTnLst>
                                </p:cTn>
                              </p:par>
                            </p:childTnLst>
                          </p:cTn>
                        </p:par>
                      </p:childTnLst>
                    </p:cTn>
                  </p:par>
                  <p:par>
                    <p:cTn id="57" fill="hold">
                      <p:stCondLst>
                        <p:cond delay="indefinite"/>
                      </p:stCondLst>
                      <p:childTnLst>
                        <p:par>
                          <p:cTn id="58" fill="hold">
                            <p:stCondLst>
                              <p:cond delay="0"/>
                            </p:stCondLst>
                            <p:childTnLst>
                              <p:par>
                                <p:cTn id="59" presetID="28" presetClass="emph" presetSubtype="0" fill="hold" grpId="1" nodeType="clickEffect">
                                  <p:stCondLst>
                                    <p:cond delay="0"/>
                                  </p:stCondLst>
                                  <p:iterate type="lt">
                                    <p:tmPct val="10000"/>
                                  </p:iterate>
                                  <p:childTnLst>
                                    <p:animClr clrSpc="rgb" dir="cw">
                                      <p:cBhvr override="childStyle">
                                        <p:cTn id="60" dur="500" fill="hold"/>
                                        <p:tgtEl>
                                          <p:spTgt spid="95"/>
                                        </p:tgtEl>
                                        <p:attrNameLst>
                                          <p:attrName>style.color</p:attrName>
                                        </p:attrNameLst>
                                      </p:cBhvr>
                                      <p:to>
                                        <a:srgbClr val="FF0000"/>
                                      </p:to>
                                    </p:animClr>
                                    <p:animClr clrSpc="rgb" dir="cw">
                                      <p:cBhvr>
                                        <p:cTn id="61" dur="500" fill="hold"/>
                                        <p:tgtEl>
                                          <p:spTgt spid="95"/>
                                        </p:tgtEl>
                                        <p:attrNameLst>
                                          <p:attrName>fillcolor</p:attrName>
                                        </p:attrNameLst>
                                      </p:cBhvr>
                                      <p:to>
                                        <a:srgbClr val="FF0000"/>
                                      </p:to>
                                    </p:animClr>
                                    <p:set>
                                      <p:cBhvr>
                                        <p:cTn id="62" dur="500" fill="hold"/>
                                        <p:tgtEl>
                                          <p:spTgt spid="95"/>
                                        </p:tgtEl>
                                        <p:attrNameLst>
                                          <p:attrName>fill.type</p:attrName>
                                        </p:attrNameLst>
                                      </p:cBhvr>
                                      <p:to>
                                        <p:strVal val="solid"/>
                                      </p:to>
                                    </p:set>
                                    <p:anim to="1.5" calcmode="lin" valueType="num">
                                      <p:cBhvr override="childStyle">
                                        <p:cTn id="63" dur="500" fill="hold"/>
                                        <p:tgtEl>
                                          <p:spTgt spid="95"/>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P spid="118" grpId="0" animBg="1"/>
      <p:bldP spid="119" grpId="0"/>
      <p:bldP spid="120" grpId="0"/>
      <p:bldP spid="93" grpId="0"/>
      <p:bldP spid="94" grpId="0"/>
      <p:bldP spid="95" grpId="0"/>
      <p:bldP spid="95"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1030" name="Picture 6" descr="C:\Users\ADMIN\Desktop\4.png">
            <a:hlinkClick r:id="rId4" action="ppaction://hlinksldjump"/>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3211160" y="1673958"/>
            <a:ext cx="1186543" cy="98878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3.png">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1828851" y="2276287"/>
            <a:ext cx="1179966" cy="983306"/>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2939150" y="2053307"/>
            <a:ext cx="5422154" cy="3603130"/>
          </a:xfrm>
          <a:custGeom>
            <a:avLst/>
            <a:gdLst>
              <a:gd name="connsiteX0" fmla="*/ 0 w 3696832"/>
              <a:gd name="connsiteY0" fmla="*/ 495310 h 2971800"/>
              <a:gd name="connsiteX1" fmla="*/ 495310 w 3696832"/>
              <a:gd name="connsiteY1" fmla="*/ 0 h 2971800"/>
              <a:gd name="connsiteX2" fmla="*/ 3201522 w 3696832"/>
              <a:gd name="connsiteY2" fmla="*/ 0 h 2971800"/>
              <a:gd name="connsiteX3" fmla="*/ 3696832 w 3696832"/>
              <a:gd name="connsiteY3" fmla="*/ 495310 h 2971800"/>
              <a:gd name="connsiteX4" fmla="*/ 3696832 w 3696832"/>
              <a:gd name="connsiteY4" fmla="*/ 2476490 h 2971800"/>
              <a:gd name="connsiteX5" fmla="*/ 3201522 w 3696832"/>
              <a:gd name="connsiteY5" fmla="*/ 2971800 h 2971800"/>
              <a:gd name="connsiteX6" fmla="*/ 495310 w 3696832"/>
              <a:gd name="connsiteY6" fmla="*/ 2971800 h 2971800"/>
              <a:gd name="connsiteX7" fmla="*/ 0 w 3696832"/>
              <a:gd name="connsiteY7" fmla="*/ 2476490 h 2971800"/>
              <a:gd name="connsiteX8" fmla="*/ 0 w 3696832"/>
              <a:gd name="connsiteY8" fmla="*/ 495310 h 2971800"/>
              <a:gd name="connsiteX0" fmla="*/ 201404 w 3898236"/>
              <a:gd name="connsiteY0" fmla="*/ 495310 h 2971800"/>
              <a:gd name="connsiteX1" fmla="*/ 696714 w 3898236"/>
              <a:gd name="connsiteY1" fmla="*/ 0 h 2971800"/>
              <a:gd name="connsiteX2" fmla="*/ 3402926 w 3898236"/>
              <a:gd name="connsiteY2" fmla="*/ 0 h 2971800"/>
              <a:gd name="connsiteX3" fmla="*/ 3898236 w 3898236"/>
              <a:gd name="connsiteY3" fmla="*/ 495310 h 2971800"/>
              <a:gd name="connsiteX4" fmla="*/ 3898236 w 3898236"/>
              <a:gd name="connsiteY4" fmla="*/ 2476490 h 2971800"/>
              <a:gd name="connsiteX5" fmla="*/ 3402926 w 3898236"/>
              <a:gd name="connsiteY5" fmla="*/ 2971800 h 2971800"/>
              <a:gd name="connsiteX6" fmla="*/ 696714 w 3898236"/>
              <a:gd name="connsiteY6" fmla="*/ 2971800 h 2971800"/>
              <a:gd name="connsiteX7" fmla="*/ 201404 w 3898236"/>
              <a:gd name="connsiteY7" fmla="*/ 2476490 h 2971800"/>
              <a:gd name="connsiteX8" fmla="*/ 4 w 3898236"/>
              <a:gd name="connsiteY8" fmla="*/ 1590174 h 2971800"/>
              <a:gd name="connsiteX9" fmla="*/ 201404 w 3898236"/>
              <a:gd name="connsiteY9" fmla="*/ 495310 h 2971800"/>
              <a:gd name="connsiteX0" fmla="*/ 201404 w 3898236"/>
              <a:gd name="connsiteY0" fmla="*/ 495310 h 2971800"/>
              <a:gd name="connsiteX1" fmla="*/ 696714 w 3898236"/>
              <a:gd name="connsiteY1" fmla="*/ 0 h 2971800"/>
              <a:gd name="connsiteX2" fmla="*/ 3475115 w 3898236"/>
              <a:gd name="connsiteY2" fmla="*/ 240631 h 2971800"/>
              <a:gd name="connsiteX3" fmla="*/ 3898236 w 3898236"/>
              <a:gd name="connsiteY3" fmla="*/ 495310 h 2971800"/>
              <a:gd name="connsiteX4" fmla="*/ 3898236 w 3898236"/>
              <a:gd name="connsiteY4" fmla="*/ 2476490 h 2971800"/>
              <a:gd name="connsiteX5" fmla="*/ 3402926 w 3898236"/>
              <a:gd name="connsiteY5" fmla="*/ 2971800 h 2971800"/>
              <a:gd name="connsiteX6" fmla="*/ 696714 w 3898236"/>
              <a:gd name="connsiteY6" fmla="*/ 2971800 h 2971800"/>
              <a:gd name="connsiteX7" fmla="*/ 201404 w 3898236"/>
              <a:gd name="connsiteY7" fmla="*/ 2476490 h 2971800"/>
              <a:gd name="connsiteX8" fmla="*/ 4 w 3898236"/>
              <a:gd name="connsiteY8" fmla="*/ 1590174 h 2971800"/>
              <a:gd name="connsiteX9" fmla="*/ 201404 w 3898236"/>
              <a:gd name="connsiteY9" fmla="*/ 495310 h 2971800"/>
              <a:gd name="connsiteX0" fmla="*/ 201404 w 3898236"/>
              <a:gd name="connsiteY0" fmla="*/ 495310 h 2971800"/>
              <a:gd name="connsiteX1" fmla="*/ 696714 w 3898236"/>
              <a:gd name="connsiteY1" fmla="*/ 0 h 2971800"/>
              <a:gd name="connsiteX2" fmla="*/ 3475115 w 3898236"/>
              <a:gd name="connsiteY2" fmla="*/ 240631 h 2971800"/>
              <a:gd name="connsiteX3" fmla="*/ 3898236 w 3898236"/>
              <a:gd name="connsiteY3" fmla="*/ 495310 h 2971800"/>
              <a:gd name="connsiteX4" fmla="*/ 3898236 w 3898236"/>
              <a:gd name="connsiteY4" fmla="*/ 2476490 h 2971800"/>
              <a:gd name="connsiteX5" fmla="*/ 3402926 w 3898236"/>
              <a:gd name="connsiteY5" fmla="*/ 2971800 h 2971800"/>
              <a:gd name="connsiteX6" fmla="*/ 696714 w 3898236"/>
              <a:gd name="connsiteY6" fmla="*/ 2971800 h 2971800"/>
              <a:gd name="connsiteX7" fmla="*/ 201404 w 3898236"/>
              <a:gd name="connsiteY7" fmla="*/ 2476490 h 2971800"/>
              <a:gd name="connsiteX8" fmla="*/ 4 w 3898236"/>
              <a:gd name="connsiteY8" fmla="*/ 1590174 h 2971800"/>
              <a:gd name="connsiteX9" fmla="*/ 201404 w 3898236"/>
              <a:gd name="connsiteY9" fmla="*/ 495310 h 2971800"/>
              <a:gd name="connsiteX0" fmla="*/ 201404 w 3898236"/>
              <a:gd name="connsiteY0" fmla="*/ 495310 h 2971800"/>
              <a:gd name="connsiteX1" fmla="*/ 696714 w 3898236"/>
              <a:gd name="connsiteY1" fmla="*/ 0 h 2971800"/>
              <a:gd name="connsiteX2" fmla="*/ 3475115 w 3898236"/>
              <a:gd name="connsiteY2" fmla="*/ 240631 h 2971800"/>
              <a:gd name="connsiteX3" fmla="*/ 3898236 w 3898236"/>
              <a:gd name="connsiteY3" fmla="*/ 495310 h 2971800"/>
              <a:gd name="connsiteX4" fmla="*/ 3898236 w 3898236"/>
              <a:gd name="connsiteY4" fmla="*/ 2476490 h 2971800"/>
              <a:gd name="connsiteX5" fmla="*/ 3402926 w 3898236"/>
              <a:gd name="connsiteY5" fmla="*/ 2971800 h 2971800"/>
              <a:gd name="connsiteX6" fmla="*/ 696714 w 3898236"/>
              <a:gd name="connsiteY6" fmla="*/ 2971800 h 2971800"/>
              <a:gd name="connsiteX7" fmla="*/ 201404 w 3898236"/>
              <a:gd name="connsiteY7" fmla="*/ 2476490 h 2971800"/>
              <a:gd name="connsiteX8" fmla="*/ 4 w 3898236"/>
              <a:gd name="connsiteY8" fmla="*/ 1590174 h 2971800"/>
              <a:gd name="connsiteX9" fmla="*/ 201404 w 3898236"/>
              <a:gd name="connsiteY9" fmla="*/ 495310 h 2971800"/>
              <a:gd name="connsiteX0" fmla="*/ 201404 w 3898236"/>
              <a:gd name="connsiteY0" fmla="*/ 495310 h 2971800"/>
              <a:gd name="connsiteX1" fmla="*/ 696714 w 3898236"/>
              <a:gd name="connsiteY1" fmla="*/ 0 h 2971800"/>
              <a:gd name="connsiteX2" fmla="*/ 3475115 w 3898236"/>
              <a:gd name="connsiteY2" fmla="*/ 240631 h 2971800"/>
              <a:gd name="connsiteX3" fmla="*/ 3898236 w 3898236"/>
              <a:gd name="connsiteY3" fmla="*/ 495310 h 2971800"/>
              <a:gd name="connsiteX4" fmla="*/ 3898236 w 3898236"/>
              <a:gd name="connsiteY4" fmla="*/ 2476490 h 2971800"/>
              <a:gd name="connsiteX5" fmla="*/ 3402926 w 3898236"/>
              <a:gd name="connsiteY5" fmla="*/ 2971800 h 2971800"/>
              <a:gd name="connsiteX6" fmla="*/ 696714 w 3898236"/>
              <a:gd name="connsiteY6" fmla="*/ 2971800 h 2971800"/>
              <a:gd name="connsiteX7" fmla="*/ 201404 w 3898236"/>
              <a:gd name="connsiteY7" fmla="*/ 2476490 h 2971800"/>
              <a:gd name="connsiteX8" fmla="*/ 4 w 3898236"/>
              <a:gd name="connsiteY8" fmla="*/ 1590174 h 2971800"/>
              <a:gd name="connsiteX9" fmla="*/ 201404 w 3898236"/>
              <a:gd name="connsiteY9" fmla="*/ 495310 h 2971800"/>
              <a:gd name="connsiteX0" fmla="*/ 201404 w 3898236"/>
              <a:gd name="connsiteY0" fmla="*/ 495310 h 3356811"/>
              <a:gd name="connsiteX1" fmla="*/ 696714 w 3898236"/>
              <a:gd name="connsiteY1" fmla="*/ 0 h 3356811"/>
              <a:gd name="connsiteX2" fmla="*/ 3475115 w 3898236"/>
              <a:gd name="connsiteY2" fmla="*/ 240631 h 3356811"/>
              <a:gd name="connsiteX3" fmla="*/ 3898236 w 3898236"/>
              <a:gd name="connsiteY3" fmla="*/ 495310 h 3356811"/>
              <a:gd name="connsiteX4" fmla="*/ 3898236 w 3898236"/>
              <a:gd name="connsiteY4" fmla="*/ 2476490 h 3356811"/>
              <a:gd name="connsiteX5" fmla="*/ 3126200 w 3898236"/>
              <a:gd name="connsiteY5" fmla="*/ 3356811 h 3356811"/>
              <a:gd name="connsiteX6" fmla="*/ 696714 w 3898236"/>
              <a:gd name="connsiteY6" fmla="*/ 2971800 h 3356811"/>
              <a:gd name="connsiteX7" fmla="*/ 201404 w 3898236"/>
              <a:gd name="connsiteY7" fmla="*/ 2476490 h 3356811"/>
              <a:gd name="connsiteX8" fmla="*/ 4 w 3898236"/>
              <a:gd name="connsiteY8" fmla="*/ 1590174 h 3356811"/>
              <a:gd name="connsiteX9" fmla="*/ 201404 w 3898236"/>
              <a:gd name="connsiteY9" fmla="*/ 495310 h 3356811"/>
              <a:gd name="connsiteX0" fmla="*/ 201404 w 3898236"/>
              <a:gd name="connsiteY0" fmla="*/ 520406 h 3381907"/>
              <a:gd name="connsiteX1" fmla="*/ 696714 w 3898236"/>
              <a:gd name="connsiteY1" fmla="*/ 25096 h 3381907"/>
              <a:gd name="connsiteX2" fmla="*/ 2546554 w 3898236"/>
              <a:gd name="connsiteY2" fmla="*/ 75410 h 3381907"/>
              <a:gd name="connsiteX3" fmla="*/ 3475115 w 3898236"/>
              <a:gd name="connsiteY3" fmla="*/ 265727 h 3381907"/>
              <a:gd name="connsiteX4" fmla="*/ 3898236 w 3898236"/>
              <a:gd name="connsiteY4" fmla="*/ 520406 h 3381907"/>
              <a:gd name="connsiteX5" fmla="*/ 3898236 w 3898236"/>
              <a:gd name="connsiteY5" fmla="*/ 2501586 h 3381907"/>
              <a:gd name="connsiteX6" fmla="*/ 3126200 w 3898236"/>
              <a:gd name="connsiteY6" fmla="*/ 3381907 h 3381907"/>
              <a:gd name="connsiteX7" fmla="*/ 696714 w 3898236"/>
              <a:gd name="connsiteY7" fmla="*/ 2996896 h 3381907"/>
              <a:gd name="connsiteX8" fmla="*/ 201404 w 3898236"/>
              <a:gd name="connsiteY8" fmla="*/ 2501586 h 3381907"/>
              <a:gd name="connsiteX9" fmla="*/ 4 w 3898236"/>
              <a:gd name="connsiteY9" fmla="*/ 1615270 h 3381907"/>
              <a:gd name="connsiteX10" fmla="*/ 201404 w 3898236"/>
              <a:gd name="connsiteY10" fmla="*/ 520406 h 3381907"/>
              <a:gd name="connsiteX0" fmla="*/ 201404 w 3898236"/>
              <a:gd name="connsiteY0" fmla="*/ 520406 h 3381907"/>
              <a:gd name="connsiteX1" fmla="*/ 733793 w 3898236"/>
              <a:gd name="connsiteY1" fmla="*/ 844494 h 3381907"/>
              <a:gd name="connsiteX2" fmla="*/ 696714 w 3898236"/>
              <a:gd name="connsiteY2" fmla="*/ 25096 h 3381907"/>
              <a:gd name="connsiteX3" fmla="*/ 2546554 w 3898236"/>
              <a:gd name="connsiteY3" fmla="*/ 75410 h 3381907"/>
              <a:gd name="connsiteX4" fmla="*/ 3475115 w 3898236"/>
              <a:gd name="connsiteY4" fmla="*/ 265727 h 3381907"/>
              <a:gd name="connsiteX5" fmla="*/ 3898236 w 3898236"/>
              <a:gd name="connsiteY5" fmla="*/ 520406 h 3381907"/>
              <a:gd name="connsiteX6" fmla="*/ 3898236 w 3898236"/>
              <a:gd name="connsiteY6" fmla="*/ 2501586 h 3381907"/>
              <a:gd name="connsiteX7" fmla="*/ 3126200 w 3898236"/>
              <a:gd name="connsiteY7" fmla="*/ 3381907 h 3381907"/>
              <a:gd name="connsiteX8" fmla="*/ 696714 w 3898236"/>
              <a:gd name="connsiteY8" fmla="*/ 2996896 h 3381907"/>
              <a:gd name="connsiteX9" fmla="*/ 201404 w 3898236"/>
              <a:gd name="connsiteY9" fmla="*/ 2501586 h 3381907"/>
              <a:gd name="connsiteX10" fmla="*/ 4 w 3898236"/>
              <a:gd name="connsiteY10" fmla="*/ 1615270 h 3381907"/>
              <a:gd name="connsiteX11" fmla="*/ 201404 w 3898236"/>
              <a:gd name="connsiteY11" fmla="*/ 520406 h 3381907"/>
              <a:gd name="connsiteX0" fmla="*/ 201404 w 3898236"/>
              <a:gd name="connsiteY0" fmla="*/ 448827 h 3310328"/>
              <a:gd name="connsiteX1" fmla="*/ 733793 w 3898236"/>
              <a:gd name="connsiteY1" fmla="*/ 772915 h 3310328"/>
              <a:gd name="connsiteX2" fmla="*/ 950476 w 3898236"/>
              <a:gd name="connsiteY2" fmla="*/ 314464 h 3310328"/>
              <a:gd name="connsiteX3" fmla="*/ 2546554 w 3898236"/>
              <a:gd name="connsiteY3" fmla="*/ 3831 h 3310328"/>
              <a:gd name="connsiteX4" fmla="*/ 3475115 w 3898236"/>
              <a:gd name="connsiteY4" fmla="*/ 194148 h 3310328"/>
              <a:gd name="connsiteX5" fmla="*/ 3898236 w 3898236"/>
              <a:gd name="connsiteY5" fmla="*/ 448827 h 3310328"/>
              <a:gd name="connsiteX6" fmla="*/ 3898236 w 3898236"/>
              <a:gd name="connsiteY6" fmla="*/ 2430007 h 3310328"/>
              <a:gd name="connsiteX7" fmla="*/ 3126200 w 3898236"/>
              <a:gd name="connsiteY7" fmla="*/ 3310328 h 3310328"/>
              <a:gd name="connsiteX8" fmla="*/ 696714 w 3898236"/>
              <a:gd name="connsiteY8" fmla="*/ 2925317 h 3310328"/>
              <a:gd name="connsiteX9" fmla="*/ 201404 w 3898236"/>
              <a:gd name="connsiteY9" fmla="*/ 2430007 h 3310328"/>
              <a:gd name="connsiteX10" fmla="*/ 4 w 3898236"/>
              <a:gd name="connsiteY10" fmla="*/ 1543691 h 3310328"/>
              <a:gd name="connsiteX11" fmla="*/ 201404 w 3898236"/>
              <a:gd name="connsiteY11" fmla="*/ 448827 h 3310328"/>
              <a:gd name="connsiteX0" fmla="*/ 344833 w 3898236"/>
              <a:gd name="connsiteY0" fmla="*/ 737585 h 3310328"/>
              <a:gd name="connsiteX1" fmla="*/ 733793 w 3898236"/>
              <a:gd name="connsiteY1" fmla="*/ 772915 h 3310328"/>
              <a:gd name="connsiteX2" fmla="*/ 950476 w 3898236"/>
              <a:gd name="connsiteY2" fmla="*/ 314464 h 3310328"/>
              <a:gd name="connsiteX3" fmla="*/ 2546554 w 3898236"/>
              <a:gd name="connsiteY3" fmla="*/ 3831 h 3310328"/>
              <a:gd name="connsiteX4" fmla="*/ 3475115 w 3898236"/>
              <a:gd name="connsiteY4" fmla="*/ 194148 h 3310328"/>
              <a:gd name="connsiteX5" fmla="*/ 3898236 w 3898236"/>
              <a:gd name="connsiteY5" fmla="*/ 448827 h 3310328"/>
              <a:gd name="connsiteX6" fmla="*/ 3898236 w 3898236"/>
              <a:gd name="connsiteY6" fmla="*/ 2430007 h 3310328"/>
              <a:gd name="connsiteX7" fmla="*/ 3126200 w 3898236"/>
              <a:gd name="connsiteY7" fmla="*/ 3310328 h 3310328"/>
              <a:gd name="connsiteX8" fmla="*/ 696714 w 3898236"/>
              <a:gd name="connsiteY8" fmla="*/ 2925317 h 3310328"/>
              <a:gd name="connsiteX9" fmla="*/ 201404 w 3898236"/>
              <a:gd name="connsiteY9" fmla="*/ 2430007 h 3310328"/>
              <a:gd name="connsiteX10" fmla="*/ 4 w 3898236"/>
              <a:gd name="connsiteY10" fmla="*/ 1543691 h 3310328"/>
              <a:gd name="connsiteX11" fmla="*/ 344833 w 3898236"/>
              <a:gd name="connsiteY11" fmla="*/ 737585 h 3310328"/>
              <a:gd name="connsiteX0" fmla="*/ 344833 w 3898236"/>
              <a:gd name="connsiteY0" fmla="*/ 988545 h 3561288"/>
              <a:gd name="connsiteX1" fmla="*/ 733793 w 3898236"/>
              <a:gd name="connsiteY1" fmla="*/ 1023875 h 3561288"/>
              <a:gd name="connsiteX2" fmla="*/ 950476 w 3898236"/>
              <a:gd name="connsiteY2" fmla="*/ 565424 h 3561288"/>
              <a:gd name="connsiteX3" fmla="*/ 2182462 w 3898236"/>
              <a:gd name="connsiteY3" fmla="*/ 2128 h 3561288"/>
              <a:gd name="connsiteX4" fmla="*/ 3475115 w 3898236"/>
              <a:gd name="connsiteY4" fmla="*/ 445108 h 3561288"/>
              <a:gd name="connsiteX5" fmla="*/ 3898236 w 3898236"/>
              <a:gd name="connsiteY5" fmla="*/ 699787 h 3561288"/>
              <a:gd name="connsiteX6" fmla="*/ 3898236 w 3898236"/>
              <a:gd name="connsiteY6" fmla="*/ 2680967 h 3561288"/>
              <a:gd name="connsiteX7" fmla="*/ 3126200 w 3898236"/>
              <a:gd name="connsiteY7" fmla="*/ 3561288 h 3561288"/>
              <a:gd name="connsiteX8" fmla="*/ 696714 w 3898236"/>
              <a:gd name="connsiteY8" fmla="*/ 3176277 h 3561288"/>
              <a:gd name="connsiteX9" fmla="*/ 201404 w 3898236"/>
              <a:gd name="connsiteY9" fmla="*/ 2680967 h 3561288"/>
              <a:gd name="connsiteX10" fmla="*/ 4 w 3898236"/>
              <a:gd name="connsiteY10" fmla="*/ 1794651 h 3561288"/>
              <a:gd name="connsiteX11" fmla="*/ 344833 w 3898236"/>
              <a:gd name="connsiteY11" fmla="*/ 988545 h 3561288"/>
              <a:gd name="connsiteX0" fmla="*/ 344833 w 3898236"/>
              <a:gd name="connsiteY0" fmla="*/ 1030387 h 3603130"/>
              <a:gd name="connsiteX1" fmla="*/ 733793 w 3898236"/>
              <a:gd name="connsiteY1" fmla="*/ 1065717 h 3603130"/>
              <a:gd name="connsiteX2" fmla="*/ 950476 w 3898236"/>
              <a:gd name="connsiteY2" fmla="*/ 607266 h 3603130"/>
              <a:gd name="connsiteX3" fmla="*/ 1648076 w 3898236"/>
              <a:gd name="connsiteY3" fmla="*/ 64251 h 3603130"/>
              <a:gd name="connsiteX4" fmla="*/ 2182462 w 3898236"/>
              <a:gd name="connsiteY4" fmla="*/ 43970 h 3603130"/>
              <a:gd name="connsiteX5" fmla="*/ 3475115 w 3898236"/>
              <a:gd name="connsiteY5" fmla="*/ 486950 h 3603130"/>
              <a:gd name="connsiteX6" fmla="*/ 3898236 w 3898236"/>
              <a:gd name="connsiteY6" fmla="*/ 741629 h 3603130"/>
              <a:gd name="connsiteX7" fmla="*/ 3898236 w 3898236"/>
              <a:gd name="connsiteY7" fmla="*/ 2722809 h 3603130"/>
              <a:gd name="connsiteX8" fmla="*/ 3126200 w 3898236"/>
              <a:gd name="connsiteY8" fmla="*/ 3603130 h 3603130"/>
              <a:gd name="connsiteX9" fmla="*/ 696714 w 3898236"/>
              <a:gd name="connsiteY9" fmla="*/ 3218119 h 3603130"/>
              <a:gd name="connsiteX10" fmla="*/ 201404 w 3898236"/>
              <a:gd name="connsiteY10" fmla="*/ 2722809 h 3603130"/>
              <a:gd name="connsiteX11" fmla="*/ 4 w 3898236"/>
              <a:gd name="connsiteY11" fmla="*/ 1836493 h 3603130"/>
              <a:gd name="connsiteX12" fmla="*/ 344833 w 3898236"/>
              <a:gd name="connsiteY12" fmla="*/ 1030387 h 3603130"/>
              <a:gd name="connsiteX0" fmla="*/ 918105 w 4471508"/>
              <a:gd name="connsiteY0" fmla="*/ 1030387 h 3603130"/>
              <a:gd name="connsiteX1" fmla="*/ 1307065 w 4471508"/>
              <a:gd name="connsiteY1" fmla="*/ 1065717 h 3603130"/>
              <a:gd name="connsiteX2" fmla="*/ 1523748 w 4471508"/>
              <a:gd name="connsiteY2" fmla="*/ 607266 h 3603130"/>
              <a:gd name="connsiteX3" fmla="*/ 2221348 w 4471508"/>
              <a:gd name="connsiteY3" fmla="*/ 64251 h 3603130"/>
              <a:gd name="connsiteX4" fmla="*/ 2755734 w 4471508"/>
              <a:gd name="connsiteY4" fmla="*/ 43970 h 3603130"/>
              <a:gd name="connsiteX5" fmla="*/ 4048387 w 4471508"/>
              <a:gd name="connsiteY5" fmla="*/ 486950 h 3603130"/>
              <a:gd name="connsiteX6" fmla="*/ 4471508 w 4471508"/>
              <a:gd name="connsiteY6" fmla="*/ 741629 h 3603130"/>
              <a:gd name="connsiteX7" fmla="*/ 4471508 w 4471508"/>
              <a:gd name="connsiteY7" fmla="*/ 2722809 h 3603130"/>
              <a:gd name="connsiteX8" fmla="*/ 3699472 w 4471508"/>
              <a:gd name="connsiteY8" fmla="*/ 3603130 h 3603130"/>
              <a:gd name="connsiteX9" fmla="*/ 1269986 w 4471508"/>
              <a:gd name="connsiteY9" fmla="*/ 3218119 h 3603130"/>
              <a:gd name="connsiteX10" fmla="*/ 774676 w 4471508"/>
              <a:gd name="connsiteY10" fmla="*/ 2722809 h 3603130"/>
              <a:gd name="connsiteX11" fmla="*/ 573276 w 4471508"/>
              <a:gd name="connsiteY11" fmla="*/ 1836493 h 3603130"/>
              <a:gd name="connsiteX12" fmla="*/ 3700 w 4471508"/>
              <a:gd name="connsiteY12" fmla="*/ 401135 h 3603130"/>
              <a:gd name="connsiteX13" fmla="*/ 918105 w 4471508"/>
              <a:gd name="connsiteY13" fmla="*/ 1030387 h 3603130"/>
              <a:gd name="connsiteX0" fmla="*/ 1391555 w 4944958"/>
              <a:gd name="connsiteY0" fmla="*/ 1030387 h 3603130"/>
              <a:gd name="connsiteX1" fmla="*/ 1780515 w 4944958"/>
              <a:gd name="connsiteY1" fmla="*/ 1065717 h 3603130"/>
              <a:gd name="connsiteX2" fmla="*/ 1997198 w 4944958"/>
              <a:gd name="connsiteY2" fmla="*/ 607266 h 3603130"/>
              <a:gd name="connsiteX3" fmla="*/ 2694798 w 4944958"/>
              <a:gd name="connsiteY3" fmla="*/ 64251 h 3603130"/>
              <a:gd name="connsiteX4" fmla="*/ 3229184 w 4944958"/>
              <a:gd name="connsiteY4" fmla="*/ 43970 h 3603130"/>
              <a:gd name="connsiteX5" fmla="*/ 4521837 w 4944958"/>
              <a:gd name="connsiteY5" fmla="*/ 486950 h 3603130"/>
              <a:gd name="connsiteX6" fmla="*/ 4944958 w 4944958"/>
              <a:gd name="connsiteY6" fmla="*/ 741629 h 3603130"/>
              <a:gd name="connsiteX7" fmla="*/ 4944958 w 4944958"/>
              <a:gd name="connsiteY7" fmla="*/ 2722809 h 3603130"/>
              <a:gd name="connsiteX8" fmla="*/ 4172922 w 4944958"/>
              <a:gd name="connsiteY8" fmla="*/ 3603130 h 3603130"/>
              <a:gd name="connsiteX9" fmla="*/ 1743436 w 4944958"/>
              <a:gd name="connsiteY9" fmla="*/ 3218119 h 3603130"/>
              <a:gd name="connsiteX10" fmla="*/ 1248126 w 4944958"/>
              <a:gd name="connsiteY10" fmla="*/ 2722809 h 3603130"/>
              <a:gd name="connsiteX11" fmla="*/ 1046726 w 4944958"/>
              <a:gd name="connsiteY11" fmla="*/ 1836493 h 3603130"/>
              <a:gd name="connsiteX12" fmla="*/ 13761 w 4944958"/>
              <a:gd name="connsiteY12" fmla="*/ 870367 h 3603130"/>
              <a:gd name="connsiteX13" fmla="*/ 477150 w 4944958"/>
              <a:gd name="connsiteY13" fmla="*/ 401135 h 3603130"/>
              <a:gd name="connsiteX14" fmla="*/ 1391555 w 4944958"/>
              <a:gd name="connsiteY14" fmla="*/ 1030387 h 3603130"/>
              <a:gd name="connsiteX0" fmla="*/ 2508804 w 6062207"/>
              <a:gd name="connsiteY0" fmla="*/ 1030387 h 3603130"/>
              <a:gd name="connsiteX1" fmla="*/ 2897764 w 6062207"/>
              <a:gd name="connsiteY1" fmla="*/ 1065717 h 3603130"/>
              <a:gd name="connsiteX2" fmla="*/ 3114447 w 6062207"/>
              <a:gd name="connsiteY2" fmla="*/ 607266 h 3603130"/>
              <a:gd name="connsiteX3" fmla="*/ 3812047 w 6062207"/>
              <a:gd name="connsiteY3" fmla="*/ 64251 h 3603130"/>
              <a:gd name="connsiteX4" fmla="*/ 4346433 w 6062207"/>
              <a:gd name="connsiteY4" fmla="*/ 43970 h 3603130"/>
              <a:gd name="connsiteX5" fmla="*/ 5639086 w 6062207"/>
              <a:gd name="connsiteY5" fmla="*/ 486950 h 3603130"/>
              <a:gd name="connsiteX6" fmla="*/ 6062207 w 6062207"/>
              <a:gd name="connsiteY6" fmla="*/ 741629 h 3603130"/>
              <a:gd name="connsiteX7" fmla="*/ 6062207 w 6062207"/>
              <a:gd name="connsiteY7" fmla="*/ 2722809 h 3603130"/>
              <a:gd name="connsiteX8" fmla="*/ 5290171 w 6062207"/>
              <a:gd name="connsiteY8" fmla="*/ 3603130 h 3603130"/>
              <a:gd name="connsiteX9" fmla="*/ 2860685 w 6062207"/>
              <a:gd name="connsiteY9" fmla="*/ 3218119 h 3603130"/>
              <a:gd name="connsiteX10" fmla="*/ 2365375 w 6062207"/>
              <a:gd name="connsiteY10" fmla="*/ 2722809 h 3603130"/>
              <a:gd name="connsiteX11" fmla="*/ 2163975 w 6062207"/>
              <a:gd name="connsiteY11" fmla="*/ 1836493 h 3603130"/>
              <a:gd name="connsiteX12" fmla="*/ 16668 w 6062207"/>
              <a:gd name="connsiteY12" fmla="*/ 966619 h 3603130"/>
              <a:gd name="connsiteX13" fmla="*/ 1131010 w 6062207"/>
              <a:gd name="connsiteY13" fmla="*/ 870367 h 3603130"/>
              <a:gd name="connsiteX14" fmla="*/ 1594399 w 6062207"/>
              <a:gd name="connsiteY14" fmla="*/ 401135 h 3603130"/>
              <a:gd name="connsiteX15" fmla="*/ 2508804 w 6062207"/>
              <a:gd name="connsiteY15" fmla="*/ 1030387 h 3603130"/>
              <a:gd name="connsiteX0" fmla="*/ 1465393 w 5018796"/>
              <a:gd name="connsiteY0" fmla="*/ 1030387 h 3603130"/>
              <a:gd name="connsiteX1" fmla="*/ 1854353 w 5018796"/>
              <a:gd name="connsiteY1" fmla="*/ 1065717 h 3603130"/>
              <a:gd name="connsiteX2" fmla="*/ 2071036 w 5018796"/>
              <a:gd name="connsiteY2" fmla="*/ 607266 h 3603130"/>
              <a:gd name="connsiteX3" fmla="*/ 2768636 w 5018796"/>
              <a:gd name="connsiteY3" fmla="*/ 64251 h 3603130"/>
              <a:gd name="connsiteX4" fmla="*/ 3303022 w 5018796"/>
              <a:gd name="connsiteY4" fmla="*/ 43970 h 3603130"/>
              <a:gd name="connsiteX5" fmla="*/ 4595675 w 5018796"/>
              <a:gd name="connsiteY5" fmla="*/ 486950 h 3603130"/>
              <a:gd name="connsiteX6" fmla="*/ 5018796 w 5018796"/>
              <a:gd name="connsiteY6" fmla="*/ 741629 h 3603130"/>
              <a:gd name="connsiteX7" fmla="*/ 5018796 w 5018796"/>
              <a:gd name="connsiteY7" fmla="*/ 2722809 h 3603130"/>
              <a:gd name="connsiteX8" fmla="*/ 4246760 w 5018796"/>
              <a:gd name="connsiteY8" fmla="*/ 3603130 h 3603130"/>
              <a:gd name="connsiteX9" fmla="*/ 1817274 w 5018796"/>
              <a:gd name="connsiteY9" fmla="*/ 3218119 h 3603130"/>
              <a:gd name="connsiteX10" fmla="*/ 1321964 w 5018796"/>
              <a:gd name="connsiteY10" fmla="*/ 2722809 h 3603130"/>
              <a:gd name="connsiteX11" fmla="*/ 1120564 w 5018796"/>
              <a:gd name="connsiteY11" fmla="*/ 1836493 h 3603130"/>
              <a:gd name="connsiteX12" fmla="*/ 98631 w 5018796"/>
              <a:gd name="connsiteY12" fmla="*/ 846303 h 3603130"/>
              <a:gd name="connsiteX13" fmla="*/ 87599 w 5018796"/>
              <a:gd name="connsiteY13" fmla="*/ 870367 h 3603130"/>
              <a:gd name="connsiteX14" fmla="*/ 550988 w 5018796"/>
              <a:gd name="connsiteY14" fmla="*/ 401135 h 3603130"/>
              <a:gd name="connsiteX15" fmla="*/ 1465393 w 5018796"/>
              <a:gd name="connsiteY15" fmla="*/ 1030387 h 3603130"/>
              <a:gd name="connsiteX0" fmla="*/ 1465393 w 5018796"/>
              <a:gd name="connsiteY0" fmla="*/ 1030387 h 3603130"/>
              <a:gd name="connsiteX1" fmla="*/ 1854353 w 5018796"/>
              <a:gd name="connsiteY1" fmla="*/ 1065717 h 3603130"/>
              <a:gd name="connsiteX2" fmla="*/ 2071036 w 5018796"/>
              <a:gd name="connsiteY2" fmla="*/ 607266 h 3603130"/>
              <a:gd name="connsiteX3" fmla="*/ 2768636 w 5018796"/>
              <a:gd name="connsiteY3" fmla="*/ 64251 h 3603130"/>
              <a:gd name="connsiteX4" fmla="*/ 3303022 w 5018796"/>
              <a:gd name="connsiteY4" fmla="*/ 43970 h 3603130"/>
              <a:gd name="connsiteX5" fmla="*/ 4595675 w 5018796"/>
              <a:gd name="connsiteY5" fmla="*/ 486950 h 3603130"/>
              <a:gd name="connsiteX6" fmla="*/ 5018796 w 5018796"/>
              <a:gd name="connsiteY6" fmla="*/ 741629 h 3603130"/>
              <a:gd name="connsiteX7" fmla="*/ 5018796 w 5018796"/>
              <a:gd name="connsiteY7" fmla="*/ 2722809 h 3603130"/>
              <a:gd name="connsiteX8" fmla="*/ 4246760 w 5018796"/>
              <a:gd name="connsiteY8" fmla="*/ 3603130 h 3603130"/>
              <a:gd name="connsiteX9" fmla="*/ 1817274 w 5018796"/>
              <a:gd name="connsiteY9" fmla="*/ 3218119 h 3603130"/>
              <a:gd name="connsiteX10" fmla="*/ 1321964 w 5018796"/>
              <a:gd name="connsiteY10" fmla="*/ 2722809 h 3603130"/>
              <a:gd name="connsiteX11" fmla="*/ 1120564 w 5018796"/>
              <a:gd name="connsiteY11" fmla="*/ 1836493 h 3603130"/>
              <a:gd name="connsiteX12" fmla="*/ 98631 w 5018796"/>
              <a:gd name="connsiteY12" fmla="*/ 846303 h 3603130"/>
              <a:gd name="connsiteX13" fmla="*/ 87599 w 5018796"/>
              <a:gd name="connsiteY13" fmla="*/ 870367 h 3603130"/>
              <a:gd name="connsiteX14" fmla="*/ 407559 w 5018796"/>
              <a:gd name="connsiteY14" fmla="*/ 425198 h 3603130"/>
              <a:gd name="connsiteX15" fmla="*/ 1465393 w 5018796"/>
              <a:gd name="connsiteY15" fmla="*/ 1030387 h 3603130"/>
              <a:gd name="connsiteX0" fmla="*/ 1465393 w 5018796"/>
              <a:gd name="connsiteY0" fmla="*/ 1030387 h 3603130"/>
              <a:gd name="connsiteX1" fmla="*/ 1854353 w 5018796"/>
              <a:gd name="connsiteY1" fmla="*/ 1065717 h 3603130"/>
              <a:gd name="connsiteX2" fmla="*/ 2071036 w 5018796"/>
              <a:gd name="connsiteY2" fmla="*/ 607266 h 3603130"/>
              <a:gd name="connsiteX3" fmla="*/ 2768636 w 5018796"/>
              <a:gd name="connsiteY3" fmla="*/ 64251 h 3603130"/>
              <a:gd name="connsiteX4" fmla="*/ 3303022 w 5018796"/>
              <a:gd name="connsiteY4" fmla="*/ 43970 h 3603130"/>
              <a:gd name="connsiteX5" fmla="*/ 4595675 w 5018796"/>
              <a:gd name="connsiteY5" fmla="*/ 486950 h 3603130"/>
              <a:gd name="connsiteX6" fmla="*/ 5018796 w 5018796"/>
              <a:gd name="connsiteY6" fmla="*/ 741629 h 3603130"/>
              <a:gd name="connsiteX7" fmla="*/ 5018796 w 5018796"/>
              <a:gd name="connsiteY7" fmla="*/ 2722809 h 3603130"/>
              <a:gd name="connsiteX8" fmla="*/ 4246760 w 5018796"/>
              <a:gd name="connsiteY8" fmla="*/ 3603130 h 3603130"/>
              <a:gd name="connsiteX9" fmla="*/ 1817274 w 5018796"/>
              <a:gd name="connsiteY9" fmla="*/ 3218119 h 3603130"/>
              <a:gd name="connsiteX10" fmla="*/ 1321964 w 5018796"/>
              <a:gd name="connsiteY10" fmla="*/ 2722809 h 3603130"/>
              <a:gd name="connsiteX11" fmla="*/ 1120564 w 5018796"/>
              <a:gd name="connsiteY11" fmla="*/ 1836493 h 3603130"/>
              <a:gd name="connsiteX12" fmla="*/ 98631 w 5018796"/>
              <a:gd name="connsiteY12" fmla="*/ 846303 h 3603130"/>
              <a:gd name="connsiteX13" fmla="*/ 87599 w 5018796"/>
              <a:gd name="connsiteY13" fmla="*/ 870367 h 3603130"/>
              <a:gd name="connsiteX14" fmla="*/ 407559 w 5018796"/>
              <a:gd name="connsiteY14" fmla="*/ 425198 h 3603130"/>
              <a:gd name="connsiteX15" fmla="*/ 826814 w 5018796"/>
              <a:gd name="connsiteY15" fmla="*/ 485356 h 3603130"/>
              <a:gd name="connsiteX16" fmla="*/ 1465393 w 5018796"/>
              <a:gd name="connsiteY16" fmla="*/ 1030387 h 3603130"/>
              <a:gd name="connsiteX0" fmla="*/ 1453677 w 5007080"/>
              <a:gd name="connsiteY0" fmla="*/ 1030387 h 3603130"/>
              <a:gd name="connsiteX1" fmla="*/ 1842637 w 5007080"/>
              <a:gd name="connsiteY1" fmla="*/ 1065717 h 3603130"/>
              <a:gd name="connsiteX2" fmla="*/ 2059320 w 5007080"/>
              <a:gd name="connsiteY2" fmla="*/ 607266 h 3603130"/>
              <a:gd name="connsiteX3" fmla="*/ 2756920 w 5007080"/>
              <a:gd name="connsiteY3" fmla="*/ 64251 h 3603130"/>
              <a:gd name="connsiteX4" fmla="*/ 3291306 w 5007080"/>
              <a:gd name="connsiteY4" fmla="*/ 43970 h 3603130"/>
              <a:gd name="connsiteX5" fmla="*/ 4583959 w 5007080"/>
              <a:gd name="connsiteY5" fmla="*/ 486950 h 3603130"/>
              <a:gd name="connsiteX6" fmla="*/ 5007080 w 5007080"/>
              <a:gd name="connsiteY6" fmla="*/ 741629 h 3603130"/>
              <a:gd name="connsiteX7" fmla="*/ 5007080 w 5007080"/>
              <a:gd name="connsiteY7" fmla="*/ 2722809 h 3603130"/>
              <a:gd name="connsiteX8" fmla="*/ 4235044 w 5007080"/>
              <a:gd name="connsiteY8" fmla="*/ 3603130 h 3603130"/>
              <a:gd name="connsiteX9" fmla="*/ 1805558 w 5007080"/>
              <a:gd name="connsiteY9" fmla="*/ 3218119 h 3603130"/>
              <a:gd name="connsiteX10" fmla="*/ 1310248 w 5007080"/>
              <a:gd name="connsiteY10" fmla="*/ 2722809 h 3603130"/>
              <a:gd name="connsiteX11" fmla="*/ 1108848 w 5007080"/>
              <a:gd name="connsiteY11" fmla="*/ 1836493 h 3603130"/>
              <a:gd name="connsiteX12" fmla="*/ 86915 w 5007080"/>
              <a:gd name="connsiteY12" fmla="*/ 846303 h 3603130"/>
              <a:gd name="connsiteX13" fmla="*/ 75883 w 5007080"/>
              <a:gd name="connsiteY13" fmla="*/ 870367 h 3603130"/>
              <a:gd name="connsiteX14" fmla="*/ 164146 w 5007080"/>
              <a:gd name="connsiteY14" fmla="*/ 569577 h 3603130"/>
              <a:gd name="connsiteX15" fmla="*/ 395843 w 5007080"/>
              <a:gd name="connsiteY15" fmla="*/ 425198 h 3603130"/>
              <a:gd name="connsiteX16" fmla="*/ 815098 w 5007080"/>
              <a:gd name="connsiteY16" fmla="*/ 485356 h 3603130"/>
              <a:gd name="connsiteX17" fmla="*/ 1453677 w 5007080"/>
              <a:gd name="connsiteY17" fmla="*/ 1030387 h 3603130"/>
              <a:gd name="connsiteX0" fmla="*/ 1418768 w 4972171"/>
              <a:gd name="connsiteY0" fmla="*/ 1030387 h 3603130"/>
              <a:gd name="connsiteX1" fmla="*/ 1807728 w 4972171"/>
              <a:gd name="connsiteY1" fmla="*/ 1065717 h 3603130"/>
              <a:gd name="connsiteX2" fmla="*/ 2024411 w 4972171"/>
              <a:gd name="connsiteY2" fmla="*/ 607266 h 3603130"/>
              <a:gd name="connsiteX3" fmla="*/ 2722011 w 4972171"/>
              <a:gd name="connsiteY3" fmla="*/ 64251 h 3603130"/>
              <a:gd name="connsiteX4" fmla="*/ 3256397 w 4972171"/>
              <a:gd name="connsiteY4" fmla="*/ 43970 h 3603130"/>
              <a:gd name="connsiteX5" fmla="*/ 4549050 w 4972171"/>
              <a:gd name="connsiteY5" fmla="*/ 486950 h 3603130"/>
              <a:gd name="connsiteX6" fmla="*/ 4972171 w 4972171"/>
              <a:gd name="connsiteY6" fmla="*/ 741629 h 3603130"/>
              <a:gd name="connsiteX7" fmla="*/ 4972171 w 4972171"/>
              <a:gd name="connsiteY7" fmla="*/ 2722809 h 3603130"/>
              <a:gd name="connsiteX8" fmla="*/ 4200135 w 4972171"/>
              <a:gd name="connsiteY8" fmla="*/ 3603130 h 3603130"/>
              <a:gd name="connsiteX9" fmla="*/ 1770649 w 4972171"/>
              <a:gd name="connsiteY9" fmla="*/ 3218119 h 3603130"/>
              <a:gd name="connsiteX10" fmla="*/ 1275339 w 4972171"/>
              <a:gd name="connsiteY10" fmla="*/ 2722809 h 3603130"/>
              <a:gd name="connsiteX11" fmla="*/ 1073939 w 4972171"/>
              <a:gd name="connsiteY11" fmla="*/ 1836493 h 3603130"/>
              <a:gd name="connsiteX12" fmla="*/ 74072 w 4972171"/>
              <a:gd name="connsiteY12" fmla="*/ 1159125 h 3603130"/>
              <a:gd name="connsiteX13" fmla="*/ 52006 w 4972171"/>
              <a:gd name="connsiteY13" fmla="*/ 846303 h 3603130"/>
              <a:gd name="connsiteX14" fmla="*/ 40974 w 4972171"/>
              <a:gd name="connsiteY14" fmla="*/ 870367 h 3603130"/>
              <a:gd name="connsiteX15" fmla="*/ 129237 w 4972171"/>
              <a:gd name="connsiteY15" fmla="*/ 569577 h 3603130"/>
              <a:gd name="connsiteX16" fmla="*/ 360934 w 4972171"/>
              <a:gd name="connsiteY16" fmla="*/ 425198 h 3603130"/>
              <a:gd name="connsiteX17" fmla="*/ 780189 w 4972171"/>
              <a:gd name="connsiteY17" fmla="*/ 485356 h 3603130"/>
              <a:gd name="connsiteX18" fmla="*/ 1418768 w 4972171"/>
              <a:gd name="connsiteY18" fmla="*/ 1030387 h 3603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72171" h="3603130">
                <a:moveTo>
                  <a:pt x="1418768" y="1030387"/>
                </a:moveTo>
                <a:cubicBezTo>
                  <a:pt x="1471190" y="793640"/>
                  <a:pt x="1725176" y="1148269"/>
                  <a:pt x="1807728" y="1065717"/>
                </a:cubicBezTo>
                <a:cubicBezTo>
                  <a:pt x="1890280" y="983165"/>
                  <a:pt x="1872031" y="754124"/>
                  <a:pt x="2024411" y="607266"/>
                </a:cubicBezTo>
                <a:cubicBezTo>
                  <a:pt x="2176792" y="460408"/>
                  <a:pt x="2516680" y="158134"/>
                  <a:pt x="2722011" y="64251"/>
                </a:cubicBezTo>
                <a:cubicBezTo>
                  <a:pt x="2927342" y="-29632"/>
                  <a:pt x="2951891" y="-6427"/>
                  <a:pt x="3256397" y="43970"/>
                </a:cubicBezTo>
                <a:cubicBezTo>
                  <a:pt x="3560904" y="94367"/>
                  <a:pt x="4323770" y="422810"/>
                  <a:pt x="4549050" y="486950"/>
                </a:cubicBezTo>
                <a:cubicBezTo>
                  <a:pt x="4822602" y="631329"/>
                  <a:pt x="4972171" y="468077"/>
                  <a:pt x="4972171" y="741629"/>
                </a:cubicBezTo>
                <a:lnTo>
                  <a:pt x="4972171" y="2722809"/>
                </a:lnTo>
                <a:cubicBezTo>
                  <a:pt x="4972171" y="2996361"/>
                  <a:pt x="4473687" y="3603130"/>
                  <a:pt x="4200135" y="3603130"/>
                </a:cubicBezTo>
                <a:lnTo>
                  <a:pt x="1770649" y="3218119"/>
                </a:lnTo>
                <a:cubicBezTo>
                  <a:pt x="1497097" y="3218119"/>
                  <a:pt x="1275339" y="2996361"/>
                  <a:pt x="1275339" y="2722809"/>
                </a:cubicBezTo>
                <a:cubicBezTo>
                  <a:pt x="1276385" y="2391275"/>
                  <a:pt x="1072893" y="2168027"/>
                  <a:pt x="1073939" y="1836493"/>
                </a:cubicBezTo>
                <a:cubicBezTo>
                  <a:pt x="901311" y="1551816"/>
                  <a:pt x="244394" y="1324157"/>
                  <a:pt x="74072" y="1159125"/>
                </a:cubicBezTo>
                <a:cubicBezTo>
                  <a:pt x="-96250" y="994093"/>
                  <a:pt x="85105" y="870366"/>
                  <a:pt x="52006" y="846303"/>
                </a:cubicBezTo>
                <a:cubicBezTo>
                  <a:pt x="18907" y="822240"/>
                  <a:pt x="11553" y="918493"/>
                  <a:pt x="40974" y="870367"/>
                </a:cubicBezTo>
                <a:cubicBezTo>
                  <a:pt x="70395" y="822241"/>
                  <a:pt x="75910" y="643772"/>
                  <a:pt x="129237" y="569577"/>
                </a:cubicBezTo>
                <a:cubicBezTo>
                  <a:pt x="182564" y="495382"/>
                  <a:pt x="268992" y="437230"/>
                  <a:pt x="360934" y="425198"/>
                </a:cubicBezTo>
                <a:cubicBezTo>
                  <a:pt x="452876" y="413166"/>
                  <a:pt x="603883" y="384491"/>
                  <a:pt x="780189" y="485356"/>
                </a:cubicBezTo>
                <a:cubicBezTo>
                  <a:pt x="956495" y="586221"/>
                  <a:pt x="1243834" y="957723"/>
                  <a:pt x="1418768" y="1030387"/>
                </a:cubicBezTo>
                <a:close/>
              </a:path>
            </a:pathLst>
          </a:custGeom>
          <a:solidFill>
            <a:srgbClr val="00C6FF"/>
          </a:solidFill>
          <a:ln>
            <a:solidFill>
              <a:srgbClr val="00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27" name="Picture 3" descr="C:\Users\ADMIN\Desktop\11.png">
            <a:hlinkClick r:id="rId10" action="ppaction://hlinksldjump"/>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1258485" y="3830315"/>
            <a:ext cx="1140732" cy="9506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2.png">
            <a:hlinkClick r:id="rId13" action="ppaction://hlinksldjump"/>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1066800" y="2924728"/>
            <a:ext cx="1238250" cy="103187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ADMIN\Desktop\512821722.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44969" y1="5882" x2="42300" y2="10131"/>
                        <a14:foregroundMark x1="52772" y1="5065" x2="54825" y2="12908"/>
                        <a14:foregroundMark x1="57084" y1="3758" x2="56057" y2="9967"/>
                        <a14:foregroundMark x1="34021" y1="91667" x2="37629" y2="94118"/>
                        <a14:foregroundMark x1="64433" y1="92157" x2="62371"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3208163" y="1673958"/>
            <a:ext cx="944192" cy="98878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1524000" y="1926164"/>
            <a:ext cx="6029215"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cap="none" spc="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endParaRPr lang="en-US" sz="7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pic>
        <p:nvPicPr>
          <p:cNvPr id="18" name="Picture 2" descr="Kết quả hình ảnh cho FIREWORK 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1337695" y="-342900"/>
            <a:ext cx="5192360" cy="394682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ình ảnh có liên quan"/>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5029200" y="1926164"/>
            <a:ext cx="4762500" cy="4667251"/>
          </a:xfrm>
          <a:prstGeom prst="rect">
            <a:avLst/>
          </a:prstGeom>
          <a:noFill/>
          <a:extLst>
            <a:ext uri="{909E8E84-426E-40DD-AFC4-6F175D3DCCD1}">
              <a14:hiddenFill xmlns:a14="http://schemas.microsoft.com/office/drawing/2010/main">
                <a:solidFill>
                  <a:srgbClr val="FFFFFF"/>
                </a:solidFill>
              </a14:hiddenFill>
            </a:ext>
          </a:extLst>
        </p:spPr>
      </p:pic>
      <p:sp>
        <p:nvSpPr>
          <p:cNvPr id="3" name="Action Button: Forward or Next 2">
            <a:hlinkClick r:id="rId4" action="ppaction://hlinksldjump" highlightClick="1"/>
          </p:cNvPr>
          <p:cNvSpPr/>
          <p:nvPr/>
        </p:nvSpPr>
        <p:spPr>
          <a:xfrm>
            <a:off x="8534400" y="25400"/>
            <a:ext cx="609600" cy="609600"/>
          </a:xfrm>
          <a:prstGeom prst="actionButtonForwardNex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Rectangle 20"/>
          <p:cNvSpPr/>
          <p:nvPr/>
        </p:nvSpPr>
        <p:spPr>
          <a:xfrm>
            <a:off x="4267200" y="2072052"/>
            <a:ext cx="2434318" cy="697011"/>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0000"/>
                </a:solidFill>
                <a:latin typeface="Times New Roman" pitchFamily="18" charset="0"/>
                <a:cs typeface="Times New Roman" pitchFamily="18" charset="0"/>
              </a:rPr>
              <a:t>Về đích</a:t>
            </a:r>
            <a:endParaRPr lang="en-US" sz="3200" b="1">
              <a:solidFill>
                <a:srgbClr val="FF0000"/>
              </a:solidFill>
              <a:latin typeface="Times New Roman" pitchFamily="18" charset="0"/>
              <a:cs typeface="Times New Roman" pitchFamily="18" charset="0"/>
            </a:endParaRPr>
          </a:p>
        </p:txBody>
      </p:sp>
      <p:pic>
        <p:nvPicPr>
          <p:cNvPr id="22" name="Picture 2" descr="Kết quả hình ảnh cho FIREWORK 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1366270" y="951314"/>
            <a:ext cx="5192360" cy="394682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ình ảnh có liên quan"/>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3218554" y="1409700"/>
            <a:ext cx="4762500" cy="466725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ình ảnh có liên quan"/>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5257800" y="591101"/>
            <a:ext cx="4762500" cy="466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93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0.04757 -0.0125 L 0.28924 -0.14584 " pathEditMode="relative" rAng="0" ptsTypes="AA">
                                      <p:cBhvr>
                                        <p:cTn id="15" dur="500" fill="hold"/>
                                        <p:tgtEl>
                                          <p:spTgt spid="16"/>
                                        </p:tgtEl>
                                        <p:attrNameLst>
                                          <p:attrName>ppt_x</p:attrName>
                                          <p:attrName>ppt_y</p:attrName>
                                        </p:attrNameLst>
                                      </p:cBhvr>
                                      <p:rCtr x="12083" y="-6667"/>
                                    </p:animMotion>
                                  </p:childTnLst>
                                </p:cTn>
                              </p:par>
                              <p:par>
                                <p:cTn id="16" presetID="21" presetClass="exit" presetSubtype="1" fill="hold" grpId="0" nodeType="withEffect">
                                  <p:stCondLst>
                                    <p:cond delay="0"/>
                                  </p:stCondLst>
                                  <p:childTnLst>
                                    <p:animEffect transition="out" filter="wheel(1)">
                                      <p:cBhvr>
                                        <p:cTn id="17" dur="750"/>
                                        <p:tgtEl>
                                          <p:spTgt spid="21"/>
                                        </p:tgtEl>
                                      </p:cBhvr>
                                    </p:animEffect>
                                    <p:set>
                                      <p:cBhvr>
                                        <p:cTn id="18" dur="1" fill="hold">
                                          <p:stCondLst>
                                            <p:cond delay="749"/>
                                          </p:stCondLst>
                                        </p:cTn>
                                        <p:tgtEl>
                                          <p:spTgt spid="21"/>
                                        </p:tgtEl>
                                        <p:attrNameLst>
                                          <p:attrName>style.visibility</p:attrName>
                                        </p:attrNameLst>
                                      </p:cBhvr>
                                      <p:to>
                                        <p:strVal val="hidden"/>
                                      </p:to>
                                    </p:set>
                                  </p:childTnLst>
                                </p:cTn>
                              </p:par>
                            </p:childTnLst>
                          </p:cTn>
                        </p:par>
                        <p:par>
                          <p:cTn id="19" fill="hold">
                            <p:stCondLst>
                              <p:cond delay="750"/>
                            </p:stCondLst>
                            <p:childTnLst>
                              <p:par>
                                <p:cTn id="20" presetID="1"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childTnLst>
                          </p:cTn>
                        </p:par>
                        <p:par>
                          <p:cTn id="22" fill="hold">
                            <p:stCondLst>
                              <p:cond delay="750"/>
                            </p:stCondLst>
                            <p:childTnLst>
                              <p:par>
                                <p:cTn id="23" presetID="1" presetClass="entr" presetSubtype="0"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par>
                          <p:cTn id="25" fill="hold">
                            <p:stCondLst>
                              <p:cond delay="750"/>
                            </p:stCondLst>
                            <p:childTnLst>
                              <p:par>
                                <p:cTn id="26" presetID="1"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pplause.wav"/>
                                        </p:tgtEl>
                                      </p:cMediaNode>
                                    </p:audio>
                                  </p:subTnLst>
                                </p:cTn>
                              </p:par>
                              <p:par>
                                <p:cTn id="28" presetID="1"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childTnLst>
        </p:cTn>
      </p:par>
    </p:tnLst>
    <p:bldLst>
      <p:bldP spid="17" grpId="0"/>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otion backgroun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715000"/>
          </a:xfrm>
          <a:prstGeom prst="rect">
            <a:avLst/>
          </a:prstGeom>
        </p:spPr>
      </p:pic>
      <p:sp>
        <p:nvSpPr>
          <p:cNvPr id="4" name="TextBox 3"/>
          <p:cNvSpPr txBox="1"/>
          <p:nvPr/>
        </p:nvSpPr>
        <p:spPr>
          <a:xfrm>
            <a:off x="838200" y="1257300"/>
            <a:ext cx="8156762" cy="2400657"/>
          </a:xfrm>
          <a:prstGeom prst="rect">
            <a:avLst/>
          </a:prstGeom>
          <a:noFill/>
        </p:spPr>
        <p:txBody>
          <a:bodyPr wrap="square" rtlCol="0">
            <a:spAutoFit/>
          </a:bodyPr>
          <a:lstStyle/>
          <a:p>
            <a:pPr algn="ctr"/>
            <a:r>
              <a:rPr lang="en-US" sz="5000" b="1" i="1" dirty="0"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Xin </a:t>
            </a:r>
            <a:r>
              <a:rPr lang="en-US" sz="5000" b="1" i="1" dirty="0" err="1"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chân</a:t>
            </a:r>
            <a:r>
              <a:rPr lang="en-US" sz="5000" b="1" i="1" dirty="0"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 </a:t>
            </a:r>
            <a:r>
              <a:rPr lang="en-US" sz="5000" b="1" i="1" dirty="0" err="1"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thành</a:t>
            </a:r>
            <a:r>
              <a:rPr lang="en-US" sz="5000" b="1" i="1" dirty="0"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 </a:t>
            </a:r>
            <a:r>
              <a:rPr lang="en-US" sz="5000" b="1" i="1" dirty="0" err="1"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cám</a:t>
            </a:r>
            <a:r>
              <a:rPr lang="en-US" sz="5000" b="1" i="1" dirty="0"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 </a:t>
            </a:r>
            <a:r>
              <a:rPr lang="en-US" sz="5000" b="1" i="1" dirty="0" err="1"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ơn</a:t>
            </a:r>
            <a:r>
              <a:rPr lang="en-US" sz="5000" b="1" i="1" dirty="0"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 </a:t>
            </a:r>
            <a:r>
              <a:rPr lang="en-US" sz="5000" b="1" i="1" dirty="0" err="1"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quý</a:t>
            </a:r>
            <a:r>
              <a:rPr lang="en-US" sz="5000" b="1" i="1" dirty="0"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 </a:t>
            </a:r>
            <a:r>
              <a:rPr lang="en-US" sz="5000" b="1" i="1" dirty="0" err="1"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thầy</a:t>
            </a:r>
            <a:r>
              <a:rPr lang="en-US" sz="5000" b="1" i="1" dirty="0"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 </a:t>
            </a:r>
            <a:r>
              <a:rPr lang="en-US" sz="5000" b="1" i="1" dirty="0" err="1"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cô</a:t>
            </a:r>
            <a:r>
              <a:rPr lang="en-US" sz="5000" b="1" i="1" dirty="0"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 </a:t>
            </a:r>
            <a:r>
              <a:rPr lang="en-US" sz="5000" b="1" i="1" dirty="0" err="1"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và</a:t>
            </a:r>
            <a:r>
              <a:rPr lang="en-US" sz="5000" b="1" i="1" dirty="0"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 </a:t>
            </a:r>
            <a:r>
              <a:rPr lang="en-US" sz="5000" b="1" i="1" dirty="0" err="1"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các</a:t>
            </a:r>
            <a:r>
              <a:rPr lang="en-US" sz="5000" b="1" i="1" dirty="0"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 </a:t>
            </a:r>
            <a:r>
              <a:rPr lang="en-US" sz="5000" b="1" i="1" dirty="0" err="1"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em</a:t>
            </a:r>
            <a:r>
              <a:rPr lang="en-US" sz="5000" b="1" i="1" dirty="0"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 </a:t>
            </a:r>
            <a:r>
              <a:rPr lang="en-US" sz="5000" b="1" i="1" dirty="0" err="1"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đã</a:t>
            </a:r>
            <a:r>
              <a:rPr lang="en-US" sz="5000" b="1" i="1" dirty="0"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 </a:t>
            </a:r>
            <a:r>
              <a:rPr lang="en-US" sz="5000" b="1" i="1" dirty="0" err="1"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lắng</a:t>
            </a:r>
            <a:r>
              <a:rPr lang="en-US" sz="5000" b="1" i="1" dirty="0"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 </a:t>
            </a:r>
            <a:r>
              <a:rPr lang="en-US" sz="5000" b="1" i="1" dirty="0" err="1"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nghe</a:t>
            </a:r>
            <a:r>
              <a:rPr lang="en-US" sz="5000" b="1" i="1" dirty="0" smtClean="0">
                <a:solidFill>
                  <a:srgbClr val="7030A0"/>
                </a:solidFill>
                <a:latin typeface="Times New Roman" panose="02020603050405020304" pitchFamily="18" charset="0"/>
                <a:ea typeface="Segoe UI" panose="020B0502040204020203" pitchFamily="34" charset="0"/>
                <a:cs typeface="Times New Roman" panose="02020603050405020304" pitchFamily="18" charset="0"/>
              </a:rPr>
              <a:t>!</a:t>
            </a:r>
            <a:endParaRPr lang="en-US" sz="4500" b="1" i="1" dirty="0">
              <a:solidFill>
                <a:srgbClr val="7030A0"/>
              </a:solidFill>
              <a:latin typeface="Times New Roman" panose="02020603050405020304" pitchFamily="18" charset="0"/>
              <a:ea typeface="Segoe U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862402415"/>
      </p:ext>
    </p:extLst>
  </p:cSld>
  <p:clrMapOvr>
    <a:masterClrMapping/>
  </p:clrMapOvr>
  <mc:AlternateContent xmlns:mc="http://schemas.openxmlformats.org/markup-compatibility/2006" xmlns:p14="http://schemas.microsoft.com/office/powerpoint/2010/main">
    <mc:Choice Requires="p14">
      <p:transition p14:dur="0" advTm="63082"/>
    </mc:Choice>
    <mc:Fallback xmlns="">
      <p:transition advTm="63082"/>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297" fill="hold"/>
                                            <p:tgtEl>
                                              <p:spTgt spid="2"/>
                                            </p:tgtEl>
                                          </p:cBhvr>
                                        </p:cmd>
                                      </p:childTnLst>
                                    </p:cTn>
                                  </p:par>
                                  <p:par>
                                    <p:cTn id="7" presetID="55" presetClass="entr" presetSubtype="0" fill="hold" grpId="0" nodeType="withEffect">
                                      <p:stCondLst>
                                        <p:cond delay="1500"/>
                                      </p:stCondLst>
                                      <p:iterate type="lt">
                                        <p:tmPct val="10000"/>
                                      </p:iterate>
                                      <p:childTnLst>
                                        <p:set>
                                          <p:cBhvr>
                                            <p:cTn id="8" dur="1" fill="hold">
                                              <p:stCondLst>
                                                <p:cond delay="0"/>
                                              </p:stCondLst>
                                            </p:cTn>
                                            <p:tgtEl>
                                              <p:spTgt spid="4"/>
                                            </p:tgtEl>
                                            <p:attrNameLst>
                                              <p:attrName>style.visibility</p:attrName>
                                            </p:attrNameLst>
                                          </p:cBhvr>
                                          <p:to>
                                            <p:strVal val="visible"/>
                                          </p:to>
                                        </p:set>
                                        <p:anim calcmode="lin" valueType="num">
                                          <p:cBhvr>
                                            <p:cTn id="9" dur="500" fill="hold"/>
                                            <p:tgtEl>
                                              <p:spTgt spid="4"/>
                                            </p:tgtEl>
                                            <p:attrNameLst>
                                              <p:attrName>ppt_w</p:attrName>
                                            </p:attrNameLst>
                                          </p:cBhvr>
                                          <p:tavLst>
                                            <p:tav tm="0">
                                              <p:val>
                                                <p:strVal val="#ppt_w*0.7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animEffect transition="in" filter="fade">
                                          <p:cBhvr>
                                            <p:cTn id="11" dur="500"/>
                                            <p:tgtEl>
                                              <p:spTgt spid="4"/>
                                            </p:tgtEl>
                                          </p:cBhvr>
                                        </p:animEffect>
                                      </p:childTnLst>
                                    </p:cTn>
                                  </p:par>
                                  <p:par>
                                    <p:cTn id="12" presetID="50" presetClass="exit" presetSubtype="0" accel="100000" fill="hold" grpId="1" nodeType="withEffect">
                                      <p:stCondLst>
                                        <p:cond delay="5000"/>
                                      </p:stCondLst>
                                      <p:iterate type="lt">
                                        <p:tmPct val="10000"/>
                                      </p:iterate>
                                      <p:childTnLst>
                                        <p:anim calcmode="lin" valueType="num">
                                          <p:cBhvr>
                                            <p:cTn id="13" dur="500"/>
                                            <p:tgtEl>
                                              <p:spTgt spid="4"/>
                                            </p:tgtEl>
                                            <p:attrNameLst>
                                              <p:attrName>ppt_w</p:attrName>
                                            </p:attrNameLst>
                                          </p:cBhvr>
                                          <p:tavLst>
                                            <p:tav tm="0">
                                              <p:val>
                                                <p:strVal val="ppt_w"/>
                                              </p:val>
                                            </p:tav>
                                            <p:tav tm="100000">
                                              <p:val>
                                                <p:strVal val="ppt_w+.3"/>
                                              </p:val>
                                            </p:tav>
                                          </p:tavLst>
                                        </p:anim>
                                        <p:anim calcmode="lin" valueType="num">
                                          <p:cBhvr>
                                            <p:cTn id="14" dur="500"/>
                                            <p:tgtEl>
                                              <p:spTgt spid="4"/>
                                            </p:tgtEl>
                                            <p:attrNameLst>
                                              <p:attrName>ppt_h</p:attrName>
                                            </p:attrNameLst>
                                          </p:cBhvr>
                                          <p:tavLst>
                                            <p:tav tm="0">
                                              <p:val>
                                                <p:strVal val="ppt_h"/>
                                              </p:val>
                                            </p:tav>
                                            <p:tav tm="100000">
                                              <p:val>
                                                <p:strVal val="ppt_h"/>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2" presetClass="entr" presetSubtype="1" fill="hold" grpId="2" nodeType="withEffect" p14:presetBounceEnd="74000">
                                      <p:stCondLst>
                                        <p:cond delay="8250"/>
                                      </p:stCondLst>
                                      <p:iterate type="lt">
                                        <p:tmPct val="10000"/>
                                      </p:iterate>
                                      <p:childTnLst>
                                        <p:set>
                                          <p:cBhvr>
                                            <p:cTn id="18" dur="1" fill="hold">
                                              <p:stCondLst>
                                                <p:cond delay="0"/>
                                              </p:stCondLst>
                                            </p:cTn>
                                            <p:tgtEl>
                                              <p:spTgt spid="4"/>
                                            </p:tgtEl>
                                            <p:attrNameLst>
                                              <p:attrName>style.visibility</p:attrName>
                                            </p:attrNameLst>
                                          </p:cBhvr>
                                          <p:to>
                                            <p:strVal val="visible"/>
                                          </p:to>
                                        </p:set>
                                        <p:anim calcmode="lin" valueType="num" p14:bounceEnd="74000">
                                          <p:cBhvr additive="base">
                                            <p:cTn id="19" dur="1000" fill="hold"/>
                                            <p:tgtEl>
                                              <p:spTgt spid="4"/>
                                            </p:tgtEl>
                                            <p:attrNameLst>
                                              <p:attrName>ppt_x</p:attrName>
                                            </p:attrNameLst>
                                          </p:cBhvr>
                                          <p:tavLst>
                                            <p:tav tm="0">
                                              <p:val>
                                                <p:strVal val="#ppt_x"/>
                                              </p:val>
                                            </p:tav>
                                            <p:tav tm="100000">
                                              <p:val>
                                                <p:strVal val="#ppt_x"/>
                                              </p:val>
                                            </p:tav>
                                          </p:tavLst>
                                        </p:anim>
                                        <p:anim calcmode="lin" valueType="num" p14:bounceEnd="74000">
                                          <p:cBhvr additive="base">
                                            <p:cTn id="20" dur="1000" fill="hold"/>
                                            <p:tgtEl>
                                              <p:spTgt spid="4"/>
                                            </p:tgtEl>
                                            <p:attrNameLst>
                                              <p:attrName>ppt_y</p:attrName>
                                            </p:attrNameLst>
                                          </p:cBhvr>
                                          <p:tavLst>
                                            <p:tav tm="0">
                                              <p:val>
                                                <p:strVal val="0-#ppt_h/2"/>
                                              </p:val>
                                            </p:tav>
                                            <p:tav tm="100000">
                                              <p:val>
                                                <p:strVal val="#ppt_y"/>
                                              </p:val>
                                            </p:tav>
                                          </p:tavLst>
                                        </p:anim>
                                      </p:childTnLst>
                                    </p:cTn>
                                  </p:par>
                                  <p:par>
                                    <p:cTn id="21" presetID="10" presetClass="entr" presetSubtype="0" fill="hold" grpId="3" nodeType="withEffect">
                                      <p:stCondLst>
                                        <p:cond delay="8250"/>
                                      </p:stCondLst>
                                      <p:iterate type="lt">
                                        <p:tmPct val="10000"/>
                                      </p:iterate>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childTnLst>
                                    </p:cTn>
                                  </p:par>
                                  <p:par>
                                    <p:cTn id="24" presetID="21" presetClass="exit" presetSubtype="4" fill="hold" grpId="4" nodeType="withEffect">
                                      <p:stCondLst>
                                        <p:cond delay="14000"/>
                                      </p:stCondLst>
                                      <p:iterate type="lt">
                                        <p:tmPct val="10000"/>
                                      </p:iterate>
                                      <p:childTnLst>
                                        <p:animEffect transition="out" filter="wheel(4)">
                                          <p:cBhvr>
                                            <p:cTn id="25" dur="750"/>
                                            <p:tgtEl>
                                              <p:spTgt spid="4"/>
                                            </p:tgtEl>
                                          </p:cBhvr>
                                        </p:animEffect>
                                        <p:set>
                                          <p:cBhvr>
                                            <p:cTn id="26" dur="1" fill="hold">
                                              <p:stCondLst>
                                                <p:cond delay="749"/>
                                              </p:stCondLst>
                                            </p:cTn>
                                            <p:tgtEl>
                                              <p:spTgt spid="4"/>
                                            </p:tgtEl>
                                            <p:attrNameLst>
                                              <p:attrName>style.visibility</p:attrName>
                                            </p:attrNameLst>
                                          </p:cBhvr>
                                          <p:to>
                                            <p:strVal val="hidden"/>
                                          </p:to>
                                        </p:set>
                                      </p:childTnLst>
                                    </p:cTn>
                                  </p:par>
                                  <p:par>
                                    <p:cTn id="27" presetID="56" presetClass="entr" presetSubtype="0" fill="hold" grpId="5" nodeType="withEffect">
                                      <p:stCondLst>
                                        <p:cond delay="18500"/>
                                      </p:stCondLst>
                                      <p:iterate type="lt">
                                        <p:tmPct val="10000"/>
                                      </p:iterate>
                                      <p:childTnLst>
                                        <p:set>
                                          <p:cBhvr>
                                            <p:cTn id="28" dur="1" fill="hold">
                                              <p:stCondLst>
                                                <p:cond delay="0"/>
                                              </p:stCondLst>
                                            </p:cTn>
                                            <p:tgtEl>
                                              <p:spTgt spid="4"/>
                                            </p:tgtEl>
                                            <p:attrNameLst>
                                              <p:attrName>style.visibility</p:attrName>
                                            </p:attrNameLst>
                                          </p:cBhvr>
                                          <p:to>
                                            <p:strVal val="visible"/>
                                          </p:to>
                                        </p:set>
                                        <p:anim by="(-#ppt_w*2)" calcmode="lin" valueType="num">
                                          <p:cBhvr rctx="PPT">
                                            <p:cTn id="29" dur="250" autoRev="1" fill="hold">
                                              <p:stCondLst>
                                                <p:cond delay="0"/>
                                              </p:stCondLst>
                                            </p:cTn>
                                            <p:tgtEl>
                                              <p:spTgt spid="4"/>
                                            </p:tgtEl>
                                            <p:attrNameLst>
                                              <p:attrName>ppt_w</p:attrName>
                                            </p:attrNameLst>
                                          </p:cBhvr>
                                        </p:anim>
                                        <p:anim by="(#ppt_w*0.50)" calcmode="lin" valueType="num">
                                          <p:cBhvr>
                                            <p:cTn id="30" dur="250" decel="50000" autoRev="1" fill="hold">
                                              <p:stCondLst>
                                                <p:cond delay="0"/>
                                              </p:stCondLst>
                                            </p:cTn>
                                            <p:tgtEl>
                                              <p:spTgt spid="4"/>
                                            </p:tgtEl>
                                            <p:attrNameLst>
                                              <p:attrName>ppt_x</p:attrName>
                                            </p:attrNameLst>
                                          </p:cBhvr>
                                        </p:anim>
                                        <p:anim from="(-#ppt_h/2)" to="(#ppt_y)" calcmode="lin" valueType="num">
                                          <p:cBhvr>
                                            <p:cTn id="31" dur="500" fill="hold">
                                              <p:stCondLst>
                                                <p:cond delay="0"/>
                                              </p:stCondLst>
                                            </p:cTn>
                                            <p:tgtEl>
                                              <p:spTgt spid="4"/>
                                            </p:tgtEl>
                                            <p:attrNameLst>
                                              <p:attrName>ppt_y</p:attrName>
                                            </p:attrNameLst>
                                          </p:cBhvr>
                                        </p:anim>
                                        <p:animRot by="21600000">
                                          <p:cBhvr>
                                            <p:cTn id="32" dur="500" fill="hold">
                                              <p:stCondLst>
                                                <p:cond delay="0"/>
                                              </p:stCondLst>
                                            </p:cTn>
                                            <p:tgtEl>
                                              <p:spTgt spid="4"/>
                                            </p:tgtEl>
                                            <p:attrNameLst>
                                              <p:attrName>r</p:attrName>
                                            </p:attrNameLst>
                                          </p:cBhvr>
                                        </p:animRot>
                                      </p:childTnLst>
                                    </p:cTn>
                                  </p:par>
                                  <p:par>
                                    <p:cTn id="33" presetID="17" presetClass="entr" presetSubtype="10" fill="hold" grpId="6" nodeType="withEffect">
                                      <p:stCondLst>
                                        <p:cond delay="18500"/>
                                      </p:stCondLst>
                                      <p:iterate type="lt">
                                        <p:tmPct val="10000"/>
                                      </p:iterate>
                                      <p:childTnLst>
                                        <p:set>
                                          <p:cBhvr>
                                            <p:cTn id="34" dur="1" fill="hold">
                                              <p:stCondLst>
                                                <p:cond delay="0"/>
                                              </p:stCondLst>
                                            </p:cTn>
                                            <p:tgtEl>
                                              <p:spTgt spid="4"/>
                                            </p:tgtEl>
                                            <p:attrNameLst>
                                              <p:attrName>style.visibility</p:attrName>
                                            </p:attrNameLst>
                                          </p:cBhvr>
                                          <p:to>
                                            <p:strVal val="visible"/>
                                          </p:to>
                                        </p:set>
                                        <p:anim calcmode="lin" valueType="num">
                                          <p:cBhvr>
                                            <p:cTn id="35" dur="500" fill="hold"/>
                                            <p:tgtEl>
                                              <p:spTgt spid="4"/>
                                            </p:tgtEl>
                                            <p:attrNameLst>
                                              <p:attrName>ppt_w</p:attrName>
                                            </p:attrNameLst>
                                          </p:cBhvr>
                                          <p:tavLst>
                                            <p:tav tm="0">
                                              <p:val>
                                                <p:fltVal val="0"/>
                                              </p:val>
                                            </p:tav>
                                            <p:tav tm="100000">
                                              <p:val>
                                                <p:strVal val="#ppt_w"/>
                                              </p:val>
                                            </p:tav>
                                          </p:tavLst>
                                        </p:anim>
                                        <p:anim calcmode="lin" valueType="num">
                                          <p:cBhvr>
                                            <p:cTn id="36" dur="500" fill="hold"/>
                                            <p:tgtEl>
                                              <p:spTgt spid="4"/>
                                            </p:tgtEl>
                                            <p:attrNameLst>
                                              <p:attrName>ppt_h</p:attrName>
                                            </p:attrNameLst>
                                          </p:cBhvr>
                                          <p:tavLst>
                                            <p:tav tm="0">
                                              <p:val>
                                                <p:strVal val="#ppt_h"/>
                                              </p:val>
                                            </p:tav>
                                            <p:tav tm="100000">
                                              <p:val>
                                                <p:strVal val="#ppt_h"/>
                                              </p:val>
                                            </p:tav>
                                          </p:tavLst>
                                        </p:anim>
                                      </p:childTnLst>
                                    </p:cTn>
                                  </p:par>
                                  <p:par>
                                    <p:cTn id="37" presetID="31" presetClass="exit" presetSubtype="0" fill="hold" grpId="7" nodeType="withEffect">
                                      <p:stCondLst>
                                        <p:cond delay="22250"/>
                                      </p:stCondLst>
                                      <p:iterate type="lt">
                                        <p:tmPct val="10000"/>
                                      </p:iterate>
                                      <p:childTnLst>
                                        <p:anim calcmode="lin" valueType="num">
                                          <p:cBhvr>
                                            <p:cTn id="38" dur="750"/>
                                            <p:tgtEl>
                                              <p:spTgt spid="4"/>
                                            </p:tgtEl>
                                            <p:attrNameLst>
                                              <p:attrName>ppt_w</p:attrName>
                                            </p:attrNameLst>
                                          </p:cBhvr>
                                          <p:tavLst>
                                            <p:tav tm="0">
                                              <p:val>
                                                <p:strVal val="ppt_w"/>
                                              </p:val>
                                            </p:tav>
                                            <p:tav tm="100000">
                                              <p:val>
                                                <p:fltVal val="0"/>
                                              </p:val>
                                            </p:tav>
                                          </p:tavLst>
                                        </p:anim>
                                        <p:anim calcmode="lin" valueType="num">
                                          <p:cBhvr>
                                            <p:cTn id="39" dur="750"/>
                                            <p:tgtEl>
                                              <p:spTgt spid="4"/>
                                            </p:tgtEl>
                                            <p:attrNameLst>
                                              <p:attrName>ppt_h</p:attrName>
                                            </p:attrNameLst>
                                          </p:cBhvr>
                                          <p:tavLst>
                                            <p:tav tm="0">
                                              <p:val>
                                                <p:strVal val="ppt_h"/>
                                              </p:val>
                                            </p:tav>
                                            <p:tav tm="100000">
                                              <p:val>
                                                <p:fltVal val="0"/>
                                              </p:val>
                                            </p:tav>
                                          </p:tavLst>
                                        </p:anim>
                                        <p:anim calcmode="lin" valueType="num">
                                          <p:cBhvr>
                                            <p:cTn id="40" dur="750"/>
                                            <p:tgtEl>
                                              <p:spTgt spid="4"/>
                                            </p:tgtEl>
                                            <p:attrNameLst>
                                              <p:attrName>style.rotation</p:attrName>
                                            </p:attrNameLst>
                                          </p:cBhvr>
                                          <p:tavLst>
                                            <p:tav tm="0">
                                              <p:val>
                                                <p:fltVal val="0"/>
                                              </p:val>
                                            </p:tav>
                                            <p:tav tm="100000">
                                              <p:val>
                                                <p:fltVal val="90"/>
                                              </p:val>
                                            </p:tav>
                                          </p:tavLst>
                                        </p:anim>
                                        <p:animEffect transition="out" filter="fade">
                                          <p:cBhvr>
                                            <p:cTn id="41" dur="750"/>
                                            <p:tgtEl>
                                              <p:spTgt spid="4"/>
                                            </p:tgtEl>
                                          </p:cBhvr>
                                        </p:animEffect>
                                        <p:set>
                                          <p:cBhvr>
                                            <p:cTn id="42" dur="1" fill="hold">
                                              <p:stCondLst>
                                                <p:cond delay="749"/>
                                              </p:stCondLst>
                                            </p:cTn>
                                            <p:tgtEl>
                                              <p:spTgt spid="4"/>
                                            </p:tgtEl>
                                            <p:attrNameLst>
                                              <p:attrName>style.visibility</p:attrName>
                                            </p:attrNameLst>
                                          </p:cBhvr>
                                          <p:to>
                                            <p:strVal val="hidden"/>
                                          </p:to>
                                        </p:set>
                                      </p:childTnLst>
                                    </p:cTn>
                                  </p:par>
                                  <p:par>
                                    <p:cTn id="43" presetID="25" presetClass="entr" presetSubtype="0" fill="hold" grpId="8" nodeType="withEffect">
                                      <p:stCondLst>
                                        <p:cond delay="26500"/>
                                      </p:stCondLst>
                                      <p:iterate type="lt">
                                        <p:tmPct val="10000"/>
                                      </p:iterate>
                                      <p:childTnLst>
                                        <p:set>
                                          <p:cBhvr>
                                            <p:cTn id="44" dur="1" fill="hold">
                                              <p:stCondLst>
                                                <p:cond delay="0"/>
                                              </p:stCondLst>
                                            </p:cTn>
                                            <p:tgtEl>
                                              <p:spTgt spid="4"/>
                                            </p:tgtEl>
                                            <p:attrNameLst>
                                              <p:attrName>style.visibility</p:attrName>
                                            </p:attrNameLst>
                                          </p:cBhvr>
                                          <p:to>
                                            <p:strVal val="visible"/>
                                          </p:to>
                                        </p:set>
                                        <p:anim calcmode="lin" valueType="num">
                                          <p:cBhvr>
                                            <p:cTn id="45" dur="375"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46" dur="375"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47" dur="375" accel="50000" fill="hold">
                                              <p:stCondLst>
                                                <p:cond delay="375"/>
                                              </p:stCondLst>
                                            </p:cTn>
                                            <p:tgtEl>
                                              <p:spTgt spid="4"/>
                                            </p:tgtEl>
                                            <p:attrNameLst>
                                              <p:attrName>ppt_w</p:attrName>
                                            </p:attrNameLst>
                                          </p:cBhvr>
                                          <p:tavLst>
                                            <p:tav tm="0">
                                              <p:val>
                                                <p:strVal val="#ppt_w*.05"/>
                                              </p:val>
                                            </p:tav>
                                            <p:tav tm="100000">
                                              <p:val>
                                                <p:strVal val="#ppt_w"/>
                                              </p:val>
                                            </p:tav>
                                          </p:tavLst>
                                        </p:anim>
                                        <p:anim calcmode="lin" valueType="num">
                                          <p:cBhvr>
                                            <p:cTn id="48" dur="750" fill="hold"/>
                                            <p:tgtEl>
                                              <p:spTgt spid="4"/>
                                            </p:tgtEl>
                                            <p:attrNameLst>
                                              <p:attrName>ppt_h</p:attrName>
                                            </p:attrNameLst>
                                          </p:cBhvr>
                                          <p:tavLst>
                                            <p:tav tm="0">
                                              <p:val>
                                                <p:strVal val="#ppt_h"/>
                                              </p:val>
                                            </p:tav>
                                            <p:tav tm="100000">
                                              <p:val>
                                                <p:strVal val="#ppt_h"/>
                                              </p:val>
                                            </p:tav>
                                          </p:tavLst>
                                        </p:anim>
                                        <p:anim calcmode="lin" valueType="num">
                                          <p:cBhvr>
                                            <p:cTn id="49" dur="375"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50" dur="375"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51" dur="375" accel="50000" fill="hold">
                                              <p:stCondLst>
                                                <p:cond delay="375"/>
                                              </p:stCondLst>
                                            </p:cTn>
                                            <p:tgtEl>
                                              <p:spTgt spid="4"/>
                                            </p:tgtEl>
                                            <p:attrNameLst>
                                              <p:attrName>ppt_y</p:attrName>
                                            </p:attrNameLst>
                                          </p:cBhvr>
                                          <p:tavLst>
                                            <p:tav tm="0">
                                              <p:val>
                                                <p:strVal val="#ppt_y+.1"/>
                                              </p:val>
                                            </p:tav>
                                            <p:tav tm="100000">
                                              <p:val>
                                                <p:strVal val="#ppt_y"/>
                                              </p:val>
                                            </p:tav>
                                          </p:tavLst>
                                        </p:anim>
                                        <p:animEffect transition="in" filter="fade">
                                          <p:cBhvr>
                                            <p:cTn id="52" dur="750" decel="50000">
                                              <p:stCondLst>
                                                <p:cond delay="0"/>
                                              </p:stCondLst>
                                            </p:cTn>
                                            <p:tgtEl>
                                              <p:spTgt spid="4"/>
                                            </p:tgtEl>
                                          </p:cBhvr>
                                        </p:animEffect>
                                      </p:childTnLst>
                                    </p:cTn>
                                  </p:par>
                                  <p:par>
                                    <p:cTn id="53" presetID="10" presetClass="entr" presetSubtype="0" fill="hold" grpId="9" nodeType="withEffect">
                                      <p:stCondLst>
                                        <p:cond delay="26500"/>
                                      </p:stCondLst>
                                      <p:iterate type="lt">
                                        <p:tmPct val="10000"/>
                                      </p:iterate>
                                      <p:childTnLst>
                                        <p:set>
                                          <p:cBhvr>
                                            <p:cTn id="54" dur="1" fill="hold">
                                              <p:stCondLst>
                                                <p:cond delay="0"/>
                                              </p:stCondLst>
                                            </p:cTn>
                                            <p:tgtEl>
                                              <p:spTgt spid="4"/>
                                            </p:tgtEl>
                                            <p:attrNameLst>
                                              <p:attrName>style.visibility</p:attrName>
                                            </p:attrNameLst>
                                          </p:cBhvr>
                                          <p:to>
                                            <p:strVal val="visible"/>
                                          </p:to>
                                        </p:set>
                                        <p:animEffect transition="in" filter="fade">
                                          <p:cBhvr>
                                            <p:cTn id="55" dur="750"/>
                                            <p:tgtEl>
                                              <p:spTgt spid="4"/>
                                            </p:tgtEl>
                                          </p:cBhvr>
                                        </p:animEffect>
                                      </p:childTnLst>
                                    </p:cTn>
                                  </p:par>
                                  <p:par>
                                    <p:cTn id="56" presetID="23" presetClass="exit" presetSubtype="544" fill="hold" grpId="10" nodeType="withEffect">
                                      <p:stCondLst>
                                        <p:cond delay="31000"/>
                                      </p:stCondLst>
                                      <p:iterate type="lt">
                                        <p:tmPct val="10000"/>
                                      </p:iterate>
                                      <p:childTnLst>
                                        <p:anim calcmode="lin" valueType="num">
                                          <p:cBhvr>
                                            <p:cTn id="57" dur="750"/>
                                            <p:tgtEl>
                                              <p:spTgt spid="4"/>
                                            </p:tgtEl>
                                            <p:attrNameLst>
                                              <p:attrName>ppt_w</p:attrName>
                                            </p:attrNameLst>
                                          </p:cBhvr>
                                          <p:tavLst>
                                            <p:tav tm="0">
                                              <p:val>
                                                <p:strVal val="ppt_w"/>
                                              </p:val>
                                            </p:tav>
                                            <p:tav tm="100000">
                                              <p:val>
                                                <p:fltVal val="0"/>
                                              </p:val>
                                            </p:tav>
                                          </p:tavLst>
                                        </p:anim>
                                        <p:anim calcmode="lin" valueType="num">
                                          <p:cBhvr>
                                            <p:cTn id="58" dur="750"/>
                                            <p:tgtEl>
                                              <p:spTgt spid="4"/>
                                            </p:tgtEl>
                                            <p:attrNameLst>
                                              <p:attrName>ppt_h</p:attrName>
                                            </p:attrNameLst>
                                          </p:cBhvr>
                                          <p:tavLst>
                                            <p:tav tm="0">
                                              <p:val>
                                                <p:strVal val="ppt_h"/>
                                              </p:val>
                                            </p:tav>
                                            <p:tav tm="100000">
                                              <p:val>
                                                <p:fltVal val="0"/>
                                              </p:val>
                                            </p:tav>
                                          </p:tavLst>
                                        </p:anim>
                                        <p:anim calcmode="lin" valueType="num">
                                          <p:cBhvr>
                                            <p:cTn id="59" dur="750"/>
                                            <p:tgtEl>
                                              <p:spTgt spid="4"/>
                                            </p:tgtEl>
                                            <p:attrNameLst>
                                              <p:attrName>ppt_x</p:attrName>
                                            </p:attrNameLst>
                                          </p:cBhvr>
                                          <p:tavLst>
                                            <p:tav tm="0">
                                              <p:val>
                                                <p:strVal val="ppt_x"/>
                                              </p:val>
                                            </p:tav>
                                            <p:tav tm="100000">
                                              <p:val>
                                                <p:fltVal val="0.5"/>
                                              </p:val>
                                            </p:tav>
                                          </p:tavLst>
                                        </p:anim>
                                        <p:anim calcmode="lin" valueType="num">
                                          <p:cBhvr>
                                            <p:cTn id="60" dur="750"/>
                                            <p:tgtEl>
                                              <p:spTgt spid="4"/>
                                            </p:tgtEl>
                                            <p:attrNameLst>
                                              <p:attrName>ppt_y</p:attrName>
                                            </p:attrNameLst>
                                          </p:cBhvr>
                                          <p:tavLst>
                                            <p:tav tm="0">
                                              <p:val>
                                                <p:strVal val="ppt_y"/>
                                              </p:val>
                                            </p:tav>
                                            <p:tav tm="100000">
                                              <p:val>
                                                <p:fltVal val="0.5"/>
                                              </p:val>
                                            </p:tav>
                                          </p:tavLst>
                                        </p:anim>
                                        <p:set>
                                          <p:cBhvr>
                                            <p:cTn id="61" dur="1" fill="hold">
                                              <p:stCondLst>
                                                <p:cond delay="749"/>
                                              </p:stCondLst>
                                            </p:cTn>
                                            <p:tgtEl>
                                              <p:spTgt spid="4"/>
                                            </p:tgtEl>
                                            <p:attrNameLst>
                                              <p:attrName>style.visibility</p:attrName>
                                            </p:attrNameLst>
                                          </p:cBhvr>
                                          <p:to>
                                            <p:strVal val="hidden"/>
                                          </p:to>
                                        </p:set>
                                      </p:childTnLst>
                                    </p:cTn>
                                  </p:par>
                                  <p:par>
                                    <p:cTn id="62" presetID="41" presetClass="entr" presetSubtype="0" fill="hold" grpId="11" nodeType="withEffect">
                                      <p:stCondLst>
                                        <p:cond delay="35250"/>
                                      </p:stCondLst>
                                      <p:iterate type="lt">
                                        <p:tmPct val="10000"/>
                                      </p:iterate>
                                      <p:childTnLst>
                                        <p:set>
                                          <p:cBhvr>
                                            <p:cTn id="63" dur="1" fill="hold">
                                              <p:stCondLst>
                                                <p:cond delay="0"/>
                                              </p:stCondLst>
                                            </p:cTn>
                                            <p:tgtEl>
                                              <p:spTgt spid="4"/>
                                            </p:tgtEl>
                                            <p:attrNameLst>
                                              <p:attrName>style.visibility</p:attrName>
                                            </p:attrNameLst>
                                          </p:cBhvr>
                                          <p:to>
                                            <p:strVal val="visible"/>
                                          </p:to>
                                        </p:set>
                                        <p:anim calcmode="lin" valueType="num">
                                          <p:cBhvr>
                                            <p:cTn id="64" dur="7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65" dur="750" fill="hold"/>
                                            <p:tgtEl>
                                              <p:spTgt spid="4"/>
                                            </p:tgtEl>
                                            <p:attrNameLst>
                                              <p:attrName>ppt_y</p:attrName>
                                            </p:attrNameLst>
                                          </p:cBhvr>
                                          <p:tavLst>
                                            <p:tav tm="0">
                                              <p:val>
                                                <p:strVal val="#ppt_y"/>
                                              </p:val>
                                            </p:tav>
                                            <p:tav tm="100000">
                                              <p:val>
                                                <p:strVal val="#ppt_y"/>
                                              </p:val>
                                            </p:tav>
                                          </p:tavLst>
                                        </p:anim>
                                        <p:anim calcmode="lin" valueType="num">
                                          <p:cBhvr>
                                            <p:cTn id="66" dur="7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67" dur="7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68" dur="750" tmFilter="0,0; .5, 1; 1, 1"/>
                                            <p:tgtEl>
                                              <p:spTgt spid="4"/>
                                            </p:tgtEl>
                                          </p:cBhvr>
                                        </p:animEffect>
                                      </p:childTnLst>
                                    </p:cTn>
                                  </p:par>
                                  <p:par>
                                    <p:cTn id="69" presetID="55" presetClass="entr" presetSubtype="0" fill="hold" grpId="18" nodeType="withEffect">
                                      <p:stCondLst>
                                        <p:cond delay="35250"/>
                                      </p:stCondLst>
                                      <p:iterate type="lt">
                                        <p:tmPct val="10000"/>
                                      </p:iterate>
                                      <p:childTnLst>
                                        <p:set>
                                          <p:cBhvr>
                                            <p:cTn id="70" dur="1" fill="hold">
                                              <p:stCondLst>
                                                <p:cond delay="0"/>
                                              </p:stCondLst>
                                            </p:cTn>
                                            <p:tgtEl>
                                              <p:spTgt spid="4"/>
                                            </p:tgtEl>
                                            <p:attrNameLst>
                                              <p:attrName>style.visibility</p:attrName>
                                            </p:attrNameLst>
                                          </p:cBhvr>
                                          <p:to>
                                            <p:strVal val="visible"/>
                                          </p:to>
                                        </p:set>
                                        <p:anim calcmode="lin" valueType="num">
                                          <p:cBhvr>
                                            <p:cTn id="71" dur="750" fill="hold"/>
                                            <p:tgtEl>
                                              <p:spTgt spid="4"/>
                                            </p:tgtEl>
                                            <p:attrNameLst>
                                              <p:attrName>ppt_w</p:attrName>
                                            </p:attrNameLst>
                                          </p:cBhvr>
                                          <p:tavLst>
                                            <p:tav tm="0">
                                              <p:val>
                                                <p:strVal val="#ppt_w*0.70"/>
                                              </p:val>
                                            </p:tav>
                                            <p:tav tm="100000">
                                              <p:val>
                                                <p:strVal val="#ppt_w"/>
                                              </p:val>
                                            </p:tav>
                                          </p:tavLst>
                                        </p:anim>
                                        <p:anim calcmode="lin" valueType="num">
                                          <p:cBhvr>
                                            <p:cTn id="72" dur="750" fill="hold"/>
                                            <p:tgtEl>
                                              <p:spTgt spid="4"/>
                                            </p:tgtEl>
                                            <p:attrNameLst>
                                              <p:attrName>ppt_h</p:attrName>
                                            </p:attrNameLst>
                                          </p:cBhvr>
                                          <p:tavLst>
                                            <p:tav tm="0">
                                              <p:val>
                                                <p:strVal val="#ppt_h"/>
                                              </p:val>
                                            </p:tav>
                                            <p:tav tm="100000">
                                              <p:val>
                                                <p:strVal val="#ppt_h"/>
                                              </p:val>
                                            </p:tav>
                                          </p:tavLst>
                                        </p:anim>
                                        <p:animEffect transition="in" filter="fade">
                                          <p:cBhvr>
                                            <p:cTn id="73" dur="750"/>
                                            <p:tgtEl>
                                              <p:spTgt spid="4"/>
                                            </p:tgtEl>
                                          </p:cBhvr>
                                        </p:animEffect>
                                      </p:childTnLst>
                                    </p:cTn>
                                  </p:par>
                                  <p:par>
                                    <p:cTn id="74" presetID="49" presetClass="exit" presetSubtype="0" accel="100000" fill="hold" grpId="12" nodeType="withEffect">
                                      <p:stCondLst>
                                        <p:cond delay="40000"/>
                                      </p:stCondLst>
                                      <p:iterate type="lt">
                                        <p:tmPct val="10000"/>
                                      </p:iterate>
                                      <p:childTnLst>
                                        <p:anim calcmode="lin" valueType="num">
                                          <p:cBhvr>
                                            <p:cTn id="75" dur="750"/>
                                            <p:tgtEl>
                                              <p:spTgt spid="4"/>
                                            </p:tgtEl>
                                            <p:attrNameLst>
                                              <p:attrName>ppt_w</p:attrName>
                                            </p:attrNameLst>
                                          </p:cBhvr>
                                          <p:tavLst>
                                            <p:tav tm="0">
                                              <p:val>
                                                <p:strVal val="ppt_w"/>
                                              </p:val>
                                            </p:tav>
                                            <p:tav tm="100000">
                                              <p:val>
                                                <p:fltVal val="0"/>
                                              </p:val>
                                            </p:tav>
                                          </p:tavLst>
                                        </p:anim>
                                        <p:anim calcmode="lin" valueType="num">
                                          <p:cBhvr>
                                            <p:cTn id="76" dur="750"/>
                                            <p:tgtEl>
                                              <p:spTgt spid="4"/>
                                            </p:tgtEl>
                                            <p:attrNameLst>
                                              <p:attrName>ppt_h</p:attrName>
                                            </p:attrNameLst>
                                          </p:cBhvr>
                                          <p:tavLst>
                                            <p:tav tm="0">
                                              <p:val>
                                                <p:strVal val="ppt_h"/>
                                              </p:val>
                                            </p:tav>
                                            <p:tav tm="100000">
                                              <p:val>
                                                <p:fltVal val="0"/>
                                              </p:val>
                                            </p:tav>
                                          </p:tavLst>
                                        </p:anim>
                                        <p:anim calcmode="lin" valueType="num">
                                          <p:cBhvr>
                                            <p:cTn id="77" dur="750"/>
                                            <p:tgtEl>
                                              <p:spTgt spid="4"/>
                                            </p:tgtEl>
                                            <p:attrNameLst>
                                              <p:attrName>style.rotation</p:attrName>
                                            </p:attrNameLst>
                                          </p:cBhvr>
                                          <p:tavLst>
                                            <p:tav tm="0">
                                              <p:val>
                                                <p:fltVal val="0"/>
                                              </p:val>
                                            </p:tav>
                                            <p:tav tm="100000">
                                              <p:val>
                                                <p:fltVal val="360"/>
                                              </p:val>
                                            </p:tav>
                                          </p:tavLst>
                                        </p:anim>
                                        <p:animEffect transition="out" filter="fade">
                                          <p:cBhvr>
                                            <p:cTn id="78" dur="750"/>
                                            <p:tgtEl>
                                              <p:spTgt spid="4"/>
                                            </p:tgtEl>
                                          </p:cBhvr>
                                        </p:animEffect>
                                        <p:set>
                                          <p:cBhvr>
                                            <p:cTn id="79" dur="1" fill="hold">
                                              <p:stCondLst>
                                                <p:cond delay="749"/>
                                              </p:stCondLst>
                                            </p:cTn>
                                            <p:tgtEl>
                                              <p:spTgt spid="4"/>
                                            </p:tgtEl>
                                            <p:attrNameLst>
                                              <p:attrName>style.visibility</p:attrName>
                                            </p:attrNameLst>
                                          </p:cBhvr>
                                          <p:to>
                                            <p:strVal val="hidden"/>
                                          </p:to>
                                        </p:set>
                                      </p:childTnLst>
                                    </p:cTn>
                                  </p:par>
                                  <p:par>
                                    <p:cTn id="80" presetID="26" presetClass="entr" presetSubtype="0" fill="hold" grpId="13" nodeType="withEffect">
                                      <p:stCondLst>
                                        <p:cond delay="44250"/>
                                      </p:stCondLst>
                                      <p:iterate type="lt">
                                        <p:tmPct val="10000"/>
                                      </p:iterate>
                                      <p:childTnLst>
                                        <p:set>
                                          <p:cBhvr>
                                            <p:cTn id="81" dur="1" fill="hold">
                                              <p:stCondLst>
                                                <p:cond delay="0"/>
                                              </p:stCondLst>
                                            </p:cTn>
                                            <p:tgtEl>
                                              <p:spTgt spid="4"/>
                                            </p:tgtEl>
                                            <p:attrNameLst>
                                              <p:attrName>style.visibility</p:attrName>
                                            </p:attrNameLst>
                                          </p:cBhvr>
                                          <p:to>
                                            <p:strVal val="visible"/>
                                          </p:to>
                                        </p:set>
                                        <p:animEffect transition="in" filter="wipe(down)">
                                          <p:cBhvr>
                                            <p:cTn id="82" dur="290">
                                              <p:stCondLst>
                                                <p:cond delay="0"/>
                                              </p:stCondLst>
                                            </p:cTn>
                                            <p:tgtEl>
                                              <p:spTgt spid="4"/>
                                            </p:tgtEl>
                                          </p:cBhvr>
                                        </p:animEffect>
                                        <p:anim calcmode="lin" valueType="num">
                                          <p:cBhvr>
                                            <p:cTn id="83"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84"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85"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86"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87"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88" dur="13">
                                              <p:stCondLst>
                                                <p:cond delay="325"/>
                                              </p:stCondLst>
                                            </p:cTn>
                                            <p:tgtEl>
                                              <p:spTgt spid="4"/>
                                            </p:tgtEl>
                                          </p:cBhvr>
                                          <p:to x="100000" y="60000"/>
                                        </p:animScale>
                                        <p:animScale>
                                          <p:cBhvr>
                                            <p:cTn id="89" dur="83" decel="50000">
                                              <p:stCondLst>
                                                <p:cond delay="338"/>
                                              </p:stCondLst>
                                            </p:cTn>
                                            <p:tgtEl>
                                              <p:spTgt spid="4"/>
                                            </p:tgtEl>
                                          </p:cBhvr>
                                          <p:to x="100000" y="100000"/>
                                        </p:animScale>
                                        <p:animScale>
                                          <p:cBhvr>
                                            <p:cTn id="90" dur="13">
                                              <p:stCondLst>
                                                <p:cond delay="656"/>
                                              </p:stCondLst>
                                            </p:cTn>
                                            <p:tgtEl>
                                              <p:spTgt spid="4"/>
                                            </p:tgtEl>
                                          </p:cBhvr>
                                          <p:to x="100000" y="80000"/>
                                        </p:animScale>
                                        <p:animScale>
                                          <p:cBhvr>
                                            <p:cTn id="91" dur="83" decel="50000">
                                              <p:stCondLst>
                                                <p:cond delay="669"/>
                                              </p:stCondLst>
                                            </p:cTn>
                                            <p:tgtEl>
                                              <p:spTgt spid="4"/>
                                            </p:tgtEl>
                                          </p:cBhvr>
                                          <p:to x="100000" y="100000"/>
                                        </p:animScale>
                                        <p:animScale>
                                          <p:cBhvr>
                                            <p:cTn id="92" dur="13">
                                              <p:stCondLst>
                                                <p:cond delay="821"/>
                                              </p:stCondLst>
                                            </p:cTn>
                                            <p:tgtEl>
                                              <p:spTgt spid="4"/>
                                            </p:tgtEl>
                                          </p:cBhvr>
                                          <p:to x="100000" y="90000"/>
                                        </p:animScale>
                                        <p:animScale>
                                          <p:cBhvr>
                                            <p:cTn id="93" dur="83" decel="50000">
                                              <p:stCondLst>
                                                <p:cond delay="834"/>
                                              </p:stCondLst>
                                            </p:cTn>
                                            <p:tgtEl>
                                              <p:spTgt spid="4"/>
                                            </p:tgtEl>
                                          </p:cBhvr>
                                          <p:to x="100000" y="100000"/>
                                        </p:animScale>
                                        <p:animScale>
                                          <p:cBhvr>
                                            <p:cTn id="94" dur="13">
                                              <p:stCondLst>
                                                <p:cond delay="904"/>
                                              </p:stCondLst>
                                            </p:cTn>
                                            <p:tgtEl>
                                              <p:spTgt spid="4"/>
                                            </p:tgtEl>
                                          </p:cBhvr>
                                          <p:to x="100000" y="95000"/>
                                        </p:animScale>
                                        <p:animScale>
                                          <p:cBhvr>
                                            <p:cTn id="95" dur="83" decel="50000">
                                              <p:stCondLst>
                                                <p:cond delay="917"/>
                                              </p:stCondLst>
                                            </p:cTn>
                                            <p:tgtEl>
                                              <p:spTgt spid="4"/>
                                            </p:tgtEl>
                                          </p:cBhvr>
                                          <p:to x="100000" y="100000"/>
                                        </p:animScale>
                                      </p:childTnLst>
                                    </p:cTn>
                                  </p:par>
                                  <p:par>
                                    <p:cTn id="96" presetID="41" presetClass="exit" presetSubtype="0" fill="hold" grpId="14" nodeType="withEffect">
                                      <p:stCondLst>
                                        <p:cond delay="49750"/>
                                      </p:stCondLst>
                                      <p:iterate type="lt">
                                        <p:tmPct val="10000"/>
                                      </p:iterate>
                                      <p:childTnLst>
                                        <p:anim calcmode="lin" valueType="num">
                                          <p:cBhvr>
                                            <p:cTn id="97" dur="750"/>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98" dur="750"/>
                                            <p:tgtEl>
                                              <p:spTgt spid="4"/>
                                            </p:tgtEl>
                                            <p:attrNameLst>
                                              <p:attrName>ppt_y</p:attrName>
                                            </p:attrNameLst>
                                          </p:cBhvr>
                                          <p:tavLst>
                                            <p:tav tm="0">
                                              <p:val>
                                                <p:strVal val="ppt_y"/>
                                              </p:val>
                                            </p:tav>
                                            <p:tav tm="100000">
                                              <p:val>
                                                <p:strVal val="ppt_y"/>
                                              </p:val>
                                            </p:tav>
                                          </p:tavLst>
                                        </p:anim>
                                        <p:anim calcmode="lin" valueType="num">
                                          <p:cBhvr>
                                            <p:cTn id="99" dur="750"/>
                                            <p:tgtEl>
                                              <p:spTgt spid="4"/>
                                            </p:tgtEl>
                                            <p:attrNameLst>
                                              <p:attrName>ppt_h</p:attrName>
                                            </p:attrNameLst>
                                          </p:cBhvr>
                                          <p:tavLst>
                                            <p:tav tm="0">
                                              <p:val>
                                                <p:strVal val="ppt_h"/>
                                              </p:val>
                                            </p:tav>
                                            <p:tav tm="50000">
                                              <p:val>
                                                <p:strVal val="ppt_h+.01"/>
                                              </p:val>
                                            </p:tav>
                                            <p:tav tm="100000">
                                              <p:val>
                                                <p:strVal val="ppt_h/10"/>
                                              </p:val>
                                            </p:tav>
                                          </p:tavLst>
                                        </p:anim>
                                        <p:anim calcmode="lin" valueType="num">
                                          <p:cBhvr>
                                            <p:cTn id="100" dur="750"/>
                                            <p:tgtEl>
                                              <p:spTgt spid="4"/>
                                            </p:tgtEl>
                                            <p:attrNameLst>
                                              <p:attrName>ppt_w</p:attrName>
                                            </p:attrNameLst>
                                          </p:cBhvr>
                                          <p:tavLst>
                                            <p:tav tm="0">
                                              <p:val>
                                                <p:strVal val="ppt_w"/>
                                              </p:val>
                                            </p:tav>
                                            <p:tav tm="50000">
                                              <p:val>
                                                <p:strVal val="ppt_w+.01"/>
                                              </p:val>
                                            </p:tav>
                                            <p:tav tm="100000">
                                              <p:val>
                                                <p:strVal val="ppt_w/10"/>
                                              </p:val>
                                            </p:tav>
                                          </p:tavLst>
                                        </p:anim>
                                        <p:animEffect transition="out" filter="fade">
                                          <p:cBhvr>
                                            <p:cTn id="101" dur="750" tmFilter="0,0; .5, 0; 1, 1"/>
                                            <p:tgtEl>
                                              <p:spTgt spid="4"/>
                                            </p:tgtEl>
                                          </p:cBhvr>
                                        </p:animEffect>
                                        <p:set>
                                          <p:cBhvr>
                                            <p:cTn id="102" dur="1" fill="hold">
                                              <p:stCondLst>
                                                <p:cond delay="749"/>
                                              </p:stCondLst>
                                            </p:cTn>
                                            <p:tgtEl>
                                              <p:spTgt spid="4"/>
                                            </p:tgtEl>
                                            <p:attrNameLst>
                                              <p:attrName>style.visibility</p:attrName>
                                            </p:attrNameLst>
                                          </p:cBhvr>
                                          <p:to>
                                            <p:strVal val="hidden"/>
                                          </p:to>
                                        </p:set>
                                      </p:childTnLst>
                                    </p:cTn>
                                  </p:par>
                                  <p:par>
                                    <p:cTn id="103" presetID="30" presetClass="exit" presetSubtype="0" fill="hold" grpId="15" nodeType="withEffect">
                                      <p:stCondLst>
                                        <p:cond delay="49750"/>
                                      </p:stCondLst>
                                      <p:iterate type="lt">
                                        <p:tmPct val="10000"/>
                                      </p:iterate>
                                      <p:childTnLst>
                                        <p:animEffect transition="out" filter="fade">
                                          <p:cBhvr>
                                            <p:cTn id="104" dur="600" accel="100000">
                                              <p:stCondLst>
                                                <p:cond delay="150"/>
                                              </p:stCondLst>
                                            </p:cTn>
                                            <p:tgtEl>
                                              <p:spTgt spid="4"/>
                                            </p:tgtEl>
                                          </p:cBhvr>
                                        </p:animEffect>
                                        <p:anim calcmode="lin" valueType="num">
                                          <p:cBhvr>
                                            <p:cTn id="105" dur="600" accel="100000">
                                              <p:stCondLst>
                                                <p:cond delay="150"/>
                                              </p:stCondLst>
                                            </p:cTn>
                                            <p:tgtEl>
                                              <p:spTgt spid="4"/>
                                            </p:tgtEl>
                                            <p:attrNameLst>
                                              <p:attrName>style.rotation</p:attrName>
                                            </p:attrNameLst>
                                          </p:cBhvr>
                                          <p:tavLst>
                                            <p:tav tm="0">
                                              <p:val>
                                                <p:fltVal val="0"/>
                                              </p:val>
                                            </p:tav>
                                            <p:tav tm="100000">
                                              <p:val>
                                                <p:fltVal val="-90"/>
                                              </p:val>
                                            </p:tav>
                                          </p:tavLst>
                                        </p:anim>
                                        <p:anim calcmode="lin" valueType="num">
                                          <p:cBhvr>
                                            <p:cTn id="106" dur="2" decel="100000"/>
                                            <p:tgtEl>
                                              <p:spTgt spid="4"/>
                                            </p:tgtEl>
                                            <p:attrNameLst>
                                              <p:attrName>ppt_x</p:attrName>
                                            </p:attrNameLst>
                                          </p:cBhvr>
                                          <p:tavLst>
                                            <p:tav tm="0">
                                              <p:val>
                                                <p:strVal val="ppt_x"/>
                                              </p:val>
                                            </p:tav>
                                            <p:tav tm="100000">
                                              <p:val>
                                                <p:strVal val="ppt_x-0.05"/>
                                              </p:val>
                                            </p:tav>
                                          </p:tavLst>
                                        </p:anim>
                                        <p:anim calcmode="lin" valueType="num">
                                          <p:cBhvr>
                                            <p:cTn id="107" dur="2" decel="100000"/>
                                            <p:tgtEl>
                                              <p:spTgt spid="4"/>
                                            </p:tgtEl>
                                            <p:attrNameLst>
                                              <p:attrName>ppt_y</p:attrName>
                                            </p:attrNameLst>
                                          </p:cBhvr>
                                          <p:tavLst>
                                            <p:tav tm="0">
                                              <p:val>
                                                <p:strVal val="ppt_y"/>
                                              </p:val>
                                            </p:tav>
                                            <p:tav tm="100000">
                                              <p:val>
                                                <p:strVal val="ppt_y+0.1"/>
                                              </p:val>
                                            </p:tav>
                                          </p:tavLst>
                                        </p:anim>
                                        <p:anim calcmode="lin" valueType="num">
                                          <p:cBhvr>
                                            <p:cTn id="108" dur="600" accel="100000">
                                              <p:stCondLst>
                                                <p:cond delay="150"/>
                                              </p:stCondLst>
                                            </p:cTn>
                                            <p:tgtEl>
                                              <p:spTgt spid="4"/>
                                            </p:tgtEl>
                                            <p:attrNameLst>
                                              <p:attrName>ppt_x</p:attrName>
                                            </p:attrNameLst>
                                          </p:cBhvr>
                                          <p:tavLst>
                                            <p:tav tm="0">
                                              <p:val>
                                                <p:strVal val="ppt_x"/>
                                              </p:val>
                                            </p:tav>
                                            <p:tav tm="100000">
                                              <p:val>
                                                <p:strVal val="ppt_x+0.4+0.05"/>
                                              </p:val>
                                            </p:tav>
                                          </p:tavLst>
                                        </p:anim>
                                        <p:anim calcmode="lin" valueType="num">
                                          <p:cBhvr>
                                            <p:cTn id="109" dur="600" accel="100000">
                                              <p:stCondLst>
                                                <p:cond delay="150"/>
                                              </p:stCondLst>
                                            </p:cTn>
                                            <p:tgtEl>
                                              <p:spTgt spid="4"/>
                                            </p:tgtEl>
                                            <p:attrNameLst>
                                              <p:attrName>ppt_y</p:attrName>
                                            </p:attrNameLst>
                                          </p:cBhvr>
                                          <p:tavLst>
                                            <p:tav tm="0">
                                              <p:val>
                                                <p:strVal val="ppt_y"/>
                                              </p:val>
                                            </p:tav>
                                            <p:tav tm="100000">
                                              <p:val>
                                                <p:strVal val="ppt_y-0.4-0.1"/>
                                              </p:val>
                                            </p:tav>
                                          </p:tavLst>
                                        </p:anim>
                                        <p:set>
                                          <p:cBhvr>
                                            <p:cTn id="110" dur="1" fill="hold">
                                              <p:stCondLst>
                                                <p:cond delay="749"/>
                                              </p:stCondLst>
                                            </p:cTn>
                                            <p:tgtEl>
                                              <p:spTgt spid="4"/>
                                            </p:tgtEl>
                                            <p:attrNameLst>
                                              <p:attrName>style.visibility</p:attrName>
                                            </p:attrNameLst>
                                          </p:cBhvr>
                                          <p:to>
                                            <p:strVal val="hidden"/>
                                          </p:to>
                                        </p:set>
                                      </p:childTnLst>
                                    </p:cTn>
                                  </p:par>
                                  <p:par>
                                    <p:cTn id="111" presetID="38" presetClass="entr" presetSubtype="0" accel="50000" fill="hold" grpId="16" nodeType="withEffect">
                                      <p:stCondLst>
                                        <p:cond delay="54000"/>
                                      </p:stCondLst>
                                      <p:iterate type="lt">
                                        <p:tmPct val="10000"/>
                                      </p:iterate>
                                      <p:childTnLst>
                                        <p:set>
                                          <p:cBhvr>
                                            <p:cTn id="112" dur="1" fill="hold">
                                              <p:stCondLst>
                                                <p:cond delay="0"/>
                                              </p:stCondLst>
                                            </p:cTn>
                                            <p:tgtEl>
                                              <p:spTgt spid="4"/>
                                            </p:tgtEl>
                                            <p:attrNameLst>
                                              <p:attrName>style.visibility</p:attrName>
                                            </p:attrNameLst>
                                          </p:cBhvr>
                                          <p:to>
                                            <p:strVal val="visible"/>
                                          </p:to>
                                        </p:set>
                                        <p:set>
                                          <p:cBhvr>
                                            <p:cTn id="113" dur="341" fill="hold">
                                              <p:stCondLst>
                                                <p:cond delay="0"/>
                                              </p:stCondLst>
                                            </p:cTn>
                                            <p:tgtEl>
                                              <p:spTgt spid="4"/>
                                            </p:tgtEl>
                                            <p:attrNameLst>
                                              <p:attrName>style.rotation</p:attrName>
                                            </p:attrNameLst>
                                          </p:cBhvr>
                                          <p:to>
                                            <p:strVal val="-45.0"/>
                                          </p:to>
                                        </p:set>
                                        <p:anim calcmode="lin" valueType="num">
                                          <p:cBhvr>
                                            <p:cTn id="114" dur="341" fill="hold">
                                              <p:stCondLst>
                                                <p:cond delay="341"/>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115" dur="341"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16" dur="117" decel="50000" autoRev="1" fill="hold">
                                              <p:stCondLst>
                                                <p:cond delay="341"/>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7" dur="102" fill="hold">
                                              <p:stCondLst>
                                                <p:cond delay="648"/>
                                              </p:stCondLst>
                                            </p:cTn>
                                            <p:tgtEl>
                                              <p:spTgt spid="4"/>
                                            </p:tgtEl>
                                            <p:attrNameLst>
                                              <p:attrName>ppt_y</p:attrName>
                                            </p:attrNameLst>
                                          </p:cBhvr>
                                          <p:tavLst>
                                            <p:tav tm="0">
                                              <p:val>
                                                <p:strVal val="#ppt_y-(0.354*#ppt_w-0.172*#ppt_h)"/>
                                              </p:val>
                                            </p:tav>
                                            <p:tav tm="100000">
                                              <p:val>
                                                <p:strVal val="#ppt_y"/>
                                              </p:val>
                                            </p:tav>
                                          </p:tavLst>
                                        </p:anim>
                                      </p:childTnLst>
                                    </p:cTn>
                                  </p:par>
                                  <p:par>
                                    <p:cTn id="118" presetID="15" presetClass="exit" presetSubtype="0" fill="hold" grpId="17" nodeType="withEffect">
                                      <p:stCondLst>
                                        <p:cond delay="58500"/>
                                      </p:stCondLst>
                                      <p:iterate type="lt">
                                        <p:tmPct val="10000"/>
                                      </p:iterate>
                                      <p:childTnLst>
                                        <p:anim calcmode="lin" valueType="num">
                                          <p:cBhvr>
                                            <p:cTn id="119" dur="750"/>
                                            <p:tgtEl>
                                              <p:spTgt spid="4"/>
                                            </p:tgtEl>
                                            <p:attrNameLst>
                                              <p:attrName>ppt_w</p:attrName>
                                            </p:attrNameLst>
                                          </p:cBhvr>
                                          <p:tavLst>
                                            <p:tav tm="0">
                                              <p:val>
                                                <p:strVal val="ppt_w"/>
                                              </p:val>
                                            </p:tav>
                                            <p:tav tm="100000">
                                              <p:val>
                                                <p:fltVal val="0"/>
                                              </p:val>
                                            </p:tav>
                                          </p:tavLst>
                                        </p:anim>
                                        <p:anim calcmode="lin" valueType="num">
                                          <p:cBhvr>
                                            <p:cTn id="120" dur="750"/>
                                            <p:tgtEl>
                                              <p:spTgt spid="4"/>
                                            </p:tgtEl>
                                            <p:attrNameLst>
                                              <p:attrName>ppt_h</p:attrName>
                                            </p:attrNameLst>
                                          </p:cBhvr>
                                          <p:tavLst>
                                            <p:tav tm="0">
                                              <p:val>
                                                <p:strVal val="ppt_h"/>
                                              </p:val>
                                            </p:tav>
                                            <p:tav tm="100000">
                                              <p:val>
                                                <p:fltVal val="0"/>
                                              </p:val>
                                            </p:tav>
                                          </p:tavLst>
                                        </p:anim>
                                        <p:anim calcmode="lin" valueType="num">
                                          <p:cBhvr>
                                            <p:cTn id="121" dur="750"/>
                                            <p:tgtEl>
                                              <p:spTgt spid="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22" dur="750"/>
                                            <p:tgtEl>
                                              <p:spTgt spid="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23" dur="1" fill="hold">
                                              <p:stCondLst>
                                                <p:cond delay="7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4" fill="hold" display="0">
                      <p:stCondLst>
                        <p:cond delay="indefinite"/>
                      </p:stCondLst>
                    </p:cTn>
                    <p:tgtEl>
                      <p:spTgt spid="2"/>
                    </p:tgtEl>
                  </p:cMediaNode>
                </p:video>
              </p:childTnLst>
            </p:cTn>
          </p:par>
        </p:tnLst>
        <p:bldLst>
          <p:bldP spid="4" grpId="0"/>
          <p:bldP spid="4" grpId="1"/>
          <p:bldP spid="4" grpId="2"/>
          <p:bldP spid="4" grpId="3"/>
          <p:bldP spid="4" grpId="4"/>
          <p:bldP spid="4" grpId="5"/>
          <p:bldP spid="4" grpId="6"/>
          <p:bldP spid="4" grpId="7"/>
          <p:bldP spid="4" grpId="8"/>
          <p:bldP spid="4" grpId="9"/>
          <p:bldP spid="4" grpId="10"/>
          <p:bldP spid="4" grpId="11"/>
          <p:bldP spid="4" grpId="12"/>
          <p:bldP spid="4" grpId="13"/>
          <p:bldP spid="4" grpId="14"/>
          <p:bldP spid="4" grpId="15"/>
          <p:bldP spid="4" grpId="16"/>
          <p:bldP spid="4" grpId="17"/>
          <p:bldP spid="4" grpId="18"/>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297" fill="hold"/>
                                            <p:tgtEl>
                                              <p:spTgt spid="2"/>
                                            </p:tgtEl>
                                          </p:cBhvr>
                                        </p:cmd>
                                      </p:childTnLst>
                                    </p:cTn>
                                  </p:par>
                                  <p:par>
                                    <p:cTn id="7" presetID="55" presetClass="entr" presetSubtype="0" fill="hold" grpId="0" nodeType="withEffect">
                                      <p:stCondLst>
                                        <p:cond delay="1500"/>
                                      </p:stCondLst>
                                      <p:iterate type="lt">
                                        <p:tmPct val="10000"/>
                                      </p:iterate>
                                      <p:childTnLst>
                                        <p:set>
                                          <p:cBhvr>
                                            <p:cTn id="8" dur="1" fill="hold">
                                              <p:stCondLst>
                                                <p:cond delay="0"/>
                                              </p:stCondLst>
                                            </p:cTn>
                                            <p:tgtEl>
                                              <p:spTgt spid="4"/>
                                            </p:tgtEl>
                                            <p:attrNameLst>
                                              <p:attrName>style.visibility</p:attrName>
                                            </p:attrNameLst>
                                          </p:cBhvr>
                                          <p:to>
                                            <p:strVal val="visible"/>
                                          </p:to>
                                        </p:set>
                                        <p:anim calcmode="lin" valueType="num">
                                          <p:cBhvr>
                                            <p:cTn id="9" dur="500" fill="hold"/>
                                            <p:tgtEl>
                                              <p:spTgt spid="4"/>
                                            </p:tgtEl>
                                            <p:attrNameLst>
                                              <p:attrName>ppt_w</p:attrName>
                                            </p:attrNameLst>
                                          </p:cBhvr>
                                          <p:tavLst>
                                            <p:tav tm="0">
                                              <p:val>
                                                <p:strVal val="#ppt_w*0.7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animEffect transition="in" filter="fade">
                                          <p:cBhvr>
                                            <p:cTn id="11" dur="500"/>
                                            <p:tgtEl>
                                              <p:spTgt spid="4"/>
                                            </p:tgtEl>
                                          </p:cBhvr>
                                        </p:animEffect>
                                      </p:childTnLst>
                                    </p:cTn>
                                  </p:par>
                                  <p:par>
                                    <p:cTn id="12" presetID="50" presetClass="exit" presetSubtype="0" accel="100000" fill="hold" grpId="1" nodeType="withEffect">
                                      <p:stCondLst>
                                        <p:cond delay="5000"/>
                                      </p:stCondLst>
                                      <p:iterate type="lt">
                                        <p:tmPct val="10000"/>
                                      </p:iterate>
                                      <p:childTnLst>
                                        <p:anim calcmode="lin" valueType="num">
                                          <p:cBhvr>
                                            <p:cTn id="13" dur="500"/>
                                            <p:tgtEl>
                                              <p:spTgt spid="4"/>
                                            </p:tgtEl>
                                            <p:attrNameLst>
                                              <p:attrName>ppt_w</p:attrName>
                                            </p:attrNameLst>
                                          </p:cBhvr>
                                          <p:tavLst>
                                            <p:tav tm="0">
                                              <p:val>
                                                <p:strVal val="ppt_w"/>
                                              </p:val>
                                            </p:tav>
                                            <p:tav tm="100000">
                                              <p:val>
                                                <p:strVal val="ppt_w+.3"/>
                                              </p:val>
                                            </p:tav>
                                          </p:tavLst>
                                        </p:anim>
                                        <p:anim calcmode="lin" valueType="num">
                                          <p:cBhvr>
                                            <p:cTn id="14" dur="500"/>
                                            <p:tgtEl>
                                              <p:spTgt spid="4"/>
                                            </p:tgtEl>
                                            <p:attrNameLst>
                                              <p:attrName>ppt_h</p:attrName>
                                            </p:attrNameLst>
                                          </p:cBhvr>
                                          <p:tavLst>
                                            <p:tav tm="0">
                                              <p:val>
                                                <p:strVal val="ppt_h"/>
                                              </p:val>
                                            </p:tav>
                                            <p:tav tm="100000">
                                              <p:val>
                                                <p:strVal val="ppt_h"/>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2" presetClass="entr" presetSubtype="1" fill="hold" grpId="2" nodeType="withEffect">
                                      <p:stCondLst>
                                        <p:cond delay="8250"/>
                                      </p:stCondLst>
                                      <p:iterate type="lt">
                                        <p:tmPct val="10000"/>
                                      </p:iterate>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0-#ppt_h/2"/>
                                              </p:val>
                                            </p:tav>
                                            <p:tav tm="100000">
                                              <p:val>
                                                <p:strVal val="#ppt_y"/>
                                              </p:val>
                                            </p:tav>
                                          </p:tavLst>
                                        </p:anim>
                                      </p:childTnLst>
                                    </p:cTn>
                                  </p:par>
                                  <p:par>
                                    <p:cTn id="21" presetID="10" presetClass="entr" presetSubtype="0" fill="hold" grpId="3" nodeType="withEffect">
                                      <p:stCondLst>
                                        <p:cond delay="8250"/>
                                      </p:stCondLst>
                                      <p:iterate type="lt">
                                        <p:tmPct val="10000"/>
                                      </p:iterate>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childTnLst>
                                    </p:cTn>
                                  </p:par>
                                  <p:par>
                                    <p:cTn id="24" presetID="21" presetClass="exit" presetSubtype="4" fill="hold" grpId="4" nodeType="withEffect">
                                      <p:stCondLst>
                                        <p:cond delay="14000"/>
                                      </p:stCondLst>
                                      <p:iterate type="lt">
                                        <p:tmPct val="10000"/>
                                      </p:iterate>
                                      <p:childTnLst>
                                        <p:animEffect transition="out" filter="wheel(4)">
                                          <p:cBhvr>
                                            <p:cTn id="25" dur="750"/>
                                            <p:tgtEl>
                                              <p:spTgt spid="4"/>
                                            </p:tgtEl>
                                          </p:cBhvr>
                                        </p:animEffect>
                                        <p:set>
                                          <p:cBhvr>
                                            <p:cTn id="26" dur="1" fill="hold">
                                              <p:stCondLst>
                                                <p:cond delay="749"/>
                                              </p:stCondLst>
                                            </p:cTn>
                                            <p:tgtEl>
                                              <p:spTgt spid="4"/>
                                            </p:tgtEl>
                                            <p:attrNameLst>
                                              <p:attrName>style.visibility</p:attrName>
                                            </p:attrNameLst>
                                          </p:cBhvr>
                                          <p:to>
                                            <p:strVal val="hidden"/>
                                          </p:to>
                                        </p:set>
                                      </p:childTnLst>
                                    </p:cTn>
                                  </p:par>
                                  <p:par>
                                    <p:cTn id="27" presetID="56" presetClass="entr" presetSubtype="0" fill="hold" grpId="5" nodeType="withEffect">
                                      <p:stCondLst>
                                        <p:cond delay="18500"/>
                                      </p:stCondLst>
                                      <p:iterate type="lt">
                                        <p:tmPct val="10000"/>
                                      </p:iterate>
                                      <p:childTnLst>
                                        <p:set>
                                          <p:cBhvr>
                                            <p:cTn id="28" dur="1" fill="hold">
                                              <p:stCondLst>
                                                <p:cond delay="0"/>
                                              </p:stCondLst>
                                            </p:cTn>
                                            <p:tgtEl>
                                              <p:spTgt spid="4"/>
                                            </p:tgtEl>
                                            <p:attrNameLst>
                                              <p:attrName>style.visibility</p:attrName>
                                            </p:attrNameLst>
                                          </p:cBhvr>
                                          <p:to>
                                            <p:strVal val="visible"/>
                                          </p:to>
                                        </p:set>
                                        <p:anim by="(-#ppt_w*2)" calcmode="lin" valueType="num">
                                          <p:cBhvr rctx="PPT">
                                            <p:cTn id="29" dur="250" autoRev="1" fill="hold">
                                              <p:stCondLst>
                                                <p:cond delay="0"/>
                                              </p:stCondLst>
                                            </p:cTn>
                                            <p:tgtEl>
                                              <p:spTgt spid="4"/>
                                            </p:tgtEl>
                                            <p:attrNameLst>
                                              <p:attrName>ppt_w</p:attrName>
                                            </p:attrNameLst>
                                          </p:cBhvr>
                                        </p:anim>
                                        <p:anim by="(#ppt_w*0.50)" calcmode="lin" valueType="num">
                                          <p:cBhvr>
                                            <p:cTn id="30" dur="250" decel="50000" autoRev="1" fill="hold">
                                              <p:stCondLst>
                                                <p:cond delay="0"/>
                                              </p:stCondLst>
                                            </p:cTn>
                                            <p:tgtEl>
                                              <p:spTgt spid="4"/>
                                            </p:tgtEl>
                                            <p:attrNameLst>
                                              <p:attrName>ppt_x</p:attrName>
                                            </p:attrNameLst>
                                          </p:cBhvr>
                                        </p:anim>
                                        <p:anim from="(-#ppt_h/2)" to="(#ppt_y)" calcmode="lin" valueType="num">
                                          <p:cBhvr>
                                            <p:cTn id="31" dur="500" fill="hold">
                                              <p:stCondLst>
                                                <p:cond delay="0"/>
                                              </p:stCondLst>
                                            </p:cTn>
                                            <p:tgtEl>
                                              <p:spTgt spid="4"/>
                                            </p:tgtEl>
                                            <p:attrNameLst>
                                              <p:attrName>ppt_y</p:attrName>
                                            </p:attrNameLst>
                                          </p:cBhvr>
                                        </p:anim>
                                        <p:animRot by="21600000">
                                          <p:cBhvr>
                                            <p:cTn id="32" dur="500" fill="hold">
                                              <p:stCondLst>
                                                <p:cond delay="0"/>
                                              </p:stCondLst>
                                            </p:cTn>
                                            <p:tgtEl>
                                              <p:spTgt spid="4"/>
                                            </p:tgtEl>
                                            <p:attrNameLst>
                                              <p:attrName>r</p:attrName>
                                            </p:attrNameLst>
                                          </p:cBhvr>
                                        </p:animRot>
                                      </p:childTnLst>
                                    </p:cTn>
                                  </p:par>
                                  <p:par>
                                    <p:cTn id="33" presetID="17" presetClass="entr" presetSubtype="10" fill="hold" grpId="6" nodeType="withEffect">
                                      <p:stCondLst>
                                        <p:cond delay="18500"/>
                                      </p:stCondLst>
                                      <p:iterate type="lt">
                                        <p:tmPct val="10000"/>
                                      </p:iterate>
                                      <p:childTnLst>
                                        <p:set>
                                          <p:cBhvr>
                                            <p:cTn id="34" dur="1" fill="hold">
                                              <p:stCondLst>
                                                <p:cond delay="0"/>
                                              </p:stCondLst>
                                            </p:cTn>
                                            <p:tgtEl>
                                              <p:spTgt spid="4"/>
                                            </p:tgtEl>
                                            <p:attrNameLst>
                                              <p:attrName>style.visibility</p:attrName>
                                            </p:attrNameLst>
                                          </p:cBhvr>
                                          <p:to>
                                            <p:strVal val="visible"/>
                                          </p:to>
                                        </p:set>
                                        <p:anim calcmode="lin" valueType="num">
                                          <p:cBhvr>
                                            <p:cTn id="35" dur="500" fill="hold"/>
                                            <p:tgtEl>
                                              <p:spTgt spid="4"/>
                                            </p:tgtEl>
                                            <p:attrNameLst>
                                              <p:attrName>ppt_w</p:attrName>
                                            </p:attrNameLst>
                                          </p:cBhvr>
                                          <p:tavLst>
                                            <p:tav tm="0">
                                              <p:val>
                                                <p:fltVal val="0"/>
                                              </p:val>
                                            </p:tav>
                                            <p:tav tm="100000">
                                              <p:val>
                                                <p:strVal val="#ppt_w"/>
                                              </p:val>
                                            </p:tav>
                                          </p:tavLst>
                                        </p:anim>
                                        <p:anim calcmode="lin" valueType="num">
                                          <p:cBhvr>
                                            <p:cTn id="36" dur="500" fill="hold"/>
                                            <p:tgtEl>
                                              <p:spTgt spid="4"/>
                                            </p:tgtEl>
                                            <p:attrNameLst>
                                              <p:attrName>ppt_h</p:attrName>
                                            </p:attrNameLst>
                                          </p:cBhvr>
                                          <p:tavLst>
                                            <p:tav tm="0">
                                              <p:val>
                                                <p:strVal val="#ppt_h"/>
                                              </p:val>
                                            </p:tav>
                                            <p:tav tm="100000">
                                              <p:val>
                                                <p:strVal val="#ppt_h"/>
                                              </p:val>
                                            </p:tav>
                                          </p:tavLst>
                                        </p:anim>
                                      </p:childTnLst>
                                    </p:cTn>
                                  </p:par>
                                  <p:par>
                                    <p:cTn id="37" presetID="31" presetClass="exit" presetSubtype="0" fill="hold" grpId="7" nodeType="withEffect">
                                      <p:stCondLst>
                                        <p:cond delay="22250"/>
                                      </p:stCondLst>
                                      <p:iterate type="lt">
                                        <p:tmPct val="10000"/>
                                      </p:iterate>
                                      <p:childTnLst>
                                        <p:anim calcmode="lin" valueType="num">
                                          <p:cBhvr>
                                            <p:cTn id="38" dur="750"/>
                                            <p:tgtEl>
                                              <p:spTgt spid="4"/>
                                            </p:tgtEl>
                                            <p:attrNameLst>
                                              <p:attrName>ppt_w</p:attrName>
                                            </p:attrNameLst>
                                          </p:cBhvr>
                                          <p:tavLst>
                                            <p:tav tm="0">
                                              <p:val>
                                                <p:strVal val="ppt_w"/>
                                              </p:val>
                                            </p:tav>
                                            <p:tav tm="100000">
                                              <p:val>
                                                <p:fltVal val="0"/>
                                              </p:val>
                                            </p:tav>
                                          </p:tavLst>
                                        </p:anim>
                                        <p:anim calcmode="lin" valueType="num">
                                          <p:cBhvr>
                                            <p:cTn id="39" dur="750"/>
                                            <p:tgtEl>
                                              <p:spTgt spid="4"/>
                                            </p:tgtEl>
                                            <p:attrNameLst>
                                              <p:attrName>ppt_h</p:attrName>
                                            </p:attrNameLst>
                                          </p:cBhvr>
                                          <p:tavLst>
                                            <p:tav tm="0">
                                              <p:val>
                                                <p:strVal val="ppt_h"/>
                                              </p:val>
                                            </p:tav>
                                            <p:tav tm="100000">
                                              <p:val>
                                                <p:fltVal val="0"/>
                                              </p:val>
                                            </p:tav>
                                          </p:tavLst>
                                        </p:anim>
                                        <p:anim calcmode="lin" valueType="num">
                                          <p:cBhvr>
                                            <p:cTn id="40" dur="750"/>
                                            <p:tgtEl>
                                              <p:spTgt spid="4"/>
                                            </p:tgtEl>
                                            <p:attrNameLst>
                                              <p:attrName>style.rotation</p:attrName>
                                            </p:attrNameLst>
                                          </p:cBhvr>
                                          <p:tavLst>
                                            <p:tav tm="0">
                                              <p:val>
                                                <p:fltVal val="0"/>
                                              </p:val>
                                            </p:tav>
                                            <p:tav tm="100000">
                                              <p:val>
                                                <p:fltVal val="90"/>
                                              </p:val>
                                            </p:tav>
                                          </p:tavLst>
                                        </p:anim>
                                        <p:animEffect transition="out" filter="fade">
                                          <p:cBhvr>
                                            <p:cTn id="41" dur="750"/>
                                            <p:tgtEl>
                                              <p:spTgt spid="4"/>
                                            </p:tgtEl>
                                          </p:cBhvr>
                                        </p:animEffect>
                                        <p:set>
                                          <p:cBhvr>
                                            <p:cTn id="42" dur="1" fill="hold">
                                              <p:stCondLst>
                                                <p:cond delay="749"/>
                                              </p:stCondLst>
                                            </p:cTn>
                                            <p:tgtEl>
                                              <p:spTgt spid="4"/>
                                            </p:tgtEl>
                                            <p:attrNameLst>
                                              <p:attrName>style.visibility</p:attrName>
                                            </p:attrNameLst>
                                          </p:cBhvr>
                                          <p:to>
                                            <p:strVal val="hidden"/>
                                          </p:to>
                                        </p:set>
                                      </p:childTnLst>
                                    </p:cTn>
                                  </p:par>
                                  <p:par>
                                    <p:cTn id="43" presetID="25" presetClass="entr" presetSubtype="0" fill="hold" grpId="8" nodeType="withEffect">
                                      <p:stCondLst>
                                        <p:cond delay="26500"/>
                                      </p:stCondLst>
                                      <p:iterate type="lt">
                                        <p:tmPct val="10000"/>
                                      </p:iterate>
                                      <p:childTnLst>
                                        <p:set>
                                          <p:cBhvr>
                                            <p:cTn id="44" dur="1" fill="hold">
                                              <p:stCondLst>
                                                <p:cond delay="0"/>
                                              </p:stCondLst>
                                            </p:cTn>
                                            <p:tgtEl>
                                              <p:spTgt spid="4"/>
                                            </p:tgtEl>
                                            <p:attrNameLst>
                                              <p:attrName>style.visibility</p:attrName>
                                            </p:attrNameLst>
                                          </p:cBhvr>
                                          <p:to>
                                            <p:strVal val="visible"/>
                                          </p:to>
                                        </p:set>
                                        <p:anim calcmode="lin" valueType="num">
                                          <p:cBhvr>
                                            <p:cTn id="45" dur="375"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46" dur="375"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47" dur="375" accel="50000" fill="hold">
                                              <p:stCondLst>
                                                <p:cond delay="375"/>
                                              </p:stCondLst>
                                            </p:cTn>
                                            <p:tgtEl>
                                              <p:spTgt spid="4"/>
                                            </p:tgtEl>
                                            <p:attrNameLst>
                                              <p:attrName>ppt_w</p:attrName>
                                            </p:attrNameLst>
                                          </p:cBhvr>
                                          <p:tavLst>
                                            <p:tav tm="0">
                                              <p:val>
                                                <p:strVal val="#ppt_w*.05"/>
                                              </p:val>
                                            </p:tav>
                                            <p:tav tm="100000">
                                              <p:val>
                                                <p:strVal val="#ppt_w"/>
                                              </p:val>
                                            </p:tav>
                                          </p:tavLst>
                                        </p:anim>
                                        <p:anim calcmode="lin" valueType="num">
                                          <p:cBhvr>
                                            <p:cTn id="48" dur="750" fill="hold"/>
                                            <p:tgtEl>
                                              <p:spTgt spid="4"/>
                                            </p:tgtEl>
                                            <p:attrNameLst>
                                              <p:attrName>ppt_h</p:attrName>
                                            </p:attrNameLst>
                                          </p:cBhvr>
                                          <p:tavLst>
                                            <p:tav tm="0">
                                              <p:val>
                                                <p:strVal val="#ppt_h"/>
                                              </p:val>
                                            </p:tav>
                                            <p:tav tm="100000">
                                              <p:val>
                                                <p:strVal val="#ppt_h"/>
                                              </p:val>
                                            </p:tav>
                                          </p:tavLst>
                                        </p:anim>
                                        <p:anim calcmode="lin" valueType="num">
                                          <p:cBhvr>
                                            <p:cTn id="49" dur="375"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50" dur="375"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51" dur="375" accel="50000" fill="hold">
                                              <p:stCondLst>
                                                <p:cond delay="375"/>
                                              </p:stCondLst>
                                            </p:cTn>
                                            <p:tgtEl>
                                              <p:spTgt spid="4"/>
                                            </p:tgtEl>
                                            <p:attrNameLst>
                                              <p:attrName>ppt_y</p:attrName>
                                            </p:attrNameLst>
                                          </p:cBhvr>
                                          <p:tavLst>
                                            <p:tav tm="0">
                                              <p:val>
                                                <p:strVal val="#ppt_y+.1"/>
                                              </p:val>
                                            </p:tav>
                                            <p:tav tm="100000">
                                              <p:val>
                                                <p:strVal val="#ppt_y"/>
                                              </p:val>
                                            </p:tav>
                                          </p:tavLst>
                                        </p:anim>
                                        <p:animEffect transition="in" filter="fade">
                                          <p:cBhvr>
                                            <p:cTn id="52" dur="750" decel="50000">
                                              <p:stCondLst>
                                                <p:cond delay="0"/>
                                              </p:stCondLst>
                                            </p:cTn>
                                            <p:tgtEl>
                                              <p:spTgt spid="4"/>
                                            </p:tgtEl>
                                          </p:cBhvr>
                                        </p:animEffect>
                                      </p:childTnLst>
                                    </p:cTn>
                                  </p:par>
                                  <p:par>
                                    <p:cTn id="53" presetID="10" presetClass="entr" presetSubtype="0" fill="hold" grpId="9" nodeType="withEffect">
                                      <p:stCondLst>
                                        <p:cond delay="26500"/>
                                      </p:stCondLst>
                                      <p:iterate type="lt">
                                        <p:tmPct val="10000"/>
                                      </p:iterate>
                                      <p:childTnLst>
                                        <p:set>
                                          <p:cBhvr>
                                            <p:cTn id="54" dur="1" fill="hold">
                                              <p:stCondLst>
                                                <p:cond delay="0"/>
                                              </p:stCondLst>
                                            </p:cTn>
                                            <p:tgtEl>
                                              <p:spTgt spid="4"/>
                                            </p:tgtEl>
                                            <p:attrNameLst>
                                              <p:attrName>style.visibility</p:attrName>
                                            </p:attrNameLst>
                                          </p:cBhvr>
                                          <p:to>
                                            <p:strVal val="visible"/>
                                          </p:to>
                                        </p:set>
                                        <p:animEffect transition="in" filter="fade">
                                          <p:cBhvr>
                                            <p:cTn id="55" dur="750"/>
                                            <p:tgtEl>
                                              <p:spTgt spid="4"/>
                                            </p:tgtEl>
                                          </p:cBhvr>
                                        </p:animEffect>
                                      </p:childTnLst>
                                    </p:cTn>
                                  </p:par>
                                  <p:par>
                                    <p:cTn id="56" presetID="23" presetClass="exit" presetSubtype="544" fill="hold" grpId="10" nodeType="withEffect">
                                      <p:stCondLst>
                                        <p:cond delay="31000"/>
                                      </p:stCondLst>
                                      <p:iterate type="lt">
                                        <p:tmPct val="10000"/>
                                      </p:iterate>
                                      <p:childTnLst>
                                        <p:anim calcmode="lin" valueType="num">
                                          <p:cBhvr>
                                            <p:cTn id="57" dur="750"/>
                                            <p:tgtEl>
                                              <p:spTgt spid="4"/>
                                            </p:tgtEl>
                                            <p:attrNameLst>
                                              <p:attrName>ppt_w</p:attrName>
                                            </p:attrNameLst>
                                          </p:cBhvr>
                                          <p:tavLst>
                                            <p:tav tm="0">
                                              <p:val>
                                                <p:strVal val="ppt_w"/>
                                              </p:val>
                                            </p:tav>
                                            <p:tav tm="100000">
                                              <p:val>
                                                <p:fltVal val="0"/>
                                              </p:val>
                                            </p:tav>
                                          </p:tavLst>
                                        </p:anim>
                                        <p:anim calcmode="lin" valueType="num">
                                          <p:cBhvr>
                                            <p:cTn id="58" dur="750"/>
                                            <p:tgtEl>
                                              <p:spTgt spid="4"/>
                                            </p:tgtEl>
                                            <p:attrNameLst>
                                              <p:attrName>ppt_h</p:attrName>
                                            </p:attrNameLst>
                                          </p:cBhvr>
                                          <p:tavLst>
                                            <p:tav tm="0">
                                              <p:val>
                                                <p:strVal val="ppt_h"/>
                                              </p:val>
                                            </p:tav>
                                            <p:tav tm="100000">
                                              <p:val>
                                                <p:fltVal val="0"/>
                                              </p:val>
                                            </p:tav>
                                          </p:tavLst>
                                        </p:anim>
                                        <p:anim calcmode="lin" valueType="num">
                                          <p:cBhvr>
                                            <p:cTn id="59" dur="750"/>
                                            <p:tgtEl>
                                              <p:spTgt spid="4"/>
                                            </p:tgtEl>
                                            <p:attrNameLst>
                                              <p:attrName>ppt_x</p:attrName>
                                            </p:attrNameLst>
                                          </p:cBhvr>
                                          <p:tavLst>
                                            <p:tav tm="0">
                                              <p:val>
                                                <p:strVal val="ppt_x"/>
                                              </p:val>
                                            </p:tav>
                                            <p:tav tm="100000">
                                              <p:val>
                                                <p:fltVal val="0.5"/>
                                              </p:val>
                                            </p:tav>
                                          </p:tavLst>
                                        </p:anim>
                                        <p:anim calcmode="lin" valueType="num">
                                          <p:cBhvr>
                                            <p:cTn id="60" dur="750"/>
                                            <p:tgtEl>
                                              <p:spTgt spid="4"/>
                                            </p:tgtEl>
                                            <p:attrNameLst>
                                              <p:attrName>ppt_y</p:attrName>
                                            </p:attrNameLst>
                                          </p:cBhvr>
                                          <p:tavLst>
                                            <p:tav tm="0">
                                              <p:val>
                                                <p:strVal val="ppt_y"/>
                                              </p:val>
                                            </p:tav>
                                            <p:tav tm="100000">
                                              <p:val>
                                                <p:fltVal val="0.5"/>
                                              </p:val>
                                            </p:tav>
                                          </p:tavLst>
                                        </p:anim>
                                        <p:set>
                                          <p:cBhvr>
                                            <p:cTn id="61" dur="1" fill="hold">
                                              <p:stCondLst>
                                                <p:cond delay="749"/>
                                              </p:stCondLst>
                                            </p:cTn>
                                            <p:tgtEl>
                                              <p:spTgt spid="4"/>
                                            </p:tgtEl>
                                            <p:attrNameLst>
                                              <p:attrName>style.visibility</p:attrName>
                                            </p:attrNameLst>
                                          </p:cBhvr>
                                          <p:to>
                                            <p:strVal val="hidden"/>
                                          </p:to>
                                        </p:set>
                                      </p:childTnLst>
                                    </p:cTn>
                                  </p:par>
                                  <p:par>
                                    <p:cTn id="62" presetID="41" presetClass="entr" presetSubtype="0" fill="hold" grpId="11" nodeType="withEffect">
                                      <p:stCondLst>
                                        <p:cond delay="35250"/>
                                      </p:stCondLst>
                                      <p:iterate type="lt">
                                        <p:tmPct val="10000"/>
                                      </p:iterate>
                                      <p:childTnLst>
                                        <p:set>
                                          <p:cBhvr>
                                            <p:cTn id="63" dur="1" fill="hold">
                                              <p:stCondLst>
                                                <p:cond delay="0"/>
                                              </p:stCondLst>
                                            </p:cTn>
                                            <p:tgtEl>
                                              <p:spTgt spid="4"/>
                                            </p:tgtEl>
                                            <p:attrNameLst>
                                              <p:attrName>style.visibility</p:attrName>
                                            </p:attrNameLst>
                                          </p:cBhvr>
                                          <p:to>
                                            <p:strVal val="visible"/>
                                          </p:to>
                                        </p:set>
                                        <p:anim calcmode="lin" valueType="num">
                                          <p:cBhvr>
                                            <p:cTn id="64" dur="7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65" dur="750" fill="hold"/>
                                            <p:tgtEl>
                                              <p:spTgt spid="4"/>
                                            </p:tgtEl>
                                            <p:attrNameLst>
                                              <p:attrName>ppt_y</p:attrName>
                                            </p:attrNameLst>
                                          </p:cBhvr>
                                          <p:tavLst>
                                            <p:tav tm="0">
                                              <p:val>
                                                <p:strVal val="#ppt_y"/>
                                              </p:val>
                                            </p:tav>
                                            <p:tav tm="100000">
                                              <p:val>
                                                <p:strVal val="#ppt_y"/>
                                              </p:val>
                                            </p:tav>
                                          </p:tavLst>
                                        </p:anim>
                                        <p:anim calcmode="lin" valueType="num">
                                          <p:cBhvr>
                                            <p:cTn id="66" dur="7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67" dur="7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68" dur="750" tmFilter="0,0; .5, 1; 1, 1"/>
                                            <p:tgtEl>
                                              <p:spTgt spid="4"/>
                                            </p:tgtEl>
                                          </p:cBhvr>
                                        </p:animEffect>
                                      </p:childTnLst>
                                    </p:cTn>
                                  </p:par>
                                  <p:par>
                                    <p:cTn id="69" presetID="55" presetClass="entr" presetSubtype="0" fill="hold" grpId="18" nodeType="withEffect">
                                      <p:stCondLst>
                                        <p:cond delay="35250"/>
                                      </p:stCondLst>
                                      <p:iterate type="lt">
                                        <p:tmPct val="10000"/>
                                      </p:iterate>
                                      <p:childTnLst>
                                        <p:set>
                                          <p:cBhvr>
                                            <p:cTn id="70" dur="1" fill="hold">
                                              <p:stCondLst>
                                                <p:cond delay="0"/>
                                              </p:stCondLst>
                                            </p:cTn>
                                            <p:tgtEl>
                                              <p:spTgt spid="4"/>
                                            </p:tgtEl>
                                            <p:attrNameLst>
                                              <p:attrName>style.visibility</p:attrName>
                                            </p:attrNameLst>
                                          </p:cBhvr>
                                          <p:to>
                                            <p:strVal val="visible"/>
                                          </p:to>
                                        </p:set>
                                        <p:anim calcmode="lin" valueType="num">
                                          <p:cBhvr>
                                            <p:cTn id="71" dur="750" fill="hold"/>
                                            <p:tgtEl>
                                              <p:spTgt spid="4"/>
                                            </p:tgtEl>
                                            <p:attrNameLst>
                                              <p:attrName>ppt_w</p:attrName>
                                            </p:attrNameLst>
                                          </p:cBhvr>
                                          <p:tavLst>
                                            <p:tav tm="0">
                                              <p:val>
                                                <p:strVal val="#ppt_w*0.70"/>
                                              </p:val>
                                            </p:tav>
                                            <p:tav tm="100000">
                                              <p:val>
                                                <p:strVal val="#ppt_w"/>
                                              </p:val>
                                            </p:tav>
                                          </p:tavLst>
                                        </p:anim>
                                        <p:anim calcmode="lin" valueType="num">
                                          <p:cBhvr>
                                            <p:cTn id="72" dur="750" fill="hold"/>
                                            <p:tgtEl>
                                              <p:spTgt spid="4"/>
                                            </p:tgtEl>
                                            <p:attrNameLst>
                                              <p:attrName>ppt_h</p:attrName>
                                            </p:attrNameLst>
                                          </p:cBhvr>
                                          <p:tavLst>
                                            <p:tav tm="0">
                                              <p:val>
                                                <p:strVal val="#ppt_h"/>
                                              </p:val>
                                            </p:tav>
                                            <p:tav tm="100000">
                                              <p:val>
                                                <p:strVal val="#ppt_h"/>
                                              </p:val>
                                            </p:tav>
                                          </p:tavLst>
                                        </p:anim>
                                        <p:animEffect transition="in" filter="fade">
                                          <p:cBhvr>
                                            <p:cTn id="73" dur="750"/>
                                            <p:tgtEl>
                                              <p:spTgt spid="4"/>
                                            </p:tgtEl>
                                          </p:cBhvr>
                                        </p:animEffect>
                                      </p:childTnLst>
                                    </p:cTn>
                                  </p:par>
                                  <p:par>
                                    <p:cTn id="74" presetID="49" presetClass="exit" presetSubtype="0" accel="100000" fill="hold" grpId="12" nodeType="withEffect">
                                      <p:stCondLst>
                                        <p:cond delay="40000"/>
                                      </p:stCondLst>
                                      <p:iterate type="lt">
                                        <p:tmPct val="10000"/>
                                      </p:iterate>
                                      <p:childTnLst>
                                        <p:anim calcmode="lin" valueType="num">
                                          <p:cBhvr>
                                            <p:cTn id="75" dur="750"/>
                                            <p:tgtEl>
                                              <p:spTgt spid="4"/>
                                            </p:tgtEl>
                                            <p:attrNameLst>
                                              <p:attrName>ppt_w</p:attrName>
                                            </p:attrNameLst>
                                          </p:cBhvr>
                                          <p:tavLst>
                                            <p:tav tm="0">
                                              <p:val>
                                                <p:strVal val="ppt_w"/>
                                              </p:val>
                                            </p:tav>
                                            <p:tav tm="100000">
                                              <p:val>
                                                <p:fltVal val="0"/>
                                              </p:val>
                                            </p:tav>
                                          </p:tavLst>
                                        </p:anim>
                                        <p:anim calcmode="lin" valueType="num">
                                          <p:cBhvr>
                                            <p:cTn id="76" dur="750"/>
                                            <p:tgtEl>
                                              <p:spTgt spid="4"/>
                                            </p:tgtEl>
                                            <p:attrNameLst>
                                              <p:attrName>ppt_h</p:attrName>
                                            </p:attrNameLst>
                                          </p:cBhvr>
                                          <p:tavLst>
                                            <p:tav tm="0">
                                              <p:val>
                                                <p:strVal val="ppt_h"/>
                                              </p:val>
                                            </p:tav>
                                            <p:tav tm="100000">
                                              <p:val>
                                                <p:fltVal val="0"/>
                                              </p:val>
                                            </p:tav>
                                          </p:tavLst>
                                        </p:anim>
                                        <p:anim calcmode="lin" valueType="num">
                                          <p:cBhvr>
                                            <p:cTn id="77" dur="750"/>
                                            <p:tgtEl>
                                              <p:spTgt spid="4"/>
                                            </p:tgtEl>
                                            <p:attrNameLst>
                                              <p:attrName>style.rotation</p:attrName>
                                            </p:attrNameLst>
                                          </p:cBhvr>
                                          <p:tavLst>
                                            <p:tav tm="0">
                                              <p:val>
                                                <p:fltVal val="0"/>
                                              </p:val>
                                            </p:tav>
                                            <p:tav tm="100000">
                                              <p:val>
                                                <p:fltVal val="360"/>
                                              </p:val>
                                            </p:tav>
                                          </p:tavLst>
                                        </p:anim>
                                        <p:animEffect transition="out" filter="fade">
                                          <p:cBhvr>
                                            <p:cTn id="78" dur="750"/>
                                            <p:tgtEl>
                                              <p:spTgt spid="4"/>
                                            </p:tgtEl>
                                          </p:cBhvr>
                                        </p:animEffect>
                                        <p:set>
                                          <p:cBhvr>
                                            <p:cTn id="79" dur="1" fill="hold">
                                              <p:stCondLst>
                                                <p:cond delay="749"/>
                                              </p:stCondLst>
                                            </p:cTn>
                                            <p:tgtEl>
                                              <p:spTgt spid="4"/>
                                            </p:tgtEl>
                                            <p:attrNameLst>
                                              <p:attrName>style.visibility</p:attrName>
                                            </p:attrNameLst>
                                          </p:cBhvr>
                                          <p:to>
                                            <p:strVal val="hidden"/>
                                          </p:to>
                                        </p:set>
                                      </p:childTnLst>
                                    </p:cTn>
                                  </p:par>
                                  <p:par>
                                    <p:cTn id="80" presetID="26" presetClass="entr" presetSubtype="0" fill="hold" grpId="13" nodeType="withEffect">
                                      <p:stCondLst>
                                        <p:cond delay="44250"/>
                                      </p:stCondLst>
                                      <p:iterate type="lt">
                                        <p:tmPct val="10000"/>
                                      </p:iterate>
                                      <p:childTnLst>
                                        <p:set>
                                          <p:cBhvr>
                                            <p:cTn id="81" dur="1" fill="hold">
                                              <p:stCondLst>
                                                <p:cond delay="0"/>
                                              </p:stCondLst>
                                            </p:cTn>
                                            <p:tgtEl>
                                              <p:spTgt spid="4"/>
                                            </p:tgtEl>
                                            <p:attrNameLst>
                                              <p:attrName>style.visibility</p:attrName>
                                            </p:attrNameLst>
                                          </p:cBhvr>
                                          <p:to>
                                            <p:strVal val="visible"/>
                                          </p:to>
                                        </p:set>
                                        <p:animEffect transition="in" filter="wipe(down)">
                                          <p:cBhvr>
                                            <p:cTn id="82" dur="290">
                                              <p:stCondLst>
                                                <p:cond delay="0"/>
                                              </p:stCondLst>
                                            </p:cTn>
                                            <p:tgtEl>
                                              <p:spTgt spid="4"/>
                                            </p:tgtEl>
                                          </p:cBhvr>
                                        </p:animEffect>
                                        <p:anim calcmode="lin" valueType="num">
                                          <p:cBhvr>
                                            <p:cTn id="83"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84"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85"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86"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87"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88" dur="13">
                                              <p:stCondLst>
                                                <p:cond delay="325"/>
                                              </p:stCondLst>
                                            </p:cTn>
                                            <p:tgtEl>
                                              <p:spTgt spid="4"/>
                                            </p:tgtEl>
                                          </p:cBhvr>
                                          <p:to x="100000" y="60000"/>
                                        </p:animScale>
                                        <p:animScale>
                                          <p:cBhvr>
                                            <p:cTn id="89" dur="83" decel="50000">
                                              <p:stCondLst>
                                                <p:cond delay="338"/>
                                              </p:stCondLst>
                                            </p:cTn>
                                            <p:tgtEl>
                                              <p:spTgt spid="4"/>
                                            </p:tgtEl>
                                          </p:cBhvr>
                                          <p:to x="100000" y="100000"/>
                                        </p:animScale>
                                        <p:animScale>
                                          <p:cBhvr>
                                            <p:cTn id="90" dur="13">
                                              <p:stCondLst>
                                                <p:cond delay="656"/>
                                              </p:stCondLst>
                                            </p:cTn>
                                            <p:tgtEl>
                                              <p:spTgt spid="4"/>
                                            </p:tgtEl>
                                          </p:cBhvr>
                                          <p:to x="100000" y="80000"/>
                                        </p:animScale>
                                        <p:animScale>
                                          <p:cBhvr>
                                            <p:cTn id="91" dur="83" decel="50000">
                                              <p:stCondLst>
                                                <p:cond delay="669"/>
                                              </p:stCondLst>
                                            </p:cTn>
                                            <p:tgtEl>
                                              <p:spTgt spid="4"/>
                                            </p:tgtEl>
                                          </p:cBhvr>
                                          <p:to x="100000" y="100000"/>
                                        </p:animScale>
                                        <p:animScale>
                                          <p:cBhvr>
                                            <p:cTn id="92" dur="13">
                                              <p:stCondLst>
                                                <p:cond delay="821"/>
                                              </p:stCondLst>
                                            </p:cTn>
                                            <p:tgtEl>
                                              <p:spTgt spid="4"/>
                                            </p:tgtEl>
                                          </p:cBhvr>
                                          <p:to x="100000" y="90000"/>
                                        </p:animScale>
                                        <p:animScale>
                                          <p:cBhvr>
                                            <p:cTn id="93" dur="83" decel="50000">
                                              <p:stCondLst>
                                                <p:cond delay="834"/>
                                              </p:stCondLst>
                                            </p:cTn>
                                            <p:tgtEl>
                                              <p:spTgt spid="4"/>
                                            </p:tgtEl>
                                          </p:cBhvr>
                                          <p:to x="100000" y="100000"/>
                                        </p:animScale>
                                        <p:animScale>
                                          <p:cBhvr>
                                            <p:cTn id="94" dur="13">
                                              <p:stCondLst>
                                                <p:cond delay="904"/>
                                              </p:stCondLst>
                                            </p:cTn>
                                            <p:tgtEl>
                                              <p:spTgt spid="4"/>
                                            </p:tgtEl>
                                          </p:cBhvr>
                                          <p:to x="100000" y="95000"/>
                                        </p:animScale>
                                        <p:animScale>
                                          <p:cBhvr>
                                            <p:cTn id="95" dur="83" decel="50000">
                                              <p:stCondLst>
                                                <p:cond delay="917"/>
                                              </p:stCondLst>
                                            </p:cTn>
                                            <p:tgtEl>
                                              <p:spTgt spid="4"/>
                                            </p:tgtEl>
                                          </p:cBhvr>
                                          <p:to x="100000" y="100000"/>
                                        </p:animScale>
                                      </p:childTnLst>
                                    </p:cTn>
                                  </p:par>
                                  <p:par>
                                    <p:cTn id="96" presetID="41" presetClass="exit" presetSubtype="0" fill="hold" grpId="14" nodeType="withEffect">
                                      <p:stCondLst>
                                        <p:cond delay="49750"/>
                                      </p:stCondLst>
                                      <p:iterate type="lt">
                                        <p:tmPct val="10000"/>
                                      </p:iterate>
                                      <p:childTnLst>
                                        <p:anim calcmode="lin" valueType="num">
                                          <p:cBhvr>
                                            <p:cTn id="97" dur="750"/>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98" dur="750"/>
                                            <p:tgtEl>
                                              <p:spTgt spid="4"/>
                                            </p:tgtEl>
                                            <p:attrNameLst>
                                              <p:attrName>ppt_y</p:attrName>
                                            </p:attrNameLst>
                                          </p:cBhvr>
                                          <p:tavLst>
                                            <p:tav tm="0">
                                              <p:val>
                                                <p:strVal val="ppt_y"/>
                                              </p:val>
                                            </p:tav>
                                            <p:tav tm="100000">
                                              <p:val>
                                                <p:strVal val="ppt_y"/>
                                              </p:val>
                                            </p:tav>
                                          </p:tavLst>
                                        </p:anim>
                                        <p:anim calcmode="lin" valueType="num">
                                          <p:cBhvr>
                                            <p:cTn id="99" dur="750"/>
                                            <p:tgtEl>
                                              <p:spTgt spid="4"/>
                                            </p:tgtEl>
                                            <p:attrNameLst>
                                              <p:attrName>ppt_h</p:attrName>
                                            </p:attrNameLst>
                                          </p:cBhvr>
                                          <p:tavLst>
                                            <p:tav tm="0">
                                              <p:val>
                                                <p:strVal val="ppt_h"/>
                                              </p:val>
                                            </p:tav>
                                            <p:tav tm="50000">
                                              <p:val>
                                                <p:strVal val="ppt_h+.01"/>
                                              </p:val>
                                            </p:tav>
                                            <p:tav tm="100000">
                                              <p:val>
                                                <p:strVal val="ppt_h/10"/>
                                              </p:val>
                                            </p:tav>
                                          </p:tavLst>
                                        </p:anim>
                                        <p:anim calcmode="lin" valueType="num">
                                          <p:cBhvr>
                                            <p:cTn id="100" dur="750"/>
                                            <p:tgtEl>
                                              <p:spTgt spid="4"/>
                                            </p:tgtEl>
                                            <p:attrNameLst>
                                              <p:attrName>ppt_w</p:attrName>
                                            </p:attrNameLst>
                                          </p:cBhvr>
                                          <p:tavLst>
                                            <p:tav tm="0">
                                              <p:val>
                                                <p:strVal val="ppt_w"/>
                                              </p:val>
                                            </p:tav>
                                            <p:tav tm="50000">
                                              <p:val>
                                                <p:strVal val="ppt_w+.01"/>
                                              </p:val>
                                            </p:tav>
                                            <p:tav tm="100000">
                                              <p:val>
                                                <p:strVal val="ppt_w/10"/>
                                              </p:val>
                                            </p:tav>
                                          </p:tavLst>
                                        </p:anim>
                                        <p:animEffect transition="out" filter="fade">
                                          <p:cBhvr>
                                            <p:cTn id="101" dur="750" tmFilter="0,0; .5, 0; 1, 1"/>
                                            <p:tgtEl>
                                              <p:spTgt spid="4"/>
                                            </p:tgtEl>
                                          </p:cBhvr>
                                        </p:animEffect>
                                        <p:set>
                                          <p:cBhvr>
                                            <p:cTn id="102" dur="1" fill="hold">
                                              <p:stCondLst>
                                                <p:cond delay="749"/>
                                              </p:stCondLst>
                                            </p:cTn>
                                            <p:tgtEl>
                                              <p:spTgt spid="4"/>
                                            </p:tgtEl>
                                            <p:attrNameLst>
                                              <p:attrName>style.visibility</p:attrName>
                                            </p:attrNameLst>
                                          </p:cBhvr>
                                          <p:to>
                                            <p:strVal val="hidden"/>
                                          </p:to>
                                        </p:set>
                                      </p:childTnLst>
                                    </p:cTn>
                                  </p:par>
                                  <p:par>
                                    <p:cTn id="103" presetID="30" presetClass="exit" presetSubtype="0" fill="hold" grpId="15" nodeType="withEffect">
                                      <p:stCondLst>
                                        <p:cond delay="49750"/>
                                      </p:stCondLst>
                                      <p:iterate type="lt">
                                        <p:tmPct val="10000"/>
                                      </p:iterate>
                                      <p:childTnLst>
                                        <p:animEffect transition="out" filter="fade">
                                          <p:cBhvr>
                                            <p:cTn id="104" dur="600" accel="100000">
                                              <p:stCondLst>
                                                <p:cond delay="150"/>
                                              </p:stCondLst>
                                            </p:cTn>
                                            <p:tgtEl>
                                              <p:spTgt spid="4"/>
                                            </p:tgtEl>
                                          </p:cBhvr>
                                        </p:animEffect>
                                        <p:anim calcmode="lin" valueType="num">
                                          <p:cBhvr>
                                            <p:cTn id="105" dur="600" accel="100000">
                                              <p:stCondLst>
                                                <p:cond delay="150"/>
                                              </p:stCondLst>
                                            </p:cTn>
                                            <p:tgtEl>
                                              <p:spTgt spid="4"/>
                                            </p:tgtEl>
                                            <p:attrNameLst>
                                              <p:attrName>style.rotation</p:attrName>
                                            </p:attrNameLst>
                                          </p:cBhvr>
                                          <p:tavLst>
                                            <p:tav tm="0">
                                              <p:val>
                                                <p:fltVal val="0"/>
                                              </p:val>
                                            </p:tav>
                                            <p:tav tm="100000">
                                              <p:val>
                                                <p:fltVal val="-90"/>
                                              </p:val>
                                            </p:tav>
                                          </p:tavLst>
                                        </p:anim>
                                        <p:anim calcmode="lin" valueType="num">
                                          <p:cBhvr>
                                            <p:cTn id="106" dur="2" decel="100000"/>
                                            <p:tgtEl>
                                              <p:spTgt spid="4"/>
                                            </p:tgtEl>
                                            <p:attrNameLst>
                                              <p:attrName>ppt_x</p:attrName>
                                            </p:attrNameLst>
                                          </p:cBhvr>
                                          <p:tavLst>
                                            <p:tav tm="0">
                                              <p:val>
                                                <p:strVal val="ppt_x"/>
                                              </p:val>
                                            </p:tav>
                                            <p:tav tm="100000">
                                              <p:val>
                                                <p:strVal val="ppt_x-0.05"/>
                                              </p:val>
                                            </p:tav>
                                          </p:tavLst>
                                        </p:anim>
                                        <p:anim calcmode="lin" valueType="num">
                                          <p:cBhvr>
                                            <p:cTn id="107" dur="2" decel="100000"/>
                                            <p:tgtEl>
                                              <p:spTgt spid="4"/>
                                            </p:tgtEl>
                                            <p:attrNameLst>
                                              <p:attrName>ppt_y</p:attrName>
                                            </p:attrNameLst>
                                          </p:cBhvr>
                                          <p:tavLst>
                                            <p:tav tm="0">
                                              <p:val>
                                                <p:strVal val="ppt_y"/>
                                              </p:val>
                                            </p:tav>
                                            <p:tav tm="100000">
                                              <p:val>
                                                <p:strVal val="ppt_y+0.1"/>
                                              </p:val>
                                            </p:tav>
                                          </p:tavLst>
                                        </p:anim>
                                        <p:anim calcmode="lin" valueType="num">
                                          <p:cBhvr>
                                            <p:cTn id="108" dur="600" accel="100000">
                                              <p:stCondLst>
                                                <p:cond delay="150"/>
                                              </p:stCondLst>
                                            </p:cTn>
                                            <p:tgtEl>
                                              <p:spTgt spid="4"/>
                                            </p:tgtEl>
                                            <p:attrNameLst>
                                              <p:attrName>ppt_x</p:attrName>
                                            </p:attrNameLst>
                                          </p:cBhvr>
                                          <p:tavLst>
                                            <p:tav tm="0">
                                              <p:val>
                                                <p:strVal val="ppt_x"/>
                                              </p:val>
                                            </p:tav>
                                            <p:tav tm="100000">
                                              <p:val>
                                                <p:strVal val="ppt_x+0.4+0.05"/>
                                              </p:val>
                                            </p:tav>
                                          </p:tavLst>
                                        </p:anim>
                                        <p:anim calcmode="lin" valueType="num">
                                          <p:cBhvr>
                                            <p:cTn id="109" dur="600" accel="100000">
                                              <p:stCondLst>
                                                <p:cond delay="150"/>
                                              </p:stCondLst>
                                            </p:cTn>
                                            <p:tgtEl>
                                              <p:spTgt spid="4"/>
                                            </p:tgtEl>
                                            <p:attrNameLst>
                                              <p:attrName>ppt_y</p:attrName>
                                            </p:attrNameLst>
                                          </p:cBhvr>
                                          <p:tavLst>
                                            <p:tav tm="0">
                                              <p:val>
                                                <p:strVal val="ppt_y"/>
                                              </p:val>
                                            </p:tav>
                                            <p:tav tm="100000">
                                              <p:val>
                                                <p:strVal val="ppt_y-0.4-0.1"/>
                                              </p:val>
                                            </p:tav>
                                          </p:tavLst>
                                        </p:anim>
                                        <p:set>
                                          <p:cBhvr>
                                            <p:cTn id="110" dur="1" fill="hold">
                                              <p:stCondLst>
                                                <p:cond delay="749"/>
                                              </p:stCondLst>
                                            </p:cTn>
                                            <p:tgtEl>
                                              <p:spTgt spid="4"/>
                                            </p:tgtEl>
                                            <p:attrNameLst>
                                              <p:attrName>style.visibility</p:attrName>
                                            </p:attrNameLst>
                                          </p:cBhvr>
                                          <p:to>
                                            <p:strVal val="hidden"/>
                                          </p:to>
                                        </p:set>
                                      </p:childTnLst>
                                    </p:cTn>
                                  </p:par>
                                  <p:par>
                                    <p:cTn id="111" presetID="38" presetClass="entr" presetSubtype="0" accel="50000" fill="hold" grpId="16" nodeType="withEffect">
                                      <p:stCondLst>
                                        <p:cond delay="54000"/>
                                      </p:stCondLst>
                                      <p:iterate type="lt">
                                        <p:tmPct val="10000"/>
                                      </p:iterate>
                                      <p:childTnLst>
                                        <p:set>
                                          <p:cBhvr>
                                            <p:cTn id="112" dur="1" fill="hold">
                                              <p:stCondLst>
                                                <p:cond delay="0"/>
                                              </p:stCondLst>
                                            </p:cTn>
                                            <p:tgtEl>
                                              <p:spTgt spid="4"/>
                                            </p:tgtEl>
                                            <p:attrNameLst>
                                              <p:attrName>style.visibility</p:attrName>
                                            </p:attrNameLst>
                                          </p:cBhvr>
                                          <p:to>
                                            <p:strVal val="visible"/>
                                          </p:to>
                                        </p:set>
                                        <p:set>
                                          <p:cBhvr>
                                            <p:cTn id="113" dur="341" fill="hold">
                                              <p:stCondLst>
                                                <p:cond delay="0"/>
                                              </p:stCondLst>
                                            </p:cTn>
                                            <p:tgtEl>
                                              <p:spTgt spid="4"/>
                                            </p:tgtEl>
                                            <p:attrNameLst>
                                              <p:attrName>style.rotation</p:attrName>
                                            </p:attrNameLst>
                                          </p:cBhvr>
                                          <p:to>
                                            <p:strVal val="-45.0"/>
                                          </p:to>
                                        </p:set>
                                        <p:anim calcmode="lin" valueType="num">
                                          <p:cBhvr>
                                            <p:cTn id="114" dur="341" fill="hold">
                                              <p:stCondLst>
                                                <p:cond delay="341"/>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115" dur="341"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16" dur="117" decel="50000" autoRev="1" fill="hold">
                                              <p:stCondLst>
                                                <p:cond delay="341"/>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7" dur="102" fill="hold">
                                              <p:stCondLst>
                                                <p:cond delay="648"/>
                                              </p:stCondLst>
                                            </p:cTn>
                                            <p:tgtEl>
                                              <p:spTgt spid="4"/>
                                            </p:tgtEl>
                                            <p:attrNameLst>
                                              <p:attrName>ppt_y</p:attrName>
                                            </p:attrNameLst>
                                          </p:cBhvr>
                                          <p:tavLst>
                                            <p:tav tm="0">
                                              <p:val>
                                                <p:strVal val="#ppt_y-(0.354*#ppt_w-0.172*#ppt_h)"/>
                                              </p:val>
                                            </p:tav>
                                            <p:tav tm="100000">
                                              <p:val>
                                                <p:strVal val="#ppt_y"/>
                                              </p:val>
                                            </p:tav>
                                          </p:tavLst>
                                        </p:anim>
                                      </p:childTnLst>
                                    </p:cTn>
                                  </p:par>
                                  <p:par>
                                    <p:cTn id="118" presetID="15" presetClass="exit" presetSubtype="0" fill="hold" grpId="17" nodeType="withEffect">
                                      <p:stCondLst>
                                        <p:cond delay="58500"/>
                                      </p:stCondLst>
                                      <p:iterate type="lt">
                                        <p:tmPct val="10000"/>
                                      </p:iterate>
                                      <p:childTnLst>
                                        <p:anim calcmode="lin" valueType="num">
                                          <p:cBhvr>
                                            <p:cTn id="119" dur="750"/>
                                            <p:tgtEl>
                                              <p:spTgt spid="4"/>
                                            </p:tgtEl>
                                            <p:attrNameLst>
                                              <p:attrName>ppt_w</p:attrName>
                                            </p:attrNameLst>
                                          </p:cBhvr>
                                          <p:tavLst>
                                            <p:tav tm="0">
                                              <p:val>
                                                <p:strVal val="ppt_w"/>
                                              </p:val>
                                            </p:tav>
                                            <p:tav tm="100000">
                                              <p:val>
                                                <p:fltVal val="0"/>
                                              </p:val>
                                            </p:tav>
                                          </p:tavLst>
                                        </p:anim>
                                        <p:anim calcmode="lin" valueType="num">
                                          <p:cBhvr>
                                            <p:cTn id="120" dur="750"/>
                                            <p:tgtEl>
                                              <p:spTgt spid="4"/>
                                            </p:tgtEl>
                                            <p:attrNameLst>
                                              <p:attrName>ppt_h</p:attrName>
                                            </p:attrNameLst>
                                          </p:cBhvr>
                                          <p:tavLst>
                                            <p:tav tm="0">
                                              <p:val>
                                                <p:strVal val="ppt_h"/>
                                              </p:val>
                                            </p:tav>
                                            <p:tav tm="100000">
                                              <p:val>
                                                <p:fltVal val="0"/>
                                              </p:val>
                                            </p:tav>
                                          </p:tavLst>
                                        </p:anim>
                                        <p:anim calcmode="lin" valueType="num">
                                          <p:cBhvr>
                                            <p:cTn id="121" dur="750"/>
                                            <p:tgtEl>
                                              <p:spTgt spid="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22" dur="750"/>
                                            <p:tgtEl>
                                              <p:spTgt spid="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23" dur="1" fill="hold">
                                              <p:stCondLst>
                                                <p:cond delay="7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4" fill="hold" display="0">
                      <p:stCondLst>
                        <p:cond delay="indefinite"/>
                      </p:stCondLst>
                    </p:cTn>
                    <p:tgtEl>
                      <p:spTgt spid="2"/>
                    </p:tgtEl>
                  </p:cMediaNode>
                </p:video>
              </p:childTnLst>
            </p:cTn>
          </p:par>
        </p:tnLst>
        <p:bldLst>
          <p:bldP spid="4" grpId="0"/>
          <p:bldP spid="4" grpId="1"/>
          <p:bldP spid="4" grpId="2"/>
          <p:bldP spid="4" grpId="3"/>
          <p:bldP spid="4" grpId="4"/>
          <p:bldP spid="4" grpId="5"/>
          <p:bldP spid="4" grpId="6"/>
          <p:bldP spid="4" grpId="7"/>
          <p:bldP spid="4" grpId="8"/>
          <p:bldP spid="4" grpId="9"/>
          <p:bldP spid="4" grpId="10"/>
          <p:bldP spid="4" grpId="11"/>
          <p:bldP spid="4" grpId="12"/>
          <p:bldP spid="4" grpId="13"/>
          <p:bldP spid="4" grpId="14"/>
          <p:bldP spid="4" grpId="15"/>
          <p:bldP spid="4" grpId="16"/>
          <p:bldP spid="4" grpId="17"/>
          <p:bldP spid="4" grpId="18"/>
        </p:bldLst>
      </p:timing>
    </mc:Fallback>
  </mc:AlternateContent>
  <p:extLst mod="1">
    <p:ext uri="{E180D4A7-C9FB-4DFB-919C-405C955672EB}">
      <p14:showEvtLst xmlns:p14="http://schemas.microsoft.com/office/powerpoint/2010/main">
        <p14:playEvt time="0" objId="6"/>
        <p14:playEvt time="21054" objId="6"/>
        <p14:playEvt time="41339" objId="6"/>
        <p14:playEvt time="61658" objId="6"/>
        <p14:stopEvt time="63082" objId="6"/>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0000"/>
          </a:stretch>
        </a:blipFill>
        <a:effectLst/>
      </p:bgPr>
    </p:bg>
    <p:spTree>
      <p:nvGrpSpPr>
        <p:cNvPr id="1" name=""/>
        <p:cNvGrpSpPr/>
        <p:nvPr/>
      </p:nvGrpSpPr>
      <p:grpSpPr>
        <a:xfrm>
          <a:off x="0" y="0"/>
          <a:ext cx="0" cy="0"/>
          <a:chOff x="0" y="0"/>
          <a:chExt cx="0" cy="0"/>
        </a:xfrm>
      </p:grpSpPr>
      <p:pic>
        <p:nvPicPr>
          <p:cNvPr id="3074" name="Picture 2" descr="C:\Users\ADMIN\Desktop\512821722.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41684" y1="5882" x2="42505" y2="12745"/>
                        <a14:foregroundMark x1="55236" y1="3922" x2="55647" y2="12745"/>
                        <a14:foregroundMark x1="45380" y1="1634" x2="45380" y2="12418"/>
                        <a14:foregroundMark x1="35113" y1="92647" x2="36756" y2="95425"/>
                        <a14:foregroundMark x1="65914" y1="92320" x2="62218"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1295400" y="2171700"/>
            <a:ext cx="2319337" cy="29146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ADMIN\Desktop\453552345 (3).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71802" y="-465988"/>
            <a:ext cx="3613657" cy="32472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00400" y="876300"/>
            <a:ext cx="3124200" cy="1446550"/>
          </a:xfrm>
          <a:prstGeom prst="rect">
            <a:avLst/>
          </a:prstGeom>
          <a:noFill/>
        </p:spPr>
        <p:txBody>
          <a:bodyPr wrap="square" rtlCol="0">
            <a:spAutoFit/>
          </a:bodyPr>
          <a:lstStyle/>
          <a:p>
            <a:pPr algn="ctr"/>
            <a:r>
              <a:rPr lang="en-US" sz="4400" dirty="0" smtClean="0">
                <a:solidFill>
                  <a:srgbClr val="C00000"/>
                </a:solidFill>
                <a:latin typeface="UTM Azuki" panose="02040603050506020204" pitchFamily="18" charset="0"/>
                <a:cs typeface="Arial" panose="020B0604020202020204" pitchFamily="34" charset="0"/>
              </a:rPr>
              <a:t> </a:t>
            </a:r>
            <a:r>
              <a:rPr lang="en-US" sz="4400" b="1" dirty="0" smtClean="0">
                <a:solidFill>
                  <a:srgbClr val="C00000"/>
                </a:solidFill>
                <a:latin typeface="UTM Azuki" panose="02040603050506020204" pitchFamily="18" charset="0"/>
                <a:cs typeface="Arial" panose="020B0604020202020204" pitchFamily="34" charset="0"/>
              </a:rPr>
              <a:t>KHỈ CON </a:t>
            </a:r>
          </a:p>
          <a:p>
            <a:pPr algn="ctr"/>
            <a:r>
              <a:rPr lang="en-US" sz="4400" b="1" dirty="0" smtClean="0">
                <a:solidFill>
                  <a:srgbClr val="C00000"/>
                </a:solidFill>
                <a:latin typeface="UTM Azuki" panose="02040603050506020204" pitchFamily="18" charset="0"/>
                <a:cs typeface="Arial" panose="020B0604020202020204" pitchFamily="34" charset="0"/>
              </a:rPr>
              <a:t>QUA SÔNG</a:t>
            </a:r>
            <a:endParaRPr lang="en-US" sz="4400" b="1" dirty="0">
              <a:solidFill>
                <a:srgbClr val="C00000"/>
              </a:solidFill>
              <a:latin typeface="UTM Azuki" panose="02040603050506020204" pitchFamily="18" charset="0"/>
              <a:cs typeface="Arial" panose="020B0604020202020204" pitchFamily="34" charset="0"/>
            </a:endParaRPr>
          </a:p>
        </p:txBody>
      </p:sp>
      <p:pic>
        <p:nvPicPr>
          <p:cNvPr id="3075" name="Picture 3" descr="C:\Users\ADMIN\Desktop\Tai nguyen thiet ke tro choi\Bảng gỗ\bat dau.png">
            <a:hlinkClick r:id="rId9" action="ppaction://hlinksldjump"/>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455" b="100000" l="0" r="100000"/>
                    </a14:imgEffect>
                  </a14:imgLayer>
                </a14:imgProps>
              </a:ext>
              <a:ext uri="{28A0092B-C50C-407E-A947-70E740481C1C}">
                <a14:useLocalDpi xmlns:a14="http://schemas.microsoft.com/office/drawing/2010/main" val="0"/>
              </a:ext>
            </a:extLst>
          </a:blip>
          <a:srcRect/>
          <a:stretch>
            <a:fillRect/>
          </a:stretch>
        </p:blipFill>
        <p:spPr bwMode="auto">
          <a:xfrm>
            <a:off x="7000878" y="4634942"/>
            <a:ext cx="2124074" cy="902814"/>
          </a:xfrm>
          <a:prstGeom prst="rect">
            <a:avLst/>
          </a:prstGeom>
          <a:noFill/>
          <a:extLst>
            <a:ext uri="{909E8E84-426E-40DD-AFC4-6F175D3DCCD1}">
              <a14:hiddenFill xmlns:a14="http://schemas.microsoft.com/office/drawing/2010/main">
                <a:solidFill>
                  <a:srgbClr val="FFFFFF"/>
                </a:solidFill>
              </a14:hiddenFill>
            </a:ext>
          </a:extLst>
        </p:spPr>
      </p:pic>
      <p:pic>
        <p:nvPicPr>
          <p:cNvPr id="2" name="Loonbo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9372600" y="5086349"/>
            <a:ext cx="609600" cy="609600"/>
          </a:xfrm>
          <a:prstGeom prst="rect">
            <a:avLst/>
          </a:prstGeom>
        </p:spPr>
      </p:pic>
    </p:spTree>
    <p:extLst>
      <p:ext uri="{BB962C8B-B14F-4D97-AF65-F5344CB8AC3E}">
        <p14:creationId xmlns:p14="http://schemas.microsoft.com/office/powerpoint/2010/main" val="147703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6"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animEffect transition="in" filter="wipe(down)">
                                      <p:cBhvr>
                                        <p:cTn id="9" dur="290">
                                          <p:stCondLst>
                                            <p:cond delay="0"/>
                                          </p:stCondLst>
                                        </p:cTn>
                                        <p:tgtEl>
                                          <p:spTgt spid="3074"/>
                                        </p:tgtEl>
                                      </p:cBhvr>
                                    </p:animEffect>
                                    <p:anim calcmode="lin" valueType="num">
                                      <p:cBhvr>
                                        <p:cTn id="10" dur="911"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11" dur="332"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12" dur="332" tmFilter="0, 0; 0.125,0.2665; 0.25,0.4; 0.375,0.465; 0.5,0.5;  0.625,0.535; 0.75,0.6; 0.875,0.7335; 1,1">
                                          <p:stCondLst>
                                            <p:cond delay="332"/>
                                          </p:stCondLst>
                                        </p:cTn>
                                        <p:tgtEl>
                                          <p:spTgt spid="3074"/>
                                        </p:tgtEl>
                                        <p:attrNameLst>
                                          <p:attrName>ppt_y</p:attrName>
                                        </p:attrNameLst>
                                      </p:cBhvr>
                                      <p:tavLst>
                                        <p:tav tm="0" fmla="#ppt_y-sin(pi*$)/9">
                                          <p:val>
                                            <p:fltVal val="0"/>
                                          </p:val>
                                        </p:tav>
                                        <p:tav tm="100000">
                                          <p:val>
                                            <p:fltVal val="1"/>
                                          </p:val>
                                        </p:tav>
                                      </p:tavLst>
                                    </p:anim>
                                    <p:anim calcmode="lin" valueType="num">
                                      <p:cBhvr>
                                        <p:cTn id="13" dur="166" tmFilter="0, 0; 0.125,0.2665; 0.25,0.4; 0.375,0.465; 0.5,0.5;  0.625,0.535; 0.75,0.6; 0.875,0.7335; 1,1">
                                          <p:stCondLst>
                                            <p:cond delay="662"/>
                                          </p:stCondLst>
                                        </p:cTn>
                                        <p:tgtEl>
                                          <p:spTgt spid="3074"/>
                                        </p:tgtEl>
                                        <p:attrNameLst>
                                          <p:attrName>ppt_y</p:attrName>
                                        </p:attrNameLst>
                                      </p:cBhvr>
                                      <p:tavLst>
                                        <p:tav tm="0" fmla="#ppt_y-sin(pi*$)/27">
                                          <p:val>
                                            <p:fltVal val="0"/>
                                          </p:val>
                                        </p:tav>
                                        <p:tav tm="100000">
                                          <p:val>
                                            <p:fltVal val="1"/>
                                          </p:val>
                                        </p:tav>
                                      </p:tavLst>
                                    </p:anim>
                                    <p:anim calcmode="lin" valueType="num">
                                      <p:cBhvr>
                                        <p:cTn id="14" dur="82" tmFilter="0, 0; 0.125,0.2665; 0.25,0.4; 0.375,0.465; 0.5,0.5;  0.625,0.535; 0.75,0.6; 0.875,0.7335; 1,1">
                                          <p:stCondLst>
                                            <p:cond delay="828"/>
                                          </p:stCondLst>
                                        </p:cTn>
                                        <p:tgtEl>
                                          <p:spTgt spid="3074"/>
                                        </p:tgtEl>
                                        <p:attrNameLst>
                                          <p:attrName>ppt_y</p:attrName>
                                        </p:attrNameLst>
                                      </p:cBhvr>
                                      <p:tavLst>
                                        <p:tav tm="0" fmla="#ppt_y-sin(pi*$)/81">
                                          <p:val>
                                            <p:fltVal val="0"/>
                                          </p:val>
                                        </p:tav>
                                        <p:tav tm="100000">
                                          <p:val>
                                            <p:fltVal val="1"/>
                                          </p:val>
                                        </p:tav>
                                      </p:tavLst>
                                    </p:anim>
                                    <p:animScale>
                                      <p:cBhvr>
                                        <p:cTn id="15" dur="13">
                                          <p:stCondLst>
                                            <p:cond delay="325"/>
                                          </p:stCondLst>
                                        </p:cTn>
                                        <p:tgtEl>
                                          <p:spTgt spid="3074"/>
                                        </p:tgtEl>
                                      </p:cBhvr>
                                      <p:to x="100000" y="60000"/>
                                    </p:animScale>
                                    <p:animScale>
                                      <p:cBhvr>
                                        <p:cTn id="16" dur="83" decel="50000">
                                          <p:stCondLst>
                                            <p:cond delay="338"/>
                                          </p:stCondLst>
                                        </p:cTn>
                                        <p:tgtEl>
                                          <p:spTgt spid="3074"/>
                                        </p:tgtEl>
                                      </p:cBhvr>
                                      <p:to x="100000" y="100000"/>
                                    </p:animScale>
                                    <p:animScale>
                                      <p:cBhvr>
                                        <p:cTn id="17" dur="13">
                                          <p:stCondLst>
                                            <p:cond delay="656"/>
                                          </p:stCondLst>
                                        </p:cTn>
                                        <p:tgtEl>
                                          <p:spTgt spid="3074"/>
                                        </p:tgtEl>
                                      </p:cBhvr>
                                      <p:to x="100000" y="80000"/>
                                    </p:animScale>
                                    <p:animScale>
                                      <p:cBhvr>
                                        <p:cTn id="18" dur="83" decel="50000">
                                          <p:stCondLst>
                                            <p:cond delay="669"/>
                                          </p:stCondLst>
                                        </p:cTn>
                                        <p:tgtEl>
                                          <p:spTgt spid="3074"/>
                                        </p:tgtEl>
                                      </p:cBhvr>
                                      <p:to x="100000" y="100000"/>
                                    </p:animScale>
                                    <p:animScale>
                                      <p:cBhvr>
                                        <p:cTn id="19" dur="13">
                                          <p:stCondLst>
                                            <p:cond delay="821"/>
                                          </p:stCondLst>
                                        </p:cTn>
                                        <p:tgtEl>
                                          <p:spTgt spid="3074"/>
                                        </p:tgtEl>
                                      </p:cBhvr>
                                      <p:to x="100000" y="90000"/>
                                    </p:animScale>
                                    <p:animScale>
                                      <p:cBhvr>
                                        <p:cTn id="20" dur="83" decel="50000">
                                          <p:stCondLst>
                                            <p:cond delay="834"/>
                                          </p:stCondLst>
                                        </p:cTn>
                                        <p:tgtEl>
                                          <p:spTgt spid="3074"/>
                                        </p:tgtEl>
                                      </p:cBhvr>
                                      <p:to x="100000" y="100000"/>
                                    </p:animScale>
                                    <p:animScale>
                                      <p:cBhvr>
                                        <p:cTn id="21" dur="13">
                                          <p:stCondLst>
                                            <p:cond delay="904"/>
                                          </p:stCondLst>
                                        </p:cTn>
                                        <p:tgtEl>
                                          <p:spTgt spid="3074"/>
                                        </p:tgtEl>
                                      </p:cBhvr>
                                      <p:to x="100000" y="95000"/>
                                    </p:animScale>
                                    <p:animScale>
                                      <p:cBhvr>
                                        <p:cTn id="22" dur="83" decel="50000">
                                          <p:stCondLst>
                                            <p:cond delay="917"/>
                                          </p:stCondLst>
                                        </p:cTn>
                                        <p:tgtEl>
                                          <p:spTgt spid="3074"/>
                                        </p:tgtEl>
                                      </p:cBhvr>
                                      <p:to x="100000" y="100000"/>
                                    </p:animScale>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3074"/>
                                        </p:tgtEl>
                                        <p:attrNameLst>
                                          <p:attrName>r</p:attrName>
                                        </p:attrNameLst>
                                      </p:cBhvr>
                                    </p:animRot>
                                    <p:animRot by="-240000">
                                      <p:cBhvr>
                                        <p:cTn id="25" dur="200" fill="hold">
                                          <p:stCondLst>
                                            <p:cond delay="200"/>
                                          </p:stCondLst>
                                        </p:cTn>
                                        <p:tgtEl>
                                          <p:spTgt spid="3074"/>
                                        </p:tgtEl>
                                        <p:attrNameLst>
                                          <p:attrName>r</p:attrName>
                                        </p:attrNameLst>
                                      </p:cBhvr>
                                    </p:animRot>
                                    <p:animRot by="240000">
                                      <p:cBhvr>
                                        <p:cTn id="26" dur="200" fill="hold">
                                          <p:stCondLst>
                                            <p:cond delay="400"/>
                                          </p:stCondLst>
                                        </p:cTn>
                                        <p:tgtEl>
                                          <p:spTgt spid="3074"/>
                                        </p:tgtEl>
                                        <p:attrNameLst>
                                          <p:attrName>r</p:attrName>
                                        </p:attrNameLst>
                                      </p:cBhvr>
                                    </p:animRot>
                                    <p:animRot by="-240000">
                                      <p:cBhvr>
                                        <p:cTn id="27" dur="200" fill="hold">
                                          <p:stCondLst>
                                            <p:cond delay="600"/>
                                          </p:stCondLst>
                                        </p:cTn>
                                        <p:tgtEl>
                                          <p:spTgt spid="3074"/>
                                        </p:tgtEl>
                                        <p:attrNameLst>
                                          <p:attrName>r</p:attrName>
                                        </p:attrNameLst>
                                      </p:cBhvr>
                                    </p:animRot>
                                    <p:animRot by="120000">
                                      <p:cBhvr>
                                        <p:cTn id="28" dur="200" fill="hold">
                                          <p:stCondLst>
                                            <p:cond delay="800"/>
                                          </p:stCondLst>
                                        </p:cTn>
                                        <p:tgtEl>
                                          <p:spTgt spid="3074"/>
                                        </p:tgtEl>
                                        <p:attrNameLst>
                                          <p:attrName>r</p:attrName>
                                        </p:attrNameLst>
                                      </p:cBhvr>
                                    </p:animRot>
                                  </p:childTnLst>
                                </p:cTn>
                              </p:par>
                              <p:par>
                                <p:cTn id="29" presetID="26"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290">
                                          <p:stCondLst>
                                            <p:cond delay="0"/>
                                          </p:stCondLst>
                                        </p:cTn>
                                        <p:tgtEl>
                                          <p:spTgt spid="5"/>
                                        </p:tgtEl>
                                      </p:cBhvr>
                                    </p:animEffect>
                                    <p:anim calcmode="lin" valueType="num">
                                      <p:cBhvr>
                                        <p:cTn id="32"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3"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4"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35"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36"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37" dur="13">
                                          <p:stCondLst>
                                            <p:cond delay="325"/>
                                          </p:stCondLst>
                                        </p:cTn>
                                        <p:tgtEl>
                                          <p:spTgt spid="5"/>
                                        </p:tgtEl>
                                      </p:cBhvr>
                                      <p:to x="100000" y="60000"/>
                                    </p:animScale>
                                    <p:animScale>
                                      <p:cBhvr>
                                        <p:cTn id="38" dur="83" decel="50000">
                                          <p:stCondLst>
                                            <p:cond delay="338"/>
                                          </p:stCondLst>
                                        </p:cTn>
                                        <p:tgtEl>
                                          <p:spTgt spid="5"/>
                                        </p:tgtEl>
                                      </p:cBhvr>
                                      <p:to x="100000" y="100000"/>
                                    </p:animScale>
                                    <p:animScale>
                                      <p:cBhvr>
                                        <p:cTn id="39" dur="13">
                                          <p:stCondLst>
                                            <p:cond delay="656"/>
                                          </p:stCondLst>
                                        </p:cTn>
                                        <p:tgtEl>
                                          <p:spTgt spid="5"/>
                                        </p:tgtEl>
                                      </p:cBhvr>
                                      <p:to x="100000" y="80000"/>
                                    </p:animScale>
                                    <p:animScale>
                                      <p:cBhvr>
                                        <p:cTn id="40" dur="83" decel="50000">
                                          <p:stCondLst>
                                            <p:cond delay="669"/>
                                          </p:stCondLst>
                                        </p:cTn>
                                        <p:tgtEl>
                                          <p:spTgt spid="5"/>
                                        </p:tgtEl>
                                      </p:cBhvr>
                                      <p:to x="100000" y="100000"/>
                                    </p:animScale>
                                    <p:animScale>
                                      <p:cBhvr>
                                        <p:cTn id="41" dur="13">
                                          <p:stCondLst>
                                            <p:cond delay="821"/>
                                          </p:stCondLst>
                                        </p:cTn>
                                        <p:tgtEl>
                                          <p:spTgt spid="5"/>
                                        </p:tgtEl>
                                      </p:cBhvr>
                                      <p:to x="100000" y="90000"/>
                                    </p:animScale>
                                    <p:animScale>
                                      <p:cBhvr>
                                        <p:cTn id="42" dur="83" decel="50000">
                                          <p:stCondLst>
                                            <p:cond delay="834"/>
                                          </p:stCondLst>
                                        </p:cTn>
                                        <p:tgtEl>
                                          <p:spTgt spid="5"/>
                                        </p:tgtEl>
                                      </p:cBhvr>
                                      <p:to x="100000" y="100000"/>
                                    </p:animScale>
                                    <p:animScale>
                                      <p:cBhvr>
                                        <p:cTn id="43" dur="13">
                                          <p:stCondLst>
                                            <p:cond delay="904"/>
                                          </p:stCondLst>
                                        </p:cTn>
                                        <p:tgtEl>
                                          <p:spTgt spid="5"/>
                                        </p:tgtEl>
                                      </p:cBhvr>
                                      <p:to x="100000" y="95000"/>
                                    </p:animScale>
                                    <p:animScale>
                                      <p:cBhvr>
                                        <p:cTn id="44" dur="83" decel="50000">
                                          <p:stCondLst>
                                            <p:cond delay="917"/>
                                          </p:stCondLst>
                                        </p:cTn>
                                        <p:tgtEl>
                                          <p:spTgt spid="5"/>
                                        </p:tgtEl>
                                      </p:cBhvr>
                                      <p:to x="100000" y="100000"/>
                                    </p:animScale>
                                  </p:childTnLst>
                                </p:cTn>
                              </p:par>
                              <p:par>
                                <p:cTn id="45" presetID="26" presetClass="entr" presetSubtype="0"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down)">
                                      <p:cBhvr>
                                        <p:cTn id="47" dur="290">
                                          <p:stCondLst>
                                            <p:cond delay="0"/>
                                          </p:stCondLst>
                                        </p:cTn>
                                        <p:tgtEl>
                                          <p:spTgt spid="6"/>
                                        </p:tgtEl>
                                      </p:cBhvr>
                                    </p:animEffect>
                                    <p:anim calcmode="lin" valueType="num">
                                      <p:cBhvr>
                                        <p:cTn id="48"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9"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0"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51"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52"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53" dur="13">
                                          <p:stCondLst>
                                            <p:cond delay="325"/>
                                          </p:stCondLst>
                                        </p:cTn>
                                        <p:tgtEl>
                                          <p:spTgt spid="6"/>
                                        </p:tgtEl>
                                      </p:cBhvr>
                                      <p:to x="100000" y="60000"/>
                                    </p:animScale>
                                    <p:animScale>
                                      <p:cBhvr>
                                        <p:cTn id="54" dur="83" decel="50000">
                                          <p:stCondLst>
                                            <p:cond delay="338"/>
                                          </p:stCondLst>
                                        </p:cTn>
                                        <p:tgtEl>
                                          <p:spTgt spid="6"/>
                                        </p:tgtEl>
                                      </p:cBhvr>
                                      <p:to x="100000" y="100000"/>
                                    </p:animScale>
                                    <p:animScale>
                                      <p:cBhvr>
                                        <p:cTn id="55" dur="13">
                                          <p:stCondLst>
                                            <p:cond delay="656"/>
                                          </p:stCondLst>
                                        </p:cTn>
                                        <p:tgtEl>
                                          <p:spTgt spid="6"/>
                                        </p:tgtEl>
                                      </p:cBhvr>
                                      <p:to x="100000" y="80000"/>
                                    </p:animScale>
                                    <p:animScale>
                                      <p:cBhvr>
                                        <p:cTn id="56" dur="83" decel="50000">
                                          <p:stCondLst>
                                            <p:cond delay="669"/>
                                          </p:stCondLst>
                                        </p:cTn>
                                        <p:tgtEl>
                                          <p:spTgt spid="6"/>
                                        </p:tgtEl>
                                      </p:cBhvr>
                                      <p:to x="100000" y="100000"/>
                                    </p:animScale>
                                    <p:animScale>
                                      <p:cBhvr>
                                        <p:cTn id="57" dur="13">
                                          <p:stCondLst>
                                            <p:cond delay="821"/>
                                          </p:stCondLst>
                                        </p:cTn>
                                        <p:tgtEl>
                                          <p:spTgt spid="6"/>
                                        </p:tgtEl>
                                      </p:cBhvr>
                                      <p:to x="100000" y="90000"/>
                                    </p:animScale>
                                    <p:animScale>
                                      <p:cBhvr>
                                        <p:cTn id="58" dur="83" decel="50000">
                                          <p:stCondLst>
                                            <p:cond delay="834"/>
                                          </p:stCondLst>
                                        </p:cTn>
                                        <p:tgtEl>
                                          <p:spTgt spid="6"/>
                                        </p:tgtEl>
                                      </p:cBhvr>
                                      <p:to x="100000" y="100000"/>
                                    </p:animScale>
                                    <p:animScale>
                                      <p:cBhvr>
                                        <p:cTn id="59" dur="13">
                                          <p:stCondLst>
                                            <p:cond delay="904"/>
                                          </p:stCondLst>
                                        </p:cTn>
                                        <p:tgtEl>
                                          <p:spTgt spid="6"/>
                                        </p:tgtEl>
                                      </p:cBhvr>
                                      <p:to x="100000" y="95000"/>
                                    </p:animScale>
                                    <p:animScale>
                                      <p:cBhvr>
                                        <p:cTn id="60" dur="83" decel="50000">
                                          <p:stCondLst>
                                            <p:cond delay="917"/>
                                          </p:stCondLst>
                                        </p:cTn>
                                        <p:tgtEl>
                                          <p:spTgt spid="6"/>
                                        </p:tgtEl>
                                      </p:cBhvr>
                                      <p:to x="100000" y="100000"/>
                                    </p:animScale>
                                  </p:childTnLst>
                                </p:cTn>
                              </p:par>
                            </p:childTnLst>
                          </p:cTn>
                        </p:par>
                        <p:par>
                          <p:cTn id="61" fill="hold">
                            <p:stCondLst>
                              <p:cond delay="1000"/>
                            </p:stCondLst>
                            <p:childTnLst>
                              <p:par>
                                <p:cTn id="62" presetID="10" presetClass="entr" presetSubtype="0" fill="hold" nodeType="afterEffect">
                                  <p:stCondLst>
                                    <p:cond delay="0"/>
                                  </p:stCondLst>
                                  <p:childTnLst>
                                    <p:set>
                                      <p:cBhvr>
                                        <p:cTn id="63" dur="1" fill="hold">
                                          <p:stCondLst>
                                            <p:cond delay="0"/>
                                          </p:stCondLst>
                                        </p:cTn>
                                        <p:tgtEl>
                                          <p:spTgt spid="3075"/>
                                        </p:tgtEl>
                                        <p:attrNameLst>
                                          <p:attrName>style.visibility</p:attrName>
                                        </p:attrNameLst>
                                      </p:cBhvr>
                                      <p:to>
                                        <p:strVal val="visible"/>
                                      </p:to>
                                    </p:set>
                                    <p:animEffect transition="in" filter="fade">
                                      <p:cBhvr>
                                        <p:cTn id="64"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5">
                <p:cTn id="65" fill="hold" display="0">
                  <p:stCondLst>
                    <p:cond delay="indefinite"/>
                  </p:stCondLst>
                  <p:endCondLst>
                    <p:cond evt="onStopAudio" delay="0">
                      <p:tgtEl>
                        <p:sldTgt/>
                      </p:tgtEl>
                    </p:cond>
                  </p:endCondLst>
                </p:cTn>
                <p:tgtEl>
                  <p:spTgt spid="2"/>
                </p:tgtEl>
              </p:cMediaNode>
            </p:audio>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28600" y="1673958"/>
            <a:ext cx="8915400" cy="3982479"/>
          </a:xfrm>
          <a:custGeom>
            <a:avLst/>
            <a:gdLst>
              <a:gd name="connsiteX0" fmla="*/ 0 w 3696832"/>
              <a:gd name="connsiteY0" fmla="*/ 495310 h 2971800"/>
              <a:gd name="connsiteX1" fmla="*/ 495310 w 3696832"/>
              <a:gd name="connsiteY1" fmla="*/ 0 h 2971800"/>
              <a:gd name="connsiteX2" fmla="*/ 3201522 w 3696832"/>
              <a:gd name="connsiteY2" fmla="*/ 0 h 2971800"/>
              <a:gd name="connsiteX3" fmla="*/ 3696832 w 3696832"/>
              <a:gd name="connsiteY3" fmla="*/ 495310 h 2971800"/>
              <a:gd name="connsiteX4" fmla="*/ 3696832 w 3696832"/>
              <a:gd name="connsiteY4" fmla="*/ 2476490 h 2971800"/>
              <a:gd name="connsiteX5" fmla="*/ 3201522 w 3696832"/>
              <a:gd name="connsiteY5" fmla="*/ 2971800 h 2971800"/>
              <a:gd name="connsiteX6" fmla="*/ 495310 w 3696832"/>
              <a:gd name="connsiteY6" fmla="*/ 2971800 h 2971800"/>
              <a:gd name="connsiteX7" fmla="*/ 0 w 3696832"/>
              <a:gd name="connsiteY7" fmla="*/ 2476490 h 2971800"/>
              <a:gd name="connsiteX8" fmla="*/ 0 w 3696832"/>
              <a:gd name="connsiteY8" fmla="*/ 495310 h 2971800"/>
              <a:gd name="connsiteX0" fmla="*/ 201404 w 3898236"/>
              <a:gd name="connsiteY0" fmla="*/ 495310 h 2971800"/>
              <a:gd name="connsiteX1" fmla="*/ 696714 w 3898236"/>
              <a:gd name="connsiteY1" fmla="*/ 0 h 2971800"/>
              <a:gd name="connsiteX2" fmla="*/ 3402926 w 3898236"/>
              <a:gd name="connsiteY2" fmla="*/ 0 h 2971800"/>
              <a:gd name="connsiteX3" fmla="*/ 3898236 w 3898236"/>
              <a:gd name="connsiteY3" fmla="*/ 495310 h 2971800"/>
              <a:gd name="connsiteX4" fmla="*/ 3898236 w 3898236"/>
              <a:gd name="connsiteY4" fmla="*/ 2476490 h 2971800"/>
              <a:gd name="connsiteX5" fmla="*/ 3402926 w 3898236"/>
              <a:gd name="connsiteY5" fmla="*/ 2971800 h 2971800"/>
              <a:gd name="connsiteX6" fmla="*/ 696714 w 3898236"/>
              <a:gd name="connsiteY6" fmla="*/ 2971800 h 2971800"/>
              <a:gd name="connsiteX7" fmla="*/ 201404 w 3898236"/>
              <a:gd name="connsiteY7" fmla="*/ 2476490 h 2971800"/>
              <a:gd name="connsiteX8" fmla="*/ 4 w 3898236"/>
              <a:gd name="connsiteY8" fmla="*/ 1590174 h 2971800"/>
              <a:gd name="connsiteX9" fmla="*/ 201404 w 3898236"/>
              <a:gd name="connsiteY9" fmla="*/ 495310 h 2971800"/>
              <a:gd name="connsiteX0" fmla="*/ 201404 w 3898236"/>
              <a:gd name="connsiteY0" fmla="*/ 495310 h 2971800"/>
              <a:gd name="connsiteX1" fmla="*/ 696714 w 3898236"/>
              <a:gd name="connsiteY1" fmla="*/ 0 h 2971800"/>
              <a:gd name="connsiteX2" fmla="*/ 3475115 w 3898236"/>
              <a:gd name="connsiteY2" fmla="*/ 240631 h 2971800"/>
              <a:gd name="connsiteX3" fmla="*/ 3898236 w 3898236"/>
              <a:gd name="connsiteY3" fmla="*/ 495310 h 2971800"/>
              <a:gd name="connsiteX4" fmla="*/ 3898236 w 3898236"/>
              <a:gd name="connsiteY4" fmla="*/ 2476490 h 2971800"/>
              <a:gd name="connsiteX5" fmla="*/ 3402926 w 3898236"/>
              <a:gd name="connsiteY5" fmla="*/ 2971800 h 2971800"/>
              <a:gd name="connsiteX6" fmla="*/ 696714 w 3898236"/>
              <a:gd name="connsiteY6" fmla="*/ 2971800 h 2971800"/>
              <a:gd name="connsiteX7" fmla="*/ 201404 w 3898236"/>
              <a:gd name="connsiteY7" fmla="*/ 2476490 h 2971800"/>
              <a:gd name="connsiteX8" fmla="*/ 4 w 3898236"/>
              <a:gd name="connsiteY8" fmla="*/ 1590174 h 2971800"/>
              <a:gd name="connsiteX9" fmla="*/ 201404 w 3898236"/>
              <a:gd name="connsiteY9" fmla="*/ 495310 h 2971800"/>
              <a:gd name="connsiteX0" fmla="*/ 201404 w 3898236"/>
              <a:gd name="connsiteY0" fmla="*/ 495310 h 2971800"/>
              <a:gd name="connsiteX1" fmla="*/ 696714 w 3898236"/>
              <a:gd name="connsiteY1" fmla="*/ 0 h 2971800"/>
              <a:gd name="connsiteX2" fmla="*/ 3475115 w 3898236"/>
              <a:gd name="connsiteY2" fmla="*/ 240631 h 2971800"/>
              <a:gd name="connsiteX3" fmla="*/ 3898236 w 3898236"/>
              <a:gd name="connsiteY3" fmla="*/ 495310 h 2971800"/>
              <a:gd name="connsiteX4" fmla="*/ 3898236 w 3898236"/>
              <a:gd name="connsiteY4" fmla="*/ 2476490 h 2971800"/>
              <a:gd name="connsiteX5" fmla="*/ 3402926 w 3898236"/>
              <a:gd name="connsiteY5" fmla="*/ 2971800 h 2971800"/>
              <a:gd name="connsiteX6" fmla="*/ 696714 w 3898236"/>
              <a:gd name="connsiteY6" fmla="*/ 2971800 h 2971800"/>
              <a:gd name="connsiteX7" fmla="*/ 201404 w 3898236"/>
              <a:gd name="connsiteY7" fmla="*/ 2476490 h 2971800"/>
              <a:gd name="connsiteX8" fmla="*/ 4 w 3898236"/>
              <a:gd name="connsiteY8" fmla="*/ 1590174 h 2971800"/>
              <a:gd name="connsiteX9" fmla="*/ 201404 w 3898236"/>
              <a:gd name="connsiteY9" fmla="*/ 495310 h 2971800"/>
              <a:gd name="connsiteX0" fmla="*/ 201404 w 3898236"/>
              <a:gd name="connsiteY0" fmla="*/ 495310 h 2971800"/>
              <a:gd name="connsiteX1" fmla="*/ 696714 w 3898236"/>
              <a:gd name="connsiteY1" fmla="*/ 0 h 2971800"/>
              <a:gd name="connsiteX2" fmla="*/ 3475115 w 3898236"/>
              <a:gd name="connsiteY2" fmla="*/ 240631 h 2971800"/>
              <a:gd name="connsiteX3" fmla="*/ 3898236 w 3898236"/>
              <a:gd name="connsiteY3" fmla="*/ 495310 h 2971800"/>
              <a:gd name="connsiteX4" fmla="*/ 3898236 w 3898236"/>
              <a:gd name="connsiteY4" fmla="*/ 2476490 h 2971800"/>
              <a:gd name="connsiteX5" fmla="*/ 3402926 w 3898236"/>
              <a:gd name="connsiteY5" fmla="*/ 2971800 h 2971800"/>
              <a:gd name="connsiteX6" fmla="*/ 696714 w 3898236"/>
              <a:gd name="connsiteY6" fmla="*/ 2971800 h 2971800"/>
              <a:gd name="connsiteX7" fmla="*/ 201404 w 3898236"/>
              <a:gd name="connsiteY7" fmla="*/ 2476490 h 2971800"/>
              <a:gd name="connsiteX8" fmla="*/ 4 w 3898236"/>
              <a:gd name="connsiteY8" fmla="*/ 1590174 h 2971800"/>
              <a:gd name="connsiteX9" fmla="*/ 201404 w 3898236"/>
              <a:gd name="connsiteY9" fmla="*/ 495310 h 2971800"/>
              <a:gd name="connsiteX0" fmla="*/ 201404 w 3898236"/>
              <a:gd name="connsiteY0" fmla="*/ 495310 h 2971800"/>
              <a:gd name="connsiteX1" fmla="*/ 696714 w 3898236"/>
              <a:gd name="connsiteY1" fmla="*/ 0 h 2971800"/>
              <a:gd name="connsiteX2" fmla="*/ 3475115 w 3898236"/>
              <a:gd name="connsiteY2" fmla="*/ 240631 h 2971800"/>
              <a:gd name="connsiteX3" fmla="*/ 3898236 w 3898236"/>
              <a:gd name="connsiteY3" fmla="*/ 495310 h 2971800"/>
              <a:gd name="connsiteX4" fmla="*/ 3898236 w 3898236"/>
              <a:gd name="connsiteY4" fmla="*/ 2476490 h 2971800"/>
              <a:gd name="connsiteX5" fmla="*/ 3402926 w 3898236"/>
              <a:gd name="connsiteY5" fmla="*/ 2971800 h 2971800"/>
              <a:gd name="connsiteX6" fmla="*/ 696714 w 3898236"/>
              <a:gd name="connsiteY6" fmla="*/ 2971800 h 2971800"/>
              <a:gd name="connsiteX7" fmla="*/ 201404 w 3898236"/>
              <a:gd name="connsiteY7" fmla="*/ 2476490 h 2971800"/>
              <a:gd name="connsiteX8" fmla="*/ 4 w 3898236"/>
              <a:gd name="connsiteY8" fmla="*/ 1590174 h 2971800"/>
              <a:gd name="connsiteX9" fmla="*/ 201404 w 3898236"/>
              <a:gd name="connsiteY9" fmla="*/ 495310 h 2971800"/>
              <a:gd name="connsiteX0" fmla="*/ 201404 w 3898236"/>
              <a:gd name="connsiteY0" fmla="*/ 495310 h 3356811"/>
              <a:gd name="connsiteX1" fmla="*/ 696714 w 3898236"/>
              <a:gd name="connsiteY1" fmla="*/ 0 h 3356811"/>
              <a:gd name="connsiteX2" fmla="*/ 3475115 w 3898236"/>
              <a:gd name="connsiteY2" fmla="*/ 240631 h 3356811"/>
              <a:gd name="connsiteX3" fmla="*/ 3898236 w 3898236"/>
              <a:gd name="connsiteY3" fmla="*/ 495310 h 3356811"/>
              <a:gd name="connsiteX4" fmla="*/ 3898236 w 3898236"/>
              <a:gd name="connsiteY4" fmla="*/ 2476490 h 3356811"/>
              <a:gd name="connsiteX5" fmla="*/ 3126200 w 3898236"/>
              <a:gd name="connsiteY5" fmla="*/ 3356811 h 3356811"/>
              <a:gd name="connsiteX6" fmla="*/ 696714 w 3898236"/>
              <a:gd name="connsiteY6" fmla="*/ 2971800 h 3356811"/>
              <a:gd name="connsiteX7" fmla="*/ 201404 w 3898236"/>
              <a:gd name="connsiteY7" fmla="*/ 2476490 h 3356811"/>
              <a:gd name="connsiteX8" fmla="*/ 4 w 3898236"/>
              <a:gd name="connsiteY8" fmla="*/ 1590174 h 3356811"/>
              <a:gd name="connsiteX9" fmla="*/ 201404 w 3898236"/>
              <a:gd name="connsiteY9" fmla="*/ 495310 h 3356811"/>
              <a:gd name="connsiteX0" fmla="*/ 201404 w 3898236"/>
              <a:gd name="connsiteY0" fmla="*/ 520406 h 3381907"/>
              <a:gd name="connsiteX1" fmla="*/ 696714 w 3898236"/>
              <a:gd name="connsiteY1" fmla="*/ 25096 h 3381907"/>
              <a:gd name="connsiteX2" fmla="*/ 2546554 w 3898236"/>
              <a:gd name="connsiteY2" fmla="*/ 75410 h 3381907"/>
              <a:gd name="connsiteX3" fmla="*/ 3475115 w 3898236"/>
              <a:gd name="connsiteY3" fmla="*/ 265727 h 3381907"/>
              <a:gd name="connsiteX4" fmla="*/ 3898236 w 3898236"/>
              <a:gd name="connsiteY4" fmla="*/ 520406 h 3381907"/>
              <a:gd name="connsiteX5" fmla="*/ 3898236 w 3898236"/>
              <a:gd name="connsiteY5" fmla="*/ 2501586 h 3381907"/>
              <a:gd name="connsiteX6" fmla="*/ 3126200 w 3898236"/>
              <a:gd name="connsiteY6" fmla="*/ 3381907 h 3381907"/>
              <a:gd name="connsiteX7" fmla="*/ 696714 w 3898236"/>
              <a:gd name="connsiteY7" fmla="*/ 2996896 h 3381907"/>
              <a:gd name="connsiteX8" fmla="*/ 201404 w 3898236"/>
              <a:gd name="connsiteY8" fmla="*/ 2501586 h 3381907"/>
              <a:gd name="connsiteX9" fmla="*/ 4 w 3898236"/>
              <a:gd name="connsiteY9" fmla="*/ 1615270 h 3381907"/>
              <a:gd name="connsiteX10" fmla="*/ 201404 w 3898236"/>
              <a:gd name="connsiteY10" fmla="*/ 520406 h 3381907"/>
              <a:gd name="connsiteX0" fmla="*/ 201404 w 3898236"/>
              <a:gd name="connsiteY0" fmla="*/ 520406 h 3381907"/>
              <a:gd name="connsiteX1" fmla="*/ 733793 w 3898236"/>
              <a:gd name="connsiteY1" fmla="*/ 844494 h 3381907"/>
              <a:gd name="connsiteX2" fmla="*/ 696714 w 3898236"/>
              <a:gd name="connsiteY2" fmla="*/ 25096 h 3381907"/>
              <a:gd name="connsiteX3" fmla="*/ 2546554 w 3898236"/>
              <a:gd name="connsiteY3" fmla="*/ 75410 h 3381907"/>
              <a:gd name="connsiteX4" fmla="*/ 3475115 w 3898236"/>
              <a:gd name="connsiteY4" fmla="*/ 265727 h 3381907"/>
              <a:gd name="connsiteX5" fmla="*/ 3898236 w 3898236"/>
              <a:gd name="connsiteY5" fmla="*/ 520406 h 3381907"/>
              <a:gd name="connsiteX6" fmla="*/ 3898236 w 3898236"/>
              <a:gd name="connsiteY6" fmla="*/ 2501586 h 3381907"/>
              <a:gd name="connsiteX7" fmla="*/ 3126200 w 3898236"/>
              <a:gd name="connsiteY7" fmla="*/ 3381907 h 3381907"/>
              <a:gd name="connsiteX8" fmla="*/ 696714 w 3898236"/>
              <a:gd name="connsiteY8" fmla="*/ 2996896 h 3381907"/>
              <a:gd name="connsiteX9" fmla="*/ 201404 w 3898236"/>
              <a:gd name="connsiteY9" fmla="*/ 2501586 h 3381907"/>
              <a:gd name="connsiteX10" fmla="*/ 4 w 3898236"/>
              <a:gd name="connsiteY10" fmla="*/ 1615270 h 3381907"/>
              <a:gd name="connsiteX11" fmla="*/ 201404 w 3898236"/>
              <a:gd name="connsiteY11" fmla="*/ 520406 h 3381907"/>
              <a:gd name="connsiteX0" fmla="*/ 201404 w 3898236"/>
              <a:gd name="connsiteY0" fmla="*/ 448827 h 3310328"/>
              <a:gd name="connsiteX1" fmla="*/ 733793 w 3898236"/>
              <a:gd name="connsiteY1" fmla="*/ 772915 h 3310328"/>
              <a:gd name="connsiteX2" fmla="*/ 950476 w 3898236"/>
              <a:gd name="connsiteY2" fmla="*/ 314464 h 3310328"/>
              <a:gd name="connsiteX3" fmla="*/ 2546554 w 3898236"/>
              <a:gd name="connsiteY3" fmla="*/ 3831 h 3310328"/>
              <a:gd name="connsiteX4" fmla="*/ 3475115 w 3898236"/>
              <a:gd name="connsiteY4" fmla="*/ 194148 h 3310328"/>
              <a:gd name="connsiteX5" fmla="*/ 3898236 w 3898236"/>
              <a:gd name="connsiteY5" fmla="*/ 448827 h 3310328"/>
              <a:gd name="connsiteX6" fmla="*/ 3898236 w 3898236"/>
              <a:gd name="connsiteY6" fmla="*/ 2430007 h 3310328"/>
              <a:gd name="connsiteX7" fmla="*/ 3126200 w 3898236"/>
              <a:gd name="connsiteY7" fmla="*/ 3310328 h 3310328"/>
              <a:gd name="connsiteX8" fmla="*/ 696714 w 3898236"/>
              <a:gd name="connsiteY8" fmla="*/ 2925317 h 3310328"/>
              <a:gd name="connsiteX9" fmla="*/ 201404 w 3898236"/>
              <a:gd name="connsiteY9" fmla="*/ 2430007 h 3310328"/>
              <a:gd name="connsiteX10" fmla="*/ 4 w 3898236"/>
              <a:gd name="connsiteY10" fmla="*/ 1543691 h 3310328"/>
              <a:gd name="connsiteX11" fmla="*/ 201404 w 3898236"/>
              <a:gd name="connsiteY11" fmla="*/ 448827 h 3310328"/>
              <a:gd name="connsiteX0" fmla="*/ 344833 w 3898236"/>
              <a:gd name="connsiteY0" fmla="*/ 737585 h 3310328"/>
              <a:gd name="connsiteX1" fmla="*/ 733793 w 3898236"/>
              <a:gd name="connsiteY1" fmla="*/ 772915 h 3310328"/>
              <a:gd name="connsiteX2" fmla="*/ 950476 w 3898236"/>
              <a:gd name="connsiteY2" fmla="*/ 314464 h 3310328"/>
              <a:gd name="connsiteX3" fmla="*/ 2546554 w 3898236"/>
              <a:gd name="connsiteY3" fmla="*/ 3831 h 3310328"/>
              <a:gd name="connsiteX4" fmla="*/ 3475115 w 3898236"/>
              <a:gd name="connsiteY4" fmla="*/ 194148 h 3310328"/>
              <a:gd name="connsiteX5" fmla="*/ 3898236 w 3898236"/>
              <a:gd name="connsiteY5" fmla="*/ 448827 h 3310328"/>
              <a:gd name="connsiteX6" fmla="*/ 3898236 w 3898236"/>
              <a:gd name="connsiteY6" fmla="*/ 2430007 h 3310328"/>
              <a:gd name="connsiteX7" fmla="*/ 3126200 w 3898236"/>
              <a:gd name="connsiteY7" fmla="*/ 3310328 h 3310328"/>
              <a:gd name="connsiteX8" fmla="*/ 696714 w 3898236"/>
              <a:gd name="connsiteY8" fmla="*/ 2925317 h 3310328"/>
              <a:gd name="connsiteX9" fmla="*/ 201404 w 3898236"/>
              <a:gd name="connsiteY9" fmla="*/ 2430007 h 3310328"/>
              <a:gd name="connsiteX10" fmla="*/ 4 w 3898236"/>
              <a:gd name="connsiteY10" fmla="*/ 1543691 h 3310328"/>
              <a:gd name="connsiteX11" fmla="*/ 344833 w 3898236"/>
              <a:gd name="connsiteY11" fmla="*/ 737585 h 3310328"/>
              <a:gd name="connsiteX0" fmla="*/ 344833 w 3898236"/>
              <a:gd name="connsiteY0" fmla="*/ 988545 h 3561288"/>
              <a:gd name="connsiteX1" fmla="*/ 733793 w 3898236"/>
              <a:gd name="connsiteY1" fmla="*/ 1023875 h 3561288"/>
              <a:gd name="connsiteX2" fmla="*/ 950476 w 3898236"/>
              <a:gd name="connsiteY2" fmla="*/ 565424 h 3561288"/>
              <a:gd name="connsiteX3" fmla="*/ 2182462 w 3898236"/>
              <a:gd name="connsiteY3" fmla="*/ 2128 h 3561288"/>
              <a:gd name="connsiteX4" fmla="*/ 3475115 w 3898236"/>
              <a:gd name="connsiteY4" fmla="*/ 445108 h 3561288"/>
              <a:gd name="connsiteX5" fmla="*/ 3898236 w 3898236"/>
              <a:gd name="connsiteY5" fmla="*/ 699787 h 3561288"/>
              <a:gd name="connsiteX6" fmla="*/ 3898236 w 3898236"/>
              <a:gd name="connsiteY6" fmla="*/ 2680967 h 3561288"/>
              <a:gd name="connsiteX7" fmla="*/ 3126200 w 3898236"/>
              <a:gd name="connsiteY7" fmla="*/ 3561288 h 3561288"/>
              <a:gd name="connsiteX8" fmla="*/ 696714 w 3898236"/>
              <a:gd name="connsiteY8" fmla="*/ 3176277 h 3561288"/>
              <a:gd name="connsiteX9" fmla="*/ 201404 w 3898236"/>
              <a:gd name="connsiteY9" fmla="*/ 2680967 h 3561288"/>
              <a:gd name="connsiteX10" fmla="*/ 4 w 3898236"/>
              <a:gd name="connsiteY10" fmla="*/ 1794651 h 3561288"/>
              <a:gd name="connsiteX11" fmla="*/ 344833 w 3898236"/>
              <a:gd name="connsiteY11" fmla="*/ 988545 h 3561288"/>
              <a:gd name="connsiteX0" fmla="*/ 344833 w 3898236"/>
              <a:gd name="connsiteY0" fmla="*/ 1030387 h 3603130"/>
              <a:gd name="connsiteX1" fmla="*/ 733793 w 3898236"/>
              <a:gd name="connsiteY1" fmla="*/ 1065717 h 3603130"/>
              <a:gd name="connsiteX2" fmla="*/ 950476 w 3898236"/>
              <a:gd name="connsiteY2" fmla="*/ 607266 h 3603130"/>
              <a:gd name="connsiteX3" fmla="*/ 1648076 w 3898236"/>
              <a:gd name="connsiteY3" fmla="*/ 64251 h 3603130"/>
              <a:gd name="connsiteX4" fmla="*/ 2182462 w 3898236"/>
              <a:gd name="connsiteY4" fmla="*/ 43970 h 3603130"/>
              <a:gd name="connsiteX5" fmla="*/ 3475115 w 3898236"/>
              <a:gd name="connsiteY5" fmla="*/ 486950 h 3603130"/>
              <a:gd name="connsiteX6" fmla="*/ 3898236 w 3898236"/>
              <a:gd name="connsiteY6" fmla="*/ 741629 h 3603130"/>
              <a:gd name="connsiteX7" fmla="*/ 3898236 w 3898236"/>
              <a:gd name="connsiteY7" fmla="*/ 2722809 h 3603130"/>
              <a:gd name="connsiteX8" fmla="*/ 3126200 w 3898236"/>
              <a:gd name="connsiteY8" fmla="*/ 3603130 h 3603130"/>
              <a:gd name="connsiteX9" fmla="*/ 696714 w 3898236"/>
              <a:gd name="connsiteY9" fmla="*/ 3218119 h 3603130"/>
              <a:gd name="connsiteX10" fmla="*/ 201404 w 3898236"/>
              <a:gd name="connsiteY10" fmla="*/ 2722809 h 3603130"/>
              <a:gd name="connsiteX11" fmla="*/ 4 w 3898236"/>
              <a:gd name="connsiteY11" fmla="*/ 1836493 h 3603130"/>
              <a:gd name="connsiteX12" fmla="*/ 344833 w 3898236"/>
              <a:gd name="connsiteY12" fmla="*/ 1030387 h 3603130"/>
              <a:gd name="connsiteX0" fmla="*/ 918105 w 4471508"/>
              <a:gd name="connsiteY0" fmla="*/ 1030387 h 3603130"/>
              <a:gd name="connsiteX1" fmla="*/ 1307065 w 4471508"/>
              <a:gd name="connsiteY1" fmla="*/ 1065717 h 3603130"/>
              <a:gd name="connsiteX2" fmla="*/ 1523748 w 4471508"/>
              <a:gd name="connsiteY2" fmla="*/ 607266 h 3603130"/>
              <a:gd name="connsiteX3" fmla="*/ 2221348 w 4471508"/>
              <a:gd name="connsiteY3" fmla="*/ 64251 h 3603130"/>
              <a:gd name="connsiteX4" fmla="*/ 2755734 w 4471508"/>
              <a:gd name="connsiteY4" fmla="*/ 43970 h 3603130"/>
              <a:gd name="connsiteX5" fmla="*/ 4048387 w 4471508"/>
              <a:gd name="connsiteY5" fmla="*/ 486950 h 3603130"/>
              <a:gd name="connsiteX6" fmla="*/ 4471508 w 4471508"/>
              <a:gd name="connsiteY6" fmla="*/ 741629 h 3603130"/>
              <a:gd name="connsiteX7" fmla="*/ 4471508 w 4471508"/>
              <a:gd name="connsiteY7" fmla="*/ 2722809 h 3603130"/>
              <a:gd name="connsiteX8" fmla="*/ 3699472 w 4471508"/>
              <a:gd name="connsiteY8" fmla="*/ 3603130 h 3603130"/>
              <a:gd name="connsiteX9" fmla="*/ 1269986 w 4471508"/>
              <a:gd name="connsiteY9" fmla="*/ 3218119 h 3603130"/>
              <a:gd name="connsiteX10" fmla="*/ 774676 w 4471508"/>
              <a:gd name="connsiteY10" fmla="*/ 2722809 h 3603130"/>
              <a:gd name="connsiteX11" fmla="*/ 573276 w 4471508"/>
              <a:gd name="connsiteY11" fmla="*/ 1836493 h 3603130"/>
              <a:gd name="connsiteX12" fmla="*/ 3700 w 4471508"/>
              <a:gd name="connsiteY12" fmla="*/ 401135 h 3603130"/>
              <a:gd name="connsiteX13" fmla="*/ 918105 w 4471508"/>
              <a:gd name="connsiteY13" fmla="*/ 1030387 h 3603130"/>
              <a:gd name="connsiteX0" fmla="*/ 1391555 w 4944958"/>
              <a:gd name="connsiteY0" fmla="*/ 1030387 h 3603130"/>
              <a:gd name="connsiteX1" fmla="*/ 1780515 w 4944958"/>
              <a:gd name="connsiteY1" fmla="*/ 1065717 h 3603130"/>
              <a:gd name="connsiteX2" fmla="*/ 1997198 w 4944958"/>
              <a:gd name="connsiteY2" fmla="*/ 607266 h 3603130"/>
              <a:gd name="connsiteX3" fmla="*/ 2694798 w 4944958"/>
              <a:gd name="connsiteY3" fmla="*/ 64251 h 3603130"/>
              <a:gd name="connsiteX4" fmla="*/ 3229184 w 4944958"/>
              <a:gd name="connsiteY4" fmla="*/ 43970 h 3603130"/>
              <a:gd name="connsiteX5" fmla="*/ 4521837 w 4944958"/>
              <a:gd name="connsiteY5" fmla="*/ 486950 h 3603130"/>
              <a:gd name="connsiteX6" fmla="*/ 4944958 w 4944958"/>
              <a:gd name="connsiteY6" fmla="*/ 741629 h 3603130"/>
              <a:gd name="connsiteX7" fmla="*/ 4944958 w 4944958"/>
              <a:gd name="connsiteY7" fmla="*/ 2722809 h 3603130"/>
              <a:gd name="connsiteX8" fmla="*/ 4172922 w 4944958"/>
              <a:gd name="connsiteY8" fmla="*/ 3603130 h 3603130"/>
              <a:gd name="connsiteX9" fmla="*/ 1743436 w 4944958"/>
              <a:gd name="connsiteY9" fmla="*/ 3218119 h 3603130"/>
              <a:gd name="connsiteX10" fmla="*/ 1248126 w 4944958"/>
              <a:gd name="connsiteY10" fmla="*/ 2722809 h 3603130"/>
              <a:gd name="connsiteX11" fmla="*/ 1046726 w 4944958"/>
              <a:gd name="connsiteY11" fmla="*/ 1836493 h 3603130"/>
              <a:gd name="connsiteX12" fmla="*/ 13761 w 4944958"/>
              <a:gd name="connsiteY12" fmla="*/ 870367 h 3603130"/>
              <a:gd name="connsiteX13" fmla="*/ 477150 w 4944958"/>
              <a:gd name="connsiteY13" fmla="*/ 401135 h 3603130"/>
              <a:gd name="connsiteX14" fmla="*/ 1391555 w 4944958"/>
              <a:gd name="connsiteY14" fmla="*/ 1030387 h 3603130"/>
              <a:gd name="connsiteX0" fmla="*/ 2508804 w 6062207"/>
              <a:gd name="connsiteY0" fmla="*/ 1030387 h 3603130"/>
              <a:gd name="connsiteX1" fmla="*/ 2897764 w 6062207"/>
              <a:gd name="connsiteY1" fmla="*/ 1065717 h 3603130"/>
              <a:gd name="connsiteX2" fmla="*/ 3114447 w 6062207"/>
              <a:gd name="connsiteY2" fmla="*/ 607266 h 3603130"/>
              <a:gd name="connsiteX3" fmla="*/ 3812047 w 6062207"/>
              <a:gd name="connsiteY3" fmla="*/ 64251 h 3603130"/>
              <a:gd name="connsiteX4" fmla="*/ 4346433 w 6062207"/>
              <a:gd name="connsiteY4" fmla="*/ 43970 h 3603130"/>
              <a:gd name="connsiteX5" fmla="*/ 5639086 w 6062207"/>
              <a:gd name="connsiteY5" fmla="*/ 486950 h 3603130"/>
              <a:gd name="connsiteX6" fmla="*/ 6062207 w 6062207"/>
              <a:gd name="connsiteY6" fmla="*/ 741629 h 3603130"/>
              <a:gd name="connsiteX7" fmla="*/ 6062207 w 6062207"/>
              <a:gd name="connsiteY7" fmla="*/ 2722809 h 3603130"/>
              <a:gd name="connsiteX8" fmla="*/ 5290171 w 6062207"/>
              <a:gd name="connsiteY8" fmla="*/ 3603130 h 3603130"/>
              <a:gd name="connsiteX9" fmla="*/ 2860685 w 6062207"/>
              <a:gd name="connsiteY9" fmla="*/ 3218119 h 3603130"/>
              <a:gd name="connsiteX10" fmla="*/ 2365375 w 6062207"/>
              <a:gd name="connsiteY10" fmla="*/ 2722809 h 3603130"/>
              <a:gd name="connsiteX11" fmla="*/ 2163975 w 6062207"/>
              <a:gd name="connsiteY11" fmla="*/ 1836493 h 3603130"/>
              <a:gd name="connsiteX12" fmla="*/ 16668 w 6062207"/>
              <a:gd name="connsiteY12" fmla="*/ 966619 h 3603130"/>
              <a:gd name="connsiteX13" fmla="*/ 1131010 w 6062207"/>
              <a:gd name="connsiteY13" fmla="*/ 870367 h 3603130"/>
              <a:gd name="connsiteX14" fmla="*/ 1594399 w 6062207"/>
              <a:gd name="connsiteY14" fmla="*/ 401135 h 3603130"/>
              <a:gd name="connsiteX15" fmla="*/ 2508804 w 6062207"/>
              <a:gd name="connsiteY15" fmla="*/ 1030387 h 3603130"/>
              <a:gd name="connsiteX0" fmla="*/ 1465393 w 5018796"/>
              <a:gd name="connsiteY0" fmla="*/ 1030387 h 3603130"/>
              <a:gd name="connsiteX1" fmla="*/ 1854353 w 5018796"/>
              <a:gd name="connsiteY1" fmla="*/ 1065717 h 3603130"/>
              <a:gd name="connsiteX2" fmla="*/ 2071036 w 5018796"/>
              <a:gd name="connsiteY2" fmla="*/ 607266 h 3603130"/>
              <a:gd name="connsiteX3" fmla="*/ 2768636 w 5018796"/>
              <a:gd name="connsiteY3" fmla="*/ 64251 h 3603130"/>
              <a:gd name="connsiteX4" fmla="*/ 3303022 w 5018796"/>
              <a:gd name="connsiteY4" fmla="*/ 43970 h 3603130"/>
              <a:gd name="connsiteX5" fmla="*/ 4595675 w 5018796"/>
              <a:gd name="connsiteY5" fmla="*/ 486950 h 3603130"/>
              <a:gd name="connsiteX6" fmla="*/ 5018796 w 5018796"/>
              <a:gd name="connsiteY6" fmla="*/ 741629 h 3603130"/>
              <a:gd name="connsiteX7" fmla="*/ 5018796 w 5018796"/>
              <a:gd name="connsiteY7" fmla="*/ 2722809 h 3603130"/>
              <a:gd name="connsiteX8" fmla="*/ 4246760 w 5018796"/>
              <a:gd name="connsiteY8" fmla="*/ 3603130 h 3603130"/>
              <a:gd name="connsiteX9" fmla="*/ 1817274 w 5018796"/>
              <a:gd name="connsiteY9" fmla="*/ 3218119 h 3603130"/>
              <a:gd name="connsiteX10" fmla="*/ 1321964 w 5018796"/>
              <a:gd name="connsiteY10" fmla="*/ 2722809 h 3603130"/>
              <a:gd name="connsiteX11" fmla="*/ 1120564 w 5018796"/>
              <a:gd name="connsiteY11" fmla="*/ 1836493 h 3603130"/>
              <a:gd name="connsiteX12" fmla="*/ 98631 w 5018796"/>
              <a:gd name="connsiteY12" fmla="*/ 846303 h 3603130"/>
              <a:gd name="connsiteX13" fmla="*/ 87599 w 5018796"/>
              <a:gd name="connsiteY13" fmla="*/ 870367 h 3603130"/>
              <a:gd name="connsiteX14" fmla="*/ 550988 w 5018796"/>
              <a:gd name="connsiteY14" fmla="*/ 401135 h 3603130"/>
              <a:gd name="connsiteX15" fmla="*/ 1465393 w 5018796"/>
              <a:gd name="connsiteY15" fmla="*/ 1030387 h 3603130"/>
              <a:gd name="connsiteX0" fmla="*/ 1465393 w 5018796"/>
              <a:gd name="connsiteY0" fmla="*/ 1030387 h 3603130"/>
              <a:gd name="connsiteX1" fmla="*/ 1854353 w 5018796"/>
              <a:gd name="connsiteY1" fmla="*/ 1065717 h 3603130"/>
              <a:gd name="connsiteX2" fmla="*/ 2071036 w 5018796"/>
              <a:gd name="connsiteY2" fmla="*/ 607266 h 3603130"/>
              <a:gd name="connsiteX3" fmla="*/ 2768636 w 5018796"/>
              <a:gd name="connsiteY3" fmla="*/ 64251 h 3603130"/>
              <a:gd name="connsiteX4" fmla="*/ 3303022 w 5018796"/>
              <a:gd name="connsiteY4" fmla="*/ 43970 h 3603130"/>
              <a:gd name="connsiteX5" fmla="*/ 4595675 w 5018796"/>
              <a:gd name="connsiteY5" fmla="*/ 486950 h 3603130"/>
              <a:gd name="connsiteX6" fmla="*/ 5018796 w 5018796"/>
              <a:gd name="connsiteY6" fmla="*/ 741629 h 3603130"/>
              <a:gd name="connsiteX7" fmla="*/ 5018796 w 5018796"/>
              <a:gd name="connsiteY7" fmla="*/ 2722809 h 3603130"/>
              <a:gd name="connsiteX8" fmla="*/ 4246760 w 5018796"/>
              <a:gd name="connsiteY8" fmla="*/ 3603130 h 3603130"/>
              <a:gd name="connsiteX9" fmla="*/ 1817274 w 5018796"/>
              <a:gd name="connsiteY9" fmla="*/ 3218119 h 3603130"/>
              <a:gd name="connsiteX10" fmla="*/ 1321964 w 5018796"/>
              <a:gd name="connsiteY10" fmla="*/ 2722809 h 3603130"/>
              <a:gd name="connsiteX11" fmla="*/ 1120564 w 5018796"/>
              <a:gd name="connsiteY11" fmla="*/ 1836493 h 3603130"/>
              <a:gd name="connsiteX12" fmla="*/ 98631 w 5018796"/>
              <a:gd name="connsiteY12" fmla="*/ 846303 h 3603130"/>
              <a:gd name="connsiteX13" fmla="*/ 87599 w 5018796"/>
              <a:gd name="connsiteY13" fmla="*/ 870367 h 3603130"/>
              <a:gd name="connsiteX14" fmla="*/ 407559 w 5018796"/>
              <a:gd name="connsiteY14" fmla="*/ 425198 h 3603130"/>
              <a:gd name="connsiteX15" fmla="*/ 1465393 w 5018796"/>
              <a:gd name="connsiteY15" fmla="*/ 1030387 h 3603130"/>
              <a:gd name="connsiteX0" fmla="*/ 1465393 w 5018796"/>
              <a:gd name="connsiteY0" fmla="*/ 1030387 h 3603130"/>
              <a:gd name="connsiteX1" fmla="*/ 1854353 w 5018796"/>
              <a:gd name="connsiteY1" fmla="*/ 1065717 h 3603130"/>
              <a:gd name="connsiteX2" fmla="*/ 2071036 w 5018796"/>
              <a:gd name="connsiteY2" fmla="*/ 607266 h 3603130"/>
              <a:gd name="connsiteX3" fmla="*/ 2768636 w 5018796"/>
              <a:gd name="connsiteY3" fmla="*/ 64251 h 3603130"/>
              <a:gd name="connsiteX4" fmla="*/ 3303022 w 5018796"/>
              <a:gd name="connsiteY4" fmla="*/ 43970 h 3603130"/>
              <a:gd name="connsiteX5" fmla="*/ 4595675 w 5018796"/>
              <a:gd name="connsiteY5" fmla="*/ 486950 h 3603130"/>
              <a:gd name="connsiteX6" fmla="*/ 5018796 w 5018796"/>
              <a:gd name="connsiteY6" fmla="*/ 741629 h 3603130"/>
              <a:gd name="connsiteX7" fmla="*/ 5018796 w 5018796"/>
              <a:gd name="connsiteY7" fmla="*/ 2722809 h 3603130"/>
              <a:gd name="connsiteX8" fmla="*/ 4246760 w 5018796"/>
              <a:gd name="connsiteY8" fmla="*/ 3603130 h 3603130"/>
              <a:gd name="connsiteX9" fmla="*/ 1817274 w 5018796"/>
              <a:gd name="connsiteY9" fmla="*/ 3218119 h 3603130"/>
              <a:gd name="connsiteX10" fmla="*/ 1321964 w 5018796"/>
              <a:gd name="connsiteY10" fmla="*/ 2722809 h 3603130"/>
              <a:gd name="connsiteX11" fmla="*/ 1120564 w 5018796"/>
              <a:gd name="connsiteY11" fmla="*/ 1836493 h 3603130"/>
              <a:gd name="connsiteX12" fmla="*/ 98631 w 5018796"/>
              <a:gd name="connsiteY12" fmla="*/ 846303 h 3603130"/>
              <a:gd name="connsiteX13" fmla="*/ 87599 w 5018796"/>
              <a:gd name="connsiteY13" fmla="*/ 870367 h 3603130"/>
              <a:gd name="connsiteX14" fmla="*/ 407559 w 5018796"/>
              <a:gd name="connsiteY14" fmla="*/ 425198 h 3603130"/>
              <a:gd name="connsiteX15" fmla="*/ 826814 w 5018796"/>
              <a:gd name="connsiteY15" fmla="*/ 485356 h 3603130"/>
              <a:gd name="connsiteX16" fmla="*/ 1465393 w 5018796"/>
              <a:gd name="connsiteY16" fmla="*/ 1030387 h 3603130"/>
              <a:gd name="connsiteX0" fmla="*/ 1453677 w 5007080"/>
              <a:gd name="connsiteY0" fmla="*/ 1030387 h 3603130"/>
              <a:gd name="connsiteX1" fmla="*/ 1842637 w 5007080"/>
              <a:gd name="connsiteY1" fmla="*/ 1065717 h 3603130"/>
              <a:gd name="connsiteX2" fmla="*/ 2059320 w 5007080"/>
              <a:gd name="connsiteY2" fmla="*/ 607266 h 3603130"/>
              <a:gd name="connsiteX3" fmla="*/ 2756920 w 5007080"/>
              <a:gd name="connsiteY3" fmla="*/ 64251 h 3603130"/>
              <a:gd name="connsiteX4" fmla="*/ 3291306 w 5007080"/>
              <a:gd name="connsiteY4" fmla="*/ 43970 h 3603130"/>
              <a:gd name="connsiteX5" fmla="*/ 4583959 w 5007080"/>
              <a:gd name="connsiteY5" fmla="*/ 486950 h 3603130"/>
              <a:gd name="connsiteX6" fmla="*/ 5007080 w 5007080"/>
              <a:gd name="connsiteY6" fmla="*/ 741629 h 3603130"/>
              <a:gd name="connsiteX7" fmla="*/ 5007080 w 5007080"/>
              <a:gd name="connsiteY7" fmla="*/ 2722809 h 3603130"/>
              <a:gd name="connsiteX8" fmla="*/ 4235044 w 5007080"/>
              <a:gd name="connsiteY8" fmla="*/ 3603130 h 3603130"/>
              <a:gd name="connsiteX9" fmla="*/ 1805558 w 5007080"/>
              <a:gd name="connsiteY9" fmla="*/ 3218119 h 3603130"/>
              <a:gd name="connsiteX10" fmla="*/ 1310248 w 5007080"/>
              <a:gd name="connsiteY10" fmla="*/ 2722809 h 3603130"/>
              <a:gd name="connsiteX11" fmla="*/ 1108848 w 5007080"/>
              <a:gd name="connsiteY11" fmla="*/ 1836493 h 3603130"/>
              <a:gd name="connsiteX12" fmla="*/ 86915 w 5007080"/>
              <a:gd name="connsiteY12" fmla="*/ 846303 h 3603130"/>
              <a:gd name="connsiteX13" fmla="*/ 75883 w 5007080"/>
              <a:gd name="connsiteY13" fmla="*/ 870367 h 3603130"/>
              <a:gd name="connsiteX14" fmla="*/ 164146 w 5007080"/>
              <a:gd name="connsiteY14" fmla="*/ 569577 h 3603130"/>
              <a:gd name="connsiteX15" fmla="*/ 395843 w 5007080"/>
              <a:gd name="connsiteY15" fmla="*/ 425198 h 3603130"/>
              <a:gd name="connsiteX16" fmla="*/ 815098 w 5007080"/>
              <a:gd name="connsiteY16" fmla="*/ 485356 h 3603130"/>
              <a:gd name="connsiteX17" fmla="*/ 1453677 w 5007080"/>
              <a:gd name="connsiteY17" fmla="*/ 1030387 h 3603130"/>
              <a:gd name="connsiteX0" fmla="*/ 1418768 w 4972171"/>
              <a:gd name="connsiteY0" fmla="*/ 1030387 h 3603130"/>
              <a:gd name="connsiteX1" fmla="*/ 1807728 w 4972171"/>
              <a:gd name="connsiteY1" fmla="*/ 1065717 h 3603130"/>
              <a:gd name="connsiteX2" fmla="*/ 2024411 w 4972171"/>
              <a:gd name="connsiteY2" fmla="*/ 607266 h 3603130"/>
              <a:gd name="connsiteX3" fmla="*/ 2722011 w 4972171"/>
              <a:gd name="connsiteY3" fmla="*/ 64251 h 3603130"/>
              <a:gd name="connsiteX4" fmla="*/ 3256397 w 4972171"/>
              <a:gd name="connsiteY4" fmla="*/ 43970 h 3603130"/>
              <a:gd name="connsiteX5" fmla="*/ 4549050 w 4972171"/>
              <a:gd name="connsiteY5" fmla="*/ 486950 h 3603130"/>
              <a:gd name="connsiteX6" fmla="*/ 4972171 w 4972171"/>
              <a:gd name="connsiteY6" fmla="*/ 741629 h 3603130"/>
              <a:gd name="connsiteX7" fmla="*/ 4972171 w 4972171"/>
              <a:gd name="connsiteY7" fmla="*/ 2722809 h 3603130"/>
              <a:gd name="connsiteX8" fmla="*/ 4200135 w 4972171"/>
              <a:gd name="connsiteY8" fmla="*/ 3603130 h 3603130"/>
              <a:gd name="connsiteX9" fmla="*/ 1770649 w 4972171"/>
              <a:gd name="connsiteY9" fmla="*/ 3218119 h 3603130"/>
              <a:gd name="connsiteX10" fmla="*/ 1275339 w 4972171"/>
              <a:gd name="connsiteY10" fmla="*/ 2722809 h 3603130"/>
              <a:gd name="connsiteX11" fmla="*/ 1073939 w 4972171"/>
              <a:gd name="connsiteY11" fmla="*/ 1836493 h 3603130"/>
              <a:gd name="connsiteX12" fmla="*/ 74072 w 4972171"/>
              <a:gd name="connsiteY12" fmla="*/ 1159125 h 3603130"/>
              <a:gd name="connsiteX13" fmla="*/ 52006 w 4972171"/>
              <a:gd name="connsiteY13" fmla="*/ 846303 h 3603130"/>
              <a:gd name="connsiteX14" fmla="*/ 40974 w 4972171"/>
              <a:gd name="connsiteY14" fmla="*/ 870367 h 3603130"/>
              <a:gd name="connsiteX15" fmla="*/ 129237 w 4972171"/>
              <a:gd name="connsiteY15" fmla="*/ 569577 h 3603130"/>
              <a:gd name="connsiteX16" fmla="*/ 360934 w 4972171"/>
              <a:gd name="connsiteY16" fmla="*/ 425198 h 3603130"/>
              <a:gd name="connsiteX17" fmla="*/ 780189 w 4972171"/>
              <a:gd name="connsiteY17" fmla="*/ 485356 h 3603130"/>
              <a:gd name="connsiteX18" fmla="*/ 1418768 w 4972171"/>
              <a:gd name="connsiteY18" fmla="*/ 1030387 h 3603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72171" h="3603130">
                <a:moveTo>
                  <a:pt x="1418768" y="1030387"/>
                </a:moveTo>
                <a:cubicBezTo>
                  <a:pt x="1471190" y="793640"/>
                  <a:pt x="1725176" y="1148269"/>
                  <a:pt x="1807728" y="1065717"/>
                </a:cubicBezTo>
                <a:cubicBezTo>
                  <a:pt x="1890280" y="983165"/>
                  <a:pt x="1872031" y="754124"/>
                  <a:pt x="2024411" y="607266"/>
                </a:cubicBezTo>
                <a:cubicBezTo>
                  <a:pt x="2176792" y="460408"/>
                  <a:pt x="2516680" y="158134"/>
                  <a:pt x="2722011" y="64251"/>
                </a:cubicBezTo>
                <a:cubicBezTo>
                  <a:pt x="2927342" y="-29632"/>
                  <a:pt x="2951891" y="-6427"/>
                  <a:pt x="3256397" y="43970"/>
                </a:cubicBezTo>
                <a:cubicBezTo>
                  <a:pt x="3560904" y="94367"/>
                  <a:pt x="4323770" y="422810"/>
                  <a:pt x="4549050" y="486950"/>
                </a:cubicBezTo>
                <a:cubicBezTo>
                  <a:pt x="4822602" y="631329"/>
                  <a:pt x="4972171" y="468077"/>
                  <a:pt x="4972171" y="741629"/>
                </a:cubicBezTo>
                <a:lnTo>
                  <a:pt x="4972171" y="2722809"/>
                </a:lnTo>
                <a:cubicBezTo>
                  <a:pt x="4972171" y="2996361"/>
                  <a:pt x="4473687" y="3603130"/>
                  <a:pt x="4200135" y="3603130"/>
                </a:cubicBezTo>
                <a:lnTo>
                  <a:pt x="1770649" y="3218119"/>
                </a:lnTo>
                <a:cubicBezTo>
                  <a:pt x="1497097" y="3218119"/>
                  <a:pt x="1275339" y="2996361"/>
                  <a:pt x="1275339" y="2722809"/>
                </a:cubicBezTo>
                <a:cubicBezTo>
                  <a:pt x="1276385" y="2391275"/>
                  <a:pt x="1072893" y="2168027"/>
                  <a:pt x="1073939" y="1836493"/>
                </a:cubicBezTo>
                <a:cubicBezTo>
                  <a:pt x="901311" y="1551816"/>
                  <a:pt x="244394" y="1324157"/>
                  <a:pt x="74072" y="1159125"/>
                </a:cubicBezTo>
                <a:cubicBezTo>
                  <a:pt x="-96250" y="994093"/>
                  <a:pt x="85105" y="870366"/>
                  <a:pt x="52006" y="846303"/>
                </a:cubicBezTo>
                <a:cubicBezTo>
                  <a:pt x="18907" y="822240"/>
                  <a:pt x="11553" y="918493"/>
                  <a:pt x="40974" y="870367"/>
                </a:cubicBezTo>
                <a:cubicBezTo>
                  <a:pt x="70395" y="822241"/>
                  <a:pt x="75910" y="643772"/>
                  <a:pt x="129237" y="569577"/>
                </a:cubicBezTo>
                <a:cubicBezTo>
                  <a:pt x="182564" y="495382"/>
                  <a:pt x="268992" y="437230"/>
                  <a:pt x="360934" y="425198"/>
                </a:cubicBezTo>
                <a:cubicBezTo>
                  <a:pt x="452876" y="413166"/>
                  <a:pt x="603883" y="384491"/>
                  <a:pt x="780189" y="485356"/>
                </a:cubicBezTo>
                <a:cubicBezTo>
                  <a:pt x="956495" y="586221"/>
                  <a:pt x="1243834" y="957723"/>
                  <a:pt x="1418768" y="1030387"/>
                </a:cubicBezTo>
                <a:close/>
              </a:path>
            </a:pathLst>
          </a:custGeom>
          <a:solidFill>
            <a:srgbClr val="00C6FF"/>
          </a:solidFill>
          <a:ln>
            <a:solidFill>
              <a:srgbClr val="00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5118" t="35255" r="57885" b="57199"/>
          <a:stretch/>
        </p:blipFill>
        <p:spPr>
          <a:xfrm>
            <a:off x="-17318" y="2053306"/>
            <a:ext cx="9161318" cy="2123412"/>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1886" r="5072" b="64283"/>
          <a:stretch/>
        </p:blipFill>
        <p:spPr>
          <a:xfrm>
            <a:off x="-17318" y="25400"/>
            <a:ext cx="9161318" cy="2027907"/>
          </a:xfrm>
          <a:prstGeom prst="rect">
            <a:avLst/>
          </a:prstGeom>
        </p:spPr>
      </p:pic>
      <p:pic>
        <p:nvPicPr>
          <p:cNvPr id="1030" name="Picture 6" descr="C:\Users\ADMIN\Desktop\4.png">
            <a:hlinkClick r:id="rId3" action="ppaction://hlinksldjump"/>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3211160" y="1673958"/>
            <a:ext cx="1186543" cy="98878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3.png">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1828851" y="2276287"/>
            <a:ext cx="1179966" cy="98330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11.png">
            <a:hlinkClick r:id="rId9" action="ppaction://hlinksldjump"/>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1258485" y="3830315"/>
            <a:ext cx="1140732" cy="9506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2.png">
            <a:hlinkClick r:id="rId12" action="ppaction://hlinksldjump"/>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1066800" y="2924728"/>
            <a:ext cx="1238250" cy="103187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ADMIN\Desktop\512821722.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100000" l="0" r="100000">
                        <a14:foregroundMark x1="44969" y1="5882" x2="42300" y2="10131"/>
                        <a14:foregroundMark x1="52772" y1="5065" x2="54825" y2="12908"/>
                        <a14:foregroundMark x1="57084" y1="3758" x2="56057" y2="9967"/>
                        <a14:foregroundMark x1="34021" y1="91667" x2="37629" y2="94118"/>
                        <a14:foregroundMark x1="64433" y1="92157" x2="62371"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109021" y="4076410"/>
            <a:ext cx="873437" cy="91468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hlinkClick r:id="rId9" action="ppaction://hlinksldjump"/>
          </p:cNvPr>
          <p:cNvSpPr/>
          <p:nvPr/>
        </p:nvSpPr>
        <p:spPr>
          <a:xfrm>
            <a:off x="2271629" y="4176718"/>
            <a:ext cx="2495550" cy="71407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0000"/>
                </a:solidFill>
                <a:latin typeface="Times New Roman" pitchFamily="18" charset="0"/>
                <a:cs typeface="Times New Roman" pitchFamily="18" charset="0"/>
              </a:rPr>
              <a:t>Khởi động</a:t>
            </a:r>
            <a:endParaRPr lang="en-US" sz="3200" b="1">
              <a:solidFill>
                <a:srgbClr val="FF0000"/>
              </a:solidFill>
              <a:latin typeface="Times New Roman" pitchFamily="18" charset="0"/>
              <a:cs typeface="Times New Roman" pitchFamily="18" charset="0"/>
            </a:endParaRPr>
          </a:p>
        </p:txBody>
      </p:sp>
      <p:sp>
        <p:nvSpPr>
          <p:cNvPr id="15" name="Rectangle 14"/>
          <p:cNvSpPr/>
          <p:nvPr/>
        </p:nvSpPr>
        <p:spPr>
          <a:xfrm>
            <a:off x="2587272" y="3479707"/>
            <a:ext cx="2434318" cy="697011"/>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0000"/>
                </a:solidFill>
                <a:latin typeface="Times New Roman" pitchFamily="18" charset="0"/>
                <a:cs typeface="Times New Roman" pitchFamily="18" charset="0"/>
              </a:rPr>
              <a:t>Truy tìm</a:t>
            </a:r>
            <a:endParaRPr lang="en-US" sz="3200" b="1">
              <a:solidFill>
                <a:srgbClr val="FF0000"/>
              </a:solidFill>
              <a:latin typeface="Times New Roman" pitchFamily="18" charset="0"/>
              <a:cs typeface="Times New Roman" pitchFamily="18" charset="0"/>
            </a:endParaRPr>
          </a:p>
        </p:txBody>
      </p:sp>
      <p:sp>
        <p:nvSpPr>
          <p:cNvPr id="20" name="Rectangle 19"/>
          <p:cNvSpPr/>
          <p:nvPr/>
        </p:nvSpPr>
        <p:spPr>
          <a:xfrm>
            <a:off x="3050041" y="2763753"/>
            <a:ext cx="2434318" cy="697011"/>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0000"/>
                </a:solidFill>
                <a:latin typeface="Times New Roman" pitchFamily="18" charset="0"/>
                <a:cs typeface="Times New Roman" pitchFamily="18" charset="0"/>
              </a:rPr>
              <a:t>Tăng tốc</a:t>
            </a:r>
            <a:endParaRPr lang="en-US" sz="3200" b="1">
              <a:solidFill>
                <a:srgbClr val="FF0000"/>
              </a:solidFill>
              <a:latin typeface="Times New Roman" pitchFamily="18" charset="0"/>
              <a:cs typeface="Times New Roman" pitchFamily="18" charset="0"/>
            </a:endParaRPr>
          </a:p>
        </p:txBody>
      </p:sp>
      <p:sp>
        <p:nvSpPr>
          <p:cNvPr id="21" name="Rectangle 20"/>
          <p:cNvSpPr/>
          <p:nvPr/>
        </p:nvSpPr>
        <p:spPr>
          <a:xfrm>
            <a:off x="4267200" y="2072052"/>
            <a:ext cx="2434318" cy="697011"/>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0000"/>
                </a:solidFill>
                <a:latin typeface="Times New Roman" pitchFamily="18" charset="0"/>
                <a:cs typeface="Times New Roman" pitchFamily="18" charset="0"/>
              </a:rPr>
              <a:t>Về đích</a:t>
            </a:r>
            <a:endParaRPr lang="en-US" sz="3200" b="1">
              <a:solidFill>
                <a:srgbClr val="FF0000"/>
              </a:solidFill>
              <a:latin typeface="Times New Roman" pitchFamily="18" charset="0"/>
              <a:cs typeface="Times New Roman" pitchFamily="18" charset="0"/>
            </a:endParaRPr>
          </a:p>
        </p:txBody>
      </p:sp>
      <p:pic>
        <p:nvPicPr>
          <p:cNvPr id="22" name="Picture 2" descr="C:\Users\ADMIN\Desktop\512821722.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100000" l="0" r="100000">
                        <a14:foregroundMark x1="44969" y1="5882" x2="42300" y2="10131"/>
                        <a14:foregroundMark x1="52772" y1="5065" x2="54825" y2="12908"/>
                        <a14:foregroundMark x1="57084" y1="3758" x2="56057" y2="9967"/>
                        <a14:foregroundMark x1="34021" y1="91667" x2="37629" y2="94118"/>
                        <a14:foregroundMark x1="64433" y1="92157" x2="62371"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866391" y="4348290"/>
            <a:ext cx="873437" cy="914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77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2"/>
                                        </p:tgtEl>
                                        <p:attrNameLst>
                                          <p:attrName>r</p:attrName>
                                        </p:attrNameLst>
                                      </p:cBhvr>
                                    </p:animRot>
                                    <p:animRot by="-240000">
                                      <p:cBhvr>
                                        <p:cTn id="13" dur="200" fill="hold">
                                          <p:stCondLst>
                                            <p:cond delay="200"/>
                                          </p:stCondLst>
                                        </p:cTn>
                                        <p:tgtEl>
                                          <p:spTgt spid="22"/>
                                        </p:tgtEl>
                                        <p:attrNameLst>
                                          <p:attrName>r</p:attrName>
                                        </p:attrNameLst>
                                      </p:cBhvr>
                                    </p:animRot>
                                    <p:animRot by="240000">
                                      <p:cBhvr>
                                        <p:cTn id="14" dur="200" fill="hold">
                                          <p:stCondLst>
                                            <p:cond delay="400"/>
                                          </p:stCondLst>
                                        </p:cTn>
                                        <p:tgtEl>
                                          <p:spTgt spid="22"/>
                                        </p:tgtEl>
                                        <p:attrNameLst>
                                          <p:attrName>r</p:attrName>
                                        </p:attrNameLst>
                                      </p:cBhvr>
                                    </p:animRot>
                                    <p:animRot by="-240000">
                                      <p:cBhvr>
                                        <p:cTn id="15" dur="200" fill="hold">
                                          <p:stCondLst>
                                            <p:cond delay="600"/>
                                          </p:stCondLst>
                                        </p:cTn>
                                        <p:tgtEl>
                                          <p:spTgt spid="22"/>
                                        </p:tgtEl>
                                        <p:attrNameLst>
                                          <p:attrName>r</p:attrName>
                                        </p:attrNameLst>
                                      </p:cBhvr>
                                    </p:animRot>
                                    <p:animRot by="120000">
                                      <p:cBhvr>
                                        <p:cTn id="16"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44" presetClass="path" presetSubtype="0" accel="50000" decel="50000" fill="hold" nodeType="afterEffect">
                                  <p:stCondLst>
                                    <p:cond delay="0"/>
                                  </p:stCondLst>
                                  <p:childTnLst>
                                    <p:animMotion origin="layout" path="M 0.01354 -0.01296 L 0.03802 -0.05856 C 0.04305 -0.06875 0.0526 -0.07824 0.06336 -0.08565 C 0.07586 -0.09421 0.08663 -0.09861 0.09583 -0.09815 L 0.13819 -0.09838 " pathEditMode="relative" rAng="-1629776" ptsTypes="FffFF">
                                      <p:cBhvr>
                                        <p:cTn id="21" dur="500" fill="hold"/>
                                        <p:tgtEl>
                                          <p:spTgt spid="16"/>
                                        </p:tgtEl>
                                        <p:attrNameLst>
                                          <p:attrName>ppt_x</p:attrName>
                                          <p:attrName>ppt_y</p:attrName>
                                        </p:attrNameLst>
                                      </p:cBhvr>
                                      <p:rCtr x="5642" y="-5787"/>
                                    </p:animMotion>
                                  </p:childTnLst>
                                </p:cTn>
                              </p:par>
                            </p:childTnLst>
                          </p:cTn>
                        </p:par>
                        <p:par>
                          <p:cTn id="22" fill="hold">
                            <p:stCondLst>
                              <p:cond delay="500"/>
                            </p:stCondLst>
                            <p:childTnLst>
                              <p:par>
                                <p:cTn id="23" presetID="42" presetClass="path" presetSubtype="0" accel="50000" decel="50000" fill="hold" nodeType="afterEffect">
                                  <p:stCondLst>
                                    <p:cond delay="0"/>
                                  </p:stCondLst>
                                  <p:childTnLst>
                                    <p:animMotion origin="layout" path="M 0.13733 -0.0975 L 0.12066 -0.24417 " pathEditMode="relative" rAng="0" ptsTypes="AA">
                                      <p:cBhvr>
                                        <p:cTn id="24" dur="500" fill="hold"/>
                                        <p:tgtEl>
                                          <p:spTgt spid="16"/>
                                        </p:tgtEl>
                                        <p:attrNameLst>
                                          <p:attrName>ppt_x</p:attrName>
                                          <p:attrName>ppt_y</p:attrName>
                                        </p:attrNameLst>
                                      </p:cBhvr>
                                      <p:rCtr x="-833" y="-7333"/>
                                    </p:animMotion>
                                  </p:childTnLst>
                                </p:cTn>
                              </p:par>
                            </p:childTnLst>
                          </p:cTn>
                        </p:par>
                        <p:par>
                          <p:cTn id="25" fill="hold">
                            <p:stCondLst>
                              <p:cond delay="1000"/>
                            </p:stCondLst>
                            <p:childTnLst>
                              <p:par>
                                <p:cTn id="26" presetID="63" presetClass="path" presetSubtype="0" accel="50000" decel="50000" fill="hold" nodeType="afterEffect">
                                  <p:stCondLst>
                                    <p:cond delay="0"/>
                                  </p:stCondLst>
                                  <p:childTnLst>
                                    <p:animMotion origin="layout" path="M 0.12066 -0.24417 L 0.20677 -0.35473 " pathEditMode="relative" rAng="0" ptsTypes="AA">
                                      <p:cBhvr>
                                        <p:cTn id="27" dur="500" fill="hold"/>
                                        <p:tgtEl>
                                          <p:spTgt spid="16"/>
                                        </p:tgtEl>
                                        <p:attrNameLst>
                                          <p:attrName>ppt_x</p:attrName>
                                          <p:attrName>ppt_y</p:attrName>
                                        </p:attrNameLst>
                                      </p:cBhvr>
                                      <p:rCtr x="4306" y="-5528"/>
                                    </p:animMotion>
                                  </p:childTnLst>
                                </p:cTn>
                              </p:par>
                            </p:childTnLst>
                          </p:cTn>
                        </p:par>
                        <p:par>
                          <p:cTn id="28" fill="hold">
                            <p:stCondLst>
                              <p:cond delay="1500"/>
                            </p:stCondLst>
                            <p:childTnLst>
                              <p:par>
                                <p:cTn id="29" presetID="63" presetClass="path" presetSubtype="0" accel="50000" decel="50000" fill="hold" nodeType="afterEffect">
                                  <p:stCondLst>
                                    <p:cond delay="0"/>
                                  </p:stCondLst>
                                  <p:childTnLst>
                                    <p:animMotion origin="layout" path="M 0.20677 -0.35472 L 0.34861 -0.45333 " pathEditMode="relative" rAng="0" ptsTypes="AA">
                                      <p:cBhvr>
                                        <p:cTn id="30" dur="500" fill="hold"/>
                                        <p:tgtEl>
                                          <p:spTgt spid="16"/>
                                        </p:tgtEl>
                                        <p:attrNameLst>
                                          <p:attrName>ppt_x</p:attrName>
                                          <p:attrName>ppt_y</p:attrName>
                                        </p:attrNameLst>
                                      </p:cBhvr>
                                      <p:rCtr x="7083" y="-4944"/>
                                    </p:animMotion>
                                  </p:childTnLst>
                                </p:cTn>
                              </p:par>
                            </p:childTnLst>
                          </p:cTn>
                        </p:par>
                        <p:par>
                          <p:cTn id="31" fill="hold">
                            <p:stCondLst>
                              <p:cond delay="2000"/>
                            </p:stCondLst>
                            <p:childTnLst>
                              <p:par>
                                <p:cTn id="32" presetID="42" presetClass="path" presetSubtype="0" accel="50000" decel="50000" fill="hold" nodeType="afterEffect">
                                  <p:stCondLst>
                                    <p:cond delay="0"/>
                                  </p:stCondLst>
                                  <p:childTnLst>
                                    <p:animMotion origin="layout" path="M 0.34861 -0.45334 L 0.59028 -0.58667 " pathEditMode="relative" rAng="0" ptsTypes="AA">
                                      <p:cBhvr>
                                        <p:cTn id="33" dur="500" fill="hold"/>
                                        <p:tgtEl>
                                          <p:spTgt spid="16"/>
                                        </p:tgtEl>
                                        <p:attrNameLst>
                                          <p:attrName>ppt_x</p:attrName>
                                          <p:attrName>ppt_y</p:attrName>
                                        </p:attrNameLst>
                                      </p:cBhvr>
                                      <p:rCtr x="12083" y="-6667"/>
                                    </p:animMotion>
                                  </p:childTnLst>
                                </p:cTn>
                              </p:par>
                            </p:childTnLst>
                          </p:cTn>
                        </p:par>
                        <p:par>
                          <p:cTn id="34" fill="hold">
                            <p:stCondLst>
                              <p:cond delay="2500"/>
                            </p:stCondLst>
                            <p:childTnLst>
                              <p:par>
                                <p:cTn id="35" presetID="10" presetClass="exit" presetSubtype="0" fill="hold" nodeType="afterEffect">
                                  <p:stCondLst>
                                    <p:cond delay="0"/>
                                  </p:stCondLst>
                                  <p:childTnLst>
                                    <p:animEffect transition="out" filter="fade">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childTnLst>
                          </p:cTn>
                        </p:par>
                        <p:par>
                          <p:cTn id="38" fill="hold">
                            <p:stCondLst>
                              <p:cond delay="3000"/>
                            </p:stCondLst>
                            <p:childTnLst>
                              <p:par>
                                <p:cTn id="39" presetID="44" presetClass="path" presetSubtype="0" accel="50000" decel="50000" fill="hold" nodeType="afterEffect">
                                  <p:stCondLst>
                                    <p:cond delay="0"/>
                                  </p:stCondLst>
                                  <p:childTnLst>
                                    <p:animMotion origin="layout" path="M 0.01354 -0.01296 L 0.03802 -0.05856 C 0.04305 -0.06875 0.0526 -0.07824 0.06336 -0.08565 C 0.07586 -0.09421 0.08663 -0.09861 0.09583 -0.09815 L 0.13819 -0.09838 " pathEditMode="relative" rAng="-1629776" ptsTypes="FffFF">
                                      <p:cBhvr>
                                        <p:cTn id="40" dur="500" fill="hold"/>
                                        <p:tgtEl>
                                          <p:spTgt spid="22"/>
                                        </p:tgtEl>
                                        <p:attrNameLst>
                                          <p:attrName>ppt_x</p:attrName>
                                          <p:attrName>ppt_y</p:attrName>
                                        </p:attrNameLst>
                                      </p:cBhvr>
                                      <p:rCtr x="5642" y="-5787"/>
                                    </p:animMotion>
                                  </p:childTnLst>
                                </p:cTn>
                              </p:par>
                            </p:childTnLst>
                          </p:cTn>
                        </p:par>
                        <p:par>
                          <p:cTn id="41" fill="hold">
                            <p:stCondLst>
                              <p:cond delay="3500"/>
                            </p:stCondLst>
                            <p:childTnLst>
                              <p:par>
                                <p:cTn id="42" presetID="42" presetClass="entr" presetSubtype="0" fill="hold" grpId="0"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childTnLst>
                          </p:cTn>
                        </p:par>
                        <p:par>
                          <p:cTn id="47" fill="hold">
                            <p:stCondLst>
                              <p:cond delay="4500"/>
                            </p:stCondLst>
                            <p:childTnLst>
                              <p:par>
                                <p:cTn id="48" presetID="42" presetClass="path" presetSubtype="0" accel="50000" decel="50000" fill="hold" nodeType="afterEffect">
                                  <p:stCondLst>
                                    <p:cond delay="0"/>
                                  </p:stCondLst>
                                  <p:childTnLst>
                                    <p:animMotion origin="layout" path="M 0.13733 -0.0975 L 0.12066 -0.24417 " pathEditMode="relative" rAng="0" ptsTypes="AA">
                                      <p:cBhvr>
                                        <p:cTn id="49" dur="500" fill="hold"/>
                                        <p:tgtEl>
                                          <p:spTgt spid="22"/>
                                        </p:tgtEl>
                                        <p:attrNameLst>
                                          <p:attrName>ppt_x</p:attrName>
                                          <p:attrName>ppt_y</p:attrName>
                                        </p:attrNameLst>
                                      </p:cBhvr>
                                      <p:rCtr x="-833" y="-7333"/>
                                    </p:animMotion>
                                  </p:childTnLst>
                                </p:cTn>
                              </p:par>
                            </p:childTnLst>
                          </p:cTn>
                        </p:par>
                        <p:par>
                          <p:cTn id="50" fill="hold">
                            <p:stCondLst>
                              <p:cond delay="5000"/>
                            </p:stCondLst>
                            <p:childTnLst>
                              <p:par>
                                <p:cTn id="51" presetID="42" presetClass="entr" presetSubtype="0"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par>
                          <p:cTn id="56" fill="hold">
                            <p:stCondLst>
                              <p:cond delay="6000"/>
                            </p:stCondLst>
                            <p:childTnLst>
                              <p:par>
                                <p:cTn id="57" presetID="63" presetClass="path" presetSubtype="0" accel="50000" decel="50000" fill="hold" nodeType="afterEffect">
                                  <p:stCondLst>
                                    <p:cond delay="0"/>
                                  </p:stCondLst>
                                  <p:childTnLst>
                                    <p:animMotion origin="layout" path="M 0.12066 -0.24417 L 0.20677 -0.35473 " pathEditMode="relative" rAng="0" ptsTypes="AA">
                                      <p:cBhvr>
                                        <p:cTn id="58" dur="500" fill="hold"/>
                                        <p:tgtEl>
                                          <p:spTgt spid="22"/>
                                        </p:tgtEl>
                                        <p:attrNameLst>
                                          <p:attrName>ppt_x</p:attrName>
                                          <p:attrName>ppt_y</p:attrName>
                                        </p:attrNameLst>
                                      </p:cBhvr>
                                      <p:rCtr x="4306" y="-5528"/>
                                    </p:animMotion>
                                  </p:childTnLst>
                                </p:cTn>
                              </p:par>
                            </p:childTnLst>
                          </p:cTn>
                        </p:par>
                        <p:par>
                          <p:cTn id="59" fill="hold">
                            <p:stCondLst>
                              <p:cond delay="6500"/>
                            </p:stCondLst>
                            <p:childTnLst>
                              <p:par>
                                <p:cTn id="60" presetID="42" presetClass="entr" presetSubtype="0" fill="hold" grpId="0" nodeType="after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1000"/>
                                        <p:tgtEl>
                                          <p:spTgt spid="20"/>
                                        </p:tgtEl>
                                      </p:cBhvr>
                                    </p:animEffect>
                                    <p:anim calcmode="lin" valueType="num">
                                      <p:cBhvr>
                                        <p:cTn id="63" dur="1000" fill="hold"/>
                                        <p:tgtEl>
                                          <p:spTgt spid="20"/>
                                        </p:tgtEl>
                                        <p:attrNameLst>
                                          <p:attrName>ppt_x</p:attrName>
                                        </p:attrNameLst>
                                      </p:cBhvr>
                                      <p:tavLst>
                                        <p:tav tm="0">
                                          <p:val>
                                            <p:strVal val="#ppt_x"/>
                                          </p:val>
                                        </p:tav>
                                        <p:tav tm="100000">
                                          <p:val>
                                            <p:strVal val="#ppt_x"/>
                                          </p:val>
                                        </p:tav>
                                      </p:tavLst>
                                    </p:anim>
                                    <p:anim calcmode="lin" valueType="num">
                                      <p:cBhvr>
                                        <p:cTn id="64" dur="1000" fill="hold"/>
                                        <p:tgtEl>
                                          <p:spTgt spid="20"/>
                                        </p:tgtEl>
                                        <p:attrNameLst>
                                          <p:attrName>ppt_y</p:attrName>
                                        </p:attrNameLst>
                                      </p:cBhvr>
                                      <p:tavLst>
                                        <p:tav tm="0">
                                          <p:val>
                                            <p:strVal val="#ppt_y+.1"/>
                                          </p:val>
                                        </p:tav>
                                        <p:tav tm="100000">
                                          <p:val>
                                            <p:strVal val="#ppt_y"/>
                                          </p:val>
                                        </p:tav>
                                      </p:tavLst>
                                    </p:anim>
                                  </p:childTnLst>
                                </p:cTn>
                              </p:par>
                            </p:childTnLst>
                          </p:cTn>
                        </p:par>
                        <p:par>
                          <p:cTn id="65" fill="hold">
                            <p:stCondLst>
                              <p:cond delay="7500"/>
                            </p:stCondLst>
                            <p:childTnLst>
                              <p:par>
                                <p:cTn id="66" presetID="63" presetClass="path" presetSubtype="0" accel="50000" decel="50000" fill="hold" nodeType="afterEffect">
                                  <p:stCondLst>
                                    <p:cond delay="0"/>
                                  </p:stCondLst>
                                  <p:childTnLst>
                                    <p:animMotion origin="layout" path="M 0.20677 -0.35472 L 0.34861 -0.45333 " pathEditMode="relative" rAng="0" ptsTypes="AA">
                                      <p:cBhvr>
                                        <p:cTn id="67" dur="500" fill="hold"/>
                                        <p:tgtEl>
                                          <p:spTgt spid="22"/>
                                        </p:tgtEl>
                                        <p:attrNameLst>
                                          <p:attrName>ppt_x</p:attrName>
                                          <p:attrName>ppt_y</p:attrName>
                                        </p:attrNameLst>
                                      </p:cBhvr>
                                      <p:rCtr x="7083" y="-4944"/>
                                    </p:animMotion>
                                  </p:childTnLst>
                                </p:cTn>
                              </p:par>
                            </p:childTnLst>
                          </p:cTn>
                        </p:par>
                        <p:par>
                          <p:cTn id="68" fill="hold">
                            <p:stCondLst>
                              <p:cond delay="8000"/>
                            </p:stCondLst>
                            <p:childTnLst>
                              <p:par>
                                <p:cTn id="69" presetID="42" presetClass="entr" presetSubtype="0" fill="hold" grpId="0" nodeType="after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1000"/>
                                        <p:tgtEl>
                                          <p:spTgt spid="21"/>
                                        </p:tgtEl>
                                      </p:cBhvr>
                                    </p:animEffect>
                                    <p:anim calcmode="lin" valueType="num">
                                      <p:cBhvr>
                                        <p:cTn id="72" dur="1000" fill="hold"/>
                                        <p:tgtEl>
                                          <p:spTgt spid="21"/>
                                        </p:tgtEl>
                                        <p:attrNameLst>
                                          <p:attrName>ppt_x</p:attrName>
                                        </p:attrNameLst>
                                      </p:cBhvr>
                                      <p:tavLst>
                                        <p:tav tm="0">
                                          <p:val>
                                            <p:strVal val="#ppt_x"/>
                                          </p:val>
                                        </p:tav>
                                        <p:tav tm="100000">
                                          <p:val>
                                            <p:strVal val="#ppt_x"/>
                                          </p:val>
                                        </p:tav>
                                      </p:tavLst>
                                    </p:anim>
                                    <p:anim calcmode="lin" valueType="num">
                                      <p:cBhvr>
                                        <p:cTn id="73" dur="1000" fill="hold"/>
                                        <p:tgtEl>
                                          <p:spTgt spid="21"/>
                                        </p:tgtEl>
                                        <p:attrNameLst>
                                          <p:attrName>ppt_y</p:attrName>
                                        </p:attrNameLst>
                                      </p:cBhvr>
                                      <p:tavLst>
                                        <p:tav tm="0">
                                          <p:val>
                                            <p:strVal val="#ppt_y+.1"/>
                                          </p:val>
                                        </p:tav>
                                        <p:tav tm="100000">
                                          <p:val>
                                            <p:strVal val="#ppt_y"/>
                                          </p:val>
                                        </p:tav>
                                      </p:tavLst>
                                    </p:anim>
                                  </p:childTnLst>
                                </p:cTn>
                              </p:par>
                            </p:childTnLst>
                          </p:cTn>
                        </p:par>
                        <p:par>
                          <p:cTn id="74" fill="hold">
                            <p:stCondLst>
                              <p:cond delay="9000"/>
                            </p:stCondLst>
                            <p:childTnLst>
                              <p:par>
                                <p:cTn id="75" presetID="42" presetClass="path" presetSubtype="0" accel="50000" decel="50000" fill="hold" nodeType="afterEffect">
                                  <p:stCondLst>
                                    <p:cond delay="0"/>
                                  </p:stCondLst>
                                  <p:childTnLst>
                                    <p:animMotion origin="layout" path="M 0.34861 -0.45334 L 0.59028 -0.58667 " pathEditMode="relative" rAng="0" ptsTypes="AA">
                                      <p:cBhvr>
                                        <p:cTn id="76" dur="500" fill="hold"/>
                                        <p:tgtEl>
                                          <p:spTgt spid="22"/>
                                        </p:tgtEl>
                                        <p:attrNameLst>
                                          <p:attrName>ppt_x</p:attrName>
                                          <p:attrName>ppt_y</p:attrName>
                                        </p:attrNameLst>
                                      </p:cBhvr>
                                      <p:rCtr x="12083" y="-6667"/>
                                    </p:animMotion>
                                  </p:childTnLst>
                                </p:cTn>
                              </p:par>
                            </p:childTnLst>
                          </p:cTn>
                        </p:par>
                        <p:par>
                          <p:cTn id="77" fill="hold">
                            <p:stCondLst>
                              <p:cond delay="9500"/>
                            </p:stCondLst>
                            <p:childTnLst>
                              <p:par>
                                <p:cTn id="78" presetID="38" presetClass="path" presetSubtype="0" accel="50000" decel="50000" fill="hold" nodeType="afterEffect">
                                  <p:stCondLst>
                                    <p:cond delay="0"/>
                                  </p:stCondLst>
                                  <p:childTnLst>
                                    <p:animMotion origin="layout" path="M 0.62465 -0.62111 L 0.62031 -0.52222 L 0.61632 -0.62111 L 0.61215 -0.52222 L 0.60798 -0.62111 L 0.60399 -0.52222 L 0.59965 -0.62111 L 0.59566 -0.52222 L 0.59132 -0.62111 L 0.58698 -0.52222 L 0.58298 -0.62111 L 0.57882 -0.52222 L 0.57482 -0.62111 L 0.57066 -0.52222 L 0.56632 -0.62111 L 0.56232 -0.52222 L 0.55798 -0.62111 " pathEditMode="relative" rAng="0" ptsTypes="FFFFFFFFFFFFFFFFF">
                                      <p:cBhvr>
                                        <p:cTn id="79" dur="3000" fill="hold"/>
                                        <p:tgtEl>
                                          <p:spTgt spid="22"/>
                                        </p:tgtEl>
                                        <p:attrNameLst>
                                          <p:attrName>ppt_x</p:attrName>
                                          <p:attrName>ppt_y</p:attrName>
                                        </p:attrNameLst>
                                      </p:cBhvr>
                                      <p:rCtr x="-3333" y="4944"/>
                                    </p:animMotion>
                                  </p:childTnLst>
                                </p:cTn>
                              </p:par>
                            </p:childTnLst>
                          </p:cTn>
                        </p:par>
                      </p:childTnLst>
                    </p:cTn>
                  </p:par>
                </p:childTnLst>
              </p:cTn>
              <p:nextCondLst>
                <p:cond evt="onClick" delay="0">
                  <p:tgtEl>
                    <p:spTgt spid="16"/>
                  </p:tgtEl>
                </p:cond>
              </p:nextCondLst>
            </p:seq>
          </p:childTnLst>
        </p:cTn>
      </p:par>
    </p:tnLst>
    <p:bldLst>
      <p:bldP spid="6" grpId="0" animBg="1"/>
      <p:bldP spid="15" grpId="0" animBg="1"/>
      <p:bldP spid="20"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ADMIN\Desktop\cau ho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159001"/>
            <a:ext cx="9818114" cy="3937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1676400" y="-465987"/>
            <a:ext cx="6248400" cy="281548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Tai nguyen thiet ke tro choi\Bảng gỗ\tro ve.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19050" y="37172"/>
            <a:ext cx="1657350" cy="5810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5800" y="4000500"/>
            <a:ext cx="5553075" cy="707886"/>
          </a:xfrm>
          <a:prstGeom prst="rect">
            <a:avLst/>
          </a:prstGeom>
          <a:noFill/>
        </p:spPr>
        <p:txBody>
          <a:bodyPr wrap="square" rtlCol="0">
            <a:spAutoFit/>
          </a:bodyPr>
          <a:lstStyle/>
          <a:p>
            <a:pPr algn="ctr"/>
            <a:r>
              <a:rPr lang="en-US" sz="4000" b="1" dirty="0" smtClean="0">
                <a:solidFill>
                  <a:srgbClr val="FF0000"/>
                </a:solidFill>
                <a:latin typeface="Arial" panose="020B0604020202020204" pitchFamily="34" charset="0"/>
                <a:cs typeface="Arial" panose="020B0604020202020204" pitchFamily="34" charset="0"/>
              </a:rPr>
              <a:t>1dm</a:t>
            </a:r>
            <a:endParaRPr lang="vi-VN" sz="4000" b="1" dirty="0">
              <a:solidFill>
                <a:srgbClr val="FF0000"/>
              </a:solidFill>
              <a:latin typeface="Arial" panose="020B0604020202020204" pitchFamily="34" charset="0"/>
              <a:cs typeface="Arial" panose="020B0604020202020204" pitchFamily="34" charset="0"/>
            </a:endParaRPr>
          </a:p>
        </p:txBody>
      </p:sp>
      <p:sp>
        <p:nvSpPr>
          <p:cNvPr id="8" name="TextBox 7"/>
          <p:cNvSpPr txBox="1"/>
          <p:nvPr/>
        </p:nvSpPr>
        <p:spPr>
          <a:xfrm>
            <a:off x="2024062" y="548672"/>
            <a:ext cx="5553075" cy="1569660"/>
          </a:xfrm>
          <a:prstGeom prst="rect">
            <a:avLst/>
          </a:prstGeom>
          <a:noFill/>
        </p:spPr>
        <p:txBody>
          <a:bodyPr wrap="square" rtlCol="0">
            <a:spAutoFit/>
          </a:bodyPr>
          <a:lstStyle/>
          <a:p>
            <a:pPr algn="ctr"/>
            <a:r>
              <a:rPr lang="vi-VN" sz="3200" b="1" smtClean="0"/>
              <a:t>Đề-xi-mét vuông là diện tích của hình vuông có cạnh dài bao nhiêu?</a:t>
            </a:r>
            <a:endParaRPr lang="vi-VN" sz="3200" b="1" dirty="0"/>
          </a:p>
        </p:txBody>
      </p:sp>
    </p:spTree>
    <p:extLst>
      <p:ext uri="{BB962C8B-B14F-4D97-AF65-F5344CB8AC3E}">
        <p14:creationId xmlns:p14="http://schemas.microsoft.com/office/powerpoint/2010/main" val="313195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wipe(down)">
                                      <p:cBhvr>
                                        <p:cTn id="7" dur="145">
                                          <p:stCondLst>
                                            <p:cond delay="0"/>
                                          </p:stCondLst>
                                        </p:cTn>
                                        <p:tgtEl>
                                          <p:spTgt spid="2052"/>
                                        </p:tgtEl>
                                      </p:cBhvr>
                                    </p:animEffect>
                                    <p:anim calcmode="lin" valueType="num">
                                      <p:cBhvr>
                                        <p:cTn id="8" dur="455"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052"/>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052"/>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052"/>
                                        </p:tgtEl>
                                        <p:attrNameLst>
                                          <p:attrName>ppt_y</p:attrName>
                                        </p:attrNameLst>
                                      </p:cBhvr>
                                      <p:tavLst>
                                        <p:tav tm="0" fmla="#ppt_y-sin(pi*$)/81">
                                          <p:val>
                                            <p:fltVal val="0"/>
                                          </p:val>
                                        </p:tav>
                                        <p:tav tm="100000">
                                          <p:val>
                                            <p:fltVal val="1"/>
                                          </p:val>
                                        </p:tav>
                                      </p:tavLst>
                                    </p:anim>
                                    <p:animScale>
                                      <p:cBhvr>
                                        <p:cTn id="13" dur="6">
                                          <p:stCondLst>
                                            <p:cond delay="162"/>
                                          </p:stCondLst>
                                        </p:cTn>
                                        <p:tgtEl>
                                          <p:spTgt spid="2052"/>
                                        </p:tgtEl>
                                      </p:cBhvr>
                                      <p:to x="100000" y="60000"/>
                                    </p:animScale>
                                    <p:animScale>
                                      <p:cBhvr>
                                        <p:cTn id="14" dur="41" decel="50000">
                                          <p:stCondLst>
                                            <p:cond delay="169"/>
                                          </p:stCondLst>
                                        </p:cTn>
                                        <p:tgtEl>
                                          <p:spTgt spid="2052"/>
                                        </p:tgtEl>
                                      </p:cBhvr>
                                      <p:to x="100000" y="100000"/>
                                    </p:animScale>
                                    <p:animScale>
                                      <p:cBhvr>
                                        <p:cTn id="15" dur="6">
                                          <p:stCondLst>
                                            <p:cond delay="328"/>
                                          </p:stCondLst>
                                        </p:cTn>
                                        <p:tgtEl>
                                          <p:spTgt spid="2052"/>
                                        </p:tgtEl>
                                      </p:cBhvr>
                                      <p:to x="100000" y="80000"/>
                                    </p:animScale>
                                    <p:animScale>
                                      <p:cBhvr>
                                        <p:cTn id="16" dur="41" decel="50000">
                                          <p:stCondLst>
                                            <p:cond delay="334"/>
                                          </p:stCondLst>
                                        </p:cTn>
                                        <p:tgtEl>
                                          <p:spTgt spid="2052"/>
                                        </p:tgtEl>
                                      </p:cBhvr>
                                      <p:to x="100000" y="100000"/>
                                    </p:animScale>
                                    <p:animScale>
                                      <p:cBhvr>
                                        <p:cTn id="17" dur="6">
                                          <p:stCondLst>
                                            <p:cond delay="410"/>
                                          </p:stCondLst>
                                        </p:cTn>
                                        <p:tgtEl>
                                          <p:spTgt spid="2052"/>
                                        </p:tgtEl>
                                      </p:cBhvr>
                                      <p:to x="100000" y="90000"/>
                                    </p:animScale>
                                    <p:animScale>
                                      <p:cBhvr>
                                        <p:cTn id="18" dur="41" decel="50000">
                                          <p:stCondLst>
                                            <p:cond delay="417"/>
                                          </p:stCondLst>
                                        </p:cTn>
                                        <p:tgtEl>
                                          <p:spTgt spid="2052"/>
                                        </p:tgtEl>
                                      </p:cBhvr>
                                      <p:to x="100000" y="100000"/>
                                    </p:animScale>
                                    <p:animScale>
                                      <p:cBhvr>
                                        <p:cTn id="19" dur="6">
                                          <p:stCondLst>
                                            <p:cond delay="452"/>
                                          </p:stCondLst>
                                        </p:cTn>
                                        <p:tgtEl>
                                          <p:spTgt spid="2052"/>
                                        </p:tgtEl>
                                      </p:cBhvr>
                                      <p:to x="100000" y="95000"/>
                                    </p:animScale>
                                    <p:animScale>
                                      <p:cBhvr>
                                        <p:cTn id="20" dur="41" decel="50000">
                                          <p:stCondLst>
                                            <p:cond delay="458"/>
                                          </p:stCondLst>
                                        </p:cTn>
                                        <p:tgtEl>
                                          <p:spTgt spid="205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145">
                                          <p:stCondLst>
                                            <p:cond delay="0"/>
                                          </p:stCondLst>
                                        </p:cTn>
                                        <p:tgtEl>
                                          <p:spTgt spid="8"/>
                                        </p:tgtEl>
                                      </p:cBhvr>
                                    </p:animEffect>
                                    <p:anim calcmode="lin" valueType="num">
                                      <p:cBhvr>
                                        <p:cTn id="24"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29" dur="7">
                                          <p:stCondLst>
                                            <p:cond delay="162"/>
                                          </p:stCondLst>
                                        </p:cTn>
                                        <p:tgtEl>
                                          <p:spTgt spid="8"/>
                                        </p:tgtEl>
                                      </p:cBhvr>
                                      <p:to x="100000" y="60000"/>
                                    </p:animScale>
                                    <p:animScale>
                                      <p:cBhvr>
                                        <p:cTn id="30" dur="41" decel="50000">
                                          <p:stCondLst>
                                            <p:cond delay="169"/>
                                          </p:stCondLst>
                                        </p:cTn>
                                        <p:tgtEl>
                                          <p:spTgt spid="8"/>
                                        </p:tgtEl>
                                      </p:cBhvr>
                                      <p:to x="100000" y="100000"/>
                                    </p:animScale>
                                    <p:animScale>
                                      <p:cBhvr>
                                        <p:cTn id="31" dur="7">
                                          <p:stCondLst>
                                            <p:cond delay="328"/>
                                          </p:stCondLst>
                                        </p:cTn>
                                        <p:tgtEl>
                                          <p:spTgt spid="8"/>
                                        </p:tgtEl>
                                      </p:cBhvr>
                                      <p:to x="100000" y="80000"/>
                                    </p:animScale>
                                    <p:animScale>
                                      <p:cBhvr>
                                        <p:cTn id="32" dur="41" decel="50000">
                                          <p:stCondLst>
                                            <p:cond delay="335"/>
                                          </p:stCondLst>
                                        </p:cTn>
                                        <p:tgtEl>
                                          <p:spTgt spid="8"/>
                                        </p:tgtEl>
                                      </p:cBhvr>
                                      <p:to x="100000" y="100000"/>
                                    </p:animScale>
                                    <p:animScale>
                                      <p:cBhvr>
                                        <p:cTn id="33" dur="7">
                                          <p:stCondLst>
                                            <p:cond delay="410"/>
                                          </p:stCondLst>
                                        </p:cTn>
                                        <p:tgtEl>
                                          <p:spTgt spid="8"/>
                                        </p:tgtEl>
                                      </p:cBhvr>
                                      <p:to x="100000" y="90000"/>
                                    </p:animScale>
                                    <p:animScale>
                                      <p:cBhvr>
                                        <p:cTn id="34" dur="41" decel="50000">
                                          <p:stCondLst>
                                            <p:cond delay="417"/>
                                          </p:stCondLst>
                                        </p:cTn>
                                        <p:tgtEl>
                                          <p:spTgt spid="8"/>
                                        </p:tgtEl>
                                      </p:cBhvr>
                                      <p:to x="100000" y="100000"/>
                                    </p:animScale>
                                    <p:animScale>
                                      <p:cBhvr>
                                        <p:cTn id="35" dur="7">
                                          <p:stCondLst>
                                            <p:cond delay="452"/>
                                          </p:stCondLst>
                                        </p:cTn>
                                        <p:tgtEl>
                                          <p:spTgt spid="8"/>
                                        </p:tgtEl>
                                      </p:cBhvr>
                                      <p:to x="100000" y="95000"/>
                                    </p:animScale>
                                    <p:animScale>
                                      <p:cBhvr>
                                        <p:cTn id="36" dur="41" decel="50000">
                                          <p:stCondLst>
                                            <p:cond delay="459"/>
                                          </p:stCondLst>
                                        </p:cTn>
                                        <p:tgtEl>
                                          <p:spTgt spid="8"/>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p:cTn id="41" dur="250" fill="hold"/>
                                        <p:tgtEl>
                                          <p:spTgt spid="2"/>
                                        </p:tgtEl>
                                        <p:attrNameLst>
                                          <p:attrName>ppt_w</p:attrName>
                                        </p:attrNameLst>
                                      </p:cBhvr>
                                      <p:tavLst>
                                        <p:tav tm="0">
                                          <p:val>
                                            <p:fltVal val="0"/>
                                          </p:val>
                                        </p:tav>
                                        <p:tav tm="100000">
                                          <p:val>
                                            <p:strVal val="#ppt_w"/>
                                          </p:val>
                                        </p:tav>
                                      </p:tavLst>
                                    </p:anim>
                                    <p:anim calcmode="lin" valueType="num">
                                      <p:cBhvr>
                                        <p:cTn id="42" dur="250" fill="hold"/>
                                        <p:tgtEl>
                                          <p:spTgt spid="2"/>
                                        </p:tgtEl>
                                        <p:attrNameLst>
                                          <p:attrName>ppt_h</p:attrName>
                                        </p:attrNameLst>
                                      </p:cBhvr>
                                      <p:tavLst>
                                        <p:tav tm="0">
                                          <p:val>
                                            <p:fltVal val="0"/>
                                          </p:val>
                                        </p:tav>
                                        <p:tav tm="100000">
                                          <p:val>
                                            <p:strVal val="#ppt_h"/>
                                          </p:val>
                                        </p:tav>
                                      </p:tavLst>
                                    </p:anim>
                                    <p:anim calcmode="lin" valueType="num">
                                      <p:cBhvr>
                                        <p:cTn id="43" dur="250" fill="hold"/>
                                        <p:tgtEl>
                                          <p:spTgt spid="2"/>
                                        </p:tgtEl>
                                        <p:attrNameLst>
                                          <p:attrName>style.rotation</p:attrName>
                                        </p:attrNameLst>
                                      </p:cBhvr>
                                      <p:tavLst>
                                        <p:tav tm="0">
                                          <p:val>
                                            <p:fltVal val="90"/>
                                          </p:val>
                                        </p:tav>
                                        <p:tav tm="100000">
                                          <p:val>
                                            <p:fltVal val="0"/>
                                          </p:val>
                                        </p:tav>
                                      </p:tavLst>
                                    </p:anim>
                                    <p:animEffect transition="in" filter="fade">
                                      <p:cBhvr>
                                        <p:cTn id="44"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ADMIN\Desktop\cau ho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159001"/>
            <a:ext cx="9818114" cy="3937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1676400" y="-465987"/>
            <a:ext cx="6477000" cy="281548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Tai nguyen thiet ke tro choi\Bảng gỗ\tro ve.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19050" y="37172"/>
            <a:ext cx="1657350" cy="58108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47725" y="4097117"/>
            <a:ext cx="5638800" cy="584775"/>
          </a:xfrm>
          <a:prstGeom prst="rect">
            <a:avLst/>
          </a:prstGeom>
          <a:noFill/>
        </p:spPr>
        <p:txBody>
          <a:bodyPr wrap="square" rtlCol="0">
            <a:spAutoFit/>
          </a:bodyPr>
          <a:lstStyle/>
          <a:p>
            <a:pPr algn="ctr"/>
            <a:r>
              <a:rPr lang="en-US" sz="3200" b="1" dirty="0" smtClean="0">
                <a:solidFill>
                  <a:srgbClr val="FF0000"/>
                </a:solidFill>
                <a:latin typeface="Arial" panose="020B0604020202020204" pitchFamily="34" charset="0"/>
                <a:cs typeface="Arial" panose="020B0604020202020204" pitchFamily="34" charset="0"/>
              </a:rPr>
              <a:t>5000</a:t>
            </a:r>
            <a:endParaRPr lang="vi-VN" sz="3200" b="1" dirty="0">
              <a:solidFill>
                <a:srgbClr val="FF0000"/>
              </a:solidFill>
              <a:latin typeface="Arial" panose="020B0604020202020204" pitchFamily="34" charset="0"/>
              <a:cs typeface="Arial" panose="020B0604020202020204" pitchFamily="34" charset="0"/>
            </a:endParaRPr>
          </a:p>
        </p:txBody>
      </p:sp>
      <p:sp>
        <p:nvSpPr>
          <p:cNvPr id="11" name="TextBox 10"/>
          <p:cNvSpPr txBox="1"/>
          <p:nvPr/>
        </p:nvSpPr>
        <p:spPr>
          <a:xfrm>
            <a:off x="2057400" y="723900"/>
            <a:ext cx="5553075" cy="1077218"/>
          </a:xfrm>
          <a:prstGeom prst="rect">
            <a:avLst/>
          </a:prstGeom>
          <a:noFill/>
        </p:spPr>
        <p:txBody>
          <a:bodyPr wrap="square" rtlCol="0">
            <a:spAutoFit/>
          </a:bodyPr>
          <a:lstStyle/>
          <a:p>
            <a:r>
              <a:rPr lang="en-US" sz="3200" b="1" dirty="0" err="1" smtClean="0">
                <a:latin typeface="Arial" panose="020B0604020202020204" pitchFamily="34" charset="0"/>
                <a:cs typeface="Arial" panose="020B0604020202020204" pitchFamily="34" charset="0"/>
              </a:rPr>
              <a:t>Điền</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vào</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chỗ</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chấm</a:t>
            </a:r>
            <a:r>
              <a:rPr lang="en-US" sz="3200" b="1" dirty="0" smtClean="0">
                <a:latin typeface="Arial" panose="020B0604020202020204" pitchFamily="34" charset="0"/>
                <a:cs typeface="Arial" panose="020B0604020202020204" pitchFamily="34" charset="0"/>
              </a:rPr>
              <a:t>.</a:t>
            </a:r>
          </a:p>
          <a:p>
            <a:pPr algn="ctr"/>
            <a:r>
              <a:rPr lang="en-US" sz="3200" b="1" dirty="0" smtClean="0">
                <a:latin typeface="Arial" panose="020B0604020202020204" pitchFamily="34" charset="0"/>
                <a:cs typeface="Arial" panose="020B0604020202020204" pitchFamily="34" charset="0"/>
              </a:rPr>
              <a:t>50</a:t>
            </a:r>
            <a:r>
              <a:rPr lang="vi-VN" sz="3200" b="1" dirty="0" smtClean="0"/>
              <a:t>dm</a:t>
            </a:r>
            <a:r>
              <a:rPr lang="vi-VN" sz="3200" b="1" baseline="30000" dirty="0" smtClean="0"/>
              <a:t>2</a:t>
            </a:r>
            <a:r>
              <a:rPr lang="en-US" sz="3200" b="1" dirty="0" smtClean="0">
                <a:latin typeface="Arial" panose="020B0604020202020204" pitchFamily="34" charset="0"/>
                <a:cs typeface="Arial" panose="020B0604020202020204" pitchFamily="34" charset="0"/>
              </a:rPr>
              <a:t>= …… </a:t>
            </a:r>
            <a:r>
              <a:rPr lang="vi-VN" sz="3200" b="1" dirty="0"/>
              <a:t>cm</a:t>
            </a:r>
            <a:r>
              <a:rPr lang="vi-VN" sz="3200" b="1" baseline="30000" dirty="0"/>
              <a:t>2</a:t>
            </a:r>
            <a:endParaRPr lang="vi-VN"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603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wipe(down)">
                                      <p:cBhvr>
                                        <p:cTn id="7" dur="145">
                                          <p:stCondLst>
                                            <p:cond delay="0"/>
                                          </p:stCondLst>
                                        </p:cTn>
                                        <p:tgtEl>
                                          <p:spTgt spid="2052"/>
                                        </p:tgtEl>
                                      </p:cBhvr>
                                    </p:animEffect>
                                    <p:anim calcmode="lin" valueType="num">
                                      <p:cBhvr>
                                        <p:cTn id="8" dur="455"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052"/>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052"/>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052"/>
                                        </p:tgtEl>
                                        <p:attrNameLst>
                                          <p:attrName>ppt_y</p:attrName>
                                        </p:attrNameLst>
                                      </p:cBhvr>
                                      <p:tavLst>
                                        <p:tav tm="0" fmla="#ppt_y-sin(pi*$)/81">
                                          <p:val>
                                            <p:fltVal val="0"/>
                                          </p:val>
                                        </p:tav>
                                        <p:tav tm="100000">
                                          <p:val>
                                            <p:fltVal val="1"/>
                                          </p:val>
                                        </p:tav>
                                      </p:tavLst>
                                    </p:anim>
                                    <p:animScale>
                                      <p:cBhvr>
                                        <p:cTn id="13" dur="6">
                                          <p:stCondLst>
                                            <p:cond delay="162"/>
                                          </p:stCondLst>
                                        </p:cTn>
                                        <p:tgtEl>
                                          <p:spTgt spid="2052"/>
                                        </p:tgtEl>
                                      </p:cBhvr>
                                      <p:to x="100000" y="60000"/>
                                    </p:animScale>
                                    <p:animScale>
                                      <p:cBhvr>
                                        <p:cTn id="14" dur="41" decel="50000">
                                          <p:stCondLst>
                                            <p:cond delay="169"/>
                                          </p:stCondLst>
                                        </p:cTn>
                                        <p:tgtEl>
                                          <p:spTgt spid="2052"/>
                                        </p:tgtEl>
                                      </p:cBhvr>
                                      <p:to x="100000" y="100000"/>
                                    </p:animScale>
                                    <p:animScale>
                                      <p:cBhvr>
                                        <p:cTn id="15" dur="6">
                                          <p:stCondLst>
                                            <p:cond delay="328"/>
                                          </p:stCondLst>
                                        </p:cTn>
                                        <p:tgtEl>
                                          <p:spTgt spid="2052"/>
                                        </p:tgtEl>
                                      </p:cBhvr>
                                      <p:to x="100000" y="80000"/>
                                    </p:animScale>
                                    <p:animScale>
                                      <p:cBhvr>
                                        <p:cTn id="16" dur="41" decel="50000">
                                          <p:stCondLst>
                                            <p:cond delay="334"/>
                                          </p:stCondLst>
                                        </p:cTn>
                                        <p:tgtEl>
                                          <p:spTgt spid="2052"/>
                                        </p:tgtEl>
                                      </p:cBhvr>
                                      <p:to x="100000" y="100000"/>
                                    </p:animScale>
                                    <p:animScale>
                                      <p:cBhvr>
                                        <p:cTn id="17" dur="6">
                                          <p:stCondLst>
                                            <p:cond delay="410"/>
                                          </p:stCondLst>
                                        </p:cTn>
                                        <p:tgtEl>
                                          <p:spTgt spid="2052"/>
                                        </p:tgtEl>
                                      </p:cBhvr>
                                      <p:to x="100000" y="90000"/>
                                    </p:animScale>
                                    <p:animScale>
                                      <p:cBhvr>
                                        <p:cTn id="18" dur="41" decel="50000">
                                          <p:stCondLst>
                                            <p:cond delay="417"/>
                                          </p:stCondLst>
                                        </p:cTn>
                                        <p:tgtEl>
                                          <p:spTgt spid="2052"/>
                                        </p:tgtEl>
                                      </p:cBhvr>
                                      <p:to x="100000" y="100000"/>
                                    </p:animScale>
                                    <p:animScale>
                                      <p:cBhvr>
                                        <p:cTn id="19" dur="6">
                                          <p:stCondLst>
                                            <p:cond delay="452"/>
                                          </p:stCondLst>
                                        </p:cTn>
                                        <p:tgtEl>
                                          <p:spTgt spid="2052"/>
                                        </p:tgtEl>
                                      </p:cBhvr>
                                      <p:to x="100000" y="95000"/>
                                    </p:animScale>
                                    <p:animScale>
                                      <p:cBhvr>
                                        <p:cTn id="20" dur="41" decel="50000">
                                          <p:stCondLst>
                                            <p:cond delay="458"/>
                                          </p:stCondLst>
                                        </p:cTn>
                                        <p:tgtEl>
                                          <p:spTgt spid="205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145">
                                          <p:stCondLst>
                                            <p:cond delay="0"/>
                                          </p:stCondLst>
                                        </p:cTn>
                                        <p:tgtEl>
                                          <p:spTgt spid="11"/>
                                        </p:tgtEl>
                                      </p:cBhvr>
                                    </p:animEffect>
                                    <p:anim calcmode="lin" valueType="num">
                                      <p:cBhvr>
                                        <p:cTn id="24"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29" dur="7">
                                          <p:stCondLst>
                                            <p:cond delay="162"/>
                                          </p:stCondLst>
                                        </p:cTn>
                                        <p:tgtEl>
                                          <p:spTgt spid="11"/>
                                        </p:tgtEl>
                                      </p:cBhvr>
                                      <p:to x="100000" y="60000"/>
                                    </p:animScale>
                                    <p:animScale>
                                      <p:cBhvr>
                                        <p:cTn id="30" dur="41" decel="50000">
                                          <p:stCondLst>
                                            <p:cond delay="169"/>
                                          </p:stCondLst>
                                        </p:cTn>
                                        <p:tgtEl>
                                          <p:spTgt spid="11"/>
                                        </p:tgtEl>
                                      </p:cBhvr>
                                      <p:to x="100000" y="100000"/>
                                    </p:animScale>
                                    <p:animScale>
                                      <p:cBhvr>
                                        <p:cTn id="31" dur="7">
                                          <p:stCondLst>
                                            <p:cond delay="328"/>
                                          </p:stCondLst>
                                        </p:cTn>
                                        <p:tgtEl>
                                          <p:spTgt spid="11"/>
                                        </p:tgtEl>
                                      </p:cBhvr>
                                      <p:to x="100000" y="80000"/>
                                    </p:animScale>
                                    <p:animScale>
                                      <p:cBhvr>
                                        <p:cTn id="32" dur="41" decel="50000">
                                          <p:stCondLst>
                                            <p:cond delay="335"/>
                                          </p:stCondLst>
                                        </p:cTn>
                                        <p:tgtEl>
                                          <p:spTgt spid="11"/>
                                        </p:tgtEl>
                                      </p:cBhvr>
                                      <p:to x="100000" y="100000"/>
                                    </p:animScale>
                                    <p:animScale>
                                      <p:cBhvr>
                                        <p:cTn id="33" dur="7">
                                          <p:stCondLst>
                                            <p:cond delay="410"/>
                                          </p:stCondLst>
                                        </p:cTn>
                                        <p:tgtEl>
                                          <p:spTgt spid="11"/>
                                        </p:tgtEl>
                                      </p:cBhvr>
                                      <p:to x="100000" y="90000"/>
                                    </p:animScale>
                                    <p:animScale>
                                      <p:cBhvr>
                                        <p:cTn id="34" dur="41" decel="50000">
                                          <p:stCondLst>
                                            <p:cond delay="417"/>
                                          </p:stCondLst>
                                        </p:cTn>
                                        <p:tgtEl>
                                          <p:spTgt spid="11"/>
                                        </p:tgtEl>
                                      </p:cBhvr>
                                      <p:to x="100000" y="100000"/>
                                    </p:animScale>
                                    <p:animScale>
                                      <p:cBhvr>
                                        <p:cTn id="35" dur="7">
                                          <p:stCondLst>
                                            <p:cond delay="452"/>
                                          </p:stCondLst>
                                        </p:cTn>
                                        <p:tgtEl>
                                          <p:spTgt spid="11"/>
                                        </p:tgtEl>
                                      </p:cBhvr>
                                      <p:to x="100000" y="95000"/>
                                    </p:animScale>
                                    <p:animScale>
                                      <p:cBhvr>
                                        <p:cTn id="36" dur="41" decel="50000">
                                          <p:stCondLst>
                                            <p:cond delay="459"/>
                                          </p:stCondLst>
                                        </p:cTn>
                                        <p:tgtEl>
                                          <p:spTgt spid="11"/>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9">
                                            <p:txEl>
                                              <p:pRg st="0" end="0"/>
                                            </p:txEl>
                                          </p:spTgt>
                                        </p:tgtEl>
                                        <p:attrNameLst>
                                          <p:attrName>style.visibility</p:attrName>
                                        </p:attrNameLst>
                                      </p:cBhvr>
                                      <p:to>
                                        <p:strVal val="visible"/>
                                      </p:to>
                                    </p:set>
                                    <p:anim calcmode="lin" valueType="num">
                                      <p:cBhvr>
                                        <p:cTn id="41" dur="250" fill="hold"/>
                                        <p:tgtEl>
                                          <p:spTgt spid="9">
                                            <p:txEl>
                                              <p:pRg st="0" end="0"/>
                                            </p:txEl>
                                          </p:spTgt>
                                        </p:tgtEl>
                                        <p:attrNameLst>
                                          <p:attrName>ppt_w</p:attrName>
                                        </p:attrNameLst>
                                      </p:cBhvr>
                                      <p:tavLst>
                                        <p:tav tm="0">
                                          <p:val>
                                            <p:fltVal val="0"/>
                                          </p:val>
                                        </p:tav>
                                        <p:tav tm="100000">
                                          <p:val>
                                            <p:strVal val="#ppt_w"/>
                                          </p:val>
                                        </p:tav>
                                      </p:tavLst>
                                    </p:anim>
                                    <p:anim calcmode="lin" valueType="num">
                                      <p:cBhvr>
                                        <p:cTn id="42" dur="250" fill="hold"/>
                                        <p:tgtEl>
                                          <p:spTgt spid="9">
                                            <p:txEl>
                                              <p:pRg st="0" end="0"/>
                                            </p:txEl>
                                          </p:spTgt>
                                        </p:tgtEl>
                                        <p:attrNameLst>
                                          <p:attrName>ppt_h</p:attrName>
                                        </p:attrNameLst>
                                      </p:cBhvr>
                                      <p:tavLst>
                                        <p:tav tm="0">
                                          <p:val>
                                            <p:fltVal val="0"/>
                                          </p:val>
                                        </p:tav>
                                        <p:tav tm="100000">
                                          <p:val>
                                            <p:strVal val="#ppt_h"/>
                                          </p:val>
                                        </p:tav>
                                      </p:tavLst>
                                    </p:anim>
                                    <p:anim calcmode="lin" valueType="num">
                                      <p:cBhvr>
                                        <p:cTn id="43" dur="250" fill="hold"/>
                                        <p:tgtEl>
                                          <p:spTgt spid="9">
                                            <p:txEl>
                                              <p:pRg st="0" end="0"/>
                                            </p:txEl>
                                          </p:spTgt>
                                        </p:tgtEl>
                                        <p:attrNameLst>
                                          <p:attrName>style.rotation</p:attrName>
                                        </p:attrNameLst>
                                      </p:cBhvr>
                                      <p:tavLst>
                                        <p:tav tm="0">
                                          <p:val>
                                            <p:fltVal val="90"/>
                                          </p:val>
                                        </p:tav>
                                        <p:tav tm="100000">
                                          <p:val>
                                            <p:fltVal val="0"/>
                                          </p:val>
                                        </p:tav>
                                      </p:tavLst>
                                    </p:anim>
                                    <p:animEffect transition="in" filter="fade">
                                      <p:cBhvr>
                                        <p:cTn id="44" dur="250"/>
                                        <p:tgtEl>
                                          <p:spTgt spid="9">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grpId="0" nodeType="clickEffect">
                                  <p:stCondLst>
                                    <p:cond delay="0"/>
                                  </p:stCondLst>
                                  <p:childTnLst>
                                    <p:animMotion origin="layout" path="M -2.60209E-18 -4.44444E-6 L 0.16076 -0.51889 " pathEditMode="relative" rAng="0" ptsTypes="AA">
                                      <p:cBhvr>
                                        <p:cTn id="48" dur="500" fill="hold"/>
                                        <p:tgtEl>
                                          <p:spTgt spid="9">
                                            <p:txEl>
                                              <p:pRg st="0" end="0"/>
                                            </p:txEl>
                                          </p:spTgt>
                                        </p:tgtEl>
                                        <p:attrNameLst>
                                          <p:attrName>ppt_x</p:attrName>
                                          <p:attrName>ppt_y</p:attrName>
                                        </p:attrNameLst>
                                      </p:cBhvr>
                                      <p:rCtr x="8385" y="-263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ADMIN\Desktop\cau ho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159001"/>
            <a:ext cx="9818114" cy="3937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1676400" y="-465987"/>
            <a:ext cx="6477000" cy="281548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Tai nguyen thiet ke tro choi\Bảng gỗ\tro ve.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19050" y="37172"/>
            <a:ext cx="1657350" cy="58108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47725" y="4097117"/>
            <a:ext cx="5638800" cy="584775"/>
          </a:xfrm>
          <a:prstGeom prst="rect">
            <a:avLst/>
          </a:prstGeom>
          <a:noFill/>
        </p:spPr>
        <p:txBody>
          <a:bodyPr wrap="square" rtlCol="0">
            <a:spAutoFit/>
          </a:bodyPr>
          <a:lstStyle/>
          <a:p>
            <a:pPr algn="ctr"/>
            <a:r>
              <a:rPr lang="en-US" sz="3200" b="1" dirty="0" smtClean="0">
                <a:solidFill>
                  <a:srgbClr val="FF0000"/>
                </a:solidFill>
                <a:latin typeface="Arial" panose="020B0604020202020204" pitchFamily="34" charset="0"/>
                <a:cs typeface="Arial" panose="020B0604020202020204" pitchFamily="34" charset="0"/>
              </a:rPr>
              <a:t>45</a:t>
            </a:r>
            <a:endParaRPr lang="vi-VN" sz="3200" b="1" dirty="0">
              <a:solidFill>
                <a:srgbClr val="FF0000"/>
              </a:solidFill>
              <a:latin typeface="Arial" panose="020B0604020202020204" pitchFamily="34" charset="0"/>
              <a:cs typeface="Arial" panose="020B0604020202020204" pitchFamily="34" charset="0"/>
            </a:endParaRPr>
          </a:p>
        </p:txBody>
      </p:sp>
      <p:sp>
        <p:nvSpPr>
          <p:cNvPr id="11" name="TextBox 10"/>
          <p:cNvSpPr txBox="1"/>
          <p:nvPr/>
        </p:nvSpPr>
        <p:spPr>
          <a:xfrm>
            <a:off x="2057400" y="723900"/>
            <a:ext cx="5553075" cy="1077218"/>
          </a:xfrm>
          <a:prstGeom prst="rect">
            <a:avLst/>
          </a:prstGeom>
          <a:noFill/>
        </p:spPr>
        <p:txBody>
          <a:bodyPr wrap="square" rtlCol="0">
            <a:spAutoFit/>
          </a:bodyPr>
          <a:lstStyle/>
          <a:p>
            <a:r>
              <a:rPr lang="en-US" sz="3200" b="1" dirty="0" err="1" smtClean="0">
                <a:latin typeface="Arial" panose="020B0604020202020204" pitchFamily="34" charset="0"/>
                <a:cs typeface="Arial" panose="020B0604020202020204" pitchFamily="34" charset="0"/>
              </a:rPr>
              <a:t>Điền</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vào</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chỗ</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chấm</a:t>
            </a:r>
            <a:r>
              <a:rPr lang="en-US" sz="3200" b="1" dirty="0" smtClean="0">
                <a:latin typeface="Arial" panose="020B0604020202020204" pitchFamily="34" charset="0"/>
                <a:cs typeface="Arial" panose="020B0604020202020204" pitchFamily="34" charset="0"/>
              </a:rPr>
              <a:t>.</a:t>
            </a:r>
          </a:p>
          <a:p>
            <a:pPr algn="ctr"/>
            <a:r>
              <a:rPr lang="en-US" sz="3200" b="1" dirty="0" smtClean="0">
                <a:latin typeface="Arial" panose="020B0604020202020204" pitchFamily="34" charset="0"/>
                <a:cs typeface="Arial" panose="020B0604020202020204" pitchFamily="34" charset="0"/>
              </a:rPr>
              <a:t>4500</a:t>
            </a:r>
            <a:r>
              <a:rPr lang="en-US" sz="3200" b="1" dirty="0"/>
              <a:t>c</a:t>
            </a:r>
            <a:r>
              <a:rPr lang="vi-VN" sz="3200" b="1" dirty="0" smtClean="0"/>
              <a:t>m</a:t>
            </a:r>
            <a:r>
              <a:rPr lang="vi-VN" sz="3200" b="1" baseline="30000" dirty="0" smtClean="0"/>
              <a:t>2</a:t>
            </a:r>
            <a:r>
              <a:rPr lang="en-US" sz="3200" b="1" dirty="0" smtClean="0">
                <a:latin typeface="Arial" panose="020B0604020202020204" pitchFamily="34" charset="0"/>
                <a:cs typeface="Arial" panose="020B0604020202020204" pitchFamily="34" charset="0"/>
              </a:rPr>
              <a:t>= …… </a:t>
            </a:r>
            <a:r>
              <a:rPr lang="vi-VN" sz="3200" b="1" dirty="0"/>
              <a:t>d</a:t>
            </a:r>
            <a:r>
              <a:rPr lang="vi-VN" sz="3200" b="1" dirty="0" smtClean="0"/>
              <a:t>m</a:t>
            </a:r>
            <a:r>
              <a:rPr lang="vi-VN" sz="3200" b="1" baseline="30000" dirty="0" smtClean="0"/>
              <a:t>2</a:t>
            </a:r>
            <a:endParaRPr lang="vi-VN"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570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wipe(down)">
                                      <p:cBhvr>
                                        <p:cTn id="7" dur="145">
                                          <p:stCondLst>
                                            <p:cond delay="0"/>
                                          </p:stCondLst>
                                        </p:cTn>
                                        <p:tgtEl>
                                          <p:spTgt spid="2052"/>
                                        </p:tgtEl>
                                      </p:cBhvr>
                                    </p:animEffect>
                                    <p:anim calcmode="lin" valueType="num">
                                      <p:cBhvr>
                                        <p:cTn id="8" dur="455"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052"/>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052"/>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052"/>
                                        </p:tgtEl>
                                        <p:attrNameLst>
                                          <p:attrName>ppt_y</p:attrName>
                                        </p:attrNameLst>
                                      </p:cBhvr>
                                      <p:tavLst>
                                        <p:tav tm="0" fmla="#ppt_y-sin(pi*$)/81">
                                          <p:val>
                                            <p:fltVal val="0"/>
                                          </p:val>
                                        </p:tav>
                                        <p:tav tm="100000">
                                          <p:val>
                                            <p:fltVal val="1"/>
                                          </p:val>
                                        </p:tav>
                                      </p:tavLst>
                                    </p:anim>
                                    <p:animScale>
                                      <p:cBhvr>
                                        <p:cTn id="13" dur="6">
                                          <p:stCondLst>
                                            <p:cond delay="162"/>
                                          </p:stCondLst>
                                        </p:cTn>
                                        <p:tgtEl>
                                          <p:spTgt spid="2052"/>
                                        </p:tgtEl>
                                      </p:cBhvr>
                                      <p:to x="100000" y="60000"/>
                                    </p:animScale>
                                    <p:animScale>
                                      <p:cBhvr>
                                        <p:cTn id="14" dur="41" decel="50000">
                                          <p:stCondLst>
                                            <p:cond delay="169"/>
                                          </p:stCondLst>
                                        </p:cTn>
                                        <p:tgtEl>
                                          <p:spTgt spid="2052"/>
                                        </p:tgtEl>
                                      </p:cBhvr>
                                      <p:to x="100000" y="100000"/>
                                    </p:animScale>
                                    <p:animScale>
                                      <p:cBhvr>
                                        <p:cTn id="15" dur="6">
                                          <p:stCondLst>
                                            <p:cond delay="328"/>
                                          </p:stCondLst>
                                        </p:cTn>
                                        <p:tgtEl>
                                          <p:spTgt spid="2052"/>
                                        </p:tgtEl>
                                      </p:cBhvr>
                                      <p:to x="100000" y="80000"/>
                                    </p:animScale>
                                    <p:animScale>
                                      <p:cBhvr>
                                        <p:cTn id="16" dur="41" decel="50000">
                                          <p:stCondLst>
                                            <p:cond delay="334"/>
                                          </p:stCondLst>
                                        </p:cTn>
                                        <p:tgtEl>
                                          <p:spTgt spid="2052"/>
                                        </p:tgtEl>
                                      </p:cBhvr>
                                      <p:to x="100000" y="100000"/>
                                    </p:animScale>
                                    <p:animScale>
                                      <p:cBhvr>
                                        <p:cTn id="17" dur="6">
                                          <p:stCondLst>
                                            <p:cond delay="410"/>
                                          </p:stCondLst>
                                        </p:cTn>
                                        <p:tgtEl>
                                          <p:spTgt spid="2052"/>
                                        </p:tgtEl>
                                      </p:cBhvr>
                                      <p:to x="100000" y="90000"/>
                                    </p:animScale>
                                    <p:animScale>
                                      <p:cBhvr>
                                        <p:cTn id="18" dur="41" decel="50000">
                                          <p:stCondLst>
                                            <p:cond delay="417"/>
                                          </p:stCondLst>
                                        </p:cTn>
                                        <p:tgtEl>
                                          <p:spTgt spid="2052"/>
                                        </p:tgtEl>
                                      </p:cBhvr>
                                      <p:to x="100000" y="100000"/>
                                    </p:animScale>
                                    <p:animScale>
                                      <p:cBhvr>
                                        <p:cTn id="19" dur="6">
                                          <p:stCondLst>
                                            <p:cond delay="452"/>
                                          </p:stCondLst>
                                        </p:cTn>
                                        <p:tgtEl>
                                          <p:spTgt spid="2052"/>
                                        </p:tgtEl>
                                      </p:cBhvr>
                                      <p:to x="100000" y="95000"/>
                                    </p:animScale>
                                    <p:animScale>
                                      <p:cBhvr>
                                        <p:cTn id="20" dur="41" decel="50000">
                                          <p:stCondLst>
                                            <p:cond delay="458"/>
                                          </p:stCondLst>
                                        </p:cTn>
                                        <p:tgtEl>
                                          <p:spTgt spid="205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145">
                                          <p:stCondLst>
                                            <p:cond delay="0"/>
                                          </p:stCondLst>
                                        </p:cTn>
                                        <p:tgtEl>
                                          <p:spTgt spid="11"/>
                                        </p:tgtEl>
                                      </p:cBhvr>
                                    </p:animEffect>
                                    <p:anim calcmode="lin" valueType="num">
                                      <p:cBhvr>
                                        <p:cTn id="24"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29" dur="7">
                                          <p:stCondLst>
                                            <p:cond delay="162"/>
                                          </p:stCondLst>
                                        </p:cTn>
                                        <p:tgtEl>
                                          <p:spTgt spid="11"/>
                                        </p:tgtEl>
                                      </p:cBhvr>
                                      <p:to x="100000" y="60000"/>
                                    </p:animScale>
                                    <p:animScale>
                                      <p:cBhvr>
                                        <p:cTn id="30" dur="41" decel="50000">
                                          <p:stCondLst>
                                            <p:cond delay="169"/>
                                          </p:stCondLst>
                                        </p:cTn>
                                        <p:tgtEl>
                                          <p:spTgt spid="11"/>
                                        </p:tgtEl>
                                      </p:cBhvr>
                                      <p:to x="100000" y="100000"/>
                                    </p:animScale>
                                    <p:animScale>
                                      <p:cBhvr>
                                        <p:cTn id="31" dur="7">
                                          <p:stCondLst>
                                            <p:cond delay="328"/>
                                          </p:stCondLst>
                                        </p:cTn>
                                        <p:tgtEl>
                                          <p:spTgt spid="11"/>
                                        </p:tgtEl>
                                      </p:cBhvr>
                                      <p:to x="100000" y="80000"/>
                                    </p:animScale>
                                    <p:animScale>
                                      <p:cBhvr>
                                        <p:cTn id="32" dur="41" decel="50000">
                                          <p:stCondLst>
                                            <p:cond delay="335"/>
                                          </p:stCondLst>
                                        </p:cTn>
                                        <p:tgtEl>
                                          <p:spTgt spid="11"/>
                                        </p:tgtEl>
                                      </p:cBhvr>
                                      <p:to x="100000" y="100000"/>
                                    </p:animScale>
                                    <p:animScale>
                                      <p:cBhvr>
                                        <p:cTn id="33" dur="7">
                                          <p:stCondLst>
                                            <p:cond delay="410"/>
                                          </p:stCondLst>
                                        </p:cTn>
                                        <p:tgtEl>
                                          <p:spTgt spid="11"/>
                                        </p:tgtEl>
                                      </p:cBhvr>
                                      <p:to x="100000" y="90000"/>
                                    </p:animScale>
                                    <p:animScale>
                                      <p:cBhvr>
                                        <p:cTn id="34" dur="41" decel="50000">
                                          <p:stCondLst>
                                            <p:cond delay="417"/>
                                          </p:stCondLst>
                                        </p:cTn>
                                        <p:tgtEl>
                                          <p:spTgt spid="11"/>
                                        </p:tgtEl>
                                      </p:cBhvr>
                                      <p:to x="100000" y="100000"/>
                                    </p:animScale>
                                    <p:animScale>
                                      <p:cBhvr>
                                        <p:cTn id="35" dur="7">
                                          <p:stCondLst>
                                            <p:cond delay="452"/>
                                          </p:stCondLst>
                                        </p:cTn>
                                        <p:tgtEl>
                                          <p:spTgt spid="11"/>
                                        </p:tgtEl>
                                      </p:cBhvr>
                                      <p:to x="100000" y="95000"/>
                                    </p:animScale>
                                    <p:animScale>
                                      <p:cBhvr>
                                        <p:cTn id="36" dur="41" decel="50000">
                                          <p:stCondLst>
                                            <p:cond delay="459"/>
                                          </p:stCondLst>
                                        </p:cTn>
                                        <p:tgtEl>
                                          <p:spTgt spid="11"/>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9">
                                            <p:txEl>
                                              <p:pRg st="0" end="0"/>
                                            </p:txEl>
                                          </p:spTgt>
                                        </p:tgtEl>
                                        <p:attrNameLst>
                                          <p:attrName>style.visibility</p:attrName>
                                        </p:attrNameLst>
                                      </p:cBhvr>
                                      <p:to>
                                        <p:strVal val="visible"/>
                                      </p:to>
                                    </p:set>
                                    <p:anim calcmode="lin" valueType="num">
                                      <p:cBhvr>
                                        <p:cTn id="41" dur="250" fill="hold"/>
                                        <p:tgtEl>
                                          <p:spTgt spid="9">
                                            <p:txEl>
                                              <p:pRg st="0" end="0"/>
                                            </p:txEl>
                                          </p:spTgt>
                                        </p:tgtEl>
                                        <p:attrNameLst>
                                          <p:attrName>ppt_w</p:attrName>
                                        </p:attrNameLst>
                                      </p:cBhvr>
                                      <p:tavLst>
                                        <p:tav tm="0">
                                          <p:val>
                                            <p:fltVal val="0"/>
                                          </p:val>
                                        </p:tav>
                                        <p:tav tm="100000">
                                          <p:val>
                                            <p:strVal val="#ppt_w"/>
                                          </p:val>
                                        </p:tav>
                                      </p:tavLst>
                                    </p:anim>
                                    <p:anim calcmode="lin" valueType="num">
                                      <p:cBhvr>
                                        <p:cTn id="42" dur="250" fill="hold"/>
                                        <p:tgtEl>
                                          <p:spTgt spid="9">
                                            <p:txEl>
                                              <p:pRg st="0" end="0"/>
                                            </p:txEl>
                                          </p:spTgt>
                                        </p:tgtEl>
                                        <p:attrNameLst>
                                          <p:attrName>ppt_h</p:attrName>
                                        </p:attrNameLst>
                                      </p:cBhvr>
                                      <p:tavLst>
                                        <p:tav tm="0">
                                          <p:val>
                                            <p:fltVal val="0"/>
                                          </p:val>
                                        </p:tav>
                                        <p:tav tm="100000">
                                          <p:val>
                                            <p:strVal val="#ppt_h"/>
                                          </p:val>
                                        </p:tav>
                                      </p:tavLst>
                                    </p:anim>
                                    <p:anim calcmode="lin" valueType="num">
                                      <p:cBhvr>
                                        <p:cTn id="43" dur="250" fill="hold"/>
                                        <p:tgtEl>
                                          <p:spTgt spid="9">
                                            <p:txEl>
                                              <p:pRg st="0" end="0"/>
                                            </p:txEl>
                                          </p:spTgt>
                                        </p:tgtEl>
                                        <p:attrNameLst>
                                          <p:attrName>style.rotation</p:attrName>
                                        </p:attrNameLst>
                                      </p:cBhvr>
                                      <p:tavLst>
                                        <p:tav tm="0">
                                          <p:val>
                                            <p:fltVal val="90"/>
                                          </p:val>
                                        </p:tav>
                                        <p:tav tm="100000">
                                          <p:val>
                                            <p:fltVal val="0"/>
                                          </p:val>
                                        </p:tav>
                                      </p:tavLst>
                                    </p:anim>
                                    <p:animEffect transition="in" filter="fade">
                                      <p:cBhvr>
                                        <p:cTn id="44" dur="250"/>
                                        <p:tgtEl>
                                          <p:spTgt spid="9">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grpId="0" nodeType="clickEffect">
                                  <p:stCondLst>
                                    <p:cond delay="0"/>
                                  </p:stCondLst>
                                  <p:childTnLst>
                                    <p:animMotion origin="layout" path="M -0.00712 -0.01333 L 0.17743 -0.52083 " pathEditMode="relative" rAng="0" ptsTypes="AA">
                                      <p:cBhvr>
                                        <p:cTn id="48" dur="500" fill="hold"/>
                                        <p:tgtEl>
                                          <p:spTgt spid="9">
                                            <p:txEl>
                                              <p:pRg st="0" end="0"/>
                                            </p:txEl>
                                          </p:spTgt>
                                        </p:tgtEl>
                                        <p:attrNameLst>
                                          <p:attrName>ppt_x</p:attrName>
                                          <p:attrName>ppt_y</p:attrName>
                                        </p:attrNameLst>
                                      </p:cBhvr>
                                      <p:rCtr x="9219" y="-253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5779" y="614363"/>
            <a:ext cx="9102725" cy="2906712"/>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5400" b="1" dirty="0" err="1" smtClean="0">
                <a:solidFill>
                  <a:srgbClr val="FF0000"/>
                </a:solidFill>
                <a:latin typeface="Times New Roman" panose="02020603050405020304" pitchFamily="18" charset="0"/>
                <a:cs typeface="Times New Roman" panose="02020603050405020304" pitchFamily="18" charset="0"/>
              </a:rPr>
              <a:t>Khám</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phá</a:t>
            </a:r>
            <a:endParaRPr lang="en-US" sz="5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40985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6" name="Group 151"/>
          <p:cNvGraphicFramePr>
            <a:graphicFrameLocks noGrp="1"/>
          </p:cNvGraphicFramePr>
          <p:nvPr>
            <p:extLst>
              <p:ext uri="{D42A27DB-BD31-4B8C-83A1-F6EECF244321}">
                <p14:modId xmlns:p14="http://schemas.microsoft.com/office/powerpoint/2010/main" val="2576455132"/>
              </p:ext>
            </p:extLst>
          </p:nvPr>
        </p:nvGraphicFramePr>
        <p:xfrm>
          <a:off x="2054012" y="422497"/>
          <a:ext cx="5077708" cy="4291746"/>
        </p:xfrm>
        <a:graphic>
          <a:graphicData uri="http://schemas.openxmlformats.org/drawingml/2006/table">
            <a:tbl>
              <a:tblPr/>
              <a:tblGrid>
                <a:gridCol w="5077708">
                  <a:extLst>
                    <a:ext uri="{9D8B030D-6E8A-4147-A177-3AD203B41FA5}">
                      <a16:colId xmlns:a16="http://schemas.microsoft.com/office/drawing/2014/main" val="3214055155"/>
                    </a:ext>
                  </a:extLst>
                </a:gridCol>
              </a:tblGrid>
              <a:tr h="429174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dirty="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FF"/>
                    </a:solidFill>
                  </a:tcPr>
                </a:tc>
                <a:extLst>
                  <a:ext uri="{0D108BD9-81ED-4DB2-BD59-A6C34878D82A}">
                    <a16:rowId xmlns:a16="http://schemas.microsoft.com/office/drawing/2014/main" val="2853706717"/>
                  </a:ext>
                </a:extLst>
              </a:tr>
            </a:tbl>
          </a:graphicData>
        </a:graphic>
      </p:graphicFrame>
      <p:graphicFrame>
        <p:nvGraphicFramePr>
          <p:cNvPr id="4" name="Group 4"/>
          <p:cNvGraphicFramePr>
            <a:graphicFrameLocks noGrp="1"/>
          </p:cNvGraphicFramePr>
          <p:nvPr>
            <p:extLst>
              <p:ext uri="{D42A27DB-BD31-4B8C-83A1-F6EECF244321}">
                <p14:modId xmlns:p14="http://schemas.microsoft.com/office/powerpoint/2010/main" val="431907013"/>
              </p:ext>
            </p:extLst>
          </p:nvPr>
        </p:nvGraphicFramePr>
        <p:xfrm>
          <a:off x="2061603" y="407782"/>
          <a:ext cx="5080000" cy="4321176"/>
        </p:xfrm>
        <a:graphic>
          <a:graphicData uri="http://schemas.openxmlformats.org/drawingml/2006/table">
            <a:tbl>
              <a:tblPr/>
              <a:tblGrid>
                <a:gridCol w="508000">
                  <a:extLst>
                    <a:ext uri="{9D8B030D-6E8A-4147-A177-3AD203B41FA5}">
                      <a16:colId xmlns:a16="http://schemas.microsoft.com/office/drawing/2014/main" val="3311653383"/>
                    </a:ext>
                  </a:extLst>
                </a:gridCol>
                <a:gridCol w="508000">
                  <a:extLst>
                    <a:ext uri="{9D8B030D-6E8A-4147-A177-3AD203B41FA5}">
                      <a16:colId xmlns:a16="http://schemas.microsoft.com/office/drawing/2014/main" val="1456354126"/>
                    </a:ext>
                  </a:extLst>
                </a:gridCol>
                <a:gridCol w="508000">
                  <a:extLst>
                    <a:ext uri="{9D8B030D-6E8A-4147-A177-3AD203B41FA5}">
                      <a16:colId xmlns:a16="http://schemas.microsoft.com/office/drawing/2014/main" val="1953708168"/>
                    </a:ext>
                  </a:extLst>
                </a:gridCol>
                <a:gridCol w="508000">
                  <a:extLst>
                    <a:ext uri="{9D8B030D-6E8A-4147-A177-3AD203B41FA5}">
                      <a16:colId xmlns:a16="http://schemas.microsoft.com/office/drawing/2014/main" val="3269657329"/>
                    </a:ext>
                  </a:extLst>
                </a:gridCol>
                <a:gridCol w="508000">
                  <a:extLst>
                    <a:ext uri="{9D8B030D-6E8A-4147-A177-3AD203B41FA5}">
                      <a16:colId xmlns:a16="http://schemas.microsoft.com/office/drawing/2014/main" val="3647337733"/>
                    </a:ext>
                  </a:extLst>
                </a:gridCol>
                <a:gridCol w="508000">
                  <a:extLst>
                    <a:ext uri="{9D8B030D-6E8A-4147-A177-3AD203B41FA5}">
                      <a16:colId xmlns:a16="http://schemas.microsoft.com/office/drawing/2014/main" val="2146275289"/>
                    </a:ext>
                  </a:extLst>
                </a:gridCol>
                <a:gridCol w="508000">
                  <a:extLst>
                    <a:ext uri="{9D8B030D-6E8A-4147-A177-3AD203B41FA5}">
                      <a16:colId xmlns:a16="http://schemas.microsoft.com/office/drawing/2014/main" val="1971594549"/>
                    </a:ext>
                  </a:extLst>
                </a:gridCol>
                <a:gridCol w="508000">
                  <a:extLst>
                    <a:ext uri="{9D8B030D-6E8A-4147-A177-3AD203B41FA5}">
                      <a16:colId xmlns:a16="http://schemas.microsoft.com/office/drawing/2014/main" val="2590112162"/>
                    </a:ext>
                  </a:extLst>
                </a:gridCol>
                <a:gridCol w="508000">
                  <a:extLst>
                    <a:ext uri="{9D8B030D-6E8A-4147-A177-3AD203B41FA5}">
                      <a16:colId xmlns:a16="http://schemas.microsoft.com/office/drawing/2014/main" val="970434608"/>
                    </a:ext>
                  </a:extLst>
                </a:gridCol>
                <a:gridCol w="508000">
                  <a:extLst>
                    <a:ext uri="{9D8B030D-6E8A-4147-A177-3AD203B41FA5}">
                      <a16:colId xmlns:a16="http://schemas.microsoft.com/office/drawing/2014/main" val="3029602447"/>
                    </a:ext>
                  </a:extLst>
                </a:gridCol>
              </a:tblGrid>
              <a:tr h="431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67924549"/>
                  </a:ext>
                </a:extLst>
              </a:tr>
              <a:tr h="43259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dirty="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dirty="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5305947"/>
                  </a:ext>
                </a:extLst>
              </a:tr>
              <a:tr h="431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54600483"/>
                  </a:ext>
                </a:extLst>
              </a:tr>
              <a:tr h="43259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44401112"/>
                  </a:ext>
                </a:extLst>
              </a:tr>
              <a:tr h="431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4119975"/>
                  </a:ext>
                </a:extLst>
              </a:tr>
              <a:tr h="431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7138890"/>
                  </a:ext>
                </a:extLst>
              </a:tr>
              <a:tr h="43259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3538011"/>
                  </a:ext>
                </a:extLst>
              </a:tr>
              <a:tr h="431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81814639"/>
                  </a:ext>
                </a:extLst>
              </a:tr>
              <a:tr h="43259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dirty="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27209395"/>
                  </a:ext>
                </a:extLst>
              </a:tr>
              <a:tr h="4318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dirty="0" smtClean="0">
                        <a:ln>
                          <a:noFill/>
                        </a:ln>
                        <a:solidFill>
                          <a:schemeClr val="tx1"/>
                        </a:solidFill>
                        <a:effectLst/>
                        <a:latin typeface="Arial" panose="020B0604020202020204" pitchFamily="34" charset="0"/>
                      </a:endParaRPr>
                    </a:p>
                  </a:txBody>
                  <a:tcPr marL="76200" marR="76200"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vi-VN" sz="2300" b="0" i="0" u="none" strike="noStrike" cap="none" normalizeH="0" baseline="0" dirty="0" smtClean="0">
                        <a:ln>
                          <a:noFill/>
                        </a:ln>
                        <a:solidFill>
                          <a:schemeClr val="tx1"/>
                        </a:solidFill>
                        <a:effectLst/>
                        <a:latin typeface="Arial" panose="020B0604020202020204" pitchFamily="34" charset="0"/>
                      </a:endParaRPr>
                    </a:p>
                  </a:txBody>
                  <a:tcPr marL="76200" marR="76200"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87879674"/>
                  </a:ext>
                </a:extLst>
              </a:tr>
            </a:tbl>
          </a:graphicData>
        </a:graphic>
      </p:graphicFrame>
      <p:sp>
        <p:nvSpPr>
          <p:cNvPr id="6" name="Line 143"/>
          <p:cNvSpPr>
            <a:spLocks noChangeShapeType="1"/>
          </p:cNvSpPr>
          <p:nvPr/>
        </p:nvSpPr>
        <p:spPr bwMode="auto">
          <a:xfrm>
            <a:off x="3874067" y="5733624"/>
            <a:ext cx="50800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1500"/>
          </a:p>
        </p:txBody>
      </p:sp>
      <p:sp>
        <p:nvSpPr>
          <p:cNvPr id="8" name="Text Box 145"/>
          <p:cNvSpPr txBox="1">
            <a:spLocks noChangeArrowheads="1"/>
          </p:cNvSpPr>
          <p:nvPr/>
        </p:nvSpPr>
        <p:spPr bwMode="auto">
          <a:xfrm>
            <a:off x="1977212" y="2052158"/>
            <a:ext cx="50800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a:solidFill>
                  <a:schemeClr val="tx1"/>
                </a:solidFill>
                <a:latin typeface="Arial" panose="020B0604020202020204" pitchFamily="34" charset="0"/>
              </a:defRPr>
            </a:lvl1pPr>
            <a:lvl2pPr marL="914400" indent="-457200" eaLnBrk="0" hangingPunct="0">
              <a:defRPr>
                <a:solidFill>
                  <a:schemeClr val="tx1"/>
                </a:solidFill>
                <a:latin typeface="Arial" panose="020B0604020202020204" pitchFamily="34" charset="0"/>
              </a:defRPr>
            </a:lvl2pPr>
            <a:lvl3pPr marL="1371600" indent="-457200" eaLnBrk="0" hangingPunct="0">
              <a:defRPr>
                <a:solidFill>
                  <a:schemeClr val="tx1"/>
                </a:solidFill>
                <a:latin typeface="Arial" panose="020B0604020202020204" pitchFamily="34" charset="0"/>
              </a:defRPr>
            </a:lvl3pPr>
            <a:lvl4pPr marL="1828800" indent="-457200" eaLnBrk="0" hangingPunct="0">
              <a:defRPr>
                <a:solidFill>
                  <a:schemeClr val="tx1"/>
                </a:solidFill>
                <a:latin typeface="Arial" panose="020B0604020202020204" pitchFamily="34" charset="0"/>
              </a:defRPr>
            </a:lvl4pPr>
            <a:lvl5pPr marL="2286000" indent="-457200" eaLnBrk="0" hangingPunct="0">
              <a:defRPr>
                <a:solidFill>
                  <a:schemeClr val="tx1"/>
                </a:solidFill>
                <a:latin typeface="Arial" panose="020B0604020202020204" pitchFamily="34" charset="0"/>
              </a:defRPr>
            </a:lvl5pPr>
            <a:lvl6pPr marL="2743200" indent="-457200" eaLnBrk="0" fontAlgn="base" hangingPunct="0">
              <a:spcBef>
                <a:spcPct val="0"/>
              </a:spcBef>
              <a:spcAft>
                <a:spcPct val="0"/>
              </a:spcAft>
              <a:defRPr>
                <a:solidFill>
                  <a:schemeClr val="tx1"/>
                </a:solidFill>
                <a:latin typeface="Arial" panose="020B0604020202020204" pitchFamily="34" charset="0"/>
              </a:defRPr>
            </a:lvl6pPr>
            <a:lvl7pPr marL="3200400" indent="-457200" eaLnBrk="0" fontAlgn="base" hangingPunct="0">
              <a:spcBef>
                <a:spcPct val="0"/>
              </a:spcBef>
              <a:spcAft>
                <a:spcPct val="0"/>
              </a:spcAft>
              <a:defRPr>
                <a:solidFill>
                  <a:schemeClr val="tx1"/>
                </a:solidFill>
                <a:latin typeface="Arial" panose="020B0604020202020204" pitchFamily="34" charset="0"/>
              </a:defRPr>
            </a:lvl7pPr>
            <a:lvl8pPr marL="3657600" indent="-457200" eaLnBrk="0" fontAlgn="base" hangingPunct="0">
              <a:spcBef>
                <a:spcPct val="0"/>
              </a:spcBef>
              <a:spcAft>
                <a:spcPct val="0"/>
              </a:spcAft>
              <a:defRPr>
                <a:solidFill>
                  <a:schemeClr val="tx1"/>
                </a:solidFill>
                <a:latin typeface="Arial" panose="020B0604020202020204" pitchFamily="34" charset="0"/>
              </a:defRPr>
            </a:lvl8pPr>
            <a:lvl9pPr marL="4114800" indent="-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1500" dirty="0">
                <a:solidFill>
                  <a:srgbClr val="0000FF"/>
                </a:solidFill>
                <a:cs typeface="Arial" panose="020B0604020202020204" pitchFamily="34" charset="0"/>
              </a:rPr>
              <a:t> </a:t>
            </a:r>
            <a:r>
              <a:rPr lang="en-US" altLang="vi-VN" sz="3000" b="1" dirty="0" err="1" smtClean="0">
                <a:solidFill>
                  <a:srgbClr val="FF0000"/>
                </a:solidFill>
                <a:cs typeface="Arial" panose="020B0604020202020204" pitchFamily="34" charset="0"/>
              </a:rPr>
              <a:t>một</a:t>
            </a:r>
            <a:r>
              <a:rPr lang="en-US" altLang="vi-VN" sz="3000" b="1" dirty="0" smtClean="0">
                <a:solidFill>
                  <a:srgbClr val="FF0000"/>
                </a:solidFill>
                <a:cs typeface="Arial" panose="020B0604020202020204" pitchFamily="34" charset="0"/>
              </a:rPr>
              <a:t> </a:t>
            </a:r>
            <a:r>
              <a:rPr lang="en-US" altLang="vi-VN" sz="3000" b="1" dirty="0" err="1" smtClean="0">
                <a:solidFill>
                  <a:srgbClr val="FF0000"/>
                </a:solidFill>
                <a:cs typeface="Arial" panose="020B0604020202020204" pitchFamily="34" charset="0"/>
              </a:rPr>
              <a:t>mét</a:t>
            </a:r>
            <a:r>
              <a:rPr lang="en-US" altLang="vi-VN" sz="3000" b="1" dirty="0" smtClean="0">
                <a:solidFill>
                  <a:srgbClr val="FF0000"/>
                </a:solidFill>
                <a:cs typeface="Arial" panose="020B0604020202020204" pitchFamily="34" charset="0"/>
              </a:rPr>
              <a:t> </a:t>
            </a:r>
            <a:r>
              <a:rPr lang="en-US" altLang="vi-VN" sz="3000" b="1" dirty="0" err="1" smtClean="0">
                <a:solidFill>
                  <a:srgbClr val="FF0000"/>
                </a:solidFill>
                <a:cs typeface="Arial" panose="020B0604020202020204" pitchFamily="34" charset="0"/>
              </a:rPr>
              <a:t>vuông</a:t>
            </a:r>
            <a:r>
              <a:rPr lang="en-US" altLang="vi-VN" sz="3000" b="1" dirty="0" smtClean="0">
                <a:solidFill>
                  <a:srgbClr val="FF0000"/>
                </a:solidFill>
                <a:cs typeface="Arial" panose="020B0604020202020204" pitchFamily="34" charset="0"/>
              </a:rPr>
              <a:t> </a:t>
            </a:r>
            <a:r>
              <a:rPr lang="en-US" altLang="vi-VN" sz="3000" b="1" dirty="0">
                <a:solidFill>
                  <a:srgbClr val="FF0000"/>
                </a:solidFill>
                <a:cs typeface="Arial" panose="020B0604020202020204" pitchFamily="34" charset="0"/>
              </a:rPr>
              <a:t>(</a:t>
            </a:r>
            <a:r>
              <a:rPr lang="en-US" altLang="vi-VN" sz="3000" b="1" dirty="0" smtClean="0">
                <a:solidFill>
                  <a:srgbClr val="FF0000"/>
                </a:solidFill>
                <a:cs typeface="Arial" panose="020B0604020202020204" pitchFamily="34" charset="0"/>
              </a:rPr>
              <a:t>1m²)</a:t>
            </a:r>
            <a:endParaRPr lang="en-US" altLang="vi-VN" sz="3000" b="1" dirty="0">
              <a:solidFill>
                <a:srgbClr val="FF0000"/>
              </a:solidFill>
              <a:cs typeface="Arial" panose="020B0604020202020204" pitchFamily="34" charset="0"/>
            </a:endParaRPr>
          </a:p>
        </p:txBody>
      </p:sp>
      <p:sp>
        <p:nvSpPr>
          <p:cNvPr id="11" name="Line 147"/>
          <p:cNvSpPr>
            <a:spLocks noChangeShapeType="1"/>
          </p:cNvSpPr>
          <p:nvPr/>
        </p:nvSpPr>
        <p:spPr bwMode="auto">
          <a:xfrm>
            <a:off x="1283112" y="6048028"/>
            <a:ext cx="365125" cy="0"/>
          </a:xfrm>
          <a:prstGeom prst="line">
            <a:avLst/>
          </a:prstGeom>
          <a:noFill/>
          <a:ln w="38100">
            <a:solidFill>
              <a:srgbClr val="FF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1500"/>
          </a:p>
        </p:txBody>
      </p:sp>
      <p:sp>
        <p:nvSpPr>
          <p:cNvPr id="12" name="Rectangle 152"/>
          <p:cNvSpPr>
            <a:spLocks noChangeArrowheads="1"/>
          </p:cNvSpPr>
          <p:nvPr/>
        </p:nvSpPr>
        <p:spPr bwMode="auto">
          <a:xfrm>
            <a:off x="3585506" y="4765328"/>
            <a:ext cx="3175000" cy="656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vi-VN" sz="3667" b="1" dirty="0"/>
              <a:t>1m  =  10 </a:t>
            </a:r>
            <a:r>
              <a:rPr lang="en-US" altLang="vi-VN" sz="3667" b="1" dirty="0" err="1"/>
              <a:t>dm</a:t>
            </a:r>
            <a:r>
              <a:rPr lang="en-US" altLang="vi-VN" sz="3667" b="1" dirty="0"/>
              <a:t> </a:t>
            </a:r>
          </a:p>
        </p:txBody>
      </p:sp>
      <p:sp>
        <p:nvSpPr>
          <p:cNvPr id="15" name="Line 143"/>
          <p:cNvSpPr>
            <a:spLocks noChangeShapeType="1"/>
          </p:cNvSpPr>
          <p:nvPr/>
        </p:nvSpPr>
        <p:spPr bwMode="auto">
          <a:xfrm flipV="1">
            <a:off x="2036179" y="371411"/>
            <a:ext cx="0" cy="4342831"/>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1500"/>
          </a:p>
        </p:txBody>
      </p:sp>
      <p:sp>
        <p:nvSpPr>
          <p:cNvPr id="16" name="Line 147"/>
          <p:cNvSpPr>
            <a:spLocks noChangeShapeType="1"/>
          </p:cNvSpPr>
          <p:nvPr/>
        </p:nvSpPr>
        <p:spPr bwMode="auto">
          <a:xfrm>
            <a:off x="2051721" y="6048028"/>
            <a:ext cx="517785" cy="0"/>
          </a:xfrm>
          <a:prstGeom prst="line">
            <a:avLst/>
          </a:prstGeom>
          <a:noFill/>
          <a:ln w="38100">
            <a:solidFill>
              <a:srgbClr val="FF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1500"/>
          </a:p>
        </p:txBody>
      </p:sp>
      <p:sp>
        <p:nvSpPr>
          <p:cNvPr id="17" name="Text Box 146"/>
          <p:cNvSpPr txBox="1">
            <a:spLocks noChangeArrowheads="1"/>
          </p:cNvSpPr>
          <p:nvPr/>
        </p:nvSpPr>
        <p:spPr bwMode="auto">
          <a:xfrm>
            <a:off x="-2094726" y="2542828"/>
            <a:ext cx="1277938" cy="605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a:solidFill>
                  <a:schemeClr val="tx1"/>
                </a:solidFill>
                <a:latin typeface="Arial" panose="020B0604020202020204" pitchFamily="34" charset="0"/>
              </a:defRPr>
            </a:lvl1pPr>
            <a:lvl2pPr marL="914400" indent="-457200" eaLnBrk="0" hangingPunct="0">
              <a:defRPr>
                <a:solidFill>
                  <a:schemeClr val="tx1"/>
                </a:solidFill>
                <a:latin typeface="Arial" panose="020B0604020202020204" pitchFamily="34" charset="0"/>
              </a:defRPr>
            </a:lvl2pPr>
            <a:lvl3pPr marL="1371600" indent="-457200" eaLnBrk="0" hangingPunct="0">
              <a:defRPr>
                <a:solidFill>
                  <a:schemeClr val="tx1"/>
                </a:solidFill>
                <a:latin typeface="Arial" panose="020B0604020202020204" pitchFamily="34" charset="0"/>
              </a:defRPr>
            </a:lvl3pPr>
            <a:lvl4pPr marL="1828800" indent="-457200" eaLnBrk="0" hangingPunct="0">
              <a:defRPr>
                <a:solidFill>
                  <a:schemeClr val="tx1"/>
                </a:solidFill>
                <a:latin typeface="Arial" panose="020B0604020202020204" pitchFamily="34" charset="0"/>
              </a:defRPr>
            </a:lvl4pPr>
            <a:lvl5pPr marL="2286000" indent="-457200" eaLnBrk="0" hangingPunct="0">
              <a:defRPr>
                <a:solidFill>
                  <a:schemeClr val="tx1"/>
                </a:solidFill>
                <a:latin typeface="Arial" panose="020B0604020202020204" pitchFamily="34" charset="0"/>
              </a:defRPr>
            </a:lvl5pPr>
            <a:lvl6pPr marL="2743200" indent="-457200" eaLnBrk="0" fontAlgn="base" hangingPunct="0">
              <a:spcBef>
                <a:spcPct val="0"/>
              </a:spcBef>
              <a:spcAft>
                <a:spcPct val="0"/>
              </a:spcAft>
              <a:defRPr>
                <a:solidFill>
                  <a:schemeClr val="tx1"/>
                </a:solidFill>
                <a:latin typeface="Arial" panose="020B0604020202020204" pitchFamily="34" charset="0"/>
              </a:defRPr>
            </a:lvl6pPr>
            <a:lvl7pPr marL="3200400" indent="-457200" eaLnBrk="0" fontAlgn="base" hangingPunct="0">
              <a:spcBef>
                <a:spcPct val="0"/>
              </a:spcBef>
              <a:spcAft>
                <a:spcPct val="0"/>
              </a:spcAft>
              <a:defRPr>
                <a:solidFill>
                  <a:schemeClr val="tx1"/>
                </a:solidFill>
                <a:latin typeface="Arial" panose="020B0604020202020204" pitchFamily="34" charset="0"/>
              </a:defRPr>
            </a:lvl7pPr>
            <a:lvl8pPr marL="3657600" indent="-457200" eaLnBrk="0" fontAlgn="base" hangingPunct="0">
              <a:spcBef>
                <a:spcPct val="0"/>
              </a:spcBef>
              <a:spcAft>
                <a:spcPct val="0"/>
              </a:spcAft>
              <a:defRPr>
                <a:solidFill>
                  <a:schemeClr val="tx1"/>
                </a:solidFill>
                <a:latin typeface="Arial" panose="020B0604020202020204" pitchFamily="34" charset="0"/>
              </a:defRPr>
            </a:lvl8pPr>
            <a:lvl9pPr marL="4114800" indent="-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3333" b="1" dirty="0" smtClean="0">
                <a:solidFill>
                  <a:srgbClr val="0000FF"/>
                </a:solidFill>
                <a:latin typeface=".VnTime" panose="020B7200000000000000" pitchFamily="34" charset="0"/>
              </a:rPr>
              <a:t>10dm</a:t>
            </a:r>
            <a:endParaRPr lang="en-US" altLang="vi-VN" sz="3333" b="1" dirty="0">
              <a:solidFill>
                <a:srgbClr val="0000FF"/>
              </a:solidFill>
              <a:latin typeface=".VnTimeH" panose="020B7200000000000000" pitchFamily="34" charset="0"/>
            </a:endParaRPr>
          </a:p>
        </p:txBody>
      </p:sp>
      <p:sp>
        <p:nvSpPr>
          <p:cNvPr id="7" name="Line 144"/>
          <p:cNvSpPr>
            <a:spLocks noChangeShapeType="1"/>
          </p:cNvSpPr>
          <p:nvPr/>
        </p:nvSpPr>
        <p:spPr bwMode="auto">
          <a:xfrm flipH="1" flipV="1">
            <a:off x="2062932" y="4295428"/>
            <a:ext cx="2082" cy="42901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1500"/>
          </a:p>
        </p:txBody>
      </p:sp>
      <p:sp>
        <p:nvSpPr>
          <p:cNvPr id="18" name="Text Box 146"/>
          <p:cNvSpPr txBox="1">
            <a:spLocks noChangeArrowheads="1"/>
          </p:cNvSpPr>
          <p:nvPr/>
        </p:nvSpPr>
        <p:spPr bwMode="auto">
          <a:xfrm>
            <a:off x="-1710394" y="5519390"/>
            <a:ext cx="1277938" cy="604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a:solidFill>
                  <a:schemeClr val="tx1"/>
                </a:solidFill>
                <a:latin typeface="Arial" panose="020B0604020202020204" pitchFamily="34" charset="0"/>
              </a:defRPr>
            </a:lvl1pPr>
            <a:lvl2pPr marL="914400" indent="-457200" eaLnBrk="0" hangingPunct="0">
              <a:defRPr>
                <a:solidFill>
                  <a:schemeClr val="tx1"/>
                </a:solidFill>
                <a:latin typeface="Arial" panose="020B0604020202020204" pitchFamily="34" charset="0"/>
              </a:defRPr>
            </a:lvl2pPr>
            <a:lvl3pPr marL="1371600" indent="-457200" eaLnBrk="0" hangingPunct="0">
              <a:defRPr>
                <a:solidFill>
                  <a:schemeClr val="tx1"/>
                </a:solidFill>
                <a:latin typeface="Arial" panose="020B0604020202020204" pitchFamily="34" charset="0"/>
              </a:defRPr>
            </a:lvl3pPr>
            <a:lvl4pPr marL="1828800" indent="-457200" eaLnBrk="0" hangingPunct="0">
              <a:defRPr>
                <a:solidFill>
                  <a:schemeClr val="tx1"/>
                </a:solidFill>
                <a:latin typeface="Arial" panose="020B0604020202020204" pitchFamily="34" charset="0"/>
              </a:defRPr>
            </a:lvl4pPr>
            <a:lvl5pPr marL="2286000" indent="-457200" eaLnBrk="0" hangingPunct="0">
              <a:defRPr>
                <a:solidFill>
                  <a:schemeClr val="tx1"/>
                </a:solidFill>
                <a:latin typeface="Arial" panose="020B0604020202020204" pitchFamily="34" charset="0"/>
              </a:defRPr>
            </a:lvl5pPr>
            <a:lvl6pPr marL="2743200" indent="-457200" eaLnBrk="0" fontAlgn="base" hangingPunct="0">
              <a:spcBef>
                <a:spcPct val="0"/>
              </a:spcBef>
              <a:spcAft>
                <a:spcPct val="0"/>
              </a:spcAft>
              <a:defRPr>
                <a:solidFill>
                  <a:schemeClr val="tx1"/>
                </a:solidFill>
                <a:latin typeface="Arial" panose="020B0604020202020204" pitchFamily="34" charset="0"/>
              </a:defRPr>
            </a:lvl6pPr>
            <a:lvl7pPr marL="3200400" indent="-457200" eaLnBrk="0" fontAlgn="base" hangingPunct="0">
              <a:spcBef>
                <a:spcPct val="0"/>
              </a:spcBef>
              <a:spcAft>
                <a:spcPct val="0"/>
              </a:spcAft>
              <a:defRPr>
                <a:solidFill>
                  <a:schemeClr val="tx1"/>
                </a:solidFill>
                <a:latin typeface="Arial" panose="020B0604020202020204" pitchFamily="34" charset="0"/>
              </a:defRPr>
            </a:lvl7pPr>
            <a:lvl8pPr marL="3657600" indent="-457200" eaLnBrk="0" fontAlgn="base" hangingPunct="0">
              <a:spcBef>
                <a:spcPct val="0"/>
              </a:spcBef>
              <a:spcAft>
                <a:spcPct val="0"/>
              </a:spcAft>
              <a:defRPr>
                <a:solidFill>
                  <a:schemeClr val="tx1"/>
                </a:solidFill>
                <a:latin typeface="Arial" panose="020B0604020202020204" pitchFamily="34" charset="0"/>
              </a:defRPr>
            </a:lvl8pPr>
            <a:lvl9pPr marL="4114800" indent="-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3333" b="1" dirty="0" smtClean="0">
                <a:solidFill>
                  <a:srgbClr val="0000FF"/>
                </a:solidFill>
                <a:latin typeface=".VnTime" panose="020B7200000000000000" pitchFamily="34" charset="0"/>
              </a:rPr>
              <a:t>1dm</a:t>
            </a:r>
            <a:endParaRPr lang="en-US" altLang="vi-VN" sz="3333" b="1" dirty="0">
              <a:solidFill>
                <a:srgbClr val="0000FF"/>
              </a:solidFill>
              <a:latin typeface=".VnTimeH" panose="020B7200000000000000" pitchFamily="34" charset="0"/>
            </a:endParaRPr>
          </a:p>
        </p:txBody>
      </p:sp>
      <p:sp>
        <p:nvSpPr>
          <p:cNvPr id="19" name="Line 147"/>
          <p:cNvSpPr>
            <a:spLocks noChangeShapeType="1"/>
          </p:cNvSpPr>
          <p:nvPr/>
        </p:nvSpPr>
        <p:spPr bwMode="auto">
          <a:xfrm>
            <a:off x="3334421" y="6276628"/>
            <a:ext cx="517785" cy="0"/>
          </a:xfrm>
          <a:prstGeom prst="line">
            <a:avLst/>
          </a:prstGeom>
          <a:noFill/>
          <a:ln w="38100">
            <a:solidFill>
              <a:srgbClr val="FF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1500"/>
          </a:p>
        </p:txBody>
      </p:sp>
      <p:sp>
        <p:nvSpPr>
          <p:cNvPr id="20" name="Line 143"/>
          <p:cNvSpPr>
            <a:spLocks noChangeShapeType="1"/>
          </p:cNvSpPr>
          <p:nvPr/>
        </p:nvSpPr>
        <p:spPr bwMode="auto">
          <a:xfrm flipV="1">
            <a:off x="2036179" y="371410"/>
            <a:ext cx="0" cy="4342831"/>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1500"/>
          </a:p>
        </p:txBody>
      </p:sp>
      <p:sp>
        <p:nvSpPr>
          <p:cNvPr id="21" name="Text Box 146"/>
          <p:cNvSpPr txBox="1">
            <a:spLocks noChangeArrowheads="1"/>
          </p:cNvSpPr>
          <p:nvPr/>
        </p:nvSpPr>
        <p:spPr bwMode="auto">
          <a:xfrm>
            <a:off x="-2018325" y="2513662"/>
            <a:ext cx="1277938" cy="605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a:solidFill>
                  <a:schemeClr val="tx1"/>
                </a:solidFill>
                <a:latin typeface="Arial" panose="020B0604020202020204" pitchFamily="34" charset="0"/>
              </a:defRPr>
            </a:lvl1pPr>
            <a:lvl2pPr marL="914400" indent="-457200" eaLnBrk="0" hangingPunct="0">
              <a:defRPr>
                <a:solidFill>
                  <a:schemeClr val="tx1"/>
                </a:solidFill>
                <a:latin typeface="Arial" panose="020B0604020202020204" pitchFamily="34" charset="0"/>
              </a:defRPr>
            </a:lvl2pPr>
            <a:lvl3pPr marL="1371600" indent="-457200" eaLnBrk="0" hangingPunct="0">
              <a:defRPr>
                <a:solidFill>
                  <a:schemeClr val="tx1"/>
                </a:solidFill>
                <a:latin typeface="Arial" panose="020B0604020202020204" pitchFamily="34" charset="0"/>
              </a:defRPr>
            </a:lvl3pPr>
            <a:lvl4pPr marL="1828800" indent="-457200" eaLnBrk="0" hangingPunct="0">
              <a:defRPr>
                <a:solidFill>
                  <a:schemeClr val="tx1"/>
                </a:solidFill>
                <a:latin typeface="Arial" panose="020B0604020202020204" pitchFamily="34" charset="0"/>
              </a:defRPr>
            </a:lvl4pPr>
            <a:lvl5pPr marL="2286000" indent="-457200" eaLnBrk="0" hangingPunct="0">
              <a:defRPr>
                <a:solidFill>
                  <a:schemeClr val="tx1"/>
                </a:solidFill>
                <a:latin typeface="Arial" panose="020B0604020202020204" pitchFamily="34" charset="0"/>
              </a:defRPr>
            </a:lvl5pPr>
            <a:lvl6pPr marL="2743200" indent="-457200" eaLnBrk="0" fontAlgn="base" hangingPunct="0">
              <a:spcBef>
                <a:spcPct val="0"/>
              </a:spcBef>
              <a:spcAft>
                <a:spcPct val="0"/>
              </a:spcAft>
              <a:defRPr>
                <a:solidFill>
                  <a:schemeClr val="tx1"/>
                </a:solidFill>
                <a:latin typeface="Arial" panose="020B0604020202020204" pitchFamily="34" charset="0"/>
              </a:defRPr>
            </a:lvl6pPr>
            <a:lvl7pPr marL="3200400" indent="-457200" eaLnBrk="0" fontAlgn="base" hangingPunct="0">
              <a:spcBef>
                <a:spcPct val="0"/>
              </a:spcBef>
              <a:spcAft>
                <a:spcPct val="0"/>
              </a:spcAft>
              <a:defRPr>
                <a:solidFill>
                  <a:schemeClr val="tx1"/>
                </a:solidFill>
                <a:latin typeface="Arial" panose="020B0604020202020204" pitchFamily="34" charset="0"/>
              </a:defRPr>
            </a:lvl7pPr>
            <a:lvl8pPr marL="3657600" indent="-457200" eaLnBrk="0" fontAlgn="base" hangingPunct="0">
              <a:spcBef>
                <a:spcPct val="0"/>
              </a:spcBef>
              <a:spcAft>
                <a:spcPct val="0"/>
              </a:spcAft>
              <a:defRPr>
                <a:solidFill>
                  <a:schemeClr val="tx1"/>
                </a:solidFill>
                <a:latin typeface="Arial" panose="020B0604020202020204" pitchFamily="34" charset="0"/>
              </a:defRPr>
            </a:lvl8pPr>
            <a:lvl9pPr marL="4114800" indent="-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3333" b="1" dirty="0" smtClean="0">
                <a:solidFill>
                  <a:srgbClr val="0000FF"/>
                </a:solidFill>
                <a:latin typeface=".VnTime" panose="020B7200000000000000" pitchFamily="34" charset="0"/>
              </a:rPr>
              <a:t>1m</a:t>
            </a:r>
            <a:endParaRPr lang="en-US" altLang="vi-VN" sz="3333" b="1" dirty="0">
              <a:solidFill>
                <a:srgbClr val="0000FF"/>
              </a:solidFill>
              <a:latin typeface=".VnTimeH" panose="020B7200000000000000" pitchFamily="34" charset="0"/>
            </a:endParaRPr>
          </a:p>
        </p:txBody>
      </p:sp>
      <p:sp>
        <p:nvSpPr>
          <p:cNvPr id="22" name="Line 147"/>
          <p:cNvSpPr>
            <a:spLocks noChangeShapeType="1"/>
          </p:cNvSpPr>
          <p:nvPr/>
        </p:nvSpPr>
        <p:spPr bwMode="auto">
          <a:xfrm>
            <a:off x="2039643" y="6048028"/>
            <a:ext cx="517785" cy="0"/>
          </a:xfrm>
          <a:prstGeom prst="line">
            <a:avLst/>
          </a:prstGeom>
          <a:noFill/>
          <a:ln w="38100">
            <a:solidFill>
              <a:srgbClr val="FF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1500"/>
          </a:p>
        </p:txBody>
      </p:sp>
      <p:sp>
        <p:nvSpPr>
          <p:cNvPr id="24" name="Text Box 146"/>
          <p:cNvSpPr txBox="1">
            <a:spLocks noChangeArrowheads="1"/>
          </p:cNvSpPr>
          <p:nvPr/>
        </p:nvSpPr>
        <p:spPr bwMode="auto">
          <a:xfrm>
            <a:off x="-2014722" y="2542827"/>
            <a:ext cx="1277938" cy="605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a:solidFill>
                  <a:schemeClr val="tx1"/>
                </a:solidFill>
                <a:latin typeface="Arial" panose="020B0604020202020204" pitchFamily="34" charset="0"/>
              </a:defRPr>
            </a:lvl1pPr>
            <a:lvl2pPr marL="914400" indent="-457200" eaLnBrk="0" hangingPunct="0">
              <a:defRPr>
                <a:solidFill>
                  <a:schemeClr val="tx1"/>
                </a:solidFill>
                <a:latin typeface="Arial" panose="020B0604020202020204" pitchFamily="34" charset="0"/>
              </a:defRPr>
            </a:lvl2pPr>
            <a:lvl3pPr marL="1371600" indent="-457200" eaLnBrk="0" hangingPunct="0">
              <a:defRPr>
                <a:solidFill>
                  <a:schemeClr val="tx1"/>
                </a:solidFill>
                <a:latin typeface="Arial" panose="020B0604020202020204" pitchFamily="34" charset="0"/>
              </a:defRPr>
            </a:lvl3pPr>
            <a:lvl4pPr marL="1828800" indent="-457200" eaLnBrk="0" hangingPunct="0">
              <a:defRPr>
                <a:solidFill>
                  <a:schemeClr val="tx1"/>
                </a:solidFill>
                <a:latin typeface="Arial" panose="020B0604020202020204" pitchFamily="34" charset="0"/>
              </a:defRPr>
            </a:lvl4pPr>
            <a:lvl5pPr marL="2286000" indent="-457200" eaLnBrk="0" hangingPunct="0">
              <a:defRPr>
                <a:solidFill>
                  <a:schemeClr val="tx1"/>
                </a:solidFill>
                <a:latin typeface="Arial" panose="020B0604020202020204" pitchFamily="34" charset="0"/>
              </a:defRPr>
            </a:lvl5pPr>
            <a:lvl6pPr marL="2743200" indent="-457200" eaLnBrk="0" fontAlgn="base" hangingPunct="0">
              <a:spcBef>
                <a:spcPct val="0"/>
              </a:spcBef>
              <a:spcAft>
                <a:spcPct val="0"/>
              </a:spcAft>
              <a:defRPr>
                <a:solidFill>
                  <a:schemeClr val="tx1"/>
                </a:solidFill>
                <a:latin typeface="Arial" panose="020B0604020202020204" pitchFamily="34" charset="0"/>
              </a:defRPr>
            </a:lvl6pPr>
            <a:lvl7pPr marL="3200400" indent="-457200" eaLnBrk="0" fontAlgn="base" hangingPunct="0">
              <a:spcBef>
                <a:spcPct val="0"/>
              </a:spcBef>
              <a:spcAft>
                <a:spcPct val="0"/>
              </a:spcAft>
              <a:defRPr>
                <a:solidFill>
                  <a:schemeClr val="tx1"/>
                </a:solidFill>
                <a:latin typeface="Arial" panose="020B0604020202020204" pitchFamily="34" charset="0"/>
              </a:defRPr>
            </a:lvl7pPr>
            <a:lvl8pPr marL="3657600" indent="-457200" eaLnBrk="0" fontAlgn="base" hangingPunct="0">
              <a:spcBef>
                <a:spcPct val="0"/>
              </a:spcBef>
              <a:spcAft>
                <a:spcPct val="0"/>
              </a:spcAft>
              <a:defRPr>
                <a:solidFill>
                  <a:schemeClr val="tx1"/>
                </a:solidFill>
                <a:latin typeface="Arial" panose="020B0604020202020204" pitchFamily="34" charset="0"/>
              </a:defRPr>
            </a:lvl8pPr>
            <a:lvl9pPr marL="4114800" indent="-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3333" b="1" dirty="0" smtClean="0">
                <a:solidFill>
                  <a:srgbClr val="0000FF"/>
                </a:solidFill>
                <a:latin typeface=".VnTime" panose="020B7200000000000000" pitchFamily="34" charset="0"/>
              </a:rPr>
              <a:t>1m</a:t>
            </a:r>
            <a:endParaRPr lang="en-US" altLang="vi-VN" sz="3333" b="1" baseline="30000" dirty="0">
              <a:solidFill>
                <a:srgbClr val="0000FF"/>
              </a:solidFill>
              <a:latin typeface=".VnTimeH" panose="020B7200000000000000" pitchFamily="34" charset="0"/>
            </a:endParaRPr>
          </a:p>
        </p:txBody>
      </p:sp>
      <p:sp>
        <p:nvSpPr>
          <p:cNvPr id="25" name="Line 147"/>
          <p:cNvSpPr>
            <a:spLocks noChangeShapeType="1"/>
          </p:cNvSpPr>
          <p:nvPr/>
        </p:nvSpPr>
        <p:spPr bwMode="auto">
          <a:xfrm>
            <a:off x="2045688" y="6048028"/>
            <a:ext cx="517785" cy="0"/>
          </a:xfrm>
          <a:prstGeom prst="line">
            <a:avLst/>
          </a:prstGeom>
          <a:noFill/>
          <a:ln w="38100">
            <a:solidFill>
              <a:srgbClr val="FF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1500"/>
          </a:p>
        </p:txBody>
      </p:sp>
      <p:grpSp>
        <p:nvGrpSpPr>
          <p:cNvPr id="29" name="Group 28"/>
          <p:cNvGrpSpPr/>
          <p:nvPr/>
        </p:nvGrpSpPr>
        <p:grpSpPr>
          <a:xfrm>
            <a:off x="839" y="5704986"/>
            <a:ext cx="9279119" cy="686084"/>
            <a:chOff x="15432" y="-33195"/>
            <a:chExt cx="9279119" cy="686084"/>
          </a:xfrm>
        </p:grpSpPr>
        <p:sp>
          <p:nvSpPr>
            <p:cNvPr id="27" name="Rounded Rectangle 26"/>
            <p:cNvSpPr/>
            <p:nvPr/>
          </p:nvSpPr>
          <p:spPr>
            <a:xfrm>
              <a:off x="64111" y="-33195"/>
              <a:ext cx="9123206" cy="686084"/>
            </a:xfrm>
            <a:prstGeom prst="roundRect">
              <a:avLst/>
            </a:prstGeom>
            <a:solidFill>
              <a:schemeClr val="accent6">
                <a:lumMod val="20000"/>
                <a:lumOff val="80000"/>
              </a:schemeClr>
            </a:solidFill>
            <a:ln>
              <a:solidFill>
                <a:schemeClr val="tx1"/>
              </a:solidFill>
            </a:ln>
            <a:scene3d>
              <a:camera prst="orthographicFront"/>
              <a:lightRig rig="threePt" dir="t"/>
            </a:scene3d>
            <a:sp3d>
              <a:bevelT w="762000" h="381000"/>
              <a:bevelB w="381000" h="381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TextBox 27"/>
            <p:cNvSpPr txBox="1"/>
            <p:nvPr/>
          </p:nvSpPr>
          <p:spPr>
            <a:xfrm>
              <a:off x="15432" y="-31223"/>
              <a:ext cx="9279119" cy="553998"/>
            </a:xfrm>
            <a:prstGeom prst="rect">
              <a:avLst/>
            </a:prstGeom>
            <a:noFill/>
          </p:spPr>
          <p:txBody>
            <a:bodyPr wrap="square" rtlCol="0">
              <a:spAutoFit/>
            </a:bodyPr>
            <a:lstStyle/>
            <a:p>
              <a:r>
                <a:rPr lang="en-US" sz="3000" b="1" dirty="0" err="1" smtClean="0">
                  <a:latin typeface="Arial" panose="020B0604020202020204" pitchFamily="34" charset="0"/>
                  <a:cs typeface="Arial" panose="020B0604020202020204" pitchFamily="34" charset="0"/>
                </a:rPr>
                <a:t>Mét</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vuông</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là</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diện</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tích</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hình</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vuông</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có</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cạnh</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dài</a:t>
              </a:r>
              <a:r>
                <a:rPr lang="en-US" sz="3000" b="1" dirty="0" smtClean="0">
                  <a:latin typeface="Arial" panose="020B0604020202020204" pitchFamily="34" charset="0"/>
                  <a:cs typeface="Arial" panose="020B0604020202020204" pitchFamily="34" charset="0"/>
                </a:rPr>
                <a:t> 1m</a:t>
              </a:r>
              <a:endParaRPr lang="vi-VN" sz="30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531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0.13003 -0.32 L -0.18836 -0.32 " pathEditMode="relative" rAng="0" ptsTypes="AA">
                                      <p:cBhvr>
                                        <p:cTn id="16" dur="500" fill="hold"/>
                                        <p:tgtEl>
                                          <p:spTgt spid="19"/>
                                        </p:tgtEl>
                                        <p:attrNameLst>
                                          <p:attrName>ppt_x</p:attrName>
                                          <p:attrName>ppt_y</p:attrName>
                                        </p:attrNameLst>
                                      </p:cBhvr>
                                      <p:rCtr x="-2917" y="0"/>
                                    </p:animMotion>
                                  </p:childTnLst>
                                </p:cTn>
                              </p:par>
                            </p:childTnLst>
                          </p:cTn>
                        </p:par>
                        <p:par>
                          <p:cTn id="17" fill="hold">
                            <p:stCondLst>
                              <p:cond delay="500"/>
                            </p:stCondLst>
                            <p:childTnLst>
                              <p:par>
                                <p:cTn id="18" presetID="42" presetClass="path" presetSubtype="0" accel="50000" decel="50000" fill="hold" grpId="0" nodeType="afterEffect">
                                  <p:stCondLst>
                                    <p:cond delay="0"/>
                                  </p:stCondLst>
                                  <p:childTnLst>
                                    <p:animMotion origin="layout" path="M 0.3217 -0.24028 L 0.23802 -0.24055 " pathEditMode="relative" rAng="0" ptsTypes="AA">
                                      <p:cBhvr>
                                        <p:cTn id="19" dur="250" fill="hold"/>
                                        <p:tgtEl>
                                          <p:spTgt spid="18"/>
                                        </p:tgtEl>
                                        <p:attrNameLst>
                                          <p:attrName>ppt_x</p:attrName>
                                          <p:attrName>ppt_y</p:attrName>
                                        </p:attrNameLst>
                                      </p:cBhvr>
                                      <p:rCtr x="-4184" y="-28"/>
                                    </p:animMotion>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499"/>
                                          </p:stCondLst>
                                        </p:cTn>
                                        <p:tgtEl>
                                          <p:spTgt spid="1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grpId="0" nodeType="clickEffect">
                                  <p:stCondLst>
                                    <p:cond delay="0"/>
                                  </p:stCondLst>
                                  <p:childTnLst>
                                    <p:animMotion origin="layout" path="M 0.00191 -0.69333 L -0.05642 -0.69333 " pathEditMode="relative" rAng="0" ptsTypes="AA">
                                      <p:cBhvr>
                                        <p:cTn id="27" dur="500" fill="hold"/>
                                        <p:tgtEl>
                                          <p:spTgt spid="16"/>
                                        </p:tgtEl>
                                        <p:attrNameLst>
                                          <p:attrName>ppt_x</p:attrName>
                                          <p:attrName>ppt_y</p:attrName>
                                        </p:attrNameLst>
                                      </p:cBhvr>
                                      <p:rCtr x="-2917" y="0"/>
                                    </p:animMotion>
                                  </p:childTnLst>
                                </p:cTn>
                              </p:par>
                            </p:childTnLst>
                          </p:cTn>
                        </p:par>
                        <p:par>
                          <p:cTn id="28" fill="hold">
                            <p:stCondLst>
                              <p:cond delay="500"/>
                            </p:stCondLst>
                            <p:childTnLst>
                              <p:par>
                                <p:cTn id="29" presetID="42" presetClass="path" presetSubtype="0" accel="50000" decel="50000" fill="hold" grpId="0" nodeType="afterEffect">
                                  <p:stCondLst>
                                    <p:cond delay="0"/>
                                  </p:stCondLst>
                                  <p:childTnLst>
                                    <p:animMotion origin="layout" path="M 0.35538 -0.13278 L 0.26371 -0.13278 " pathEditMode="relative" rAng="0" ptsTypes="AA">
                                      <p:cBhvr>
                                        <p:cTn id="30" dur="250" fill="hold"/>
                                        <p:tgtEl>
                                          <p:spTgt spid="17"/>
                                        </p:tgtEl>
                                        <p:attrNameLst>
                                          <p:attrName>ppt_x</p:attrName>
                                          <p:attrName>ppt_y</p:attrName>
                                        </p:attrNameLst>
                                      </p:cBhvr>
                                      <p:rCtr x="-4583" y="0"/>
                                    </p:animMotion>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9"/>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8"/>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6"/>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7"/>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499"/>
                                          </p:stCondLst>
                                        </p:cTn>
                                        <p:tgtEl>
                                          <p:spTgt spid="2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grpId="0" nodeType="clickEffect">
                                  <p:stCondLst>
                                    <p:cond delay="0"/>
                                  </p:stCondLst>
                                  <p:childTnLst>
                                    <p:animMotion origin="layout" path="M 0.00191 -0.69333 L -0.05642 -0.69333 " pathEditMode="relative" rAng="0" ptsTypes="AA">
                                      <p:cBhvr>
                                        <p:cTn id="52" dur="500" fill="hold"/>
                                        <p:tgtEl>
                                          <p:spTgt spid="22"/>
                                        </p:tgtEl>
                                        <p:attrNameLst>
                                          <p:attrName>ppt_x</p:attrName>
                                          <p:attrName>ppt_y</p:attrName>
                                        </p:attrNameLst>
                                      </p:cBhvr>
                                      <p:rCtr x="-2917" y="0"/>
                                    </p:animMotion>
                                  </p:childTnLst>
                                </p:cTn>
                              </p:par>
                            </p:childTnLst>
                          </p:cTn>
                        </p:par>
                        <p:par>
                          <p:cTn id="53" fill="hold">
                            <p:stCondLst>
                              <p:cond delay="500"/>
                            </p:stCondLst>
                            <p:childTnLst>
                              <p:par>
                                <p:cTn id="54" presetID="42" presetClass="path" presetSubtype="0" accel="50000" decel="50000" fill="hold" grpId="0" nodeType="afterEffect">
                                  <p:stCondLst>
                                    <p:cond delay="0"/>
                                  </p:stCondLst>
                                  <p:childTnLst>
                                    <p:animMotion origin="layout" path="M 0.35538 -0.13278 L 0.26372 -0.13278 " pathEditMode="relative" rAng="0" ptsTypes="AA">
                                      <p:cBhvr>
                                        <p:cTn id="55" dur="250" fill="hold"/>
                                        <p:tgtEl>
                                          <p:spTgt spid="21"/>
                                        </p:tgtEl>
                                        <p:attrNameLst>
                                          <p:attrName>ppt_x</p:attrName>
                                          <p:attrName>ppt_y</p:attrName>
                                        </p:attrNameLst>
                                      </p:cBhvr>
                                      <p:rCtr x="-4583" y="0"/>
                                    </p:animMotion>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additive="base">
                                        <p:cTn id="60" dur="500" fill="hold"/>
                                        <p:tgtEl>
                                          <p:spTgt spid="12"/>
                                        </p:tgtEl>
                                        <p:attrNameLst>
                                          <p:attrName>ppt_x</p:attrName>
                                        </p:attrNameLst>
                                      </p:cBhvr>
                                      <p:tavLst>
                                        <p:tav tm="0">
                                          <p:val>
                                            <p:strVal val="#ppt_x"/>
                                          </p:val>
                                        </p:tav>
                                        <p:tav tm="100000">
                                          <p:val>
                                            <p:strVal val="#ppt_x"/>
                                          </p:val>
                                        </p:tav>
                                      </p:tavLst>
                                    </p:anim>
                                    <p:anim calcmode="lin" valueType="num">
                                      <p:cBhvr additive="base">
                                        <p:cTn id="6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0" nodeType="clickEffect">
                                  <p:stCondLst>
                                    <p:cond delay="0"/>
                                  </p:stCondLst>
                                  <p:childTnLst>
                                    <p:set>
                                      <p:cBhvr>
                                        <p:cTn id="65" dur="1" fill="hold">
                                          <p:stCondLst>
                                            <p:cond delay="0"/>
                                          </p:stCondLst>
                                        </p:cTn>
                                        <p:tgtEl>
                                          <p:spTgt spid="20"/>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21"/>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22"/>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12"/>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11"/>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42" presetClass="path" presetSubtype="0" accel="50000" decel="50000" fill="hold" grpId="0" nodeType="clickEffect">
                                  <p:stCondLst>
                                    <p:cond delay="0"/>
                                  </p:stCondLst>
                                  <p:childTnLst>
                                    <p:animMotion origin="layout" path="M 0.00191 -0.69333 L -0.05642 -0.69333 " pathEditMode="relative" rAng="0" ptsTypes="AA">
                                      <p:cBhvr>
                                        <p:cTn id="77" dur="500" fill="hold"/>
                                        <p:tgtEl>
                                          <p:spTgt spid="25"/>
                                        </p:tgtEl>
                                        <p:attrNameLst>
                                          <p:attrName>ppt_x</p:attrName>
                                          <p:attrName>ppt_y</p:attrName>
                                        </p:attrNameLst>
                                      </p:cBhvr>
                                      <p:rCtr x="-2917" y="0"/>
                                    </p:animMotion>
                                  </p:childTnLst>
                                </p:cTn>
                              </p:par>
                            </p:childTnLst>
                          </p:cTn>
                        </p:par>
                      </p:childTnLst>
                    </p:cTn>
                  </p:par>
                  <p:par>
                    <p:cTn id="78" fill="hold">
                      <p:stCondLst>
                        <p:cond delay="indefinite"/>
                      </p:stCondLst>
                      <p:childTnLst>
                        <p:par>
                          <p:cTn id="79" fill="hold">
                            <p:stCondLst>
                              <p:cond delay="0"/>
                            </p:stCondLst>
                            <p:childTnLst>
                              <p:par>
                                <p:cTn id="80" presetID="42" presetClass="path" presetSubtype="0" accel="50000" decel="50000" fill="hold" grpId="0" nodeType="clickEffect">
                                  <p:stCondLst>
                                    <p:cond delay="0"/>
                                  </p:stCondLst>
                                  <p:childTnLst>
                                    <p:animMotion origin="layout" path="M 0.35538 -0.13278 L 0.26371 -0.13278 " pathEditMode="relative" rAng="0" ptsTypes="AA">
                                      <p:cBhvr>
                                        <p:cTn id="81" dur="250" fill="hold"/>
                                        <p:tgtEl>
                                          <p:spTgt spid="24"/>
                                        </p:tgtEl>
                                        <p:attrNameLst>
                                          <p:attrName>ppt_x</p:attrName>
                                          <p:attrName>ppt_y</p:attrName>
                                        </p:attrNameLst>
                                      </p:cBhvr>
                                      <p:rCtr x="-4583" y="0"/>
                                    </p:animMotion>
                                  </p:childTnLst>
                                </p:cTn>
                              </p:par>
                            </p:childTnLst>
                          </p:cTn>
                        </p:par>
                      </p:childTnLst>
                    </p:cTn>
                  </p:par>
                  <p:par>
                    <p:cTn id="82" fill="hold">
                      <p:stCondLst>
                        <p:cond delay="indefinite"/>
                      </p:stCondLst>
                      <p:childTnLst>
                        <p:par>
                          <p:cTn id="83" fill="hold">
                            <p:stCondLst>
                              <p:cond delay="0"/>
                            </p:stCondLst>
                            <p:childTnLst>
                              <p:par>
                                <p:cTn id="84" presetID="12" presetClass="entr" presetSubtype="4" fill="hold" nodeType="clickEffect">
                                  <p:stCondLst>
                                    <p:cond delay="0"/>
                                  </p:stCondLst>
                                  <p:childTnLst>
                                    <p:set>
                                      <p:cBhvr>
                                        <p:cTn id="85" dur="1" fill="hold">
                                          <p:stCondLst>
                                            <p:cond delay="0"/>
                                          </p:stCondLst>
                                        </p:cTn>
                                        <p:tgtEl>
                                          <p:spTgt spid="26"/>
                                        </p:tgtEl>
                                        <p:attrNameLst>
                                          <p:attrName>style.visibility</p:attrName>
                                        </p:attrNameLst>
                                      </p:cBhvr>
                                      <p:to>
                                        <p:strVal val="visible"/>
                                      </p:to>
                                    </p:set>
                                    <p:animEffect transition="in" filter="slide(fromBottom)">
                                      <p:cBhvr>
                                        <p:cTn id="86" dur="500"/>
                                        <p:tgtEl>
                                          <p:spTgt spid="26"/>
                                        </p:tgtEl>
                                      </p:cBhvr>
                                    </p:animEffect>
                                  </p:childTnLst>
                                </p:cTn>
                              </p:par>
                              <p:par>
                                <p:cTn id="87" presetID="1" presetClass="exit" presetSubtype="0" fill="hold" grpId="1" nodeType="withEffect">
                                  <p:stCondLst>
                                    <p:cond delay="0"/>
                                  </p:stCondLst>
                                  <p:childTnLst>
                                    <p:set>
                                      <p:cBhvr>
                                        <p:cTn id="88" dur="1" fill="hold">
                                          <p:stCondLst>
                                            <p:cond delay="0"/>
                                          </p:stCondLst>
                                        </p:cTn>
                                        <p:tgtEl>
                                          <p:spTgt spid="24"/>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25"/>
                                        </p:tgtEl>
                                        <p:attrNameLst>
                                          <p:attrName>style.visibility</p:attrName>
                                        </p:attrNameLst>
                                      </p:cBhvr>
                                      <p:to>
                                        <p:strVal val="hidden"/>
                                      </p:to>
                                    </p:set>
                                  </p:childTnLst>
                                </p:cTn>
                              </p:par>
                              <p:par>
                                <p:cTn id="91" presetID="17" presetClass="entr" presetSubtype="10" fill="hold" grpId="0" nodeType="withEffect">
                                  <p:stCondLst>
                                    <p:cond delay="0"/>
                                  </p:stCondLst>
                                  <p:childTnLst>
                                    <p:set>
                                      <p:cBhvr>
                                        <p:cTn id="92" dur="1" fill="hold">
                                          <p:stCondLst>
                                            <p:cond delay="0"/>
                                          </p:stCondLst>
                                        </p:cTn>
                                        <p:tgtEl>
                                          <p:spTgt spid="8"/>
                                        </p:tgtEl>
                                        <p:attrNameLst>
                                          <p:attrName>style.visibility</p:attrName>
                                        </p:attrNameLst>
                                      </p:cBhvr>
                                      <p:to>
                                        <p:strVal val="visible"/>
                                      </p:to>
                                    </p:set>
                                    <p:anim calcmode="lin" valueType="num">
                                      <p:cBhvr>
                                        <p:cTn id="93" dur="500" fill="hold"/>
                                        <p:tgtEl>
                                          <p:spTgt spid="8"/>
                                        </p:tgtEl>
                                        <p:attrNameLst>
                                          <p:attrName>ppt_w</p:attrName>
                                        </p:attrNameLst>
                                      </p:cBhvr>
                                      <p:tavLst>
                                        <p:tav tm="0">
                                          <p:val>
                                            <p:fltVal val="0"/>
                                          </p:val>
                                        </p:tav>
                                        <p:tav tm="100000">
                                          <p:val>
                                            <p:strVal val="#ppt_w"/>
                                          </p:val>
                                        </p:tav>
                                      </p:tavLst>
                                    </p:anim>
                                    <p:anim calcmode="lin" valueType="num">
                                      <p:cBhvr>
                                        <p:cTn id="94"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nodeType="clickEffect">
                                  <p:stCondLst>
                                    <p:cond delay="0"/>
                                  </p:stCondLst>
                                  <p:childTnLst>
                                    <p:set>
                                      <p:cBhvr>
                                        <p:cTn id="98" dur="1" fill="hold">
                                          <p:stCondLst>
                                            <p:cond delay="0"/>
                                          </p:stCondLst>
                                        </p:cTn>
                                        <p:tgtEl>
                                          <p:spTgt spid="26"/>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29"/>
                                        </p:tgtEl>
                                        <p:attrNameLst>
                                          <p:attrName>style.visibility</p:attrName>
                                        </p:attrNameLst>
                                      </p:cBhvr>
                                      <p:to>
                                        <p:strVal val="visible"/>
                                      </p:to>
                                    </p:set>
                                    <p:anim calcmode="lin" valueType="num">
                                      <p:cBhvr additive="base">
                                        <p:cTn id="103" dur="500" fill="hold"/>
                                        <p:tgtEl>
                                          <p:spTgt spid="29"/>
                                        </p:tgtEl>
                                        <p:attrNameLst>
                                          <p:attrName>ppt_x</p:attrName>
                                        </p:attrNameLst>
                                      </p:cBhvr>
                                      <p:tavLst>
                                        <p:tav tm="0">
                                          <p:val>
                                            <p:strVal val="#ppt_x"/>
                                          </p:val>
                                        </p:tav>
                                        <p:tav tm="100000">
                                          <p:val>
                                            <p:strVal val="#ppt_x"/>
                                          </p:val>
                                        </p:tav>
                                      </p:tavLst>
                                    </p:anim>
                                    <p:anim calcmode="lin" valueType="num">
                                      <p:cBhvr additive="base">
                                        <p:cTn id="10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11" grpId="1" animBg="1"/>
      <p:bldP spid="12" grpId="0"/>
      <p:bldP spid="12" grpId="1"/>
      <p:bldP spid="15" grpId="0" animBg="1"/>
      <p:bldP spid="16" grpId="0" animBg="1"/>
      <p:bldP spid="16" grpId="1" animBg="1"/>
      <p:bldP spid="17" grpId="0"/>
      <p:bldP spid="17" grpId="1"/>
      <p:bldP spid="7" grpId="0" animBg="1"/>
      <p:bldP spid="18" grpId="0"/>
      <p:bldP spid="18" grpId="1"/>
      <p:bldP spid="19" grpId="0" animBg="1"/>
      <p:bldP spid="19" grpId="1" animBg="1"/>
      <p:bldP spid="20" grpId="0" animBg="1"/>
      <p:bldP spid="21" grpId="0"/>
      <p:bldP spid="21" grpId="1"/>
      <p:bldP spid="22" grpId="0" animBg="1"/>
      <p:bldP spid="22" grpId="1" animBg="1"/>
      <p:bldP spid="24" grpId="0"/>
      <p:bldP spid="24" grpId="1"/>
      <p:bldP spid="25" grpId="0" animBg="1"/>
      <p:bldP spid="25"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POWER3D TRANSITION" val="DemoCrPanels.p3d 3"/>
  <p:tag name="POWER3D OPTIONS" val="Medium "/>
  <p:tag name="POWER3D IMAGE0" val="PWRTRANS.TGA"/>
  <p:tag name="POWER3D SOUND" val="Counterrotating Panels"/>
</p:tagLst>
</file>

<file path=ppt/tags/tag2.xml><?xml version="1.0" encoding="utf-8"?>
<p:tagLst xmlns:a="http://schemas.openxmlformats.org/drawingml/2006/main" xmlns:r="http://schemas.openxmlformats.org/officeDocument/2006/relationships" xmlns:p="http://schemas.openxmlformats.org/presentationml/2006/main">
  <p:tag name="POWER3D TRANSITION" val="DemoCrPanels.p3d 3"/>
  <p:tag name="POWER3D OPTIONS" val="Medium "/>
  <p:tag name="POWER3D IMAGE0" val="PWRTRANS.TGA"/>
  <p:tag name="POWER3D SOUND" val="Counterrotating Panels"/>
</p:tagLst>
</file>

<file path=ppt/tags/tag3.xml><?xml version="1.0" encoding="utf-8"?>
<p:tagLst xmlns:a="http://schemas.openxmlformats.org/drawingml/2006/main" xmlns:r="http://schemas.openxmlformats.org/officeDocument/2006/relationships" xmlns:p="http://schemas.openxmlformats.org/presentationml/2006/main">
  <p:tag name="POWER3D TRANSITION" val="DemoCrPanels.p3d 3"/>
  <p:tag name="POWER3D OPTIONS" val="Medium "/>
  <p:tag name="POWER3D IMAGE0" val="PWRTRANS.TGA"/>
  <p:tag name="POWER3D SOUND" val="Counterrotating Panels"/>
</p:tagLst>
</file>

<file path=ppt/tags/tag4.xml><?xml version="1.0" encoding="utf-8"?>
<p:tagLst xmlns:a="http://schemas.openxmlformats.org/drawingml/2006/main" xmlns:r="http://schemas.openxmlformats.org/officeDocument/2006/relationships" xmlns:p="http://schemas.openxmlformats.org/presentationml/2006/main">
  <p:tag name="POWER3D TRANSITION" val="DemoCrPanels.p3d 3"/>
  <p:tag name="POWER3D OPTIONS" val="Medium "/>
  <p:tag name="POWER3D IMAGE0" val="PWRTRANS.TGA"/>
  <p:tag name="POWER3D SOUND" val="Counterrotating Panels"/>
</p:tagLst>
</file>

<file path=ppt/theme/theme1.xml><?xml version="1.0" encoding="utf-8"?>
<a:theme xmlns:a="http://schemas.openxmlformats.org/drawingml/2006/main" name="Theme1">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0B840F13-52AF-4EC3-AC8D-BACBF9746F74}" vid="{6F77CF96-608E-4FEC-921C-274515CA88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1823</TotalTime>
  <Words>645</Words>
  <Application>Microsoft Office PowerPoint</Application>
  <PresentationFormat>On-screen Show (16:10)</PresentationFormat>
  <Paragraphs>204</Paragraphs>
  <Slides>29</Slides>
  <Notes>6</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微软雅黑</vt:lpstr>
      <vt:lpstr>.VnTime</vt:lpstr>
      <vt:lpstr>.VnTimeH</vt:lpstr>
      <vt:lpstr>Arial</vt:lpstr>
      <vt:lpstr>Calibri</vt:lpstr>
      <vt:lpstr>Raleway</vt:lpstr>
      <vt:lpstr>Segoe UI</vt:lpstr>
      <vt:lpstr>Times New Roman</vt:lpstr>
      <vt:lpstr>UTM Azuki</vt:lpstr>
      <vt:lpstr>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109</cp:revision>
  <dcterms:created xsi:type="dcterms:W3CDTF">2017-12-31T23:29:53Z</dcterms:created>
  <dcterms:modified xsi:type="dcterms:W3CDTF">2021-11-13T15:22:46Z</dcterms:modified>
</cp:coreProperties>
</file>