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2"/>
  </p:notesMasterIdLst>
  <p:sldIdLst>
    <p:sldId id="256" r:id="rId2"/>
    <p:sldId id="318" r:id="rId3"/>
    <p:sldId id="381" r:id="rId4"/>
    <p:sldId id="323" r:id="rId5"/>
    <p:sldId id="324" r:id="rId6"/>
    <p:sldId id="325" r:id="rId7"/>
    <p:sldId id="326" r:id="rId8"/>
    <p:sldId id="327" r:id="rId9"/>
    <p:sldId id="317" r:id="rId10"/>
    <p:sldId id="346" r:id="rId11"/>
    <p:sldId id="347" r:id="rId12"/>
    <p:sldId id="320" r:id="rId13"/>
    <p:sldId id="316" r:id="rId14"/>
    <p:sldId id="321" r:id="rId15"/>
    <p:sldId id="348" r:id="rId16"/>
    <p:sldId id="313" r:id="rId17"/>
    <p:sldId id="350" r:id="rId18"/>
    <p:sldId id="382" r:id="rId19"/>
    <p:sldId id="349" r:id="rId20"/>
    <p:sldId id="351" r:id="rId21"/>
    <p:sldId id="373" r:id="rId22"/>
    <p:sldId id="383" r:id="rId23"/>
    <p:sldId id="374" r:id="rId24"/>
    <p:sldId id="375" r:id="rId25"/>
    <p:sldId id="377" r:id="rId26"/>
    <p:sldId id="379" r:id="rId27"/>
    <p:sldId id="380" r:id="rId28"/>
    <p:sldId id="384" r:id="rId29"/>
    <p:sldId id="344" r:id="rId30"/>
    <p:sldId id="370" r:id="rId31"/>
  </p:sldIdLst>
  <p:sldSz cx="9144000" cy="5143500" type="screen16x9"/>
  <p:notesSz cx="6858000" cy="9144000"/>
  <p:embeddedFontLst>
    <p:embeddedFont>
      <p:font typeface=".VnTimeH" panose="020B7200000000000000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Amatic SC" panose="020B0604020202020204" charset="-79"/>
      <p:regular r:id="rId41"/>
      <p:bold r:id="rId42"/>
    </p:embeddedFont>
    <p:embeddedFont>
      <p:font typeface=".VnAvant" panose="020B7200000000000000" pitchFamily="34" charset="0"/>
      <p:regular r:id="rId43"/>
      <p:bold r:id="rId44"/>
      <p:italic r:id="rId45"/>
      <p:boldItalic r:id="rId46"/>
    </p:embeddedFont>
    <p:embeddedFont>
      <p:font typeface=".VnTime" panose="020B7200000000000000" pitchFamily="34" charset="0"/>
      <p:regular r:id="rId47"/>
      <p:bold r:id="rId48"/>
      <p:italic r:id="rId49"/>
      <p:boldItalic r:id="rId50"/>
    </p:embeddedFont>
    <p:embeddedFont>
      <p:font typeface="HP001 4 hàng" panose="020B0603050302020204" pitchFamily="34" charset="0"/>
      <p:regular r:id="rId51"/>
      <p:bold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Cabin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3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CD921A-CC73-4727-AB8C-AB8AB58DFE58}">
  <a:tblStyle styleId="{4ACD921A-CC73-4727-AB8C-AB8AB58DFE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B005586-457D-4F9F-B583-72914DC33B9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044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93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88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41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b9151035d0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b9151035d0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49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06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1" name="Google Shape;11;p2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6353901" y="4586344"/>
            <a:ext cx="860371" cy="885475"/>
            <a:chOff x="4228489" y="3826381"/>
            <a:chExt cx="860371" cy="885475"/>
          </a:xfrm>
        </p:grpSpPr>
        <p:sp>
          <p:nvSpPr>
            <p:cNvPr id="36" name="Google Shape;36;p2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6095436" y="4451829"/>
            <a:ext cx="673587" cy="441978"/>
            <a:chOff x="3804261" y="3748079"/>
            <a:chExt cx="673587" cy="441978"/>
          </a:xfrm>
        </p:grpSpPr>
        <p:sp>
          <p:nvSpPr>
            <p:cNvPr id="49" name="Google Shape;49;p2"/>
            <p:cNvSpPr/>
            <p:nvPr/>
          </p:nvSpPr>
          <p:spPr>
            <a:xfrm>
              <a:off x="3804261" y="3748926"/>
              <a:ext cx="308677" cy="441130"/>
            </a:xfrm>
            <a:custGeom>
              <a:avLst/>
              <a:gdLst/>
              <a:ahLst/>
              <a:cxnLst/>
              <a:rect l="l" t="t" r="r" b="b"/>
              <a:pathLst>
                <a:path w="11657" h="16659" extrusionOk="0">
                  <a:moveTo>
                    <a:pt x="11656" y="0"/>
                  </a:moveTo>
                  <a:lnTo>
                    <a:pt x="11656" y="0"/>
                  </a:lnTo>
                  <a:cubicBezTo>
                    <a:pt x="5663" y="472"/>
                    <a:pt x="1393" y="5993"/>
                    <a:pt x="2478" y="11916"/>
                  </a:cubicBezTo>
                  <a:lnTo>
                    <a:pt x="0" y="12624"/>
                  </a:lnTo>
                  <a:lnTo>
                    <a:pt x="1157" y="16658"/>
                  </a:lnTo>
                  <a:lnTo>
                    <a:pt x="1864" y="16446"/>
                  </a:lnTo>
                  <a:lnTo>
                    <a:pt x="1275" y="14370"/>
                  </a:lnTo>
                  <a:lnTo>
                    <a:pt x="1393" y="14323"/>
                  </a:lnTo>
                  <a:lnTo>
                    <a:pt x="1982" y="16423"/>
                  </a:lnTo>
                  <a:lnTo>
                    <a:pt x="2737" y="16210"/>
                  </a:lnTo>
                  <a:lnTo>
                    <a:pt x="2148" y="14110"/>
                  </a:lnTo>
                  <a:lnTo>
                    <a:pt x="2289" y="14063"/>
                  </a:lnTo>
                  <a:lnTo>
                    <a:pt x="2879" y="16163"/>
                  </a:lnTo>
                  <a:lnTo>
                    <a:pt x="3610" y="15951"/>
                  </a:lnTo>
                  <a:lnTo>
                    <a:pt x="3021" y="13851"/>
                  </a:lnTo>
                  <a:lnTo>
                    <a:pt x="3162" y="13827"/>
                  </a:lnTo>
                  <a:lnTo>
                    <a:pt x="3752" y="15927"/>
                  </a:lnTo>
                  <a:lnTo>
                    <a:pt x="4484" y="15715"/>
                  </a:lnTo>
                  <a:lnTo>
                    <a:pt x="3894" y="13615"/>
                  </a:lnTo>
                  <a:lnTo>
                    <a:pt x="4012" y="13567"/>
                  </a:lnTo>
                  <a:lnTo>
                    <a:pt x="4602" y="15667"/>
                  </a:lnTo>
                  <a:lnTo>
                    <a:pt x="5357" y="15455"/>
                  </a:lnTo>
                  <a:lnTo>
                    <a:pt x="4767" y="13355"/>
                  </a:lnTo>
                  <a:lnTo>
                    <a:pt x="4885" y="13308"/>
                  </a:lnTo>
                  <a:lnTo>
                    <a:pt x="5475" y="15408"/>
                  </a:lnTo>
                  <a:lnTo>
                    <a:pt x="5781" y="15314"/>
                  </a:lnTo>
                  <a:cubicBezTo>
                    <a:pt x="4719" y="11727"/>
                    <a:pt x="4743" y="7716"/>
                    <a:pt x="6701" y="4554"/>
                  </a:cubicBezTo>
                  <a:cubicBezTo>
                    <a:pt x="7881" y="2619"/>
                    <a:pt x="9674" y="1204"/>
                    <a:pt x="11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28627" y="3748079"/>
              <a:ext cx="549222" cy="406362"/>
            </a:xfrm>
            <a:custGeom>
              <a:avLst/>
              <a:gdLst/>
              <a:ahLst/>
              <a:cxnLst/>
              <a:rect l="l" t="t" r="r" b="b"/>
              <a:pathLst>
                <a:path w="20741" h="15346" extrusionOk="0">
                  <a:moveTo>
                    <a:pt x="7685" y="4119"/>
                  </a:moveTo>
                  <a:cubicBezTo>
                    <a:pt x="9947" y="4119"/>
                    <a:pt x="12088" y="5406"/>
                    <a:pt x="13096" y="7535"/>
                  </a:cubicBezTo>
                  <a:lnTo>
                    <a:pt x="1747" y="10792"/>
                  </a:lnTo>
                  <a:cubicBezTo>
                    <a:pt x="1393" y="7889"/>
                    <a:pt x="3233" y="5152"/>
                    <a:pt x="6041" y="4350"/>
                  </a:cubicBezTo>
                  <a:cubicBezTo>
                    <a:pt x="6586" y="4194"/>
                    <a:pt x="7139" y="4119"/>
                    <a:pt x="7685" y="4119"/>
                  </a:cubicBezTo>
                  <a:close/>
                  <a:moveTo>
                    <a:pt x="7716" y="0"/>
                  </a:moveTo>
                  <a:cubicBezTo>
                    <a:pt x="7450" y="0"/>
                    <a:pt x="7183" y="11"/>
                    <a:pt x="6914" y="32"/>
                  </a:cubicBezTo>
                  <a:cubicBezTo>
                    <a:pt x="4955" y="1212"/>
                    <a:pt x="3162" y="2651"/>
                    <a:pt x="1959" y="4586"/>
                  </a:cubicBezTo>
                  <a:cubicBezTo>
                    <a:pt x="24" y="7748"/>
                    <a:pt x="0" y="11759"/>
                    <a:pt x="1086" y="15346"/>
                  </a:cubicBezTo>
                  <a:lnTo>
                    <a:pt x="1511" y="15228"/>
                  </a:lnTo>
                  <a:lnTo>
                    <a:pt x="921" y="13128"/>
                  </a:lnTo>
                  <a:lnTo>
                    <a:pt x="1062" y="13080"/>
                  </a:lnTo>
                  <a:lnTo>
                    <a:pt x="1652" y="15180"/>
                  </a:lnTo>
                  <a:lnTo>
                    <a:pt x="2384" y="14968"/>
                  </a:lnTo>
                  <a:lnTo>
                    <a:pt x="1794" y="12868"/>
                  </a:lnTo>
                  <a:lnTo>
                    <a:pt x="1935" y="12844"/>
                  </a:lnTo>
                  <a:lnTo>
                    <a:pt x="2525" y="14921"/>
                  </a:lnTo>
                  <a:lnTo>
                    <a:pt x="3257" y="14708"/>
                  </a:lnTo>
                  <a:lnTo>
                    <a:pt x="2667" y="12632"/>
                  </a:lnTo>
                  <a:lnTo>
                    <a:pt x="2808" y="12585"/>
                  </a:lnTo>
                  <a:lnTo>
                    <a:pt x="3398" y="14685"/>
                  </a:lnTo>
                  <a:lnTo>
                    <a:pt x="4130" y="14473"/>
                  </a:lnTo>
                  <a:lnTo>
                    <a:pt x="3540" y="12373"/>
                  </a:lnTo>
                  <a:lnTo>
                    <a:pt x="3681" y="12325"/>
                  </a:lnTo>
                  <a:lnTo>
                    <a:pt x="4271" y="14425"/>
                  </a:lnTo>
                  <a:lnTo>
                    <a:pt x="5026" y="14213"/>
                  </a:lnTo>
                  <a:lnTo>
                    <a:pt x="4436" y="12113"/>
                  </a:lnTo>
                  <a:lnTo>
                    <a:pt x="4554" y="12089"/>
                  </a:lnTo>
                  <a:lnTo>
                    <a:pt x="5144" y="14189"/>
                  </a:lnTo>
                  <a:lnTo>
                    <a:pt x="5899" y="13977"/>
                  </a:lnTo>
                  <a:lnTo>
                    <a:pt x="5309" y="11877"/>
                  </a:lnTo>
                  <a:lnTo>
                    <a:pt x="5427" y="11830"/>
                  </a:lnTo>
                  <a:lnTo>
                    <a:pt x="6017" y="13930"/>
                  </a:lnTo>
                  <a:lnTo>
                    <a:pt x="6772" y="13717"/>
                  </a:lnTo>
                  <a:lnTo>
                    <a:pt x="6182" y="11617"/>
                  </a:lnTo>
                  <a:lnTo>
                    <a:pt x="6324" y="11594"/>
                  </a:lnTo>
                  <a:lnTo>
                    <a:pt x="6914" y="13670"/>
                  </a:lnTo>
                  <a:lnTo>
                    <a:pt x="7645" y="13458"/>
                  </a:lnTo>
                  <a:lnTo>
                    <a:pt x="7055" y="11382"/>
                  </a:lnTo>
                  <a:lnTo>
                    <a:pt x="7197" y="11334"/>
                  </a:lnTo>
                  <a:lnTo>
                    <a:pt x="7787" y="13434"/>
                  </a:lnTo>
                  <a:lnTo>
                    <a:pt x="8518" y="13222"/>
                  </a:lnTo>
                  <a:lnTo>
                    <a:pt x="7928" y="11122"/>
                  </a:lnTo>
                  <a:lnTo>
                    <a:pt x="8070" y="11075"/>
                  </a:lnTo>
                  <a:lnTo>
                    <a:pt x="8660" y="13175"/>
                  </a:lnTo>
                  <a:lnTo>
                    <a:pt x="9391" y="12962"/>
                  </a:lnTo>
                  <a:lnTo>
                    <a:pt x="8802" y="10862"/>
                  </a:lnTo>
                  <a:lnTo>
                    <a:pt x="8943" y="10839"/>
                  </a:lnTo>
                  <a:lnTo>
                    <a:pt x="9533" y="12915"/>
                  </a:lnTo>
                  <a:lnTo>
                    <a:pt x="10264" y="12703"/>
                  </a:lnTo>
                  <a:lnTo>
                    <a:pt x="9675" y="10626"/>
                  </a:lnTo>
                  <a:lnTo>
                    <a:pt x="9816" y="10579"/>
                  </a:lnTo>
                  <a:lnTo>
                    <a:pt x="10406" y="12679"/>
                  </a:lnTo>
                  <a:lnTo>
                    <a:pt x="11137" y="12467"/>
                  </a:lnTo>
                  <a:lnTo>
                    <a:pt x="10548" y="10367"/>
                  </a:lnTo>
                  <a:lnTo>
                    <a:pt x="10689" y="10320"/>
                  </a:lnTo>
                  <a:lnTo>
                    <a:pt x="11279" y="12420"/>
                  </a:lnTo>
                  <a:lnTo>
                    <a:pt x="12034" y="12207"/>
                  </a:lnTo>
                  <a:lnTo>
                    <a:pt x="11444" y="10107"/>
                  </a:lnTo>
                  <a:lnTo>
                    <a:pt x="11562" y="10084"/>
                  </a:lnTo>
                  <a:lnTo>
                    <a:pt x="12152" y="12184"/>
                  </a:lnTo>
                  <a:lnTo>
                    <a:pt x="12907" y="11971"/>
                  </a:lnTo>
                  <a:lnTo>
                    <a:pt x="12317" y="9871"/>
                  </a:lnTo>
                  <a:lnTo>
                    <a:pt x="12435" y="9824"/>
                  </a:lnTo>
                  <a:lnTo>
                    <a:pt x="13025" y="11924"/>
                  </a:lnTo>
                  <a:lnTo>
                    <a:pt x="13780" y="11712"/>
                  </a:lnTo>
                  <a:lnTo>
                    <a:pt x="13190" y="9612"/>
                  </a:lnTo>
                  <a:lnTo>
                    <a:pt x="13332" y="9588"/>
                  </a:lnTo>
                  <a:lnTo>
                    <a:pt x="13922" y="11665"/>
                  </a:lnTo>
                  <a:lnTo>
                    <a:pt x="14653" y="11452"/>
                  </a:lnTo>
                  <a:lnTo>
                    <a:pt x="14063" y="9376"/>
                  </a:lnTo>
                  <a:lnTo>
                    <a:pt x="14205" y="9329"/>
                  </a:lnTo>
                  <a:lnTo>
                    <a:pt x="14795" y="11429"/>
                  </a:lnTo>
                  <a:lnTo>
                    <a:pt x="15526" y="11216"/>
                  </a:lnTo>
                  <a:lnTo>
                    <a:pt x="14936" y="9116"/>
                  </a:lnTo>
                  <a:lnTo>
                    <a:pt x="15078" y="9069"/>
                  </a:lnTo>
                  <a:lnTo>
                    <a:pt x="15668" y="11169"/>
                  </a:lnTo>
                  <a:lnTo>
                    <a:pt x="16399" y="10957"/>
                  </a:lnTo>
                  <a:lnTo>
                    <a:pt x="15809" y="8857"/>
                  </a:lnTo>
                  <a:lnTo>
                    <a:pt x="15951" y="8833"/>
                  </a:lnTo>
                  <a:lnTo>
                    <a:pt x="16541" y="10910"/>
                  </a:lnTo>
                  <a:lnTo>
                    <a:pt x="17272" y="10697"/>
                  </a:lnTo>
                  <a:lnTo>
                    <a:pt x="16682" y="8621"/>
                  </a:lnTo>
                  <a:lnTo>
                    <a:pt x="16824" y="8574"/>
                  </a:lnTo>
                  <a:lnTo>
                    <a:pt x="17414" y="10674"/>
                  </a:lnTo>
                  <a:lnTo>
                    <a:pt x="18145" y="10461"/>
                  </a:lnTo>
                  <a:lnTo>
                    <a:pt x="17555" y="8361"/>
                  </a:lnTo>
                  <a:lnTo>
                    <a:pt x="17697" y="8314"/>
                  </a:lnTo>
                  <a:lnTo>
                    <a:pt x="18287" y="10414"/>
                  </a:lnTo>
                  <a:lnTo>
                    <a:pt x="19042" y="10202"/>
                  </a:lnTo>
                  <a:lnTo>
                    <a:pt x="18452" y="8102"/>
                  </a:lnTo>
                  <a:lnTo>
                    <a:pt x="18570" y="8078"/>
                  </a:lnTo>
                  <a:lnTo>
                    <a:pt x="19160" y="10178"/>
                  </a:lnTo>
                  <a:lnTo>
                    <a:pt x="19915" y="9966"/>
                  </a:lnTo>
                  <a:lnTo>
                    <a:pt x="19325" y="7866"/>
                  </a:lnTo>
                  <a:lnTo>
                    <a:pt x="19443" y="7819"/>
                  </a:lnTo>
                  <a:lnTo>
                    <a:pt x="20033" y="9919"/>
                  </a:lnTo>
                  <a:lnTo>
                    <a:pt x="20741" y="9706"/>
                  </a:lnTo>
                  <a:lnTo>
                    <a:pt x="19561" y="5671"/>
                  </a:lnTo>
                  <a:lnTo>
                    <a:pt x="17083" y="6379"/>
                  </a:lnTo>
                  <a:cubicBezTo>
                    <a:pt x="15555" y="2524"/>
                    <a:pt x="11820" y="0"/>
                    <a:pt x="7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36766" y="4128178"/>
              <a:ext cx="20045" cy="56270"/>
            </a:xfrm>
            <a:custGeom>
              <a:avLst/>
              <a:gdLst/>
              <a:ahLst/>
              <a:cxnLst/>
              <a:rect l="l" t="t" r="r" b="b"/>
              <a:pathLst>
                <a:path w="757" h="2125" extrusionOk="0">
                  <a:moveTo>
                    <a:pt x="143" y="1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60519" y="4121293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5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83636" y="4114435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19" y="0"/>
                  </a:moveTo>
                  <a:lnTo>
                    <a:pt x="1" y="48"/>
                  </a:lnTo>
                  <a:lnTo>
                    <a:pt x="590" y="2148"/>
                  </a:lnTo>
                  <a:lnTo>
                    <a:pt x="732" y="210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06754" y="4108185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19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929871" y="4101300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591" y="2125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52988" y="4094442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591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76106" y="4088193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1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999223" y="4081308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22340" y="4074449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8"/>
                  </a:lnTo>
                  <a:lnTo>
                    <a:pt x="614" y="2148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045458" y="4068200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068575" y="4061315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91692" y="4054457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114810" y="4048207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38563" y="4041322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8" y="1"/>
                  </a:moveTo>
                  <a:lnTo>
                    <a:pt x="0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61680" y="4034464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1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84797" y="4028214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9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07915" y="4021330"/>
              <a:ext cx="19383" cy="56270"/>
            </a:xfrm>
            <a:custGeom>
              <a:avLst/>
              <a:gdLst/>
              <a:ahLst/>
              <a:cxnLst/>
              <a:rect l="l" t="t" r="r" b="b"/>
              <a:pathLst>
                <a:path w="732" h="2125" extrusionOk="0">
                  <a:moveTo>
                    <a:pt x="119" y="1"/>
                  </a:moveTo>
                  <a:lnTo>
                    <a:pt x="1" y="48"/>
                  </a:lnTo>
                  <a:lnTo>
                    <a:pt x="590" y="2124"/>
                  </a:lnTo>
                  <a:lnTo>
                    <a:pt x="732" y="2101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31032" y="4014471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54149" y="4008222"/>
              <a:ext cx="19410" cy="56244"/>
            </a:xfrm>
            <a:custGeom>
              <a:avLst/>
              <a:gdLst/>
              <a:ahLst/>
              <a:cxnLst/>
              <a:rect l="l" t="t" r="r" b="b"/>
              <a:pathLst>
                <a:path w="733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77267" y="4001337"/>
              <a:ext cx="19410" cy="56270"/>
            </a:xfrm>
            <a:custGeom>
              <a:avLst/>
              <a:gdLst/>
              <a:ahLst/>
              <a:cxnLst/>
              <a:rect l="l" t="t" r="r" b="b"/>
              <a:pathLst>
                <a:path w="733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32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00384" y="3994478"/>
              <a:ext cx="19410" cy="56879"/>
            </a:xfrm>
            <a:custGeom>
              <a:avLst/>
              <a:gdLst/>
              <a:ahLst/>
              <a:cxnLst/>
              <a:rect l="l" t="t" r="r" b="b"/>
              <a:pathLst>
                <a:path w="733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32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23501" y="3988229"/>
              <a:ext cx="20019" cy="56244"/>
            </a:xfrm>
            <a:custGeom>
              <a:avLst/>
              <a:gdLst/>
              <a:ahLst/>
              <a:cxnLst/>
              <a:rect l="l" t="t" r="r" b="b"/>
              <a:pathLst>
                <a:path w="756" h="2124" extrusionOk="0">
                  <a:moveTo>
                    <a:pt x="142" y="0"/>
                  </a:moveTo>
                  <a:lnTo>
                    <a:pt x="1" y="24"/>
                  </a:lnTo>
                  <a:lnTo>
                    <a:pt x="614" y="2124"/>
                  </a:lnTo>
                  <a:lnTo>
                    <a:pt x="756" y="207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46619" y="3981344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69736" y="3974486"/>
              <a:ext cx="20019" cy="56879"/>
            </a:xfrm>
            <a:custGeom>
              <a:avLst/>
              <a:gdLst/>
              <a:ahLst/>
              <a:cxnLst/>
              <a:rect l="l" t="t" r="r" b="b"/>
              <a:pathLst>
                <a:path w="756" h="2148" extrusionOk="0">
                  <a:moveTo>
                    <a:pt x="142" y="0"/>
                  </a:moveTo>
                  <a:lnTo>
                    <a:pt x="1" y="47"/>
                  </a:lnTo>
                  <a:lnTo>
                    <a:pt x="614" y="2147"/>
                  </a:lnTo>
                  <a:lnTo>
                    <a:pt x="756" y="210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93489" y="3968236"/>
              <a:ext cx="19383" cy="56244"/>
            </a:xfrm>
            <a:custGeom>
              <a:avLst/>
              <a:gdLst/>
              <a:ahLst/>
              <a:cxnLst/>
              <a:rect l="l" t="t" r="r" b="b"/>
              <a:pathLst>
                <a:path w="732" h="2124" extrusionOk="0">
                  <a:moveTo>
                    <a:pt x="118" y="0"/>
                  </a:moveTo>
                  <a:lnTo>
                    <a:pt x="0" y="24"/>
                  </a:lnTo>
                  <a:lnTo>
                    <a:pt x="590" y="2124"/>
                  </a:lnTo>
                  <a:lnTo>
                    <a:pt x="732" y="207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5970" y="3961352"/>
              <a:ext cx="20019" cy="56270"/>
            </a:xfrm>
            <a:custGeom>
              <a:avLst/>
              <a:gdLst/>
              <a:ahLst/>
              <a:cxnLst/>
              <a:rect l="l" t="t" r="r" b="b"/>
              <a:pathLst>
                <a:path w="756" h="2125" extrusionOk="0">
                  <a:moveTo>
                    <a:pt x="142" y="1"/>
                  </a:moveTo>
                  <a:lnTo>
                    <a:pt x="1" y="48"/>
                  </a:lnTo>
                  <a:lnTo>
                    <a:pt x="614" y="2124"/>
                  </a:lnTo>
                  <a:lnTo>
                    <a:pt x="756" y="210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39723" y="3954493"/>
              <a:ext cx="19383" cy="56879"/>
            </a:xfrm>
            <a:custGeom>
              <a:avLst/>
              <a:gdLst/>
              <a:ahLst/>
              <a:cxnLst/>
              <a:rect l="l" t="t" r="r" b="b"/>
              <a:pathLst>
                <a:path w="732" h="2148" extrusionOk="0">
                  <a:moveTo>
                    <a:pt x="118" y="0"/>
                  </a:moveTo>
                  <a:lnTo>
                    <a:pt x="0" y="47"/>
                  </a:lnTo>
                  <a:lnTo>
                    <a:pt x="590" y="2147"/>
                  </a:lnTo>
                  <a:lnTo>
                    <a:pt x="732" y="210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510530" y="4451818"/>
            <a:ext cx="832902" cy="887270"/>
            <a:chOff x="2293493" y="3811393"/>
            <a:chExt cx="832902" cy="887270"/>
          </a:xfrm>
        </p:grpSpPr>
        <p:sp>
          <p:nvSpPr>
            <p:cNvPr id="79" name="Google Shape;79;p2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8172169" y="3790723"/>
            <a:ext cx="1143406" cy="1264636"/>
            <a:chOff x="6758394" y="3187198"/>
            <a:chExt cx="1143406" cy="1264636"/>
          </a:xfrm>
        </p:grpSpPr>
        <p:sp>
          <p:nvSpPr>
            <p:cNvPr id="87" name="Google Shape;87;p2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2"/>
          <p:cNvGrpSpPr/>
          <p:nvPr/>
        </p:nvGrpSpPr>
        <p:grpSpPr>
          <a:xfrm rot="-887728">
            <a:off x="45018" y="944860"/>
            <a:ext cx="417543" cy="728443"/>
            <a:chOff x="1643692" y="2100656"/>
            <a:chExt cx="571730" cy="908611"/>
          </a:xfrm>
        </p:grpSpPr>
        <p:sp>
          <p:nvSpPr>
            <p:cNvPr id="95" name="Google Shape;95;p2"/>
            <p:cNvSpPr/>
            <p:nvPr/>
          </p:nvSpPr>
          <p:spPr>
            <a:xfrm>
              <a:off x="1729303" y="2293724"/>
              <a:ext cx="128719" cy="66888"/>
            </a:xfrm>
            <a:custGeom>
              <a:avLst/>
              <a:gdLst/>
              <a:ahLst/>
              <a:cxnLst/>
              <a:rect l="l" t="t" r="r" b="b"/>
              <a:pathLst>
                <a:path w="4861" h="2526" extrusionOk="0">
                  <a:moveTo>
                    <a:pt x="4601" y="1"/>
                  </a:moveTo>
                  <a:lnTo>
                    <a:pt x="3020" y="661"/>
                  </a:lnTo>
                  <a:lnTo>
                    <a:pt x="1605" y="1251"/>
                  </a:lnTo>
                  <a:lnTo>
                    <a:pt x="0" y="1912"/>
                  </a:lnTo>
                  <a:lnTo>
                    <a:pt x="236" y="2431"/>
                  </a:lnTo>
                  <a:cubicBezTo>
                    <a:pt x="236" y="2478"/>
                    <a:pt x="260" y="2502"/>
                    <a:pt x="260" y="2525"/>
                  </a:cubicBezTo>
                  <a:lnTo>
                    <a:pt x="4861" y="638"/>
                  </a:lnTo>
                  <a:cubicBezTo>
                    <a:pt x="4837" y="591"/>
                    <a:pt x="4837" y="567"/>
                    <a:pt x="4814" y="543"/>
                  </a:cubicBezTo>
                  <a:lnTo>
                    <a:pt x="4601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3692" y="2306991"/>
              <a:ext cx="571730" cy="702276"/>
            </a:xfrm>
            <a:custGeom>
              <a:avLst/>
              <a:gdLst/>
              <a:ahLst/>
              <a:cxnLst/>
              <a:rect l="l" t="t" r="r" b="b"/>
              <a:pathLst>
                <a:path w="21591" h="26521" extrusionOk="0">
                  <a:moveTo>
                    <a:pt x="11305" y="1"/>
                  </a:moveTo>
                  <a:cubicBezTo>
                    <a:pt x="10967" y="1"/>
                    <a:pt x="10622" y="67"/>
                    <a:pt x="10288" y="208"/>
                  </a:cubicBezTo>
                  <a:lnTo>
                    <a:pt x="9344" y="585"/>
                  </a:lnTo>
                  <a:cubicBezTo>
                    <a:pt x="9222" y="634"/>
                    <a:pt x="9096" y="657"/>
                    <a:pt x="8971" y="657"/>
                  </a:cubicBezTo>
                  <a:cubicBezTo>
                    <a:pt x="8613" y="657"/>
                    <a:pt x="8269" y="463"/>
                    <a:pt x="8094" y="113"/>
                  </a:cubicBezTo>
                  <a:lnTo>
                    <a:pt x="3493" y="2001"/>
                  </a:lnTo>
                  <a:cubicBezTo>
                    <a:pt x="3634" y="2496"/>
                    <a:pt x="3398" y="3015"/>
                    <a:pt x="2926" y="3228"/>
                  </a:cubicBezTo>
                  <a:lnTo>
                    <a:pt x="1983" y="3605"/>
                  </a:lnTo>
                  <a:cubicBezTo>
                    <a:pt x="638" y="4148"/>
                    <a:pt x="1" y="5682"/>
                    <a:pt x="543" y="7050"/>
                  </a:cubicBezTo>
                  <a:lnTo>
                    <a:pt x="7881" y="24888"/>
                  </a:lnTo>
                  <a:cubicBezTo>
                    <a:pt x="8293" y="25908"/>
                    <a:pt x="9288" y="26521"/>
                    <a:pt x="10331" y="26521"/>
                  </a:cubicBezTo>
                  <a:cubicBezTo>
                    <a:pt x="10664" y="26521"/>
                    <a:pt x="11001" y="26459"/>
                    <a:pt x="11326" y="26328"/>
                  </a:cubicBezTo>
                  <a:lnTo>
                    <a:pt x="14771" y="24912"/>
                  </a:lnTo>
                  <a:lnTo>
                    <a:pt x="16163" y="24322"/>
                  </a:lnTo>
                  <a:lnTo>
                    <a:pt x="19608" y="22930"/>
                  </a:lnTo>
                  <a:cubicBezTo>
                    <a:pt x="20953" y="22364"/>
                    <a:pt x="21590" y="20830"/>
                    <a:pt x="21048" y="19485"/>
                  </a:cubicBezTo>
                  <a:lnTo>
                    <a:pt x="13709" y="1623"/>
                  </a:lnTo>
                  <a:cubicBezTo>
                    <a:pt x="13301" y="612"/>
                    <a:pt x="12333" y="1"/>
                    <a:pt x="11305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87437" y="2100656"/>
              <a:ext cx="183718" cy="257439"/>
            </a:xfrm>
            <a:custGeom>
              <a:avLst/>
              <a:gdLst/>
              <a:ahLst/>
              <a:cxnLst/>
              <a:rect l="l" t="t" r="r" b="b"/>
              <a:pathLst>
                <a:path w="6938" h="9722" extrusionOk="0">
                  <a:moveTo>
                    <a:pt x="641" y="0"/>
                  </a:moveTo>
                  <a:cubicBezTo>
                    <a:pt x="518" y="0"/>
                    <a:pt x="408" y="81"/>
                    <a:pt x="354" y="189"/>
                  </a:cubicBezTo>
                  <a:cubicBezTo>
                    <a:pt x="95" y="709"/>
                    <a:pt x="0" y="1275"/>
                    <a:pt x="47" y="1841"/>
                  </a:cubicBezTo>
                  <a:cubicBezTo>
                    <a:pt x="165" y="3257"/>
                    <a:pt x="1156" y="4484"/>
                    <a:pt x="1180" y="5923"/>
                  </a:cubicBezTo>
                  <a:lnTo>
                    <a:pt x="1864" y="5640"/>
                  </a:lnTo>
                  <a:cubicBezTo>
                    <a:pt x="1899" y="5624"/>
                    <a:pt x="1931" y="5617"/>
                    <a:pt x="1962" y="5617"/>
                  </a:cubicBezTo>
                  <a:cubicBezTo>
                    <a:pt x="2160" y="5617"/>
                    <a:pt x="2255" y="5915"/>
                    <a:pt x="2029" y="6018"/>
                  </a:cubicBezTo>
                  <a:lnTo>
                    <a:pt x="1345" y="6301"/>
                  </a:lnTo>
                  <a:cubicBezTo>
                    <a:pt x="567" y="6631"/>
                    <a:pt x="189" y="7528"/>
                    <a:pt x="496" y="8306"/>
                  </a:cubicBezTo>
                  <a:lnTo>
                    <a:pt x="1086" y="9722"/>
                  </a:lnTo>
                  <a:lnTo>
                    <a:pt x="3823" y="8613"/>
                  </a:lnTo>
                  <a:lnTo>
                    <a:pt x="4200" y="8448"/>
                  </a:lnTo>
                  <a:lnTo>
                    <a:pt x="6937" y="7339"/>
                  </a:lnTo>
                  <a:lnTo>
                    <a:pt x="6347" y="5923"/>
                  </a:lnTo>
                  <a:cubicBezTo>
                    <a:pt x="6116" y="5318"/>
                    <a:pt x="5535" y="4954"/>
                    <a:pt x="4929" y="4954"/>
                  </a:cubicBezTo>
                  <a:cubicBezTo>
                    <a:pt x="4732" y="4954"/>
                    <a:pt x="4533" y="4993"/>
                    <a:pt x="4342" y="5074"/>
                  </a:cubicBezTo>
                  <a:lnTo>
                    <a:pt x="3658" y="5357"/>
                  </a:lnTo>
                  <a:cubicBezTo>
                    <a:pt x="3625" y="5372"/>
                    <a:pt x="3594" y="5378"/>
                    <a:pt x="3565" y="5378"/>
                  </a:cubicBezTo>
                  <a:cubicBezTo>
                    <a:pt x="3368" y="5378"/>
                    <a:pt x="3286" y="5062"/>
                    <a:pt x="3492" y="4979"/>
                  </a:cubicBezTo>
                  <a:lnTo>
                    <a:pt x="4200" y="4696"/>
                  </a:lnTo>
                  <a:cubicBezTo>
                    <a:pt x="3209" y="3658"/>
                    <a:pt x="3044" y="2077"/>
                    <a:pt x="2124" y="992"/>
                  </a:cubicBezTo>
                  <a:cubicBezTo>
                    <a:pt x="1770" y="543"/>
                    <a:pt x="1298" y="213"/>
                    <a:pt x="755" y="24"/>
                  </a:cubicBezTo>
                  <a:cubicBezTo>
                    <a:pt x="717" y="8"/>
                    <a:pt x="678" y="0"/>
                    <a:pt x="641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723663" y="2292877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5" y="0"/>
                  </a:moveTo>
                  <a:cubicBezTo>
                    <a:pt x="156" y="0"/>
                    <a:pt x="136" y="3"/>
                    <a:pt x="119" y="9"/>
                  </a:cubicBezTo>
                  <a:cubicBezTo>
                    <a:pt x="48" y="33"/>
                    <a:pt x="1" y="127"/>
                    <a:pt x="48" y="198"/>
                  </a:cubicBezTo>
                  <a:lnTo>
                    <a:pt x="520" y="1378"/>
                  </a:lnTo>
                  <a:cubicBezTo>
                    <a:pt x="538" y="1450"/>
                    <a:pt x="597" y="1481"/>
                    <a:pt x="656" y="1481"/>
                  </a:cubicBezTo>
                  <a:cubicBezTo>
                    <a:pt x="674" y="1481"/>
                    <a:pt x="692" y="1478"/>
                    <a:pt x="709" y="1472"/>
                  </a:cubicBezTo>
                  <a:cubicBezTo>
                    <a:pt x="803" y="1425"/>
                    <a:pt x="827" y="1354"/>
                    <a:pt x="803" y="1260"/>
                  </a:cubicBezTo>
                  <a:lnTo>
                    <a:pt x="331" y="80"/>
                  </a:lnTo>
                  <a:cubicBezTo>
                    <a:pt x="296" y="27"/>
                    <a:pt x="234" y="0"/>
                    <a:pt x="175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6780" y="2283503"/>
              <a:ext cx="21290" cy="39217"/>
            </a:xfrm>
            <a:custGeom>
              <a:avLst/>
              <a:gdLst/>
              <a:ahLst/>
              <a:cxnLst/>
              <a:rect l="l" t="t" r="r" b="b"/>
              <a:pathLst>
                <a:path w="804" h="1481" extrusionOk="0">
                  <a:moveTo>
                    <a:pt x="162" y="0"/>
                  </a:moveTo>
                  <a:cubicBezTo>
                    <a:pt x="141" y="0"/>
                    <a:pt x="119" y="3"/>
                    <a:pt x="95" y="9"/>
                  </a:cubicBezTo>
                  <a:cubicBezTo>
                    <a:pt x="24" y="33"/>
                    <a:pt x="1" y="127"/>
                    <a:pt x="24" y="198"/>
                  </a:cubicBezTo>
                  <a:lnTo>
                    <a:pt x="496" y="1378"/>
                  </a:lnTo>
                  <a:cubicBezTo>
                    <a:pt x="532" y="1450"/>
                    <a:pt x="582" y="1481"/>
                    <a:pt x="646" y="1481"/>
                  </a:cubicBezTo>
                  <a:cubicBezTo>
                    <a:pt x="665" y="1481"/>
                    <a:pt x="686" y="1478"/>
                    <a:pt x="709" y="1472"/>
                  </a:cubicBezTo>
                  <a:cubicBezTo>
                    <a:pt x="779" y="1448"/>
                    <a:pt x="803" y="1354"/>
                    <a:pt x="779" y="1260"/>
                  </a:cubicBezTo>
                  <a:lnTo>
                    <a:pt x="308" y="80"/>
                  </a:lnTo>
                  <a:cubicBezTo>
                    <a:pt x="272" y="27"/>
                    <a:pt x="224" y="0"/>
                    <a:pt x="162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69288" y="2274129"/>
              <a:ext cx="21899" cy="39217"/>
            </a:xfrm>
            <a:custGeom>
              <a:avLst/>
              <a:gdLst/>
              <a:ahLst/>
              <a:cxnLst/>
              <a:rect l="l" t="t" r="r" b="b"/>
              <a:pathLst>
                <a:path w="827" h="1481" extrusionOk="0">
                  <a:moveTo>
                    <a:pt x="171" y="1"/>
                  </a:moveTo>
                  <a:cubicBezTo>
                    <a:pt x="153" y="1"/>
                    <a:pt x="135" y="4"/>
                    <a:pt x="118" y="9"/>
                  </a:cubicBezTo>
                  <a:cubicBezTo>
                    <a:pt x="24" y="33"/>
                    <a:pt x="0" y="127"/>
                    <a:pt x="24" y="222"/>
                  </a:cubicBezTo>
                  <a:lnTo>
                    <a:pt x="519" y="1401"/>
                  </a:lnTo>
                  <a:cubicBezTo>
                    <a:pt x="537" y="1454"/>
                    <a:pt x="595" y="1481"/>
                    <a:pt x="652" y="1481"/>
                  </a:cubicBezTo>
                  <a:cubicBezTo>
                    <a:pt x="671" y="1481"/>
                    <a:pt x="690" y="1478"/>
                    <a:pt x="708" y="1472"/>
                  </a:cubicBezTo>
                  <a:cubicBezTo>
                    <a:pt x="779" y="1449"/>
                    <a:pt x="826" y="1354"/>
                    <a:pt x="779" y="1283"/>
                  </a:cubicBezTo>
                  <a:lnTo>
                    <a:pt x="307" y="104"/>
                  </a:lnTo>
                  <a:cubicBezTo>
                    <a:pt x="289" y="32"/>
                    <a:pt x="230" y="1"/>
                    <a:pt x="171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91770" y="2264834"/>
              <a:ext cx="21899" cy="39429"/>
            </a:xfrm>
            <a:custGeom>
              <a:avLst/>
              <a:gdLst/>
              <a:ahLst/>
              <a:cxnLst/>
              <a:rect l="l" t="t" r="r" b="b"/>
              <a:pathLst>
                <a:path w="827" h="1489" extrusionOk="0">
                  <a:moveTo>
                    <a:pt x="158" y="0"/>
                  </a:moveTo>
                  <a:cubicBezTo>
                    <a:pt x="144" y="0"/>
                    <a:pt x="131" y="2"/>
                    <a:pt x="119" y="6"/>
                  </a:cubicBezTo>
                  <a:cubicBezTo>
                    <a:pt x="48" y="53"/>
                    <a:pt x="1" y="124"/>
                    <a:pt x="24" y="219"/>
                  </a:cubicBezTo>
                  <a:lnTo>
                    <a:pt x="520" y="1398"/>
                  </a:lnTo>
                  <a:cubicBezTo>
                    <a:pt x="537" y="1449"/>
                    <a:pt x="591" y="1488"/>
                    <a:pt x="646" y="1488"/>
                  </a:cubicBezTo>
                  <a:cubicBezTo>
                    <a:pt x="667" y="1488"/>
                    <a:pt x="689" y="1482"/>
                    <a:pt x="709" y="1469"/>
                  </a:cubicBezTo>
                  <a:cubicBezTo>
                    <a:pt x="779" y="1446"/>
                    <a:pt x="827" y="1351"/>
                    <a:pt x="803" y="1280"/>
                  </a:cubicBezTo>
                  <a:lnTo>
                    <a:pt x="307" y="101"/>
                  </a:lnTo>
                  <a:cubicBezTo>
                    <a:pt x="288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14278" y="2255460"/>
              <a:ext cx="21872" cy="39429"/>
            </a:xfrm>
            <a:custGeom>
              <a:avLst/>
              <a:gdLst/>
              <a:ahLst/>
              <a:cxnLst/>
              <a:rect l="l" t="t" r="r" b="b"/>
              <a:pathLst>
                <a:path w="826" h="1489" extrusionOk="0">
                  <a:moveTo>
                    <a:pt x="158" y="0"/>
                  </a:moveTo>
                  <a:cubicBezTo>
                    <a:pt x="144" y="0"/>
                    <a:pt x="131" y="2"/>
                    <a:pt x="118" y="6"/>
                  </a:cubicBezTo>
                  <a:cubicBezTo>
                    <a:pt x="47" y="54"/>
                    <a:pt x="0" y="124"/>
                    <a:pt x="47" y="219"/>
                  </a:cubicBezTo>
                  <a:lnTo>
                    <a:pt x="519" y="1398"/>
                  </a:lnTo>
                  <a:cubicBezTo>
                    <a:pt x="536" y="1450"/>
                    <a:pt x="590" y="1488"/>
                    <a:pt x="645" y="1488"/>
                  </a:cubicBezTo>
                  <a:cubicBezTo>
                    <a:pt x="667" y="1488"/>
                    <a:pt x="688" y="1482"/>
                    <a:pt x="708" y="1469"/>
                  </a:cubicBezTo>
                  <a:cubicBezTo>
                    <a:pt x="802" y="1446"/>
                    <a:pt x="826" y="1351"/>
                    <a:pt x="802" y="1281"/>
                  </a:cubicBezTo>
                  <a:lnTo>
                    <a:pt x="330" y="101"/>
                  </a:lnTo>
                  <a:cubicBezTo>
                    <a:pt x="292" y="42"/>
                    <a:pt x="221" y="0"/>
                    <a:pt x="158" y="0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912763" y="2553451"/>
              <a:ext cx="234322" cy="368655"/>
            </a:xfrm>
            <a:custGeom>
              <a:avLst/>
              <a:gdLst/>
              <a:ahLst/>
              <a:cxnLst/>
              <a:rect l="l" t="t" r="r" b="b"/>
              <a:pathLst>
                <a:path w="8849" h="13922" extrusionOk="0">
                  <a:moveTo>
                    <a:pt x="4578" y="0"/>
                  </a:moveTo>
                  <a:cubicBezTo>
                    <a:pt x="2926" y="1746"/>
                    <a:pt x="1699" y="3846"/>
                    <a:pt x="968" y="6135"/>
                  </a:cubicBezTo>
                  <a:cubicBezTo>
                    <a:pt x="166" y="8660"/>
                    <a:pt x="0" y="11326"/>
                    <a:pt x="472" y="13921"/>
                  </a:cubicBezTo>
                  <a:lnTo>
                    <a:pt x="8589" y="10594"/>
                  </a:lnTo>
                  <a:cubicBezTo>
                    <a:pt x="8754" y="10524"/>
                    <a:pt x="8849" y="10311"/>
                    <a:pt x="8778" y="10146"/>
                  </a:cubicBezTo>
                  <a:lnTo>
                    <a:pt x="4578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19293" y="2404836"/>
              <a:ext cx="316171" cy="527482"/>
            </a:xfrm>
            <a:custGeom>
              <a:avLst/>
              <a:gdLst/>
              <a:ahLst/>
              <a:cxnLst/>
              <a:rect l="l" t="t" r="r" b="b"/>
              <a:pathLst>
                <a:path w="11940" h="19920" extrusionOk="0">
                  <a:moveTo>
                    <a:pt x="9443" y="1"/>
                  </a:moveTo>
                  <a:cubicBezTo>
                    <a:pt x="9396" y="1"/>
                    <a:pt x="9347" y="10"/>
                    <a:pt x="9297" y="28"/>
                  </a:cubicBezTo>
                  <a:lnTo>
                    <a:pt x="260" y="3733"/>
                  </a:lnTo>
                  <a:cubicBezTo>
                    <a:pt x="95" y="3803"/>
                    <a:pt x="1" y="4016"/>
                    <a:pt x="71" y="4181"/>
                  </a:cubicBezTo>
                  <a:lnTo>
                    <a:pt x="6442" y="19707"/>
                  </a:lnTo>
                  <a:cubicBezTo>
                    <a:pt x="6497" y="19834"/>
                    <a:pt x="6635" y="19919"/>
                    <a:pt x="6772" y="19919"/>
                  </a:cubicBezTo>
                  <a:cubicBezTo>
                    <a:pt x="6812" y="19919"/>
                    <a:pt x="6853" y="19912"/>
                    <a:pt x="6890" y="19895"/>
                  </a:cubicBezTo>
                  <a:lnTo>
                    <a:pt x="7834" y="19494"/>
                  </a:lnTo>
                  <a:cubicBezTo>
                    <a:pt x="6890" y="14469"/>
                    <a:pt x="8424" y="9278"/>
                    <a:pt x="11940" y="5573"/>
                  </a:cubicBezTo>
                  <a:lnTo>
                    <a:pt x="9745" y="193"/>
                  </a:lnTo>
                  <a:cubicBezTo>
                    <a:pt x="9693" y="71"/>
                    <a:pt x="9577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2"/>
          <p:cNvGrpSpPr/>
          <p:nvPr/>
        </p:nvGrpSpPr>
        <p:grpSpPr>
          <a:xfrm>
            <a:off x="-11" y="516121"/>
            <a:ext cx="1032826" cy="722296"/>
            <a:chOff x="1143214" y="547371"/>
            <a:chExt cx="1032826" cy="722296"/>
          </a:xfrm>
        </p:grpSpPr>
        <p:sp>
          <p:nvSpPr>
            <p:cNvPr id="106" name="Google Shape;106;p2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2"/>
          <p:cNvGrpSpPr/>
          <p:nvPr/>
        </p:nvGrpSpPr>
        <p:grpSpPr>
          <a:xfrm rot="5083635">
            <a:off x="943937" y="4549259"/>
            <a:ext cx="827160" cy="962005"/>
            <a:chOff x="3393878" y="4486785"/>
            <a:chExt cx="827133" cy="961975"/>
          </a:xfrm>
        </p:grpSpPr>
        <p:sp>
          <p:nvSpPr>
            <p:cNvPr id="124" name="Google Shape;124;p2"/>
            <p:cNvSpPr/>
            <p:nvPr/>
          </p:nvSpPr>
          <p:spPr>
            <a:xfrm>
              <a:off x="3453091" y="4486785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820480" y="5046299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31098" y="3908677"/>
            <a:ext cx="736065" cy="1326494"/>
            <a:chOff x="1672423" y="3253452"/>
            <a:chExt cx="736065" cy="1326494"/>
          </a:xfrm>
        </p:grpSpPr>
        <p:sp>
          <p:nvSpPr>
            <p:cNvPr id="142" name="Google Shape;142;p2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2"/>
          <p:cNvGrpSpPr/>
          <p:nvPr/>
        </p:nvGrpSpPr>
        <p:grpSpPr>
          <a:xfrm>
            <a:off x="7788071" y="4299464"/>
            <a:ext cx="890364" cy="1101173"/>
            <a:chOff x="5959271" y="3613664"/>
            <a:chExt cx="890364" cy="1101173"/>
          </a:xfrm>
        </p:grpSpPr>
        <p:sp>
          <p:nvSpPr>
            <p:cNvPr id="152" name="Google Shape;152;p2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111130" y="3901125"/>
              <a:ext cx="236443" cy="255947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65312" y="3897675"/>
              <a:ext cx="423166" cy="260088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105334" y="4214020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2"/>
          <p:cNvSpPr/>
          <p:nvPr/>
        </p:nvSpPr>
        <p:spPr>
          <a:xfrm>
            <a:off x="7105154" y="2825370"/>
            <a:ext cx="15650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2"/>
          <p:cNvGrpSpPr/>
          <p:nvPr/>
        </p:nvGrpSpPr>
        <p:grpSpPr>
          <a:xfrm>
            <a:off x="1594392" y="323271"/>
            <a:ext cx="348087" cy="487150"/>
            <a:chOff x="2157913" y="1144688"/>
            <a:chExt cx="267451" cy="374299"/>
          </a:xfrm>
        </p:grpSpPr>
        <p:sp>
          <p:nvSpPr>
            <p:cNvPr id="164" name="Google Shape;164;p2"/>
            <p:cNvSpPr/>
            <p:nvPr/>
          </p:nvSpPr>
          <p:spPr>
            <a:xfrm>
              <a:off x="2157913" y="1468358"/>
              <a:ext cx="50630" cy="50630"/>
            </a:xfrm>
            <a:custGeom>
              <a:avLst/>
              <a:gdLst/>
              <a:ahLst/>
              <a:cxnLst/>
              <a:rect l="l" t="t" r="r" b="b"/>
              <a:pathLst>
                <a:path w="1912" h="1912" extrusionOk="0">
                  <a:moveTo>
                    <a:pt x="968" y="0"/>
                  </a:moveTo>
                  <a:cubicBezTo>
                    <a:pt x="425" y="0"/>
                    <a:pt x="1" y="425"/>
                    <a:pt x="1" y="968"/>
                  </a:cubicBezTo>
                  <a:cubicBezTo>
                    <a:pt x="1" y="1487"/>
                    <a:pt x="425" y="1911"/>
                    <a:pt x="968" y="1911"/>
                  </a:cubicBezTo>
                  <a:cubicBezTo>
                    <a:pt x="1487" y="1911"/>
                    <a:pt x="1912" y="1487"/>
                    <a:pt x="1912" y="968"/>
                  </a:cubicBezTo>
                  <a:cubicBezTo>
                    <a:pt x="1912" y="425"/>
                    <a:pt x="1487" y="0"/>
                    <a:pt x="968" y="0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92211" y="1144688"/>
              <a:ext cx="33153" cy="33788"/>
            </a:xfrm>
            <a:custGeom>
              <a:avLst/>
              <a:gdLst/>
              <a:ahLst/>
              <a:cxnLst/>
              <a:rect l="l" t="t" r="r" b="b"/>
              <a:pathLst>
                <a:path w="1252" h="1276" extrusionOk="0">
                  <a:moveTo>
                    <a:pt x="638" y="1"/>
                  </a:moveTo>
                  <a:cubicBezTo>
                    <a:pt x="284" y="1"/>
                    <a:pt x="1" y="284"/>
                    <a:pt x="1" y="638"/>
                  </a:cubicBezTo>
                  <a:cubicBezTo>
                    <a:pt x="1" y="992"/>
                    <a:pt x="284" y="1275"/>
                    <a:pt x="638" y="1275"/>
                  </a:cubicBezTo>
                  <a:cubicBezTo>
                    <a:pt x="992" y="1275"/>
                    <a:pt x="1251" y="992"/>
                    <a:pt x="1251" y="638"/>
                  </a:cubicBezTo>
                  <a:cubicBezTo>
                    <a:pt x="1251" y="284"/>
                    <a:pt x="992" y="1"/>
                    <a:pt x="638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2"/>
          <p:cNvGrpSpPr/>
          <p:nvPr/>
        </p:nvGrpSpPr>
        <p:grpSpPr>
          <a:xfrm>
            <a:off x="8160661" y="1156966"/>
            <a:ext cx="819771" cy="865634"/>
            <a:chOff x="7088286" y="1674216"/>
            <a:chExt cx="819771" cy="865634"/>
          </a:xfrm>
        </p:grpSpPr>
        <p:grpSp>
          <p:nvGrpSpPr>
            <p:cNvPr id="167" name="Google Shape;167;p2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68" name="Google Shape;168;p2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7423716" y="2201980"/>
                <a:ext cx="344594" cy="264721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2"/>
          <p:cNvSpPr/>
          <p:nvPr/>
        </p:nvSpPr>
        <p:spPr>
          <a:xfrm>
            <a:off x="7125448" y="831537"/>
            <a:ext cx="109906" cy="110862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2"/>
          <p:cNvGrpSpPr/>
          <p:nvPr/>
        </p:nvGrpSpPr>
        <p:grpSpPr>
          <a:xfrm>
            <a:off x="7950716" y="-106513"/>
            <a:ext cx="838202" cy="1491169"/>
            <a:chOff x="6731516" y="350687"/>
            <a:chExt cx="838202" cy="1491169"/>
          </a:xfrm>
        </p:grpSpPr>
        <p:sp>
          <p:nvSpPr>
            <p:cNvPr id="180" name="Google Shape;180;p2"/>
            <p:cNvSpPr/>
            <p:nvPr/>
          </p:nvSpPr>
          <p:spPr>
            <a:xfrm>
              <a:off x="6911475" y="988500"/>
              <a:ext cx="172675" cy="253324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87075" y="1044873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225056" y="902247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288347" y="914894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869611" y="351907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04632" y="350687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026778" y="783640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4296" y="783402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053020" y="795504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2"/>
          <p:cNvGrpSpPr/>
          <p:nvPr/>
        </p:nvGrpSpPr>
        <p:grpSpPr>
          <a:xfrm>
            <a:off x="7259159" y="4644733"/>
            <a:ext cx="478022" cy="410626"/>
            <a:chOff x="5263209" y="4056946"/>
            <a:chExt cx="478022" cy="410626"/>
          </a:xfrm>
        </p:grpSpPr>
        <p:sp>
          <p:nvSpPr>
            <p:cNvPr id="203" name="Google Shape;203;p2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20809" y="4061910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263209" y="4061036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314448" y="4090906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1275737" y="284303"/>
            <a:ext cx="301226" cy="299677"/>
            <a:chOff x="3312562" y="901016"/>
            <a:chExt cx="301226" cy="299677"/>
          </a:xfrm>
        </p:grpSpPr>
        <p:sp>
          <p:nvSpPr>
            <p:cNvPr id="214" name="Google Shape;214;p2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399471" y="100354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490047" y="903145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377598" y="980987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530032" y="935822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2"/>
          <p:cNvGrpSpPr/>
          <p:nvPr/>
        </p:nvGrpSpPr>
        <p:grpSpPr>
          <a:xfrm rot="-928815">
            <a:off x="6926236" y="-285443"/>
            <a:ext cx="977002" cy="806713"/>
            <a:chOff x="8637793" y="1787288"/>
            <a:chExt cx="977024" cy="806732"/>
          </a:xfrm>
        </p:grpSpPr>
        <p:grpSp>
          <p:nvGrpSpPr>
            <p:cNvPr id="224" name="Google Shape;224;p2"/>
            <p:cNvGrpSpPr/>
            <p:nvPr/>
          </p:nvGrpSpPr>
          <p:grpSpPr>
            <a:xfrm>
              <a:off x="8637793" y="1787288"/>
              <a:ext cx="977024" cy="806732"/>
              <a:chOff x="7418593" y="2244488"/>
              <a:chExt cx="977024" cy="806732"/>
            </a:xfrm>
          </p:grpSpPr>
          <p:sp>
            <p:nvSpPr>
              <p:cNvPr id="225" name="Google Shape;225;p2"/>
              <p:cNvSpPr/>
              <p:nvPr/>
            </p:nvSpPr>
            <p:spPr>
              <a:xfrm>
                <a:off x="7418593" y="2244488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465904" y="230392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2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264926" y="1294668"/>
            <a:ext cx="766043" cy="1025292"/>
            <a:chOff x="1092001" y="1319643"/>
            <a:chExt cx="766043" cy="1025292"/>
          </a:xfrm>
        </p:grpSpPr>
        <p:sp>
          <p:nvSpPr>
            <p:cNvPr id="243" name="Google Shape;243;p2"/>
            <p:cNvSpPr/>
            <p:nvPr/>
          </p:nvSpPr>
          <p:spPr>
            <a:xfrm>
              <a:off x="1226944" y="1536465"/>
              <a:ext cx="524860" cy="680430"/>
            </a:xfrm>
            <a:custGeom>
              <a:avLst/>
              <a:gdLst/>
              <a:ahLst/>
              <a:cxnLst/>
              <a:rect l="l" t="t" r="r" b="b"/>
              <a:pathLst>
                <a:path w="19821" h="25696" extrusionOk="0">
                  <a:moveTo>
                    <a:pt x="16281" y="0"/>
                  </a:moveTo>
                  <a:lnTo>
                    <a:pt x="1" y="23218"/>
                  </a:lnTo>
                  <a:lnTo>
                    <a:pt x="3540" y="25695"/>
                  </a:lnTo>
                  <a:lnTo>
                    <a:pt x="19821" y="2454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135030" y="1472037"/>
              <a:ext cx="524251" cy="680430"/>
            </a:xfrm>
            <a:custGeom>
              <a:avLst/>
              <a:gdLst/>
              <a:ahLst/>
              <a:cxnLst/>
              <a:rect l="l" t="t" r="r" b="b"/>
              <a:pathLst>
                <a:path w="19798" h="25696" extrusionOk="0">
                  <a:moveTo>
                    <a:pt x="16282" y="1"/>
                  </a:moveTo>
                  <a:lnTo>
                    <a:pt x="1" y="23218"/>
                  </a:lnTo>
                  <a:lnTo>
                    <a:pt x="3517" y="25696"/>
                  </a:lnTo>
                  <a:lnTo>
                    <a:pt x="19797" y="2478"/>
                  </a:lnTo>
                  <a:lnTo>
                    <a:pt x="162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092001" y="2261233"/>
              <a:ext cx="98108" cy="82512"/>
            </a:xfrm>
            <a:custGeom>
              <a:avLst/>
              <a:gdLst/>
              <a:ahLst/>
              <a:cxnLst/>
              <a:rect l="l" t="t" r="r" b="b"/>
              <a:pathLst>
                <a:path w="3705" h="3116" extrusionOk="0">
                  <a:moveTo>
                    <a:pt x="2194" y="1"/>
                  </a:moveTo>
                  <a:lnTo>
                    <a:pt x="0" y="3115"/>
                  </a:lnTo>
                  <a:lnTo>
                    <a:pt x="3704" y="106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093191" y="2234301"/>
              <a:ext cx="58124" cy="110633"/>
            </a:xfrm>
            <a:custGeom>
              <a:avLst/>
              <a:gdLst/>
              <a:ahLst/>
              <a:cxnLst/>
              <a:rect l="l" t="t" r="r" b="b"/>
              <a:pathLst>
                <a:path w="2195" h="4178" extrusionOk="0">
                  <a:moveTo>
                    <a:pt x="684" y="1"/>
                  </a:moveTo>
                  <a:lnTo>
                    <a:pt x="0" y="4177"/>
                  </a:lnTo>
                  <a:lnTo>
                    <a:pt x="0" y="4177"/>
                  </a:lnTo>
                  <a:lnTo>
                    <a:pt x="2194" y="1063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150099" y="2151260"/>
              <a:ext cx="170584" cy="138120"/>
            </a:xfrm>
            <a:custGeom>
              <a:avLst/>
              <a:gdLst/>
              <a:ahLst/>
              <a:cxnLst/>
              <a:rect l="l" t="t" r="r" b="b"/>
              <a:pathLst>
                <a:path w="6442" h="5216" extrusionOk="0">
                  <a:moveTo>
                    <a:pt x="2903" y="1"/>
                  </a:moveTo>
                  <a:lnTo>
                    <a:pt x="0" y="4154"/>
                  </a:lnTo>
                  <a:lnTo>
                    <a:pt x="1510" y="5216"/>
                  </a:lnTo>
                  <a:lnTo>
                    <a:pt x="6442" y="2478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110113" y="2085668"/>
              <a:ext cx="116856" cy="175589"/>
            </a:xfrm>
            <a:custGeom>
              <a:avLst/>
              <a:gdLst/>
              <a:ahLst/>
              <a:cxnLst/>
              <a:rect l="l" t="t" r="r" b="b"/>
              <a:pathLst>
                <a:path w="4413" h="6631" extrusionOk="0">
                  <a:moveTo>
                    <a:pt x="897" y="0"/>
                  </a:moveTo>
                  <a:lnTo>
                    <a:pt x="0" y="5569"/>
                  </a:lnTo>
                  <a:lnTo>
                    <a:pt x="1510" y="6631"/>
                  </a:lnTo>
                  <a:lnTo>
                    <a:pt x="4413" y="2478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566157" y="1432052"/>
              <a:ext cx="121252" cy="105629"/>
            </a:xfrm>
            <a:custGeom>
              <a:avLst/>
              <a:gdLst/>
              <a:ahLst/>
              <a:cxnLst/>
              <a:rect l="l" t="t" r="r" b="b"/>
              <a:pathLst>
                <a:path w="4579" h="3989" extrusionOk="0">
                  <a:moveTo>
                    <a:pt x="1062" y="1"/>
                  </a:moveTo>
                  <a:lnTo>
                    <a:pt x="1" y="1511"/>
                  </a:lnTo>
                  <a:lnTo>
                    <a:pt x="3516" y="3988"/>
                  </a:lnTo>
                  <a:lnTo>
                    <a:pt x="4578" y="2478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D6CF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658071" y="1496480"/>
              <a:ext cx="121225" cy="104993"/>
            </a:xfrm>
            <a:custGeom>
              <a:avLst/>
              <a:gdLst/>
              <a:ahLst/>
              <a:cxnLst/>
              <a:rect l="l" t="t" r="r" b="b"/>
              <a:pathLst>
                <a:path w="4578" h="3965" extrusionOk="0">
                  <a:moveTo>
                    <a:pt x="1062" y="0"/>
                  </a:moveTo>
                  <a:lnTo>
                    <a:pt x="0" y="1510"/>
                  </a:lnTo>
                  <a:lnTo>
                    <a:pt x="3540" y="3964"/>
                  </a:lnTo>
                  <a:lnTo>
                    <a:pt x="4578" y="2478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593643" y="1319643"/>
              <a:ext cx="188087" cy="178052"/>
            </a:xfrm>
            <a:custGeom>
              <a:avLst/>
              <a:gdLst/>
              <a:ahLst/>
              <a:cxnLst/>
              <a:rect l="l" t="t" r="r" b="b"/>
              <a:pathLst>
                <a:path w="7103" h="6724" extrusionOk="0">
                  <a:moveTo>
                    <a:pt x="4113" y="1"/>
                  </a:moveTo>
                  <a:cubicBezTo>
                    <a:pt x="3445" y="1"/>
                    <a:pt x="2782" y="314"/>
                    <a:pt x="2360" y="895"/>
                  </a:cubicBezTo>
                  <a:lnTo>
                    <a:pt x="1" y="4246"/>
                  </a:lnTo>
                  <a:lnTo>
                    <a:pt x="3540" y="6723"/>
                  </a:lnTo>
                  <a:lnTo>
                    <a:pt x="7103" y="1650"/>
                  </a:lnTo>
                  <a:lnTo>
                    <a:pt x="5310" y="376"/>
                  </a:lnTo>
                  <a:cubicBezTo>
                    <a:pt x="4947" y="122"/>
                    <a:pt x="4529" y="1"/>
                    <a:pt x="4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84335" y="1361357"/>
              <a:ext cx="173709" cy="199950"/>
            </a:xfrm>
            <a:custGeom>
              <a:avLst/>
              <a:gdLst/>
              <a:ahLst/>
              <a:cxnLst/>
              <a:rect l="l" t="t" r="r" b="b"/>
              <a:pathLst>
                <a:path w="6560" h="7551" extrusionOk="0">
                  <a:moveTo>
                    <a:pt x="3587" y="0"/>
                  </a:moveTo>
                  <a:lnTo>
                    <a:pt x="0" y="5073"/>
                  </a:lnTo>
                  <a:lnTo>
                    <a:pt x="3539" y="7551"/>
                  </a:lnTo>
                  <a:lnTo>
                    <a:pt x="5899" y="4200"/>
                  </a:lnTo>
                  <a:cubicBezTo>
                    <a:pt x="6560" y="3233"/>
                    <a:pt x="6324" y="1911"/>
                    <a:pt x="5380" y="1251"/>
                  </a:cubicBez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226944" y="1536465"/>
              <a:ext cx="461123" cy="636076"/>
            </a:xfrm>
            <a:custGeom>
              <a:avLst/>
              <a:gdLst/>
              <a:ahLst/>
              <a:cxnLst/>
              <a:rect l="l" t="t" r="r" b="b"/>
              <a:pathLst>
                <a:path w="17414" h="24021" extrusionOk="0">
                  <a:moveTo>
                    <a:pt x="16281" y="0"/>
                  </a:moveTo>
                  <a:lnTo>
                    <a:pt x="1" y="23218"/>
                  </a:lnTo>
                  <a:lnTo>
                    <a:pt x="1133" y="24020"/>
                  </a:lnTo>
                  <a:lnTo>
                    <a:pt x="17414" y="779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198159" y="1516392"/>
              <a:ext cx="461732" cy="636076"/>
            </a:xfrm>
            <a:custGeom>
              <a:avLst/>
              <a:gdLst/>
              <a:ahLst/>
              <a:cxnLst/>
              <a:rect l="l" t="t" r="r" b="b"/>
              <a:pathLst>
                <a:path w="17437" h="24021" extrusionOk="0">
                  <a:moveTo>
                    <a:pt x="16304" y="1"/>
                  </a:moveTo>
                  <a:lnTo>
                    <a:pt x="0" y="23219"/>
                  </a:lnTo>
                  <a:lnTo>
                    <a:pt x="1133" y="24021"/>
                  </a:lnTo>
                  <a:lnTo>
                    <a:pt x="17437" y="803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386635" y="-107100"/>
            <a:ext cx="846654" cy="974068"/>
            <a:chOff x="2401585" y="228600"/>
            <a:chExt cx="846654" cy="974068"/>
          </a:xfrm>
        </p:grpSpPr>
        <p:sp>
          <p:nvSpPr>
            <p:cNvPr id="256" name="Google Shape;256;p2"/>
            <p:cNvSpPr/>
            <p:nvPr/>
          </p:nvSpPr>
          <p:spPr>
            <a:xfrm>
              <a:off x="2916442" y="228600"/>
              <a:ext cx="173709" cy="169472"/>
            </a:xfrm>
            <a:custGeom>
              <a:avLst/>
              <a:gdLst/>
              <a:ahLst/>
              <a:cxnLst/>
              <a:rect l="l" t="t" r="r" b="b"/>
              <a:pathLst>
                <a:path w="6560" h="6400" extrusionOk="0">
                  <a:moveTo>
                    <a:pt x="3795" y="1"/>
                  </a:moveTo>
                  <a:cubicBezTo>
                    <a:pt x="3038" y="1"/>
                    <a:pt x="2302" y="275"/>
                    <a:pt x="1723" y="784"/>
                  </a:cubicBezTo>
                  <a:cubicBezTo>
                    <a:pt x="991" y="1468"/>
                    <a:pt x="472" y="2341"/>
                    <a:pt x="236" y="3332"/>
                  </a:cubicBezTo>
                  <a:cubicBezTo>
                    <a:pt x="165" y="3639"/>
                    <a:pt x="95" y="3969"/>
                    <a:pt x="47" y="4300"/>
                  </a:cubicBezTo>
                  <a:lnTo>
                    <a:pt x="0" y="4535"/>
                  </a:lnTo>
                  <a:lnTo>
                    <a:pt x="260" y="4559"/>
                  </a:lnTo>
                  <a:cubicBezTo>
                    <a:pt x="519" y="4583"/>
                    <a:pt x="755" y="4630"/>
                    <a:pt x="991" y="4653"/>
                  </a:cubicBezTo>
                  <a:lnTo>
                    <a:pt x="1204" y="4701"/>
                  </a:lnTo>
                  <a:lnTo>
                    <a:pt x="1510" y="4748"/>
                  </a:lnTo>
                  <a:lnTo>
                    <a:pt x="1557" y="4512"/>
                  </a:lnTo>
                  <a:cubicBezTo>
                    <a:pt x="1605" y="4205"/>
                    <a:pt x="1652" y="3898"/>
                    <a:pt x="1746" y="3615"/>
                  </a:cubicBezTo>
                  <a:cubicBezTo>
                    <a:pt x="1888" y="2978"/>
                    <a:pt x="2218" y="2388"/>
                    <a:pt x="2666" y="1940"/>
                  </a:cubicBezTo>
                  <a:cubicBezTo>
                    <a:pt x="2960" y="1607"/>
                    <a:pt x="3400" y="1421"/>
                    <a:pt x="3838" y="1421"/>
                  </a:cubicBezTo>
                  <a:cubicBezTo>
                    <a:pt x="3928" y="1421"/>
                    <a:pt x="4017" y="1428"/>
                    <a:pt x="4106" y="1444"/>
                  </a:cubicBezTo>
                  <a:cubicBezTo>
                    <a:pt x="4601" y="1704"/>
                    <a:pt x="4908" y="2176"/>
                    <a:pt x="4955" y="2719"/>
                  </a:cubicBezTo>
                  <a:cubicBezTo>
                    <a:pt x="5026" y="3379"/>
                    <a:pt x="4932" y="4016"/>
                    <a:pt x="4648" y="4606"/>
                  </a:cubicBezTo>
                  <a:cubicBezTo>
                    <a:pt x="4530" y="4889"/>
                    <a:pt x="4412" y="5173"/>
                    <a:pt x="4247" y="5432"/>
                  </a:cubicBezTo>
                  <a:lnTo>
                    <a:pt x="4129" y="5644"/>
                  </a:lnTo>
                  <a:lnTo>
                    <a:pt x="4412" y="5786"/>
                  </a:lnTo>
                  <a:lnTo>
                    <a:pt x="4601" y="5904"/>
                  </a:lnTo>
                  <a:cubicBezTo>
                    <a:pt x="4814" y="6022"/>
                    <a:pt x="5026" y="6140"/>
                    <a:pt x="5238" y="6282"/>
                  </a:cubicBezTo>
                  <a:lnTo>
                    <a:pt x="5451" y="6399"/>
                  </a:lnTo>
                  <a:lnTo>
                    <a:pt x="5592" y="6187"/>
                  </a:lnTo>
                  <a:cubicBezTo>
                    <a:pt x="5757" y="5904"/>
                    <a:pt x="5899" y="5621"/>
                    <a:pt x="6017" y="5314"/>
                  </a:cubicBezTo>
                  <a:cubicBezTo>
                    <a:pt x="6442" y="4394"/>
                    <a:pt x="6560" y="3379"/>
                    <a:pt x="6394" y="2388"/>
                  </a:cubicBezTo>
                  <a:cubicBezTo>
                    <a:pt x="6206" y="1374"/>
                    <a:pt x="5545" y="524"/>
                    <a:pt x="4578" y="100"/>
                  </a:cubicBezTo>
                  <a:cubicBezTo>
                    <a:pt x="4318" y="33"/>
                    <a:pt x="4055" y="1"/>
                    <a:pt x="3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113244" y="393043"/>
              <a:ext cx="134995" cy="152472"/>
            </a:xfrm>
            <a:custGeom>
              <a:avLst/>
              <a:gdLst/>
              <a:ahLst/>
              <a:cxnLst/>
              <a:rect l="l" t="t" r="r" b="b"/>
              <a:pathLst>
                <a:path w="5098" h="5758" extrusionOk="0">
                  <a:moveTo>
                    <a:pt x="1558" y="1"/>
                  </a:moveTo>
                  <a:cubicBezTo>
                    <a:pt x="874" y="24"/>
                    <a:pt x="284" y="425"/>
                    <a:pt x="1" y="1039"/>
                  </a:cubicBezTo>
                  <a:cubicBezTo>
                    <a:pt x="1605" y="2266"/>
                    <a:pt x="2856" y="3894"/>
                    <a:pt x="3634" y="5758"/>
                  </a:cubicBezTo>
                  <a:cubicBezTo>
                    <a:pt x="4177" y="4814"/>
                    <a:pt x="5097" y="3210"/>
                    <a:pt x="4932" y="2478"/>
                  </a:cubicBezTo>
                  <a:cubicBezTo>
                    <a:pt x="4743" y="1723"/>
                    <a:pt x="4083" y="1157"/>
                    <a:pt x="3422" y="732"/>
                  </a:cubicBezTo>
                  <a:cubicBezTo>
                    <a:pt x="2879" y="307"/>
                    <a:pt x="2242" y="72"/>
                    <a:pt x="1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708360" y="270412"/>
              <a:ext cx="156868" cy="102054"/>
            </a:xfrm>
            <a:custGeom>
              <a:avLst/>
              <a:gdLst/>
              <a:ahLst/>
              <a:cxnLst/>
              <a:rect l="l" t="t" r="r" b="b"/>
              <a:pathLst>
                <a:path w="5924" h="3854" extrusionOk="0">
                  <a:moveTo>
                    <a:pt x="2665" y="1"/>
                  </a:moveTo>
                  <a:cubicBezTo>
                    <a:pt x="2062" y="1"/>
                    <a:pt x="1473" y="103"/>
                    <a:pt x="1016" y="455"/>
                  </a:cubicBezTo>
                  <a:cubicBezTo>
                    <a:pt x="402" y="927"/>
                    <a:pt x="166" y="2768"/>
                    <a:pt x="1" y="3853"/>
                  </a:cubicBezTo>
                  <a:cubicBezTo>
                    <a:pt x="1771" y="2862"/>
                    <a:pt x="3753" y="2367"/>
                    <a:pt x="5758" y="2367"/>
                  </a:cubicBezTo>
                  <a:cubicBezTo>
                    <a:pt x="5923" y="1706"/>
                    <a:pt x="5711" y="1022"/>
                    <a:pt x="5192" y="597"/>
                  </a:cubicBezTo>
                  <a:cubicBezTo>
                    <a:pt x="4626" y="243"/>
                    <a:pt x="3965" y="31"/>
                    <a:pt x="3281" y="31"/>
                  </a:cubicBezTo>
                  <a:cubicBezTo>
                    <a:pt x="3077" y="13"/>
                    <a:pt x="2870" y="1"/>
                    <a:pt x="2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401585" y="332906"/>
              <a:ext cx="839760" cy="869762"/>
            </a:xfrm>
            <a:custGeom>
              <a:avLst/>
              <a:gdLst/>
              <a:ahLst/>
              <a:cxnLst/>
              <a:rect l="l" t="t" r="r" b="b"/>
              <a:pathLst>
                <a:path w="31713" h="32846" extrusionOk="0">
                  <a:moveTo>
                    <a:pt x="15597" y="4212"/>
                  </a:moveTo>
                  <a:cubicBezTo>
                    <a:pt x="15747" y="4212"/>
                    <a:pt x="15897" y="4218"/>
                    <a:pt x="16045" y="4230"/>
                  </a:cubicBezTo>
                  <a:lnTo>
                    <a:pt x="16258" y="4254"/>
                  </a:lnTo>
                  <a:cubicBezTo>
                    <a:pt x="16423" y="4254"/>
                    <a:pt x="16848" y="4301"/>
                    <a:pt x="17438" y="4372"/>
                  </a:cubicBezTo>
                  <a:cubicBezTo>
                    <a:pt x="20198" y="4844"/>
                    <a:pt x="22841" y="5858"/>
                    <a:pt x="25200" y="7368"/>
                  </a:cubicBezTo>
                  <a:cubicBezTo>
                    <a:pt x="25979" y="7864"/>
                    <a:pt x="26710" y="8524"/>
                    <a:pt x="26899" y="9445"/>
                  </a:cubicBezTo>
                  <a:cubicBezTo>
                    <a:pt x="26994" y="10011"/>
                    <a:pt x="26970" y="10624"/>
                    <a:pt x="26828" y="11191"/>
                  </a:cubicBezTo>
                  <a:cubicBezTo>
                    <a:pt x="26640" y="12253"/>
                    <a:pt x="26357" y="13456"/>
                    <a:pt x="25436" y="13999"/>
                  </a:cubicBezTo>
                  <a:cubicBezTo>
                    <a:pt x="25094" y="14194"/>
                    <a:pt x="24724" y="14272"/>
                    <a:pt x="24342" y="14272"/>
                  </a:cubicBezTo>
                  <a:cubicBezTo>
                    <a:pt x="23618" y="14272"/>
                    <a:pt x="22852" y="13993"/>
                    <a:pt x="22157" y="13715"/>
                  </a:cubicBezTo>
                  <a:lnTo>
                    <a:pt x="14630" y="11120"/>
                  </a:lnTo>
                  <a:cubicBezTo>
                    <a:pt x="14134" y="10978"/>
                    <a:pt x="13639" y="10813"/>
                    <a:pt x="13167" y="10577"/>
                  </a:cubicBezTo>
                  <a:cubicBezTo>
                    <a:pt x="12601" y="10318"/>
                    <a:pt x="12152" y="9869"/>
                    <a:pt x="11893" y="9303"/>
                  </a:cubicBezTo>
                  <a:cubicBezTo>
                    <a:pt x="11492" y="8312"/>
                    <a:pt x="12011" y="7180"/>
                    <a:pt x="12530" y="6236"/>
                  </a:cubicBezTo>
                  <a:cubicBezTo>
                    <a:pt x="12766" y="5693"/>
                    <a:pt x="13120" y="5221"/>
                    <a:pt x="13568" y="4820"/>
                  </a:cubicBezTo>
                  <a:cubicBezTo>
                    <a:pt x="14117" y="4369"/>
                    <a:pt x="14861" y="4212"/>
                    <a:pt x="15597" y="4212"/>
                  </a:cubicBezTo>
                  <a:close/>
                  <a:moveTo>
                    <a:pt x="17782" y="1"/>
                  </a:moveTo>
                  <a:cubicBezTo>
                    <a:pt x="17643" y="1"/>
                    <a:pt x="17504" y="3"/>
                    <a:pt x="17367" y="7"/>
                  </a:cubicBezTo>
                  <a:cubicBezTo>
                    <a:pt x="15338" y="7"/>
                    <a:pt x="13356" y="502"/>
                    <a:pt x="11586" y="1493"/>
                  </a:cubicBezTo>
                  <a:lnTo>
                    <a:pt x="11492" y="1540"/>
                  </a:lnTo>
                  <a:cubicBezTo>
                    <a:pt x="8707" y="3216"/>
                    <a:pt x="6890" y="6212"/>
                    <a:pt x="5451" y="9209"/>
                  </a:cubicBezTo>
                  <a:cubicBezTo>
                    <a:pt x="3422" y="13385"/>
                    <a:pt x="1912" y="17774"/>
                    <a:pt x="449" y="22186"/>
                  </a:cubicBezTo>
                  <a:cubicBezTo>
                    <a:pt x="1" y="23437"/>
                    <a:pt x="638" y="24805"/>
                    <a:pt x="1888" y="25277"/>
                  </a:cubicBezTo>
                  <a:lnTo>
                    <a:pt x="6702" y="26929"/>
                  </a:lnTo>
                  <a:lnTo>
                    <a:pt x="23454" y="32733"/>
                  </a:lnTo>
                  <a:cubicBezTo>
                    <a:pt x="23692" y="32810"/>
                    <a:pt x="23934" y="32846"/>
                    <a:pt x="24173" y="32846"/>
                  </a:cubicBezTo>
                  <a:cubicBezTo>
                    <a:pt x="25191" y="32846"/>
                    <a:pt x="26154" y="32189"/>
                    <a:pt x="26498" y="31176"/>
                  </a:cubicBezTo>
                  <a:cubicBezTo>
                    <a:pt x="28055" y="26811"/>
                    <a:pt x="29589" y="22422"/>
                    <a:pt x="30580" y="17892"/>
                  </a:cubicBezTo>
                  <a:cubicBezTo>
                    <a:pt x="31288" y="14659"/>
                    <a:pt x="31713" y="11167"/>
                    <a:pt x="30557" y="8123"/>
                  </a:cubicBezTo>
                  <a:cubicBezTo>
                    <a:pt x="30533" y="8100"/>
                    <a:pt x="30509" y="8053"/>
                    <a:pt x="30509" y="8029"/>
                  </a:cubicBezTo>
                  <a:cubicBezTo>
                    <a:pt x="29731" y="6165"/>
                    <a:pt x="28480" y="4537"/>
                    <a:pt x="26899" y="3310"/>
                  </a:cubicBezTo>
                  <a:cubicBezTo>
                    <a:pt x="26262" y="2791"/>
                    <a:pt x="25578" y="2319"/>
                    <a:pt x="24894" y="1871"/>
                  </a:cubicBezTo>
                  <a:cubicBezTo>
                    <a:pt x="24658" y="1753"/>
                    <a:pt x="24445" y="1611"/>
                    <a:pt x="24233" y="1493"/>
                  </a:cubicBezTo>
                  <a:cubicBezTo>
                    <a:pt x="24091" y="1399"/>
                    <a:pt x="23926" y="1328"/>
                    <a:pt x="23785" y="1281"/>
                  </a:cubicBezTo>
                  <a:lnTo>
                    <a:pt x="21071" y="337"/>
                  </a:lnTo>
                  <a:cubicBezTo>
                    <a:pt x="20906" y="290"/>
                    <a:pt x="20741" y="243"/>
                    <a:pt x="20576" y="219"/>
                  </a:cubicBezTo>
                  <a:cubicBezTo>
                    <a:pt x="20316" y="172"/>
                    <a:pt x="20057" y="148"/>
                    <a:pt x="19821" y="125"/>
                  </a:cubicBezTo>
                  <a:cubicBezTo>
                    <a:pt x="19137" y="46"/>
                    <a:pt x="18452" y="1"/>
                    <a:pt x="17782" y="1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593409" y="358539"/>
              <a:ext cx="612959" cy="398286"/>
            </a:xfrm>
            <a:custGeom>
              <a:avLst/>
              <a:gdLst/>
              <a:ahLst/>
              <a:cxnLst/>
              <a:rect l="l" t="t" r="r" b="b"/>
              <a:pathLst>
                <a:path w="23148" h="15041" extrusionOk="0">
                  <a:moveTo>
                    <a:pt x="10665" y="0"/>
                  </a:moveTo>
                  <a:cubicBezTo>
                    <a:pt x="8777" y="0"/>
                    <a:pt x="6906" y="442"/>
                    <a:pt x="5215" y="1327"/>
                  </a:cubicBezTo>
                  <a:cubicBezTo>
                    <a:pt x="3091" y="2436"/>
                    <a:pt x="1534" y="4371"/>
                    <a:pt x="402" y="6424"/>
                  </a:cubicBezTo>
                  <a:cubicBezTo>
                    <a:pt x="260" y="6660"/>
                    <a:pt x="142" y="6919"/>
                    <a:pt x="24" y="7155"/>
                  </a:cubicBezTo>
                  <a:lnTo>
                    <a:pt x="24" y="7179"/>
                  </a:lnTo>
                  <a:cubicBezTo>
                    <a:pt x="0" y="7226"/>
                    <a:pt x="24" y="7273"/>
                    <a:pt x="71" y="7297"/>
                  </a:cubicBezTo>
                  <a:cubicBezTo>
                    <a:pt x="78" y="7304"/>
                    <a:pt x="89" y="7307"/>
                    <a:pt x="102" y="7307"/>
                  </a:cubicBezTo>
                  <a:cubicBezTo>
                    <a:pt x="132" y="7307"/>
                    <a:pt x="172" y="7290"/>
                    <a:pt x="189" y="7273"/>
                  </a:cubicBezTo>
                  <a:cubicBezTo>
                    <a:pt x="1251" y="5268"/>
                    <a:pt x="2643" y="3380"/>
                    <a:pt x="4554" y="2106"/>
                  </a:cubicBezTo>
                  <a:cubicBezTo>
                    <a:pt x="5475" y="1516"/>
                    <a:pt x="6489" y="1091"/>
                    <a:pt x="7551" y="808"/>
                  </a:cubicBezTo>
                  <a:cubicBezTo>
                    <a:pt x="8613" y="525"/>
                    <a:pt x="9698" y="384"/>
                    <a:pt x="10783" y="384"/>
                  </a:cubicBezTo>
                  <a:cubicBezTo>
                    <a:pt x="13119" y="431"/>
                    <a:pt x="15408" y="1115"/>
                    <a:pt x="17390" y="2366"/>
                  </a:cubicBezTo>
                  <a:cubicBezTo>
                    <a:pt x="19325" y="3592"/>
                    <a:pt x="20859" y="5339"/>
                    <a:pt x="21802" y="7439"/>
                  </a:cubicBezTo>
                  <a:cubicBezTo>
                    <a:pt x="22723" y="9515"/>
                    <a:pt x="22793" y="11898"/>
                    <a:pt x="22487" y="14140"/>
                  </a:cubicBezTo>
                  <a:cubicBezTo>
                    <a:pt x="22440" y="14399"/>
                    <a:pt x="22416" y="14682"/>
                    <a:pt x="22369" y="14942"/>
                  </a:cubicBezTo>
                  <a:cubicBezTo>
                    <a:pt x="22354" y="15000"/>
                    <a:pt x="22412" y="15040"/>
                    <a:pt x="22463" y="15040"/>
                  </a:cubicBezTo>
                  <a:cubicBezTo>
                    <a:pt x="22495" y="15040"/>
                    <a:pt x="22525" y="15025"/>
                    <a:pt x="22534" y="14989"/>
                  </a:cubicBezTo>
                  <a:lnTo>
                    <a:pt x="22557" y="14965"/>
                  </a:lnTo>
                  <a:cubicBezTo>
                    <a:pt x="23053" y="12653"/>
                    <a:pt x="23147" y="10199"/>
                    <a:pt x="22392" y="7934"/>
                  </a:cubicBezTo>
                  <a:cubicBezTo>
                    <a:pt x="21614" y="5810"/>
                    <a:pt x="20245" y="3946"/>
                    <a:pt x="18428" y="2601"/>
                  </a:cubicBezTo>
                  <a:cubicBezTo>
                    <a:pt x="16493" y="1139"/>
                    <a:pt x="14205" y="266"/>
                    <a:pt x="11798" y="53"/>
                  </a:cubicBezTo>
                  <a:cubicBezTo>
                    <a:pt x="11421" y="18"/>
                    <a:pt x="11042" y="0"/>
                    <a:pt x="10665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152620" y="757069"/>
              <a:ext cx="41891" cy="60427"/>
            </a:xfrm>
            <a:custGeom>
              <a:avLst/>
              <a:gdLst/>
              <a:ahLst/>
              <a:cxnLst/>
              <a:rect l="l" t="t" r="r" b="b"/>
              <a:pathLst>
                <a:path w="1582" h="2282" extrusionOk="0">
                  <a:moveTo>
                    <a:pt x="1089" y="425"/>
                  </a:moveTo>
                  <a:cubicBezTo>
                    <a:pt x="1095" y="425"/>
                    <a:pt x="1102" y="428"/>
                    <a:pt x="1109" y="435"/>
                  </a:cubicBezTo>
                  <a:lnTo>
                    <a:pt x="1322" y="505"/>
                  </a:lnTo>
                  <a:cubicBezTo>
                    <a:pt x="1345" y="505"/>
                    <a:pt x="1369" y="529"/>
                    <a:pt x="1369" y="552"/>
                  </a:cubicBezTo>
                  <a:lnTo>
                    <a:pt x="1274" y="788"/>
                  </a:lnTo>
                  <a:cubicBezTo>
                    <a:pt x="1274" y="812"/>
                    <a:pt x="1251" y="812"/>
                    <a:pt x="1227" y="812"/>
                  </a:cubicBezTo>
                  <a:lnTo>
                    <a:pt x="1015" y="741"/>
                  </a:lnTo>
                  <a:cubicBezTo>
                    <a:pt x="991" y="718"/>
                    <a:pt x="968" y="694"/>
                    <a:pt x="968" y="670"/>
                  </a:cubicBezTo>
                  <a:lnTo>
                    <a:pt x="1062" y="458"/>
                  </a:lnTo>
                  <a:cubicBezTo>
                    <a:pt x="1062" y="441"/>
                    <a:pt x="1074" y="425"/>
                    <a:pt x="1089" y="425"/>
                  </a:cubicBezTo>
                  <a:close/>
                  <a:moveTo>
                    <a:pt x="1163" y="0"/>
                  </a:moveTo>
                  <a:cubicBezTo>
                    <a:pt x="1131" y="0"/>
                    <a:pt x="1102" y="17"/>
                    <a:pt x="1086" y="33"/>
                  </a:cubicBezTo>
                  <a:lnTo>
                    <a:pt x="24" y="1756"/>
                  </a:lnTo>
                  <a:cubicBezTo>
                    <a:pt x="0" y="1803"/>
                    <a:pt x="24" y="1874"/>
                    <a:pt x="71" y="1874"/>
                  </a:cubicBezTo>
                  <a:lnTo>
                    <a:pt x="637" y="2086"/>
                  </a:lnTo>
                  <a:lnTo>
                    <a:pt x="661" y="2086"/>
                  </a:lnTo>
                  <a:lnTo>
                    <a:pt x="1227" y="2275"/>
                  </a:lnTo>
                  <a:cubicBezTo>
                    <a:pt x="1240" y="2279"/>
                    <a:pt x="1252" y="2281"/>
                    <a:pt x="1264" y="2281"/>
                  </a:cubicBezTo>
                  <a:cubicBezTo>
                    <a:pt x="1314" y="2281"/>
                    <a:pt x="1349" y="2243"/>
                    <a:pt x="1369" y="2204"/>
                  </a:cubicBezTo>
                  <a:lnTo>
                    <a:pt x="1581" y="199"/>
                  </a:lnTo>
                  <a:cubicBezTo>
                    <a:pt x="1581" y="151"/>
                    <a:pt x="1557" y="128"/>
                    <a:pt x="1510" y="104"/>
                  </a:cubicBezTo>
                  <a:lnTo>
                    <a:pt x="1204" y="10"/>
                  </a:lnTo>
                  <a:cubicBezTo>
                    <a:pt x="1190" y="3"/>
                    <a:pt x="1176" y="0"/>
                    <a:pt x="1163" y="0"/>
                  </a:cubicBez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706941" y="444362"/>
              <a:ext cx="266812" cy="159886"/>
            </a:xfrm>
            <a:custGeom>
              <a:avLst/>
              <a:gdLst/>
              <a:ahLst/>
              <a:cxnLst/>
              <a:rect l="l" t="t" r="r" b="b"/>
              <a:pathLst>
                <a:path w="10076" h="6038" extrusionOk="0">
                  <a:moveTo>
                    <a:pt x="4004" y="0"/>
                  </a:moveTo>
                  <a:cubicBezTo>
                    <a:pt x="3294" y="0"/>
                    <a:pt x="2592" y="162"/>
                    <a:pt x="2053" y="611"/>
                  </a:cubicBezTo>
                  <a:cubicBezTo>
                    <a:pt x="1629" y="1012"/>
                    <a:pt x="1275" y="1484"/>
                    <a:pt x="1039" y="2027"/>
                  </a:cubicBezTo>
                  <a:cubicBezTo>
                    <a:pt x="520" y="2971"/>
                    <a:pt x="1" y="4103"/>
                    <a:pt x="402" y="5094"/>
                  </a:cubicBezTo>
                  <a:cubicBezTo>
                    <a:pt x="543" y="5472"/>
                    <a:pt x="803" y="5802"/>
                    <a:pt x="1133" y="6038"/>
                  </a:cubicBezTo>
                  <a:cubicBezTo>
                    <a:pt x="1747" y="4551"/>
                    <a:pt x="2572" y="3183"/>
                    <a:pt x="3870" y="2286"/>
                  </a:cubicBezTo>
                  <a:cubicBezTo>
                    <a:pt x="5129" y="1458"/>
                    <a:pt x="6621" y="1211"/>
                    <a:pt x="8141" y="1211"/>
                  </a:cubicBezTo>
                  <a:cubicBezTo>
                    <a:pt x="8786" y="1211"/>
                    <a:pt x="9436" y="1256"/>
                    <a:pt x="10076" y="1319"/>
                  </a:cubicBezTo>
                  <a:cubicBezTo>
                    <a:pt x="6961" y="92"/>
                    <a:pt x="4672" y="45"/>
                    <a:pt x="4672" y="45"/>
                  </a:cubicBezTo>
                  <a:cubicBezTo>
                    <a:pt x="4452" y="16"/>
                    <a:pt x="4228" y="0"/>
                    <a:pt x="400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736482" y="476033"/>
              <a:ext cx="379909" cy="234904"/>
            </a:xfrm>
            <a:custGeom>
              <a:avLst/>
              <a:gdLst/>
              <a:ahLst/>
              <a:cxnLst/>
              <a:rect l="l" t="t" r="r" b="b"/>
              <a:pathLst>
                <a:path w="14347" h="8871" extrusionOk="0">
                  <a:moveTo>
                    <a:pt x="6935" y="0"/>
                  </a:moveTo>
                  <a:cubicBezTo>
                    <a:pt x="5429" y="0"/>
                    <a:pt x="3964" y="256"/>
                    <a:pt x="2738" y="1090"/>
                  </a:cubicBezTo>
                  <a:cubicBezTo>
                    <a:pt x="1416" y="1963"/>
                    <a:pt x="614" y="3332"/>
                    <a:pt x="1" y="4842"/>
                  </a:cubicBezTo>
                  <a:cubicBezTo>
                    <a:pt x="614" y="5243"/>
                    <a:pt x="1298" y="5550"/>
                    <a:pt x="2006" y="5715"/>
                  </a:cubicBezTo>
                  <a:lnTo>
                    <a:pt x="9510" y="8310"/>
                  </a:lnTo>
                  <a:lnTo>
                    <a:pt x="9675" y="8381"/>
                  </a:lnTo>
                  <a:cubicBezTo>
                    <a:pt x="10318" y="8635"/>
                    <a:pt x="11018" y="8871"/>
                    <a:pt x="11685" y="8871"/>
                  </a:cubicBezTo>
                  <a:cubicBezTo>
                    <a:pt x="12070" y="8871"/>
                    <a:pt x="12444" y="8792"/>
                    <a:pt x="12789" y="8594"/>
                  </a:cubicBezTo>
                  <a:cubicBezTo>
                    <a:pt x="13710" y="8027"/>
                    <a:pt x="13993" y="6848"/>
                    <a:pt x="14181" y="5786"/>
                  </a:cubicBezTo>
                  <a:cubicBezTo>
                    <a:pt x="14323" y="5196"/>
                    <a:pt x="14347" y="4606"/>
                    <a:pt x="14252" y="4040"/>
                  </a:cubicBezTo>
                  <a:cubicBezTo>
                    <a:pt x="14063" y="3143"/>
                    <a:pt x="13332" y="2459"/>
                    <a:pt x="12553" y="1963"/>
                  </a:cubicBezTo>
                  <a:cubicBezTo>
                    <a:pt x="11421" y="1232"/>
                    <a:pt x="10241" y="618"/>
                    <a:pt x="8991" y="123"/>
                  </a:cubicBezTo>
                  <a:lnTo>
                    <a:pt x="8943" y="123"/>
                  </a:lnTo>
                  <a:cubicBezTo>
                    <a:pt x="8277" y="50"/>
                    <a:pt x="7602" y="0"/>
                    <a:pt x="693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569656" y="713403"/>
              <a:ext cx="498009" cy="386952"/>
            </a:xfrm>
            <a:custGeom>
              <a:avLst/>
              <a:gdLst/>
              <a:ahLst/>
              <a:cxnLst/>
              <a:rect l="l" t="t" r="r" b="b"/>
              <a:pathLst>
                <a:path w="18807" h="14613" extrusionOk="0">
                  <a:moveTo>
                    <a:pt x="9724" y="0"/>
                  </a:moveTo>
                  <a:cubicBezTo>
                    <a:pt x="8091" y="0"/>
                    <a:pt x="6494" y="494"/>
                    <a:pt x="5145" y="1423"/>
                  </a:cubicBezTo>
                  <a:cubicBezTo>
                    <a:pt x="3021" y="2862"/>
                    <a:pt x="1558" y="5104"/>
                    <a:pt x="661" y="7463"/>
                  </a:cubicBezTo>
                  <a:cubicBezTo>
                    <a:pt x="378" y="8171"/>
                    <a:pt x="166" y="8903"/>
                    <a:pt x="1" y="9634"/>
                  </a:cubicBezTo>
                  <a:cubicBezTo>
                    <a:pt x="260" y="9799"/>
                    <a:pt x="520" y="9941"/>
                    <a:pt x="827" y="10035"/>
                  </a:cubicBezTo>
                  <a:lnTo>
                    <a:pt x="11232" y="13645"/>
                  </a:lnTo>
                  <a:lnTo>
                    <a:pt x="13474" y="14424"/>
                  </a:lnTo>
                  <a:cubicBezTo>
                    <a:pt x="13851" y="14542"/>
                    <a:pt x="14252" y="14613"/>
                    <a:pt x="14653" y="14613"/>
                  </a:cubicBezTo>
                  <a:cubicBezTo>
                    <a:pt x="15951" y="14565"/>
                    <a:pt x="17107" y="13763"/>
                    <a:pt x="17556" y="12536"/>
                  </a:cubicBezTo>
                  <a:lnTo>
                    <a:pt x="17556" y="12489"/>
                  </a:lnTo>
                  <a:cubicBezTo>
                    <a:pt x="18193" y="10719"/>
                    <a:pt x="18594" y="8855"/>
                    <a:pt x="18712" y="6968"/>
                  </a:cubicBezTo>
                  <a:cubicBezTo>
                    <a:pt x="18806" y="6024"/>
                    <a:pt x="18688" y="5080"/>
                    <a:pt x="18381" y="4183"/>
                  </a:cubicBezTo>
                  <a:cubicBezTo>
                    <a:pt x="18028" y="3381"/>
                    <a:pt x="17367" y="2744"/>
                    <a:pt x="16565" y="2414"/>
                  </a:cubicBezTo>
                  <a:cubicBezTo>
                    <a:pt x="16116" y="2225"/>
                    <a:pt x="15692" y="2060"/>
                    <a:pt x="15267" y="1895"/>
                  </a:cubicBezTo>
                  <a:cubicBezTo>
                    <a:pt x="13379" y="1140"/>
                    <a:pt x="11562" y="503"/>
                    <a:pt x="10052" y="7"/>
                  </a:cubicBezTo>
                  <a:cubicBezTo>
                    <a:pt x="9943" y="3"/>
                    <a:pt x="9833" y="0"/>
                    <a:pt x="9724" y="0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528404" y="675911"/>
              <a:ext cx="309313" cy="293849"/>
            </a:xfrm>
            <a:custGeom>
              <a:avLst/>
              <a:gdLst/>
              <a:ahLst/>
              <a:cxnLst/>
              <a:rect l="l" t="t" r="r" b="b"/>
              <a:pathLst>
                <a:path w="11681" h="11097" extrusionOk="0">
                  <a:moveTo>
                    <a:pt x="6478" y="1"/>
                  </a:moveTo>
                  <a:cubicBezTo>
                    <a:pt x="5934" y="1"/>
                    <a:pt x="5394" y="152"/>
                    <a:pt x="4909" y="431"/>
                  </a:cubicBezTo>
                  <a:cubicBezTo>
                    <a:pt x="4130" y="950"/>
                    <a:pt x="3446" y="1635"/>
                    <a:pt x="2950" y="2437"/>
                  </a:cubicBezTo>
                  <a:cubicBezTo>
                    <a:pt x="1888" y="3994"/>
                    <a:pt x="1039" y="5669"/>
                    <a:pt x="425" y="7463"/>
                  </a:cubicBezTo>
                  <a:lnTo>
                    <a:pt x="402" y="7510"/>
                  </a:lnTo>
                  <a:cubicBezTo>
                    <a:pt x="1" y="8737"/>
                    <a:pt x="402" y="10105"/>
                    <a:pt x="1393" y="10931"/>
                  </a:cubicBezTo>
                  <a:cubicBezTo>
                    <a:pt x="1464" y="10978"/>
                    <a:pt x="1534" y="11049"/>
                    <a:pt x="1629" y="11096"/>
                  </a:cubicBezTo>
                  <a:cubicBezTo>
                    <a:pt x="1794" y="10365"/>
                    <a:pt x="2006" y="9634"/>
                    <a:pt x="2289" y="8949"/>
                  </a:cubicBezTo>
                  <a:cubicBezTo>
                    <a:pt x="3186" y="6566"/>
                    <a:pt x="4649" y="4325"/>
                    <a:pt x="6773" y="2885"/>
                  </a:cubicBezTo>
                  <a:cubicBezTo>
                    <a:pt x="8125" y="1976"/>
                    <a:pt x="9727" y="1463"/>
                    <a:pt x="11364" y="1463"/>
                  </a:cubicBezTo>
                  <a:cubicBezTo>
                    <a:pt x="11469" y="1463"/>
                    <a:pt x="11575" y="1465"/>
                    <a:pt x="11680" y="1470"/>
                  </a:cubicBezTo>
                  <a:cubicBezTo>
                    <a:pt x="9179" y="644"/>
                    <a:pt x="7457" y="172"/>
                    <a:pt x="7457" y="172"/>
                  </a:cubicBezTo>
                  <a:cubicBezTo>
                    <a:pt x="7137" y="56"/>
                    <a:pt x="6806" y="1"/>
                    <a:pt x="647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2"/>
          <p:cNvSpPr txBox="1">
            <a:spLocks noGrp="1"/>
          </p:cNvSpPr>
          <p:nvPr>
            <p:ph type="ctrTitle"/>
          </p:nvPr>
        </p:nvSpPr>
        <p:spPr>
          <a:xfrm>
            <a:off x="2042250" y="1363844"/>
            <a:ext cx="5059500" cy="18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7" name="Google Shape;267;p2"/>
          <p:cNvSpPr txBox="1">
            <a:spLocks noGrp="1"/>
          </p:cNvSpPr>
          <p:nvPr>
            <p:ph type="subTitle" idx="1"/>
          </p:nvPr>
        </p:nvSpPr>
        <p:spPr>
          <a:xfrm>
            <a:off x="1513200" y="3244456"/>
            <a:ext cx="61176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68" name="Google Shape;268;p2"/>
          <p:cNvGrpSpPr/>
          <p:nvPr/>
        </p:nvGrpSpPr>
        <p:grpSpPr>
          <a:xfrm>
            <a:off x="848981" y="3091234"/>
            <a:ext cx="717966" cy="1279218"/>
            <a:chOff x="848981" y="3091234"/>
            <a:chExt cx="717966" cy="1279218"/>
          </a:xfrm>
        </p:grpSpPr>
        <p:grpSp>
          <p:nvGrpSpPr>
            <p:cNvPr id="269" name="Google Shape;269;p2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270" name="Google Shape;270;p2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" name="Google Shape;272;p2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2"/>
          <p:cNvGrpSpPr/>
          <p:nvPr/>
        </p:nvGrpSpPr>
        <p:grpSpPr>
          <a:xfrm>
            <a:off x="7287565" y="2539546"/>
            <a:ext cx="1051591" cy="1046180"/>
            <a:chOff x="7287565" y="2539546"/>
            <a:chExt cx="1051591" cy="1046180"/>
          </a:xfrm>
        </p:grpSpPr>
        <p:sp>
          <p:nvSpPr>
            <p:cNvPr id="274" name="Google Shape;274;p2"/>
            <p:cNvSpPr/>
            <p:nvPr/>
          </p:nvSpPr>
          <p:spPr>
            <a:xfrm>
              <a:off x="8290285" y="2539546"/>
              <a:ext cx="48871" cy="48911"/>
            </a:xfrm>
            <a:custGeom>
              <a:avLst/>
              <a:gdLst/>
              <a:ahLst/>
              <a:cxnLst/>
              <a:rect l="l" t="t" r="r" b="b"/>
              <a:pathLst>
                <a:path w="1251" h="1252" extrusionOk="0">
                  <a:moveTo>
                    <a:pt x="637" y="1"/>
                  </a:moveTo>
                  <a:cubicBezTo>
                    <a:pt x="283" y="1"/>
                    <a:pt x="0" y="284"/>
                    <a:pt x="0" y="614"/>
                  </a:cubicBezTo>
                  <a:cubicBezTo>
                    <a:pt x="0" y="968"/>
                    <a:pt x="283" y="1251"/>
                    <a:pt x="637" y="1251"/>
                  </a:cubicBezTo>
                  <a:cubicBezTo>
                    <a:pt x="968" y="1251"/>
                    <a:pt x="1251" y="968"/>
                    <a:pt x="1251" y="614"/>
                  </a:cubicBezTo>
                  <a:cubicBezTo>
                    <a:pt x="1251" y="284"/>
                    <a:pt x="968" y="1"/>
                    <a:pt x="637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87565" y="3438509"/>
              <a:ext cx="147217" cy="147217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9C0D0-67E2-4869-9D11-59900F275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446548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3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3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3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3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3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3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3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23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865" name="Google Shape;865;p23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" name="Google Shape;870;p23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3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3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3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4" name="Google Shape;874;p23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875" name="Google Shape;875;p23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23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890" name="Google Shape;890;p23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2642550" y="3551125"/>
            <a:ext cx="3858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1515600" y="1623200"/>
            <a:ext cx="61164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3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7"/>
          <p:cNvSpPr/>
          <p:nvPr/>
        </p:nvSpPr>
        <p:spPr>
          <a:xfrm>
            <a:off x="664748" y="3698468"/>
            <a:ext cx="367634" cy="425467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7"/>
          <p:cNvSpPr/>
          <p:nvPr/>
        </p:nvSpPr>
        <p:spPr>
          <a:xfrm>
            <a:off x="1241944" y="4123846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7"/>
          <p:cNvSpPr/>
          <p:nvPr/>
        </p:nvSpPr>
        <p:spPr>
          <a:xfrm>
            <a:off x="7763929" y="2571751"/>
            <a:ext cx="221246" cy="190539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7"/>
          <p:cNvSpPr/>
          <p:nvPr/>
        </p:nvSpPr>
        <p:spPr>
          <a:xfrm rot="-2204089">
            <a:off x="792512" y="1097533"/>
            <a:ext cx="277348" cy="160626"/>
          </a:xfrm>
          <a:custGeom>
            <a:avLst/>
            <a:gdLst/>
            <a:ahLst/>
            <a:cxnLst/>
            <a:rect l="l" t="t" r="r" b="b"/>
            <a:pathLst>
              <a:path w="5736" h="3322" extrusionOk="0">
                <a:moveTo>
                  <a:pt x="1456" y="289"/>
                </a:moveTo>
                <a:cubicBezTo>
                  <a:pt x="2032" y="289"/>
                  <a:pt x="2534" y="879"/>
                  <a:pt x="2778" y="1349"/>
                </a:cubicBezTo>
                <a:cubicBezTo>
                  <a:pt x="2792" y="1372"/>
                  <a:pt x="2806" y="1386"/>
                  <a:pt x="2823" y="1389"/>
                </a:cubicBezTo>
                <a:cubicBezTo>
                  <a:pt x="2826" y="1391"/>
                  <a:pt x="2830" y="1392"/>
                  <a:pt x="2834" y="1392"/>
                </a:cubicBezTo>
                <a:cubicBezTo>
                  <a:pt x="2839" y="1392"/>
                  <a:pt x="2844" y="1391"/>
                  <a:pt x="2849" y="1389"/>
                </a:cubicBezTo>
                <a:cubicBezTo>
                  <a:pt x="2853" y="1389"/>
                  <a:pt x="2856" y="1386"/>
                  <a:pt x="2859" y="1383"/>
                </a:cubicBezTo>
                <a:lnTo>
                  <a:pt x="2863" y="1383"/>
                </a:lnTo>
                <a:cubicBezTo>
                  <a:pt x="3248" y="1157"/>
                  <a:pt x="3548" y="835"/>
                  <a:pt x="3974" y="663"/>
                </a:cubicBezTo>
                <a:cubicBezTo>
                  <a:pt x="4137" y="596"/>
                  <a:pt x="4304" y="556"/>
                  <a:pt x="4451" y="556"/>
                </a:cubicBezTo>
                <a:cubicBezTo>
                  <a:pt x="4750" y="556"/>
                  <a:pt x="4961" y="727"/>
                  <a:pt x="4863" y="1197"/>
                </a:cubicBezTo>
                <a:cubicBezTo>
                  <a:pt x="4752" y="1737"/>
                  <a:pt x="4262" y="2133"/>
                  <a:pt x="3819" y="2414"/>
                </a:cubicBezTo>
                <a:cubicBezTo>
                  <a:pt x="3414" y="2670"/>
                  <a:pt x="2940" y="2788"/>
                  <a:pt x="2531" y="3022"/>
                </a:cubicBezTo>
                <a:cubicBezTo>
                  <a:pt x="1930" y="2569"/>
                  <a:pt x="1234" y="2058"/>
                  <a:pt x="903" y="1376"/>
                </a:cubicBezTo>
                <a:cubicBezTo>
                  <a:pt x="707" y="974"/>
                  <a:pt x="784" y="406"/>
                  <a:pt x="1295" y="305"/>
                </a:cubicBezTo>
                <a:cubicBezTo>
                  <a:pt x="1349" y="294"/>
                  <a:pt x="1403" y="289"/>
                  <a:pt x="1456" y="289"/>
                </a:cubicBezTo>
                <a:close/>
                <a:moveTo>
                  <a:pt x="1324" y="1"/>
                </a:moveTo>
                <a:cubicBezTo>
                  <a:pt x="992" y="1"/>
                  <a:pt x="692" y="144"/>
                  <a:pt x="524" y="497"/>
                </a:cubicBezTo>
                <a:cubicBezTo>
                  <a:pt x="0" y="1586"/>
                  <a:pt x="1683" y="2748"/>
                  <a:pt x="2390" y="3278"/>
                </a:cubicBezTo>
                <a:cubicBezTo>
                  <a:pt x="2429" y="3309"/>
                  <a:pt x="2473" y="3322"/>
                  <a:pt x="2515" y="3322"/>
                </a:cubicBezTo>
                <a:cubicBezTo>
                  <a:pt x="2555" y="3322"/>
                  <a:pt x="2593" y="3310"/>
                  <a:pt x="2623" y="3292"/>
                </a:cubicBezTo>
                <a:cubicBezTo>
                  <a:pt x="3715" y="3208"/>
                  <a:pt x="5735" y="1968"/>
                  <a:pt x="5218" y="683"/>
                </a:cubicBezTo>
                <a:cubicBezTo>
                  <a:pt x="5079" y="337"/>
                  <a:pt x="4787" y="201"/>
                  <a:pt x="4452" y="201"/>
                </a:cubicBezTo>
                <a:cubicBezTo>
                  <a:pt x="3854" y="201"/>
                  <a:pt x="3116" y="636"/>
                  <a:pt x="2856" y="1096"/>
                </a:cubicBezTo>
                <a:cubicBezTo>
                  <a:pt x="2686" y="510"/>
                  <a:pt x="1949" y="1"/>
                  <a:pt x="13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7"/>
          <p:cNvSpPr/>
          <p:nvPr/>
        </p:nvSpPr>
        <p:spPr>
          <a:xfrm>
            <a:off x="8108264" y="509977"/>
            <a:ext cx="390729" cy="366336"/>
          </a:xfrm>
          <a:custGeom>
            <a:avLst/>
            <a:gdLst/>
            <a:ahLst/>
            <a:cxnLst/>
            <a:rect l="l" t="t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7"/>
          <p:cNvSpPr txBox="1">
            <a:spLocks noGrp="1"/>
          </p:cNvSpPr>
          <p:nvPr>
            <p:ph type="subTitle" idx="1"/>
          </p:nvPr>
        </p:nvSpPr>
        <p:spPr>
          <a:xfrm>
            <a:off x="6133750" y="390755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subTitle" idx="2"/>
          </p:nvPr>
        </p:nvSpPr>
        <p:spPr>
          <a:xfrm>
            <a:off x="6133750" y="344837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3"/>
          </p:nvPr>
        </p:nvSpPr>
        <p:spPr>
          <a:xfrm>
            <a:off x="2711175" y="390755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subTitle" idx="4"/>
          </p:nvPr>
        </p:nvSpPr>
        <p:spPr>
          <a:xfrm>
            <a:off x="2711175" y="344837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5"/>
          </p:nvPr>
        </p:nvSpPr>
        <p:spPr>
          <a:xfrm>
            <a:off x="4815950" y="208660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ubTitle" idx="6"/>
          </p:nvPr>
        </p:nvSpPr>
        <p:spPr>
          <a:xfrm>
            <a:off x="4815950" y="162742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7"/>
          </p:nvPr>
        </p:nvSpPr>
        <p:spPr>
          <a:xfrm>
            <a:off x="1012375" y="208660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subTitle" idx="8"/>
          </p:nvPr>
        </p:nvSpPr>
        <p:spPr>
          <a:xfrm>
            <a:off x="1012375" y="162742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93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"/>
          <p:cNvSpPr/>
          <p:nvPr/>
        </p:nvSpPr>
        <p:spPr>
          <a:xfrm>
            <a:off x="478337" y="9684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/>
          <p:nvPr/>
        </p:nvSpPr>
        <p:spPr>
          <a:xfrm>
            <a:off x="0" y="3831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/>
          <p:nvPr/>
        </p:nvSpPr>
        <p:spPr>
          <a:xfrm rot="10800000">
            <a:off x="8665675" y="37355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/>
          <p:nvPr/>
        </p:nvSpPr>
        <p:spPr>
          <a:xfrm>
            <a:off x="8579172" y="36950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6"/>
          <p:cNvGrpSpPr/>
          <p:nvPr/>
        </p:nvGrpSpPr>
        <p:grpSpPr>
          <a:xfrm>
            <a:off x="8323052" y="4333293"/>
            <a:ext cx="646662" cy="405986"/>
            <a:chOff x="6925510" y="205316"/>
            <a:chExt cx="905688" cy="530354"/>
          </a:xfrm>
        </p:grpSpPr>
        <p:sp>
          <p:nvSpPr>
            <p:cNvPr id="360" name="Google Shape;360;p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6"/>
          <p:cNvSpPr/>
          <p:nvPr/>
        </p:nvSpPr>
        <p:spPr>
          <a:xfrm>
            <a:off x="8851501" y="47392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6"/>
          <p:cNvSpPr/>
          <p:nvPr/>
        </p:nvSpPr>
        <p:spPr>
          <a:xfrm>
            <a:off x="6588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67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3550875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7650038" y="1996712"/>
            <a:ext cx="250106" cy="247213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 rot="-2401048">
            <a:off x="7614045" y="3132826"/>
            <a:ext cx="330404" cy="19160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3"/>
          <p:cNvGrpSpPr/>
          <p:nvPr/>
        </p:nvGrpSpPr>
        <p:grpSpPr>
          <a:xfrm rot="-640298">
            <a:off x="7143312" y="799894"/>
            <a:ext cx="948154" cy="903796"/>
            <a:chOff x="984375" y="2346230"/>
            <a:chExt cx="468336" cy="446495"/>
          </a:xfrm>
        </p:grpSpPr>
        <p:sp>
          <p:nvSpPr>
            <p:cNvPr id="148" name="Google Shape;148;p3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7571778" y="3329054"/>
            <a:ext cx="1156401" cy="1545073"/>
            <a:chOff x="1517975" y="4132611"/>
            <a:chExt cx="698732" cy="933635"/>
          </a:xfrm>
        </p:grpSpPr>
        <p:sp>
          <p:nvSpPr>
            <p:cNvPr id="153" name="Google Shape;153;p3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3"/>
          <p:cNvGrpSpPr/>
          <p:nvPr/>
        </p:nvGrpSpPr>
        <p:grpSpPr>
          <a:xfrm>
            <a:off x="430034" y="329700"/>
            <a:ext cx="1099080" cy="1113371"/>
            <a:chOff x="918850" y="1629150"/>
            <a:chExt cx="442250" cy="453124"/>
          </a:xfrm>
        </p:grpSpPr>
        <p:sp>
          <p:nvSpPr>
            <p:cNvPr id="161" name="Google Shape;161;p3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3"/>
          <p:cNvSpPr/>
          <p:nvPr/>
        </p:nvSpPr>
        <p:spPr>
          <a:xfrm>
            <a:off x="430078" y="3408216"/>
            <a:ext cx="181622" cy="179557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-4374" y="1171632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1022381" y="1609177"/>
            <a:ext cx="282477" cy="27925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719348" y="21786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8381244" y="2954433"/>
            <a:ext cx="215369" cy="249248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8600826" y="3205752"/>
            <a:ext cx="136503" cy="157977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 rot="737986">
            <a:off x="883061" y="2833044"/>
            <a:ext cx="373567" cy="493002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180524" y="221400"/>
            <a:ext cx="181624" cy="17953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7571851" y="267849"/>
            <a:ext cx="275031" cy="23902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 rot="-3165896" flipH="1">
            <a:off x="8296524" y="1549870"/>
            <a:ext cx="445159" cy="715100"/>
            <a:chOff x="304350" y="3911000"/>
            <a:chExt cx="581394" cy="933655"/>
          </a:xfrm>
        </p:grpSpPr>
        <p:sp>
          <p:nvSpPr>
            <p:cNvPr id="183" name="Google Shape;183;p3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3"/>
          <p:cNvSpPr/>
          <p:nvPr/>
        </p:nvSpPr>
        <p:spPr>
          <a:xfrm>
            <a:off x="8129686" y="327349"/>
            <a:ext cx="181624" cy="17953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 rot="-2400990">
            <a:off x="8293721" y="775507"/>
            <a:ext cx="274116" cy="15896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 rot="-1269684">
            <a:off x="8200397" y="2273670"/>
            <a:ext cx="401241" cy="565383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32439" y="4150249"/>
            <a:ext cx="250093" cy="226164"/>
          </a:xfrm>
          <a:custGeom>
            <a:avLst/>
            <a:gdLst/>
            <a:ahLst/>
            <a:cxnLst/>
            <a:rect l="l" t="t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lnTo>
                  <a:pt x="3223" y="1798"/>
                </a:ln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lnTo>
                  <a:pt x="2471" y="3688"/>
                </a:ln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lnTo>
                  <a:pt x="3823" y="3509"/>
                </a:ln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 rot="-2401089">
            <a:off x="289995" y="2838395"/>
            <a:ext cx="336282" cy="195011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3"/>
          <p:cNvGrpSpPr/>
          <p:nvPr/>
        </p:nvGrpSpPr>
        <p:grpSpPr>
          <a:xfrm>
            <a:off x="584943" y="3766648"/>
            <a:ext cx="881836" cy="929636"/>
            <a:chOff x="2553549" y="1320203"/>
            <a:chExt cx="470564" cy="580913"/>
          </a:xfrm>
        </p:grpSpPr>
        <p:sp>
          <p:nvSpPr>
            <p:cNvPr id="199" name="Google Shape;199;p3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3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201" name="Google Shape;201;p3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202" name="Google Shape;202;p3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3" name="Google Shape;203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205;p3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206;p3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3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208;p3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09" name="Google Shape;209;p3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1" name="Google Shape;211;p3"/>
          <p:cNvSpPr/>
          <p:nvPr/>
        </p:nvSpPr>
        <p:spPr>
          <a:xfrm rot="-2400963">
            <a:off x="497042" y="4763077"/>
            <a:ext cx="205277" cy="11904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 hasCustomPrompt="1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grpSp>
        <p:nvGrpSpPr>
          <p:cNvPr id="213" name="Google Shape;213;p3"/>
          <p:cNvGrpSpPr/>
          <p:nvPr/>
        </p:nvGrpSpPr>
        <p:grpSpPr>
          <a:xfrm>
            <a:off x="-4374" y="221400"/>
            <a:ext cx="8942875" cy="4712774"/>
            <a:chOff x="-4374" y="221400"/>
            <a:chExt cx="8942875" cy="4712774"/>
          </a:xfrm>
        </p:grpSpPr>
        <p:sp>
          <p:nvSpPr>
            <p:cNvPr id="214" name="Google Shape;214;p3"/>
            <p:cNvSpPr/>
            <p:nvPr/>
          </p:nvSpPr>
          <p:spPr>
            <a:xfrm>
              <a:off x="7650038" y="1996712"/>
              <a:ext cx="250106" cy="247213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 rot="-2401048">
              <a:off x="7614045" y="3132826"/>
              <a:ext cx="330404" cy="191602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3"/>
            <p:cNvGrpSpPr/>
            <p:nvPr/>
          </p:nvGrpSpPr>
          <p:grpSpPr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1139896" y="2346230"/>
                <a:ext cx="312816" cy="368096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11160" y="2434726"/>
                <a:ext cx="65495" cy="68029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272016" y="2615733"/>
                <a:ext cx="71031" cy="50953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984375" y="2470319"/>
                <a:ext cx="249543" cy="322406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3"/>
            <p:cNvGrpSpPr/>
            <p:nvPr/>
          </p:nvGrpSpPr>
          <p:grpSpPr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3"/>
            <p:cNvGrpSpPr/>
            <p:nvPr/>
          </p:nvGrpSpPr>
          <p:grpSpPr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230" name="Google Shape;230;p3"/>
              <p:cNvSpPr/>
              <p:nvPr/>
            </p:nvSpPr>
            <p:spPr>
              <a:xfrm>
                <a:off x="1015722" y="1741872"/>
                <a:ext cx="267869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1016680" y="1729347"/>
                <a:ext cx="282406" cy="27515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1150678" y="1629150"/>
                <a:ext cx="11694" cy="530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248317" y="1682188"/>
                <a:ext cx="31151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308638" y="1782322"/>
                <a:ext cx="52462" cy="28084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1297711" y="1901817"/>
                <a:ext cx="51056" cy="23004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1208444" y="2023454"/>
                <a:ext cx="40321" cy="45401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102721" y="2034636"/>
                <a:ext cx="14282" cy="4763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950896" y="2001408"/>
                <a:ext cx="62271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923483" y="1883030"/>
                <a:ext cx="68724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918850" y="1768104"/>
                <a:ext cx="74507" cy="1917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1011505" y="1660877"/>
                <a:ext cx="34921" cy="38691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" name="Google Shape;242;p3"/>
            <p:cNvSpPr/>
            <p:nvPr/>
          </p:nvSpPr>
          <p:spPr>
            <a:xfrm>
              <a:off x="430078" y="3408216"/>
              <a:ext cx="181622" cy="179557"/>
            </a:xfrm>
            <a:custGeom>
              <a:avLst/>
              <a:gdLst/>
              <a:ahLst/>
              <a:cxnLst/>
              <a:rect l="l" t="t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4374" y="1171632"/>
              <a:ext cx="723730" cy="1113355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022381" y="1609177"/>
              <a:ext cx="282477" cy="279259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19348" y="2178602"/>
              <a:ext cx="282501" cy="245514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8381244" y="2954433"/>
              <a:ext cx="215369" cy="249248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8600826" y="3205752"/>
              <a:ext cx="136503" cy="157977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 rot="737986">
              <a:off x="883061" y="2833044"/>
              <a:ext cx="373567" cy="493002"/>
            </a:xfrm>
            <a:custGeom>
              <a:avLst/>
              <a:gdLst/>
              <a:ahLst/>
              <a:cxnLst/>
              <a:rect l="l" t="t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0524" y="221400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7571851" y="267849"/>
              <a:ext cx="275031" cy="239022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" name="Google Shape;251;p3"/>
            <p:cNvGrpSpPr/>
            <p:nvPr/>
          </p:nvGrpSpPr>
          <p:grpSpPr>
            <a:xfrm rot="-3165896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252" name="Google Shape;252;p3"/>
              <p:cNvSpPr/>
              <p:nvPr/>
            </p:nvSpPr>
            <p:spPr>
              <a:xfrm>
                <a:off x="317622" y="4003813"/>
                <a:ext cx="91581" cy="11434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40801" y="4042309"/>
                <a:ext cx="97031" cy="155565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04350" y="4191285"/>
                <a:ext cx="144667" cy="109071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507027" y="4204908"/>
                <a:ext cx="111884" cy="18870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16699" y="4391765"/>
                <a:ext cx="234051" cy="117817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08629" y="4335822"/>
                <a:ext cx="114872" cy="219989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51240" y="4538675"/>
                <a:ext cx="297815" cy="104281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734094" y="4511736"/>
                <a:ext cx="128495" cy="19388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436055" y="4691561"/>
                <a:ext cx="329895" cy="87143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2349" y="3911000"/>
                <a:ext cx="483395" cy="93365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3"/>
            <p:cNvSpPr/>
            <p:nvPr/>
          </p:nvSpPr>
          <p:spPr>
            <a:xfrm>
              <a:off x="8129686" y="327349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 rot="-2400990">
              <a:off x="8293721" y="775507"/>
              <a:ext cx="274116" cy="15896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 rot="-1269684">
              <a:off x="8200397" y="2273670"/>
              <a:ext cx="401241" cy="565383"/>
            </a:xfrm>
            <a:custGeom>
              <a:avLst/>
              <a:gdLst/>
              <a:ahLst/>
              <a:cxnLst/>
              <a:rect l="l" t="t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lnTo>
                    <a:pt x="8466" y="14761"/>
                  </a:ln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lnTo>
                    <a:pt x="3120" y="5691"/>
                  </a:ln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32439" y="4150249"/>
              <a:ext cx="250093" cy="226164"/>
            </a:xfrm>
            <a:custGeom>
              <a:avLst/>
              <a:gdLst/>
              <a:ahLst/>
              <a:cxnLst/>
              <a:rect l="l" t="t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lnTo>
                    <a:pt x="3223" y="1798"/>
                  </a:ln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lnTo>
                    <a:pt x="2471" y="3688"/>
                  </a:ln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lnTo>
                    <a:pt x="3823" y="3509"/>
                  </a:ln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 rot="-2401089">
              <a:off x="289995" y="2838395"/>
              <a:ext cx="336282" cy="195011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2563207" y="1336854"/>
                <a:ext cx="451246" cy="3215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" name="Google Shape;269;p3"/>
              <p:cNvGrpSpPr/>
              <p:nvPr/>
            </p:nvGrpSpPr>
            <p:grpSpPr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2770988" y="1547372"/>
                    <a:ext cx="103209" cy="126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72" name="Google Shape;272;p3"/>
                  <p:cNvGrpSpPr/>
                  <p:nvPr/>
                </p:nvGrpSpPr>
                <p:grpSpPr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273" name="Google Shape;273;p3"/>
                    <p:cNvSpPr/>
                    <p:nvPr/>
                  </p:nvSpPr>
                  <p:spPr>
                    <a:xfrm>
                      <a:off x="2765855" y="1336081"/>
                      <a:ext cx="250412" cy="218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" name="Google Shape;274;p3"/>
                    <p:cNvSpPr/>
                    <p:nvPr/>
                  </p:nvSpPr>
                  <p:spPr>
                    <a:xfrm>
                      <a:off x="2858307" y="1334461"/>
                      <a:ext cx="163144" cy="3400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" name="Google Shape;275;p3"/>
                    <p:cNvSpPr/>
                    <p:nvPr/>
                  </p:nvSpPr>
                  <p:spPr>
                    <a:xfrm>
                      <a:off x="2555011" y="1332053"/>
                      <a:ext cx="470564" cy="1540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lnTo>
                            <a:pt x="602" y="1673"/>
                          </a:ln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lnTo>
                            <a:pt x="9828" y="136"/>
                          </a:ln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" name="Google Shape;276;p3"/>
                    <p:cNvSpPr/>
                    <p:nvPr/>
                  </p:nvSpPr>
                  <p:spPr>
                    <a:xfrm>
                      <a:off x="2699927" y="1480240"/>
                      <a:ext cx="81820" cy="1478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lnTo>
                            <a:pt x="380" y="2862"/>
                          </a:ln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" name="Google Shape;277;p3"/>
                    <p:cNvSpPr/>
                    <p:nvPr/>
                  </p:nvSpPr>
                  <p:spPr>
                    <a:xfrm>
                      <a:off x="2707988" y="1577894"/>
                      <a:ext cx="91861" cy="50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78" name="Google Shape;278;p3"/>
                <p:cNvSpPr/>
                <p:nvPr/>
              </p:nvSpPr>
              <p:spPr>
                <a:xfrm>
                  <a:off x="2749147" y="1675022"/>
                  <a:ext cx="248385" cy="15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lnTo>
                        <a:pt x="3746" y="1006"/>
                      </a:ln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2696099" y="1718462"/>
                  <a:ext cx="174311" cy="19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0" name="Google Shape;280;p3"/>
            <p:cNvSpPr/>
            <p:nvPr/>
          </p:nvSpPr>
          <p:spPr>
            <a:xfrm rot="-2400963">
              <a:off x="497042" y="4763077"/>
              <a:ext cx="205277" cy="11904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7134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713225" y="3008376"/>
            <a:ext cx="771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1839623" y="3758175"/>
            <a:ext cx="5464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 hasCustomPrompt="1"/>
          </p:nvPr>
        </p:nvSpPr>
        <p:spPr>
          <a:xfrm>
            <a:off x="3097425" y="1699161"/>
            <a:ext cx="29490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sp>
        <p:nvSpPr>
          <p:cNvPr id="640" name="Google Shape;640;p16"/>
          <p:cNvSpPr/>
          <p:nvPr/>
        </p:nvSpPr>
        <p:spPr>
          <a:xfrm>
            <a:off x="8504603" y="1404835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6"/>
          <p:cNvSpPr/>
          <p:nvPr/>
        </p:nvSpPr>
        <p:spPr>
          <a:xfrm rot="-2089191">
            <a:off x="4969419" y="569023"/>
            <a:ext cx="737496" cy="673307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6"/>
          <p:cNvSpPr/>
          <p:nvPr/>
        </p:nvSpPr>
        <p:spPr>
          <a:xfrm>
            <a:off x="366390" y="3195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6"/>
          <p:cNvSpPr/>
          <p:nvPr/>
        </p:nvSpPr>
        <p:spPr>
          <a:xfrm rot="4884482">
            <a:off x="409449" y="1372481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16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645" name="Google Shape;645;p16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16"/>
          <p:cNvGrpSpPr/>
          <p:nvPr/>
        </p:nvGrpSpPr>
        <p:grpSpPr>
          <a:xfrm rot="1036574" flipH="1">
            <a:off x="7642524" y="378323"/>
            <a:ext cx="1214157" cy="735853"/>
            <a:chOff x="478326" y="2825649"/>
            <a:chExt cx="1012293" cy="613511"/>
          </a:xfrm>
        </p:grpSpPr>
        <p:sp>
          <p:nvSpPr>
            <p:cNvPr id="650" name="Google Shape;650;p16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16"/>
          <p:cNvGrpSpPr/>
          <p:nvPr/>
        </p:nvGrpSpPr>
        <p:grpSpPr>
          <a:xfrm rot="-464938">
            <a:off x="942235" y="505365"/>
            <a:ext cx="1240161" cy="1256344"/>
            <a:chOff x="918850" y="1629150"/>
            <a:chExt cx="442250" cy="453124"/>
          </a:xfrm>
        </p:grpSpPr>
        <p:sp>
          <p:nvSpPr>
            <p:cNvPr id="656" name="Google Shape;656;p1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6"/>
          <p:cNvSpPr/>
          <p:nvPr/>
        </p:nvSpPr>
        <p:spPr>
          <a:xfrm>
            <a:off x="7222487" y="1157491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16"/>
          <p:cNvGrpSpPr/>
          <p:nvPr/>
        </p:nvGrpSpPr>
        <p:grpSpPr>
          <a:xfrm>
            <a:off x="3078207" y="194296"/>
            <a:ext cx="1049512" cy="690415"/>
            <a:chOff x="6925510" y="205316"/>
            <a:chExt cx="905688" cy="530354"/>
          </a:xfrm>
        </p:grpSpPr>
        <p:sp>
          <p:nvSpPr>
            <p:cNvPr id="670" name="Google Shape;670;p1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16"/>
          <p:cNvSpPr/>
          <p:nvPr/>
        </p:nvSpPr>
        <p:spPr>
          <a:xfrm rot="4884592">
            <a:off x="4555988" y="344177"/>
            <a:ext cx="263290" cy="29349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6"/>
          <p:cNvSpPr/>
          <p:nvPr/>
        </p:nvSpPr>
        <p:spPr>
          <a:xfrm>
            <a:off x="2261458" y="232619"/>
            <a:ext cx="421602" cy="41683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6"/>
          <p:cNvSpPr/>
          <p:nvPr/>
        </p:nvSpPr>
        <p:spPr>
          <a:xfrm>
            <a:off x="5926576" y="598309"/>
            <a:ext cx="170818" cy="188692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6"/>
          <p:cNvSpPr/>
          <p:nvPr/>
        </p:nvSpPr>
        <p:spPr>
          <a:xfrm>
            <a:off x="5736855" y="763141"/>
            <a:ext cx="108267" cy="11961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6"/>
          <p:cNvSpPr/>
          <p:nvPr/>
        </p:nvSpPr>
        <p:spPr>
          <a:xfrm>
            <a:off x="2568350" y="1117475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6"/>
          <p:cNvSpPr/>
          <p:nvPr/>
        </p:nvSpPr>
        <p:spPr>
          <a:xfrm>
            <a:off x="4185912" y="910166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14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8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653" name="Google Shape;653;p8"/>
            <p:cNvSpPr/>
            <p:nvPr/>
          </p:nvSpPr>
          <p:spPr>
            <a:xfrm>
              <a:off x="-18385" y="-760747"/>
              <a:ext cx="9292411" cy="6624860"/>
            </a:xfrm>
            <a:custGeom>
              <a:avLst/>
              <a:gdLst/>
              <a:ahLst/>
              <a:cxnLst/>
              <a:rect l="l" t="t" r="r" b="b"/>
              <a:pathLst>
                <a:path w="253320" h="180600" extrusionOk="0">
                  <a:moveTo>
                    <a:pt x="1" y="1"/>
                  </a:moveTo>
                  <a:lnTo>
                    <a:pt x="1" y="180599"/>
                  </a:lnTo>
                  <a:lnTo>
                    <a:pt x="253319" y="180599"/>
                  </a:lnTo>
                  <a:lnTo>
                    <a:pt x="253319" y="1"/>
                  </a:ln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8" name="Google Shape;678;p8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8"/>
          <p:cNvSpPr txBox="1">
            <a:spLocks noGrp="1"/>
          </p:cNvSpPr>
          <p:nvPr>
            <p:ph type="title"/>
          </p:nvPr>
        </p:nvSpPr>
        <p:spPr>
          <a:xfrm>
            <a:off x="1388100" y="1400175"/>
            <a:ext cx="6367800" cy="16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80" name="Google Shape;680;p8"/>
          <p:cNvGrpSpPr/>
          <p:nvPr/>
        </p:nvGrpSpPr>
        <p:grpSpPr>
          <a:xfrm>
            <a:off x="510530" y="4451818"/>
            <a:ext cx="832902" cy="887270"/>
            <a:chOff x="2293493" y="3811393"/>
            <a:chExt cx="832902" cy="887270"/>
          </a:xfrm>
        </p:grpSpPr>
        <p:sp>
          <p:nvSpPr>
            <p:cNvPr id="681" name="Google Shape;681;p8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8"/>
          <p:cNvGrpSpPr/>
          <p:nvPr/>
        </p:nvGrpSpPr>
        <p:grpSpPr>
          <a:xfrm rot="5083635">
            <a:off x="941722" y="4546696"/>
            <a:ext cx="829804" cy="964751"/>
            <a:chOff x="3391288" y="4486192"/>
            <a:chExt cx="829778" cy="964720"/>
          </a:xfrm>
        </p:grpSpPr>
        <p:sp>
          <p:nvSpPr>
            <p:cNvPr id="689" name="Google Shape;689;p8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3391288" y="4536796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3799906" y="5036031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8"/>
          <p:cNvGrpSpPr/>
          <p:nvPr/>
        </p:nvGrpSpPr>
        <p:grpSpPr>
          <a:xfrm>
            <a:off x="31098" y="3908677"/>
            <a:ext cx="736065" cy="1326494"/>
            <a:chOff x="1672423" y="3253452"/>
            <a:chExt cx="736065" cy="1326494"/>
          </a:xfrm>
        </p:grpSpPr>
        <p:sp>
          <p:nvSpPr>
            <p:cNvPr id="707" name="Google Shape;707;p8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8"/>
          <p:cNvGrpSpPr/>
          <p:nvPr/>
        </p:nvGrpSpPr>
        <p:grpSpPr>
          <a:xfrm>
            <a:off x="7808236" y="1852291"/>
            <a:ext cx="819771" cy="865634"/>
            <a:chOff x="7088286" y="1674216"/>
            <a:chExt cx="819771" cy="865634"/>
          </a:xfrm>
        </p:grpSpPr>
        <p:grpSp>
          <p:nvGrpSpPr>
            <p:cNvPr id="717" name="Google Shape;717;p8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718" name="Google Shape;718;p8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8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8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8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8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8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7" name="Google Shape;727;p8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" name="Google Shape;728;p8"/>
          <p:cNvGrpSpPr/>
          <p:nvPr/>
        </p:nvGrpSpPr>
        <p:grpSpPr>
          <a:xfrm>
            <a:off x="7950716" y="3743417"/>
            <a:ext cx="838202" cy="1491764"/>
            <a:chOff x="6731516" y="350092"/>
            <a:chExt cx="838202" cy="1491764"/>
          </a:xfrm>
        </p:grpSpPr>
        <p:sp>
          <p:nvSpPr>
            <p:cNvPr id="729" name="Google Shape;729;p8"/>
            <p:cNvSpPr/>
            <p:nvPr/>
          </p:nvSpPr>
          <p:spPr>
            <a:xfrm>
              <a:off x="6911477" y="988507"/>
              <a:ext cx="171220" cy="251189"/>
            </a:xfrm>
            <a:custGeom>
              <a:avLst/>
              <a:gdLst/>
              <a:ahLst/>
              <a:cxnLst/>
              <a:rect l="l" t="t" r="r" b="b"/>
              <a:pathLst>
                <a:path w="6466" h="9486" extrusionOk="0">
                  <a:moveTo>
                    <a:pt x="2195" y="0"/>
                  </a:moveTo>
                  <a:cubicBezTo>
                    <a:pt x="1274" y="519"/>
                    <a:pt x="519" y="1298"/>
                    <a:pt x="0" y="2242"/>
                  </a:cubicBezTo>
                  <a:cubicBezTo>
                    <a:pt x="1864" y="4908"/>
                    <a:pt x="4035" y="7338"/>
                    <a:pt x="6465" y="9485"/>
                  </a:cubicBezTo>
                  <a:cubicBezTo>
                    <a:pt x="6277" y="7739"/>
                    <a:pt x="6064" y="5993"/>
                    <a:pt x="5805" y="4247"/>
                  </a:cubicBezTo>
                  <a:lnTo>
                    <a:pt x="2195" y="0"/>
                  </a:ln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6886479" y="1047850"/>
              <a:ext cx="211204" cy="385549"/>
            </a:xfrm>
            <a:custGeom>
              <a:avLst/>
              <a:gdLst/>
              <a:ahLst/>
              <a:cxnLst/>
              <a:rect l="l" t="t" r="r" b="b"/>
              <a:pathLst>
                <a:path w="7976" h="14560" extrusionOk="0">
                  <a:moveTo>
                    <a:pt x="944" y="1"/>
                  </a:moveTo>
                  <a:cubicBezTo>
                    <a:pt x="921" y="48"/>
                    <a:pt x="897" y="95"/>
                    <a:pt x="873" y="166"/>
                  </a:cubicBezTo>
                  <a:cubicBezTo>
                    <a:pt x="0" y="1888"/>
                    <a:pt x="95" y="3988"/>
                    <a:pt x="732" y="5805"/>
                  </a:cubicBezTo>
                  <a:cubicBezTo>
                    <a:pt x="1393" y="7645"/>
                    <a:pt x="2549" y="9226"/>
                    <a:pt x="3823" y="10713"/>
                  </a:cubicBezTo>
                  <a:cubicBezTo>
                    <a:pt x="4955" y="12058"/>
                    <a:pt x="6182" y="13308"/>
                    <a:pt x="7504" y="14488"/>
                  </a:cubicBezTo>
                  <a:cubicBezTo>
                    <a:pt x="7560" y="14537"/>
                    <a:pt x="7624" y="14559"/>
                    <a:pt x="7687" y="14559"/>
                  </a:cubicBezTo>
                  <a:cubicBezTo>
                    <a:pt x="7835" y="14559"/>
                    <a:pt x="7976" y="14435"/>
                    <a:pt x="7976" y="14252"/>
                  </a:cubicBezTo>
                  <a:cubicBezTo>
                    <a:pt x="7858" y="11916"/>
                    <a:pt x="7669" y="9580"/>
                    <a:pt x="7409" y="7244"/>
                  </a:cubicBezTo>
                  <a:cubicBezTo>
                    <a:pt x="4979" y="5097"/>
                    <a:pt x="2808" y="2667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7223865" y="901651"/>
              <a:ext cx="94375" cy="271182"/>
            </a:xfrm>
            <a:custGeom>
              <a:avLst/>
              <a:gdLst/>
              <a:ahLst/>
              <a:cxnLst/>
              <a:rect l="l" t="t" r="r" b="b"/>
              <a:pathLst>
                <a:path w="3564" h="10241" extrusionOk="0">
                  <a:moveTo>
                    <a:pt x="971" y="0"/>
                  </a:moveTo>
                  <a:cubicBezTo>
                    <a:pt x="797" y="0"/>
                    <a:pt x="622" y="8"/>
                    <a:pt x="449" y="24"/>
                  </a:cubicBezTo>
                  <a:lnTo>
                    <a:pt x="1" y="5592"/>
                  </a:lnTo>
                  <a:cubicBezTo>
                    <a:pt x="803" y="7173"/>
                    <a:pt x="1653" y="8707"/>
                    <a:pt x="2526" y="10241"/>
                  </a:cubicBezTo>
                  <a:cubicBezTo>
                    <a:pt x="3233" y="7079"/>
                    <a:pt x="3564" y="3823"/>
                    <a:pt x="3517" y="590"/>
                  </a:cubicBezTo>
                  <a:cubicBezTo>
                    <a:pt x="2730" y="197"/>
                    <a:pt x="1845" y="0"/>
                    <a:pt x="971" y="0"/>
                  </a:cubicBezTo>
                  <a:close/>
                </a:path>
              </a:pathLst>
            </a:custGeom>
            <a:solidFill>
              <a:srgbClr val="DD5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7290728" y="917275"/>
              <a:ext cx="134995" cy="418252"/>
            </a:xfrm>
            <a:custGeom>
              <a:avLst/>
              <a:gdLst/>
              <a:ahLst/>
              <a:cxnLst/>
              <a:rect l="l" t="t" r="r" b="b"/>
              <a:pathLst>
                <a:path w="5098" h="15795" extrusionOk="0">
                  <a:moveTo>
                    <a:pt x="992" y="0"/>
                  </a:moveTo>
                  <a:lnTo>
                    <a:pt x="992" y="0"/>
                  </a:lnTo>
                  <a:cubicBezTo>
                    <a:pt x="1039" y="3233"/>
                    <a:pt x="708" y="6489"/>
                    <a:pt x="1" y="9651"/>
                  </a:cubicBezTo>
                  <a:cubicBezTo>
                    <a:pt x="1157" y="11703"/>
                    <a:pt x="2360" y="13709"/>
                    <a:pt x="3634" y="15667"/>
                  </a:cubicBezTo>
                  <a:cubicBezTo>
                    <a:pt x="3692" y="15755"/>
                    <a:pt x="3778" y="15794"/>
                    <a:pt x="3864" y="15794"/>
                  </a:cubicBezTo>
                  <a:cubicBezTo>
                    <a:pt x="3988" y="15794"/>
                    <a:pt x="4112" y="15712"/>
                    <a:pt x="4153" y="15573"/>
                  </a:cubicBezTo>
                  <a:cubicBezTo>
                    <a:pt x="4531" y="13851"/>
                    <a:pt x="4790" y="12105"/>
                    <a:pt x="4932" y="10359"/>
                  </a:cubicBezTo>
                  <a:cubicBezTo>
                    <a:pt x="5097" y="8424"/>
                    <a:pt x="5097" y="6442"/>
                    <a:pt x="4554" y="4578"/>
                  </a:cubicBezTo>
                  <a:cubicBezTo>
                    <a:pt x="4012" y="2714"/>
                    <a:pt x="2856" y="968"/>
                    <a:pt x="1157" y="71"/>
                  </a:cubicBezTo>
                  <a:lnTo>
                    <a:pt x="9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6869611" y="353693"/>
              <a:ext cx="114976" cy="189332"/>
            </a:xfrm>
            <a:custGeom>
              <a:avLst/>
              <a:gdLst/>
              <a:ahLst/>
              <a:cxnLst/>
              <a:rect l="l" t="t" r="r" b="b"/>
              <a:pathLst>
                <a:path w="4342" h="7150" extrusionOk="0">
                  <a:moveTo>
                    <a:pt x="1345" y="0"/>
                  </a:moveTo>
                  <a:lnTo>
                    <a:pt x="1322" y="24"/>
                  </a:lnTo>
                  <a:cubicBezTo>
                    <a:pt x="1086" y="401"/>
                    <a:pt x="944" y="802"/>
                    <a:pt x="873" y="1251"/>
                  </a:cubicBezTo>
                  <a:cubicBezTo>
                    <a:pt x="472" y="3186"/>
                    <a:pt x="189" y="5168"/>
                    <a:pt x="0" y="7150"/>
                  </a:cubicBezTo>
                  <a:lnTo>
                    <a:pt x="4342" y="5734"/>
                  </a:lnTo>
                  <a:cubicBezTo>
                    <a:pt x="3422" y="3775"/>
                    <a:pt x="2431" y="1864"/>
                    <a:pt x="1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6905227" y="350092"/>
              <a:ext cx="150592" cy="155438"/>
            </a:xfrm>
            <a:custGeom>
              <a:avLst/>
              <a:gdLst/>
              <a:ahLst/>
              <a:cxnLst/>
              <a:rect l="l" t="t" r="r" b="b"/>
              <a:pathLst>
                <a:path w="5687" h="5870" extrusionOk="0">
                  <a:moveTo>
                    <a:pt x="321" y="0"/>
                  </a:moveTo>
                  <a:cubicBezTo>
                    <a:pt x="201" y="0"/>
                    <a:pt x="88" y="49"/>
                    <a:pt x="0" y="136"/>
                  </a:cubicBezTo>
                  <a:cubicBezTo>
                    <a:pt x="1086" y="2000"/>
                    <a:pt x="2077" y="3911"/>
                    <a:pt x="2997" y="5870"/>
                  </a:cubicBezTo>
                  <a:lnTo>
                    <a:pt x="5687" y="4997"/>
                  </a:lnTo>
                  <a:cubicBezTo>
                    <a:pt x="4365" y="3510"/>
                    <a:pt x="2997" y="2095"/>
                    <a:pt x="1534" y="750"/>
                  </a:cubicBezTo>
                  <a:cubicBezTo>
                    <a:pt x="1227" y="419"/>
                    <a:pt x="850" y="160"/>
                    <a:pt x="449" y="18"/>
                  </a:cubicBezTo>
                  <a:cubicBezTo>
                    <a:pt x="406" y="6"/>
                    <a:pt x="363" y="0"/>
                    <a:pt x="3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6859602" y="505505"/>
              <a:ext cx="331185" cy="745968"/>
            </a:xfrm>
            <a:custGeom>
              <a:avLst/>
              <a:gdLst/>
              <a:ahLst/>
              <a:cxnLst/>
              <a:rect l="l" t="t" r="r" b="b"/>
              <a:pathLst>
                <a:path w="12507" h="28171" extrusionOk="0">
                  <a:moveTo>
                    <a:pt x="4720" y="1"/>
                  </a:moveTo>
                  <a:lnTo>
                    <a:pt x="378" y="1393"/>
                  </a:lnTo>
                  <a:cubicBezTo>
                    <a:pt x="1" y="5357"/>
                    <a:pt x="24" y="9368"/>
                    <a:pt x="496" y="13332"/>
                  </a:cubicBezTo>
                  <a:cubicBezTo>
                    <a:pt x="685" y="15055"/>
                    <a:pt x="992" y="16777"/>
                    <a:pt x="1700" y="18358"/>
                  </a:cubicBezTo>
                  <a:cubicBezTo>
                    <a:pt x="2337" y="19727"/>
                    <a:pt x="3281" y="20930"/>
                    <a:pt x="4224" y="22110"/>
                  </a:cubicBezTo>
                  <a:cubicBezTo>
                    <a:pt x="5805" y="24021"/>
                    <a:pt x="7433" y="25909"/>
                    <a:pt x="9085" y="27725"/>
                  </a:cubicBezTo>
                  <a:cubicBezTo>
                    <a:pt x="9359" y="28016"/>
                    <a:pt x="9732" y="28171"/>
                    <a:pt x="10105" y="28171"/>
                  </a:cubicBezTo>
                  <a:cubicBezTo>
                    <a:pt x="10246" y="28171"/>
                    <a:pt x="10388" y="28148"/>
                    <a:pt x="10524" y="28103"/>
                  </a:cubicBezTo>
                  <a:lnTo>
                    <a:pt x="12506" y="27466"/>
                  </a:lnTo>
                  <a:cubicBezTo>
                    <a:pt x="11869" y="22912"/>
                    <a:pt x="10973" y="18405"/>
                    <a:pt x="9840" y="13946"/>
                  </a:cubicBezTo>
                  <a:cubicBezTo>
                    <a:pt x="8566" y="9156"/>
                    <a:pt x="6843" y="4484"/>
                    <a:pt x="4720" y="1"/>
                  </a:cubicBez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6984562" y="483023"/>
              <a:ext cx="312438" cy="749781"/>
            </a:xfrm>
            <a:custGeom>
              <a:avLst/>
              <a:gdLst/>
              <a:ahLst/>
              <a:cxnLst/>
              <a:rect l="l" t="t" r="r" b="b"/>
              <a:pathLst>
                <a:path w="11799" h="28315" extrusionOk="0">
                  <a:moveTo>
                    <a:pt x="2691" y="0"/>
                  </a:moveTo>
                  <a:lnTo>
                    <a:pt x="1" y="850"/>
                  </a:lnTo>
                  <a:cubicBezTo>
                    <a:pt x="2124" y="5333"/>
                    <a:pt x="3847" y="10005"/>
                    <a:pt x="5121" y="14795"/>
                  </a:cubicBezTo>
                  <a:cubicBezTo>
                    <a:pt x="6254" y="19254"/>
                    <a:pt x="7127" y="23761"/>
                    <a:pt x="7764" y="28315"/>
                  </a:cubicBezTo>
                  <a:lnTo>
                    <a:pt x="10052" y="27583"/>
                  </a:lnTo>
                  <a:cubicBezTo>
                    <a:pt x="10572" y="27418"/>
                    <a:pt x="10949" y="26970"/>
                    <a:pt x="10996" y="26427"/>
                  </a:cubicBezTo>
                  <a:cubicBezTo>
                    <a:pt x="11279" y="23973"/>
                    <a:pt x="11492" y="21496"/>
                    <a:pt x="11657" y="19018"/>
                  </a:cubicBezTo>
                  <a:cubicBezTo>
                    <a:pt x="11728" y="17532"/>
                    <a:pt x="11799" y="15998"/>
                    <a:pt x="11515" y="14512"/>
                  </a:cubicBezTo>
                  <a:cubicBezTo>
                    <a:pt x="11185" y="12813"/>
                    <a:pt x="10430" y="11255"/>
                    <a:pt x="9557" y="9722"/>
                  </a:cubicBezTo>
                  <a:cubicBezTo>
                    <a:pt x="7622" y="6253"/>
                    <a:pt x="5310" y="2973"/>
                    <a:pt x="2691" y="0"/>
                  </a:cubicBezTo>
                  <a:close/>
                </a:path>
              </a:pathLst>
            </a:custGeom>
            <a:solidFill>
              <a:srgbClr val="F5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6941452" y="614551"/>
              <a:ext cx="151863" cy="135048"/>
            </a:xfrm>
            <a:custGeom>
              <a:avLst/>
              <a:gdLst/>
              <a:ahLst/>
              <a:cxnLst/>
              <a:rect l="l" t="t" r="r" b="b"/>
              <a:pathLst>
                <a:path w="5735" h="5100" extrusionOk="0">
                  <a:moveTo>
                    <a:pt x="2873" y="0"/>
                  </a:moveTo>
                  <a:cubicBezTo>
                    <a:pt x="2609" y="0"/>
                    <a:pt x="2341" y="42"/>
                    <a:pt x="2077" y="130"/>
                  </a:cubicBezTo>
                  <a:cubicBezTo>
                    <a:pt x="732" y="555"/>
                    <a:pt x="1" y="1994"/>
                    <a:pt x="449" y="3339"/>
                  </a:cubicBezTo>
                  <a:cubicBezTo>
                    <a:pt x="789" y="4416"/>
                    <a:pt x="1779" y="5099"/>
                    <a:pt x="2850" y="5099"/>
                  </a:cubicBezTo>
                  <a:cubicBezTo>
                    <a:pt x="3118" y="5099"/>
                    <a:pt x="3390" y="5057"/>
                    <a:pt x="3658" y="4967"/>
                  </a:cubicBezTo>
                  <a:cubicBezTo>
                    <a:pt x="5003" y="4542"/>
                    <a:pt x="5734" y="3103"/>
                    <a:pt x="5286" y="1758"/>
                  </a:cubicBezTo>
                  <a:cubicBezTo>
                    <a:pt x="4945" y="696"/>
                    <a:pt x="3949" y="0"/>
                    <a:pt x="2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6981438" y="634226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5" y="1"/>
                  </a:moveTo>
                  <a:lnTo>
                    <a:pt x="1" y="2997"/>
                  </a:lnTo>
                  <a:cubicBezTo>
                    <a:pt x="260" y="3280"/>
                    <a:pt x="614" y="3469"/>
                    <a:pt x="992" y="3563"/>
                  </a:cubicBezTo>
                  <a:lnTo>
                    <a:pt x="2573" y="472"/>
                  </a:lnTo>
                  <a:cubicBezTo>
                    <a:pt x="2290" y="213"/>
                    <a:pt x="1912" y="48"/>
                    <a:pt x="1535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6958956" y="634014"/>
              <a:ext cx="63128" cy="79599"/>
            </a:xfrm>
            <a:custGeom>
              <a:avLst/>
              <a:gdLst/>
              <a:ahLst/>
              <a:cxnLst/>
              <a:rect l="l" t="t" r="r" b="b"/>
              <a:pathLst>
                <a:path w="2384" h="3006" extrusionOk="0">
                  <a:moveTo>
                    <a:pt x="2213" y="0"/>
                  </a:moveTo>
                  <a:cubicBezTo>
                    <a:pt x="2026" y="0"/>
                    <a:pt x="1832" y="31"/>
                    <a:pt x="1652" y="103"/>
                  </a:cubicBezTo>
                  <a:cubicBezTo>
                    <a:pt x="425" y="480"/>
                    <a:pt x="0" y="2014"/>
                    <a:pt x="850" y="3005"/>
                  </a:cubicBezTo>
                  <a:lnTo>
                    <a:pt x="2384" y="9"/>
                  </a:lnTo>
                  <a:cubicBezTo>
                    <a:pt x="2328" y="3"/>
                    <a:pt x="2271" y="0"/>
                    <a:pt x="221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7007680" y="646725"/>
              <a:ext cx="75256" cy="83121"/>
            </a:xfrm>
            <a:custGeom>
              <a:avLst/>
              <a:gdLst/>
              <a:ahLst/>
              <a:cxnLst/>
              <a:rect l="l" t="t" r="r" b="b"/>
              <a:pathLst>
                <a:path w="2842" h="3139" extrusionOk="0">
                  <a:moveTo>
                    <a:pt x="1582" y="0"/>
                  </a:moveTo>
                  <a:lnTo>
                    <a:pt x="1" y="3091"/>
                  </a:lnTo>
                  <a:cubicBezTo>
                    <a:pt x="144" y="3123"/>
                    <a:pt x="282" y="3138"/>
                    <a:pt x="416" y="3138"/>
                  </a:cubicBezTo>
                  <a:cubicBezTo>
                    <a:pt x="1962" y="3138"/>
                    <a:pt x="2841" y="1130"/>
                    <a:pt x="1582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6987078" y="761305"/>
              <a:ext cx="151227" cy="135101"/>
            </a:xfrm>
            <a:custGeom>
              <a:avLst/>
              <a:gdLst/>
              <a:ahLst/>
              <a:cxnLst/>
              <a:rect l="l" t="t" r="r" b="b"/>
              <a:pathLst>
                <a:path w="5711" h="5102" extrusionOk="0">
                  <a:moveTo>
                    <a:pt x="2873" y="1"/>
                  </a:moveTo>
                  <a:cubicBezTo>
                    <a:pt x="2609" y="1"/>
                    <a:pt x="2340" y="43"/>
                    <a:pt x="2077" y="133"/>
                  </a:cubicBezTo>
                  <a:cubicBezTo>
                    <a:pt x="732" y="558"/>
                    <a:pt x="0" y="1997"/>
                    <a:pt x="425" y="3342"/>
                  </a:cubicBezTo>
                  <a:cubicBezTo>
                    <a:pt x="784" y="4418"/>
                    <a:pt x="1778" y="5102"/>
                    <a:pt x="2850" y="5102"/>
                  </a:cubicBezTo>
                  <a:cubicBezTo>
                    <a:pt x="3117" y="5102"/>
                    <a:pt x="3389" y="5059"/>
                    <a:pt x="3658" y="4970"/>
                  </a:cubicBezTo>
                  <a:cubicBezTo>
                    <a:pt x="4979" y="4522"/>
                    <a:pt x="5710" y="3082"/>
                    <a:pt x="5286" y="1761"/>
                  </a:cubicBezTo>
                  <a:cubicBezTo>
                    <a:pt x="4927" y="684"/>
                    <a:pt x="3933" y="1"/>
                    <a:pt x="2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7033922" y="797928"/>
              <a:ext cx="68133" cy="93739"/>
            </a:xfrm>
            <a:custGeom>
              <a:avLst/>
              <a:gdLst/>
              <a:ahLst/>
              <a:cxnLst/>
              <a:rect l="l" t="t" r="r" b="b"/>
              <a:pathLst>
                <a:path w="2573" h="3540" extrusionOk="0">
                  <a:moveTo>
                    <a:pt x="1535" y="0"/>
                  </a:moveTo>
                  <a:lnTo>
                    <a:pt x="1" y="2974"/>
                  </a:lnTo>
                  <a:cubicBezTo>
                    <a:pt x="260" y="3257"/>
                    <a:pt x="614" y="3469"/>
                    <a:pt x="992" y="3540"/>
                  </a:cubicBezTo>
                  <a:lnTo>
                    <a:pt x="2573" y="449"/>
                  </a:lnTo>
                  <a:cubicBezTo>
                    <a:pt x="2290" y="189"/>
                    <a:pt x="1912" y="24"/>
                    <a:pt x="1535" y="0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7011440" y="797690"/>
              <a:ext cx="63128" cy="78990"/>
            </a:xfrm>
            <a:custGeom>
              <a:avLst/>
              <a:gdLst/>
              <a:ahLst/>
              <a:cxnLst/>
              <a:rect l="l" t="t" r="r" b="b"/>
              <a:pathLst>
                <a:path w="2384" h="2983" extrusionOk="0">
                  <a:moveTo>
                    <a:pt x="2203" y="1"/>
                  </a:moveTo>
                  <a:cubicBezTo>
                    <a:pt x="2019" y="1"/>
                    <a:pt x="1829" y="27"/>
                    <a:pt x="1652" y="80"/>
                  </a:cubicBezTo>
                  <a:cubicBezTo>
                    <a:pt x="425" y="481"/>
                    <a:pt x="0" y="2015"/>
                    <a:pt x="850" y="2983"/>
                  </a:cubicBezTo>
                  <a:lnTo>
                    <a:pt x="2384" y="9"/>
                  </a:lnTo>
                  <a:cubicBezTo>
                    <a:pt x="2325" y="4"/>
                    <a:pt x="2264" y="1"/>
                    <a:pt x="2203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7060164" y="809791"/>
              <a:ext cx="74780" cy="83015"/>
            </a:xfrm>
            <a:custGeom>
              <a:avLst/>
              <a:gdLst/>
              <a:ahLst/>
              <a:cxnLst/>
              <a:rect l="l" t="t" r="r" b="b"/>
              <a:pathLst>
                <a:path w="2824" h="3135" extrusionOk="0">
                  <a:moveTo>
                    <a:pt x="1582" y="1"/>
                  </a:moveTo>
                  <a:lnTo>
                    <a:pt x="1" y="3092"/>
                  </a:lnTo>
                  <a:cubicBezTo>
                    <a:pt x="139" y="3121"/>
                    <a:pt x="272" y="3134"/>
                    <a:pt x="401" y="3134"/>
                  </a:cubicBezTo>
                  <a:cubicBezTo>
                    <a:pt x="1953" y="3134"/>
                    <a:pt x="2823" y="1155"/>
                    <a:pt x="1582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7047056" y="940948"/>
              <a:ext cx="151227" cy="135366"/>
            </a:xfrm>
            <a:custGeom>
              <a:avLst/>
              <a:gdLst/>
              <a:ahLst/>
              <a:cxnLst/>
              <a:rect l="l" t="t" r="r" b="b"/>
              <a:pathLst>
                <a:path w="5711" h="5112" extrusionOk="0">
                  <a:moveTo>
                    <a:pt x="2856" y="0"/>
                  </a:moveTo>
                  <a:cubicBezTo>
                    <a:pt x="2598" y="0"/>
                    <a:pt x="2336" y="39"/>
                    <a:pt x="2077" y="121"/>
                  </a:cubicBezTo>
                  <a:cubicBezTo>
                    <a:pt x="732" y="569"/>
                    <a:pt x="0" y="2008"/>
                    <a:pt x="425" y="3353"/>
                  </a:cubicBezTo>
                  <a:cubicBezTo>
                    <a:pt x="785" y="4415"/>
                    <a:pt x="1785" y="5111"/>
                    <a:pt x="2850" y="5111"/>
                  </a:cubicBezTo>
                  <a:cubicBezTo>
                    <a:pt x="3110" y="5111"/>
                    <a:pt x="3374" y="5070"/>
                    <a:pt x="3634" y="4981"/>
                  </a:cubicBezTo>
                  <a:cubicBezTo>
                    <a:pt x="4979" y="4557"/>
                    <a:pt x="5710" y="3117"/>
                    <a:pt x="5286" y="1772"/>
                  </a:cubicBezTo>
                  <a:cubicBezTo>
                    <a:pt x="4943" y="686"/>
                    <a:pt x="3938" y="0"/>
                    <a:pt x="28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7087041" y="960994"/>
              <a:ext cx="68133" cy="94375"/>
            </a:xfrm>
            <a:custGeom>
              <a:avLst/>
              <a:gdLst/>
              <a:ahLst/>
              <a:cxnLst/>
              <a:rect l="l" t="t" r="r" b="b"/>
              <a:pathLst>
                <a:path w="2573" h="3564" extrusionOk="0">
                  <a:moveTo>
                    <a:pt x="1534" y="1"/>
                  </a:moveTo>
                  <a:lnTo>
                    <a:pt x="1" y="2974"/>
                  </a:lnTo>
                  <a:cubicBezTo>
                    <a:pt x="260" y="3281"/>
                    <a:pt x="590" y="3469"/>
                    <a:pt x="992" y="3564"/>
                  </a:cubicBezTo>
                  <a:lnTo>
                    <a:pt x="2572" y="473"/>
                  </a:lnTo>
                  <a:cubicBezTo>
                    <a:pt x="2266" y="213"/>
                    <a:pt x="1912" y="48"/>
                    <a:pt x="1534" y="1"/>
                  </a:cubicBezTo>
                  <a:close/>
                </a:path>
              </a:pathLst>
            </a:custGeom>
            <a:solidFill>
              <a:srgbClr val="D0EA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7064559" y="960782"/>
              <a:ext cx="63128" cy="78963"/>
            </a:xfrm>
            <a:custGeom>
              <a:avLst/>
              <a:gdLst/>
              <a:ahLst/>
              <a:cxnLst/>
              <a:rect l="l" t="t" r="r" b="b"/>
              <a:pathLst>
                <a:path w="2384" h="2982" extrusionOk="0">
                  <a:moveTo>
                    <a:pt x="2203" y="0"/>
                  </a:moveTo>
                  <a:cubicBezTo>
                    <a:pt x="2012" y="0"/>
                    <a:pt x="1832" y="31"/>
                    <a:pt x="1652" y="103"/>
                  </a:cubicBezTo>
                  <a:cubicBezTo>
                    <a:pt x="425" y="481"/>
                    <a:pt x="0" y="2014"/>
                    <a:pt x="850" y="2982"/>
                  </a:cubicBezTo>
                  <a:lnTo>
                    <a:pt x="2383" y="9"/>
                  </a:lnTo>
                  <a:cubicBezTo>
                    <a:pt x="2322" y="3"/>
                    <a:pt x="2262" y="0"/>
                    <a:pt x="2203" y="0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7113283" y="973493"/>
              <a:ext cx="74912" cy="82882"/>
            </a:xfrm>
            <a:custGeom>
              <a:avLst/>
              <a:gdLst/>
              <a:ahLst/>
              <a:cxnLst/>
              <a:rect l="l" t="t" r="r" b="b"/>
              <a:pathLst>
                <a:path w="2829" h="3130" extrusionOk="0">
                  <a:moveTo>
                    <a:pt x="1581" y="1"/>
                  </a:moveTo>
                  <a:lnTo>
                    <a:pt x="1" y="3092"/>
                  </a:lnTo>
                  <a:cubicBezTo>
                    <a:pt x="129" y="3117"/>
                    <a:pt x="254" y="3130"/>
                    <a:pt x="375" y="3130"/>
                  </a:cubicBezTo>
                  <a:cubicBezTo>
                    <a:pt x="1925" y="3130"/>
                    <a:pt x="2829" y="1139"/>
                    <a:pt x="158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7036437" y="1310270"/>
              <a:ext cx="533281" cy="531586"/>
            </a:xfrm>
            <a:custGeom>
              <a:avLst/>
              <a:gdLst/>
              <a:ahLst/>
              <a:cxnLst/>
              <a:rect l="l" t="t" r="r" b="b"/>
              <a:pathLst>
                <a:path w="20139" h="20075" extrusionOk="0">
                  <a:moveTo>
                    <a:pt x="5288" y="6889"/>
                  </a:moveTo>
                  <a:cubicBezTo>
                    <a:pt x="6583" y="6889"/>
                    <a:pt x="7852" y="7197"/>
                    <a:pt x="8990" y="7834"/>
                  </a:cubicBezTo>
                  <a:cubicBezTo>
                    <a:pt x="8447" y="9108"/>
                    <a:pt x="7551" y="10194"/>
                    <a:pt x="6395" y="10949"/>
                  </a:cubicBezTo>
                  <a:cubicBezTo>
                    <a:pt x="5598" y="11495"/>
                    <a:pt x="4671" y="11800"/>
                    <a:pt x="3696" y="11800"/>
                  </a:cubicBezTo>
                  <a:cubicBezTo>
                    <a:pt x="3659" y="11800"/>
                    <a:pt x="3623" y="11799"/>
                    <a:pt x="3587" y="11798"/>
                  </a:cubicBezTo>
                  <a:cubicBezTo>
                    <a:pt x="2619" y="11751"/>
                    <a:pt x="1605" y="11208"/>
                    <a:pt x="1251" y="10265"/>
                  </a:cubicBezTo>
                  <a:cubicBezTo>
                    <a:pt x="873" y="9250"/>
                    <a:pt x="1510" y="8306"/>
                    <a:pt x="2313" y="7740"/>
                  </a:cubicBezTo>
                  <a:cubicBezTo>
                    <a:pt x="3162" y="7174"/>
                    <a:pt x="4153" y="6890"/>
                    <a:pt x="5144" y="6890"/>
                  </a:cubicBezTo>
                  <a:cubicBezTo>
                    <a:pt x="5192" y="6890"/>
                    <a:pt x="5240" y="6889"/>
                    <a:pt x="5288" y="6889"/>
                  </a:cubicBezTo>
                  <a:close/>
                  <a:moveTo>
                    <a:pt x="12647" y="12884"/>
                  </a:moveTo>
                  <a:cubicBezTo>
                    <a:pt x="12718" y="13190"/>
                    <a:pt x="12765" y="13521"/>
                    <a:pt x="12789" y="13828"/>
                  </a:cubicBezTo>
                  <a:cubicBezTo>
                    <a:pt x="12930" y="15762"/>
                    <a:pt x="12293" y="18405"/>
                    <a:pt x="10123" y="18900"/>
                  </a:cubicBezTo>
                  <a:cubicBezTo>
                    <a:pt x="9936" y="18943"/>
                    <a:pt x="9749" y="18964"/>
                    <a:pt x="9565" y="18964"/>
                  </a:cubicBezTo>
                  <a:cubicBezTo>
                    <a:pt x="8725" y="18964"/>
                    <a:pt x="7955" y="18525"/>
                    <a:pt x="7645" y="17674"/>
                  </a:cubicBezTo>
                  <a:cubicBezTo>
                    <a:pt x="7338" y="16683"/>
                    <a:pt x="7551" y="15597"/>
                    <a:pt x="8211" y="14795"/>
                  </a:cubicBezTo>
                  <a:cubicBezTo>
                    <a:pt x="8919" y="14040"/>
                    <a:pt x="9816" y="13497"/>
                    <a:pt x="10831" y="13238"/>
                  </a:cubicBezTo>
                  <a:cubicBezTo>
                    <a:pt x="11420" y="13049"/>
                    <a:pt x="12034" y="12931"/>
                    <a:pt x="12647" y="12884"/>
                  </a:cubicBezTo>
                  <a:close/>
                  <a:moveTo>
                    <a:pt x="7669" y="1"/>
                  </a:moveTo>
                  <a:cubicBezTo>
                    <a:pt x="7616" y="1"/>
                    <a:pt x="7563" y="24"/>
                    <a:pt x="7527" y="71"/>
                  </a:cubicBezTo>
                  <a:cubicBezTo>
                    <a:pt x="7433" y="142"/>
                    <a:pt x="7433" y="284"/>
                    <a:pt x="7527" y="378"/>
                  </a:cubicBezTo>
                  <a:cubicBezTo>
                    <a:pt x="8990" y="1888"/>
                    <a:pt x="9698" y="3965"/>
                    <a:pt x="9486" y="6065"/>
                  </a:cubicBezTo>
                  <a:cubicBezTo>
                    <a:pt x="9438" y="6277"/>
                    <a:pt x="9415" y="6489"/>
                    <a:pt x="9368" y="6702"/>
                  </a:cubicBezTo>
                  <a:cubicBezTo>
                    <a:pt x="8188" y="6112"/>
                    <a:pt x="6914" y="5782"/>
                    <a:pt x="5616" y="5734"/>
                  </a:cubicBezTo>
                  <a:cubicBezTo>
                    <a:pt x="5499" y="5728"/>
                    <a:pt x="5382" y="5725"/>
                    <a:pt x="5266" y="5725"/>
                  </a:cubicBezTo>
                  <a:cubicBezTo>
                    <a:pt x="4066" y="5725"/>
                    <a:pt x="2897" y="6056"/>
                    <a:pt x="1864" y="6702"/>
                  </a:cubicBezTo>
                  <a:cubicBezTo>
                    <a:pt x="921" y="7315"/>
                    <a:pt x="142" y="8259"/>
                    <a:pt x="47" y="9415"/>
                  </a:cubicBezTo>
                  <a:cubicBezTo>
                    <a:pt x="0" y="10595"/>
                    <a:pt x="614" y="11704"/>
                    <a:pt x="1628" y="12270"/>
                  </a:cubicBezTo>
                  <a:cubicBezTo>
                    <a:pt x="2252" y="12642"/>
                    <a:pt x="2950" y="12804"/>
                    <a:pt x="3651" y="12804"/>
                  </a:cubicBezTo>
                  <a:cubicBezTo>
                    <a:pt x="4197" y="12804"/>
                    <a:pt x="4745" y="12705"/>
                    <a:pt x="5262" y="12530"/>
                  </a:cubicBezTo>
                  <a:cubicBezTo>
                    <a:pt x="7291" y="11822"/>
                    <a:pt x="8896" y="10265"/>
                    <a:pt x="9698" y="8283"/>
                  </a:cubicBezTo>
                  <a:cubicBezTo>
                    <a:pt x="9863" y="8401"/>
                    <a:pt x="10028" y="8519"/>
                    <a:pt x="10170" y="8660"/>
                  </a:cubicBezTo>
                  <a:cubicBezTo>
                    <a:pt x="11232" y="9557"/>
                    <a:pt x="12010" y="10737"/>
                    <a:pt x="12435" y="12081"/>
                  </a:cubicBezTo>
                  <a:cubicBezTo>
                    <a:pt x="11892" y="12129"/>
                    <a:pt x="11326" y="12223"/>
                    <a:pt x="10783" y="12341"/>
                  </a:cubicBezTo>
                  <a:cubicBezTo>
                    <a:pt x="9556" y="12671"/>
                    <a:pt x="8329" y="13238"/>
                    <a:pt x="7480" y="14205"/>
                  </a:cubicBezTo>
                  <a:cubicBezTo>
                    <a:pt x="6701" y="15125"/>
                    <a:pt x="6347" y="16329"/>
                    <a:pt x="6536" y="17532"/>
                  </a:cubicBezTo>
                  <a:cubicBezTo>
                    <a:pt x="6725" y="18665"/>
                    <a:pt x="7527" y="19608"/>
                    <a:pt x="8613" y="19939"/>
                  </a:cubicBezTo>
                  <a:cubicBezTo>
                    <a:pt x="8941" y="20031"/>
                    <a:pt x="9274" y="20075"/>
                    <a:pt x="9605" y="20075"/>
                  </a:cubicBezTo>
                  <a:cubicBezTo>
                    <a:pt x="10464" y="20075"/>
                    <a:pt x="11305" y="19776"/>
                    <a:pt x="11987" y="19231"/>
                  </a:cubicBezTo>
                  <a:cubicBezTo>
                    <a:pt x="12907" y="18405"/>
                    <a:pt x="13544" y="17320"/>
                    <a:pt x="13780" y="16140"/>
                  </a:cubicBezTo>
                  <a:cubicBezTo>
                    <a:pt x="14016" y="15031"/>
                    <a:pt x="14039" y="13922"/>
                    <a:pt x="13851" y="12813"/>
                  </a:cubicBezTo>
                  <a:lnTo>
                    <a:pt x="13969" y="12813"/>
                  </a:lnTo>
                  <a:cubicBezTo>
                    <a:pt x="15951" y="12860"/>
                    <a:pt x="17980" y="13686"/>
                    <a:pt x="19112" y="15385"/>
                  </a:cubicBezTo>
                  <a:cubicBezTo>
                    <a:pt x="19372" y="15786"/>
                    <a:pt x="19561" y="16211"/>
                    <a:pt x="19702" y="16659"/>
                  </a:cubicBezTo>
                  <a:cubicBezTo>
                    <a:pt x="19729" y="16757"/>
                    <a:pt x="19803" y="16798"/>
                    <a:pt x="19880" y="16798"/>
                  </a:cubicBezTo>
                  <a:cubicBezTo>
                    <a:pt x="20006" y="16798"/>
                    <a:pt x="20139" y="16688"/>
                    <a:pt x="20080" y="16541"/>
                  </a:cubicBezTo>
                  <a:cubicBezTo>
                    <a:pt x="19490" y="13969"/>
                    <a:pt x="17060" y="12412"/>
                    <a:pt x="14582" y="12105"/>
                  </a:cubicBezTo>
                  <a:cubicBezTo>
                    <a:pt x="14299" y="12058"/>
                    <a:pt x="13969" y="12034"/>
                    <a:pt x="13662" y="12034"/>
                  </a:cubicBezTo>
                  <a:cubicBezTo>
                    <a:pt x="13355" y="10902"/>
                    <a:pt x="12836" y="9840"/>
                    <a:pt x="12105" y="8920"/>
                  </a:cubicBezTo>
                  <a:cubicBezTo>
                    <a:pt x="11538" y="8188"/>
                    <a:pt x="10831" y="7575"/>
                    <a:pt x="10052" y="7079"/>
                  </a:cubicBezTo>
                  <a:cubicBezTo>
                    <a:pt x="10477" y="5050"/>
                    <a:pt x="10052" y="2950"/>
                    <a:pt x="8872" y="1251"/>
                  </a:cubicBezTo>
                  <a:cubicBezTo>
                    <a:pt x="8565" y="826"/>
                    <a:pt x="8211" y="425"/>
                    <a:pt x="7810" y="71"/>
                  </a:cubicBezTo>
                  <a:cubicBezTo>
                    <a:pt x="7775" y="24"/>
                    <a:pt x="7722" y="1"/>
                    <a:pt x="76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731516" y="1237793"/>
              <a:ext cx="32517" cy="33153"/>
            </a:xfrm>
            <a:custGeom>
              <a:avLst/>
              <a:gdLst/>
              <a:ahLst/>
              <a:cxnLst/>
              <a:rect l="l" t="t" r="r" b="b"/>
              <a:pathLst>
                <a:path w="1228" h="1252" extrusionOk="0">
                  <a:moveTo>
                    <a:pt x="614" y="1"/>
                  </a:moveTo>
                  <a:cubicBezTo>
                    <a:pt x="260" y="1"/>
                    <a:pt x="1" y="284"/>
                    <a:pt x="1" y="638"/>
                  </a:cubicBezTo>
                  <a:cubicBezTo>
                    <a:pt x="1" y="968"/>
                    <a:pt x="260" y="1251"/>
                    <a:pt x="614" y="1251"/>
                  </a:cubicBezTo>
                  <a:cubicBezTo>
                    <a:pt x="945" y="1251"/>
                    <a:pt x="1228" y="968"/>
                    <a:pt x="1228" y="638"/>
                  </a:cubicBezTo>
                  <a:cubicBezTo>
                    <a:pt x="1228" y="284"/>
                    <a:pt x="945" y="1"/>
                    <a:pt x="614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9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753" name="Google Shape;753;p9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9"/>
          <p:cNvGrpSpPr/>
          <p:nvPr/>
        </p:nvGrpSpPr>
        <p:grpSpPr>
          <a:xfrm>
            <a:off x="7718729" y="550204"/>
            <a:ext cx="745421" cy="1040624"/>
            <a:chOff x="7718729" y="550204"/>
            <a:chExt cx="745421" cy="1040624"/>
          </a:xfrm>
        </p:grpSpPr>
        <p:sp>
          <p:nvSpPr>
            <p:cNvPr id="778" name="Google Shape;778;p9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0" name="Google Shape;790;p9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9"/>
          <p:cNvSpPr/>
          <p:nvPr/>
        </p:nvSpPr>
        <p:spPr>
          <a:xfrm>
            <a:off x="7105154" y="2825370"/>
            <a:ext cx="15650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9"/>
          <p:cNvSpPr txBox="1">
            <a:spLocks noGrp="1"/>
          </p:cNvSpPr>
          <p:nvPr>
            <p:ph type="title"/>
          </p:nvPr>
        </p:nvSpPr>
        <p:spPr>
          <a:xfrm>
            <a:off x="1246625" y="546075"/>
            <a:ext cx="3887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3" name="Google Shape;793;p9"/>
          <p:cNvSpPr txBox="1">
            <a:spLocks noGrp="1"/>
          </p:cNvSpPr>
          <p:nvPr>
            <p:ph type="subTitle" idx="1"/>
          </p:nvPr>
        </p:nvSpPr>
        <p:spPr>
          <a:xfrm>
            <a:off x="1243925" y="1316070"/>
            <a:ext cx="3413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94" name="Google Shape;794;p9"/>
          <p:cNvGrpSpPr/>
          <p:nvPr/>
        </p:nvGrpSpPr>
        <p:grpSpPr>
          <a:xfrm rot="331928" flipH="1">
            <a:off x="7852433" y="4638573"/>
            <a:ext cx="478002" cy="410608"/>
            <a:chOff x="5263209" y="4056946"/>
            <a:chExt cx="478022" cy="410626"/>
          </a:xfrm>
        </p:grpSpPr>
        <p:sp>
          <p:nvSpPr>
            <p:cNvPr id="795" name="Google Shape;795;p9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9"/>
          <p:cNvGrpSpPr/>
          <p:nvPr/>
        </p:nvGrpSpPr>
        <p:grpSpPr>
          <a:xfrm rot="-666529">
            <a:off x="8108180" y="4146754"/>
            <a:ext cx="827304" cy="962702"/>
            <a:chOff x="3393878" y="4486192"/>
            <a:chExt cx="827188" cy="962568"/>
          </a:xfrm>
        </p:grpSpPr>
        <p:sp>
          <p:nvSpPr>
            <p:cNvPr id="806" name="Google Shape;806;p9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3823290" y="5046688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"/>
          <p:cNvSpPr txBox="1">
            <a:spLocks noGrp="1"/>
          </p:cNvSpPr>
          <p:nvPr>
            <p:ph type="title"/>
          </p:nvPr>
        </p:nvSpPr>
        <p:spPr>
          <a:xfrm>
            <a:off x="698900" y="3451450"/>
            <a:ext cx="5266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13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928" name="Google Shape;928;p13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13"/>
          <p:cNvGrpSpPr/>
          <p:nvPr/>
        </p:nvGrpSpPr>
        <p:grpSpPr>
          <a:xfrm>
            <a:off x="7718729" y="550204"/>
            <a:ext cx="745421" cy="1040624"/>
            <a:chOff x="7718729" y="550204"/>
            <a:chExt cx="745421" cy="1040624"/>
          </a:xfrm>
        </p:grpSpPr>
        <p:sp>
          <p:nvSpPr>
            <p:cNvPr id="953" name="Google Shape;953;p13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5" name="Google Shape;965;p13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13"/>
          <p:cNvSpPr/>
          <p:nvPr/>
        </p:nvSpPr>
        <p:spPr>
          <a:xfrm>
            <a:off x="7105154" y="2825370"/>
            <a:ext cx="15650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title"/>
          </p:nvPr>
        </p:nvSpPr>
        <p:spPr>
          <a:xfrm>
            <a:off x="713225" y="585519"/>
            <a:ext cx="77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8" name="Google Shape;968;p13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986059" y="1809713"/>
            <a:ext cx="14001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9" name="Google Shape;969;p13"/>
          <p:cNvSpPr txBox="1">
            <a:spLocks noGrp="1"/>
          </p:cNvSpPr>
          <p:nvPr>
            <p:ph type="title" idx="3"/>
          </p:nvPr>
        </p:nvSpPr>
        <p:spPr>
          <a:xfrm>
            <a:off x="4303015" y="1809713"/>
            <a:ext cx="14001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title" idx="4"/>
          </p:nvPr>
        </p:nvSpPr>
        <p:spPr>
          <a:xfrm>
            <a:off x="6619972" y="1809713"/>
            <a:ext cx="14001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1" name="Google Shape;971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1129895" y="3109876"/>
            <a:ext cx="14001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2" name="Google Shape;972;p13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3446851" y="3109876"/>
            <a:ext cx="14001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3" name="Google Shape;973;p13"/>
          <p:cNvSpPr txBox="1">
            <a:spLocks noGrp="1"/>
          </p:cNvSpPr>
          <p:nvPr>
            <p:ph type="title" idx="7"/>
          </p:nvPr>
        </p:nvSpPr>
        <p:spPr>
          <a:xfrm>
            <a:off x="5763807" y="3109876"/>
            <a:ext cx="14001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4" name="Google Shape;974;p13"/>
          <p:cNvSpPr/>
          <p:nvPr/>
        </p:nvSpPr>
        <p:spPr>
          <a:xfrm>
            <a:off x="7125448" y="831537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" name="Google Shape;975;p13"/>
          <p:cNvGrpSpPr/>
          <p:nvPr/>
        </p:nvGrpSpPr>
        <p:grpSpPr>
          <a:xfrm>
            <a:off x="848981" y="3091234"/>
            <a:ext cx="717966" cy="1279218"/>
            <a:chOff x="848981" y="3091234"/>
            <a:chExt cx="717966" cy="1279218"/>
          </a:xfrm>
        </p:grpSpPr>
        <p:grpSp>
          <p:nvGrpSpPr>
            <p:cNvPr id="976" name="Google Shape;976;p13"/>
            <p:cNvGrpSpPr/>
            <p:nvPr/>
          </p:nvGrpSpPr>
          <p:grpSpPr>
            <a:xfrm>
              <a:off x="848981" y="3794879"/>
              <a:ext cx="717966" cy="575573"/>
              <a:chOff x="2905824" y="3732667"/>
              <a:chExt cx="538609" cy="431788"/>
            </a:xfrm>
          </p:grpSpPr>
          <p:sp>
            <p:nvSpPr>
              <p:cNvPr id="977" name="Google Shape;977;p13"/>
              <p:cNvSpPr/>
              <p:nvPr/>
            </p:nvSpPr>
            <p:spPr>
              <a:xfrm>
                <a:off x="2905824" y="3732667"/>
                <a:ext cx="46261" cy="46896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71" extrusionOk="0">
                    <a:moveTo>
                      <a:pt x="873" y="1"/>
                    </a:moveTo>
                    <a:cubicBezTo>
                      <a:pt x="378" y="1"/>
                      <a:pt x="0" y="402"/>
                      <a:pt x="0" y="874"/>
                    </a:cubicBezTo>
                    <a:cubicBezTo>
                      <a:pt x="0" y="1369"/>
                      <a:pt x="378" y="1770"/>
                      <a:pt x="873" y="1770"/>
                    </a:cubicBezTo>
                    <a:cubicBezTo>
                      <a:pt x="1369" y="1770"/>
                      <a:pt x="1746" y="1369"/>
                      <a:pt x="1746" y="874"/>
                    </a:cubicBezTo>
                    <a:cubicBezTo>
                      <a:pt x="1746" y="402"/>
                      <a:pt x="1369" y="1"/>
                      <a:pt x="873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3"/>
              <p:cNvSpPr/>
              <p:nvPr/>
            </p:nvSpPr>
            <p:spPr>
              <a:xfrm>
                <a:off x="3369415" y="4089437"/>
                <a:ext cx="75018" cy="75018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33" extrusionOk="0">
                    <a:moveTo>
                      <a:pt x="1416" y="1"/>
                    </a:moveTo>
                    <a:cubicBezTo>
                      <a:pt x="638" y="1"/>
                      <a:pt x="1" y="638"/>
                      <a:pt x="1" y="1416"/>
                    </a:cubicBezTo>
                    <a:cubicBezTo>
                      <a:pt x="1" y="2195"/>
                      <a:pt x="638" y="2832"/>
                      <a:pt x="1416" y="2832"/>
                    </a:cubicBezTo>
                    <a:cubicBezTo>
                      <a:pt x="2195" y="2832"/>
                      <a:pt x="2832" y="2195"/>
                      <a:pt x="2832" y="1416"/>
                    </a:cubicBezTo>
                    <a:cubicBezTo>
                      <a:pt x="2832" y="638"/>
                      <a:pt x="2195" y="1"/>
                      <a:pt x="1416" y="1"/>
                    </a:cubicBezTo>
                    <a:close/>
                  </a:path>
                </a:pathLst>
              </a:custGeom>
              <a:solidFill>
                <a:srgbClr val="C5E8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13"/>
            <p:cNvSpPr/>
            <p:nvPr/>
          </p:nvSpPr>
          <p:spPr>
            <a:xfrm>
              <a:off x="1120014" y="3091234"/>
              <a:ext cx="90783" cy="92030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" name="Google Shape;980;p13"/>
          <p:cNvSpPr/>
          <p:nvPr/>
        </p:nvSpPr>
        <p:spPr>
          <a:xfrm>
            <a:off x="8290285" y="2539546"/>
            <a:ext cx="48870" cy="48909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1" name="Google Shape;981;p13"/>
          <p:cNvGrpSpPr/>
          <p:nvPr/>
        </p:nvGrpSpPr>
        <p:grpSpPr>
          <a:xfrm>
            <a:off x="720080" y="4356568"/>
            <a:ext cx="832902" cy="887270"/>
            <a:chOff x="2293493" y="3811393"/>
            <a:chExt cx="832902" cy="887270"/>
          </a:xfrm>
        </p:grpSpPr>
        <p:sp>
          <p:nvSpPr>
            <p:cNvPr id="982" name="Google Shape;982;p13"/>
            <p:cNvSpPr/>
            <p:nvPr/>
          </p:nvSpPr>
          <p:spPr>
            <a:xfrm>
              <a:off x="2293493" y="3811393"/>
              <a:ext cx="832902" cy="710432"/>
            </a:xfrm>
            <a:custGeom>
              <a:avLst/>
              <a:gdLst/>
              <a:ahLst/>
              <a:cxnLst/>
              <a:rect l="l" t="t" r="r" b="b"/>
              <a:pathLst>
                <a:path w="31454" h="26829" extrusionOk="0">
                  <a:moveTo>
                    <a:pt x="9722" y="1"/>
                  </a:moveTo>
                  <a:lnTo>
                    <a:pt x="1" y="25059"/>
                  </a:lnTo>
                  <a:lnTo>
                    <a:pt x="4507" y="26829"/>
                  </a:lnTo>
                  <a:cubicBezTo>
                    <a:pt x="10501" y="18452"/>
                    <a:pt x="20127" y="12813"/>
                    <a:pt x="30321" y="11374"/>
                  </a:cubicBezTo>
                  <a:lnTo>
                    <a:pt x="31453" y="8424"/>
                  </a:lnTo>
                  <a:lnTo>
                    <a:pt x="29070" y="7504"/>
                  </a:lnTo>
                  <a:lnTo>
                    <a:pt x="28598" y="8684"/>
                  </a:lnTo>
                  <a:cubicBezTo>
                    <a:pt x="29131" y="9299"/>
                    <a:pt x="28649" y="10163"/>
                    <a:pt x="27957" y="10163"/>
                  </a:cubicBezTo>
                  <a:cubicBezTo>
                    <a:pt x="27852" y="10163"/>
                    <a:pt x="27742" y="10143"/>
                    <a:pt x="27631" y="10100"/>
                  </a:cubicBezTo>
                  <a:cubicBezTo>
                    <a:pt x="26758" y="9769"/>
                    <a:pt x="26923" y="8495"/>
                    <a:pt x="27843" y="8401"/>
                  </a:cubicBezTo>
                  <a:lnTo>
                    <a:pt x="28315" y="7221"/>
                  </a:lnTo>
                  <a:lnTo>
                    <a:pt x="26380" y="6466"/>
                  </a:lnTo>
                  <a:lnTo>
                    <a:pt x="25908" y="7646"/>
                  </a:lnTo>
                  <a:cubicBezTo>
                    <a:pt x="26438" y="8236"/>
                    <a:pt x="25965" y="9108"/>
                    <a:pt x="25265" y="9108"/>
                  </a:cubicBezTo>
                  <a:cubicBezTo>
                    <a:pt x="25154" y="9108"/>
                    <a:pt x="25037" y="9086"/>
                    <a:pt x="24917" y="9038"/>
                  </a:cubicBezTo>
                  <a:cubicBezTo>
                    <a:pt x="24068" y="8707"/>
                    <a:pt x="24233" y="7433"/>
                    <a:pt x="25153" y="7339"/>
                  </a:cubicBezTo>
                  <a:lnTo>
                    <a:pt x="25625" y="6159"/>
                  </a:lnTo>
                  <a:lnTo>
                    <a:pt x="23667" y="5404"/>
                  </a:lnTo>
                  <a:lnTo>
                    <a:pt x="23218" y="6584"/>
                  </a:lnTo>
                  <a:cubicBezTo>
                    <a:pt x="23751" y="7199"/>
                    <a:pt x="23269" y="8063"/>
                    <a:pt x="22562" y="8063"/>
                  </a:cubicBezTo>
                  <a:cubicBezTo>
                    <a:pt x="22454" y="8063"/>
                    <a:pt x="22342" y="8043"/>
                    <a:pt x="22227" y="8000"/>
                  </a:cubicBezTo>
                  <a:cubicBezTo>
                    <a:pt x="21354" y="7669"/>
                    <a:pt x="21543" y="6395"/>
                    <a:pt x="22463" y="6301"/>
                  </a:cubicBezTo>
                  <a:lnTo>
                    <a:pt x="22912" y="5121"/>
                  </a:lnTo>
                  <a:lnTo>
                    <a:pt x="20977" y="4366"/>
                  </a:lnTo>
                  <a:lnTo>
                    <a:pt x="20505" y="5546"/>
                  </a:lnTo>
                  <a:cubicBezTo>
                    <a:pt x="21039" y="6141"/>
                    <a:pt x="20554" y="7023"/>
                    <a:pt x="19858" y="7023"/>
                  </a:cubicBezTo>
                  <a:cubicBezTo>
                    <a:pt x="19755" y="7023"/>
                    <a:pt x="19647" y="7004"/>
                    <a:pt x="19538" y="6961"/>
                  </a:cubicBezTo>
                  <a:cubicBezTo>
                    <a:pt x="18665" y="6607"/>
                    <a:pt x="18830" y="5357"/>
                    <a:pt x="19750" y="5262"/>
                  </a:cubicBezTo>
                  <a:lnTo>
                    <a:pt x="20222" y="4083"/>
                  </a:lnTo>
                  <a:lnTo>
                    <a:pt x="18287" y="3304"/>
                  </a:lnTo>
                  <a:lnTo>
                    <a:pt x="17815" y="4484"/>
                  </a:lnTo>
                  <a:cubicBezTo>
                    <a:pt x="18348" y="5099"/>
                    <a:pt x="17866" y="5963"/>
                    <a:pt x="17158" y="5963"/>
                  </a:cubicBezTo>
                  <a:cubicBezTo>
                    <a:pt x="17051" y="5963"/>
                    <a:pt x="16939" y="5943"/>
                    <a:pt x="16824" y="5900"/>
                  </a:cubicBezTo>
                  <a:cubicBezTo>
                    <a:pt x="15975" y="5569"/>
                    <a:pt x="16140" y="4295"/>
                    <a:pt x="17060" y="4201"/>
                  </a:cubicBezTo>
                  <a:lnTo>
                    <a:pt x="17532" y="3021"/>
                  </a:lnTo>
                  <a:lnTo>
                    <a:pt x="15574" y="2266"/>
                  </a:lnTo>
                  <a:lnTo>
                    <a:pt x="15125" y="3446"/>
                  </a:lnTo>
                  <a:cubicBezTo>
                    <a:pt x="15659" y="4041"/>
                    <a:pt x="15174" y="4923"/>
                    <a:pt x="14463" y="4923"/>
                  </a:cubicBezTo>
                  <a:cubicBezTo>
                    <a:pt x="14358" y="4923"/>
                    <a:pt x="14247" y="4904"/>
                    <a:pt x="14134" y="4861"/>
                  </a:cubicBezTo>
                  <a:cubicBezTo>
                    <a:pt x="13261" y="4507"/>
                    <a:pt x="13450" y="3257"/>
                    <a:pt x="14370" y="3162"/>
                  </a:cubicBezTo>
                  <a:lnTo>
                    <a:pt x="14819" y="1983"/>
                  </a:lnTo>
                  <a:lnTo>
                    <a:pt x="12884" y="1228"/>
                  </a:lnTo>
                  <a:lnTo>
                    <a:pt x="12412" y="2407"/>
                  </a:lnTo>
                  <a:cubicBezTo>
                    <a:pt x="12941" y="2998"/>
                    <a:pt x="12469" y="3870"/>
                    <a:pt x="11783" y="3870"/>
                  </a:cubicBezTo>
                  <a:cubicBezTo>
                    <a:pt x="11675" y="3870"/>
                    <a:pt x="11561" y="3848"/>
                    <a:pt x="11444" y="3800"/>
                  </a:cubicBezTo>
                  <a:cubicBezTo>
                    <a:pt x="10571" y="3469"/>
                    <a:pt x="10737" y="2195"/>
                    <a:pt x="11657" y="2101"/>
                  </a:cubicBezTo>
                  <a:lnTo>
                    <a:pt x="12129" y="921"/>
                  </a:lnTo>
                  <a:lnTo>
                    <a:pt x="97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2412840" y="4112554"/>
              <a:ext cx="683555" cy="586108"/>
            </a:xfrm>
            <a:custGeom>
              <a:avLst/>
              <a:gdLst/>
              <a:ahLst/>
              <a:cxnLst/>
              <a:rect l="l" t="t" r="r" b="b"/>
              <a:pathLst>
                <a:path w="25814" h="22134" extrusionOk="0">
                  <a:moveTo>
                    <a:pt x="25814" y="1"/>
                  </a:moveTo>
                  <a:cubicBezTo>
                    <a:pt x="15620" y="1440"/>
                    <a:pt x="5994" y="7079"/>
                    <a:pt x="0" y="15456"/>
                  </a:cubicBezTo>
                  <a:lnTo>
                    <a:pt x="17225" y="22133"/>
                  </a:lnTo>
                  <a:lnTo>
                    <a:pt x="258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2522177" y="4017596"/>
              <a:ext cx="482386" cy="199341"/>
            </a:xfrm>
            <a:custGeom>
              <a:avLst/>
              <a:gdLst/>
              <a:ahLst/>
              <a:cxnLst/>
              <a:rect l="l" t="t" r="r" b="b"/>
              <a:pathLst>
                <a:path w="18217" h="7528" extrusionOk="0">
                  <a:moveTo>
                    <a:pt x="213" y="0"/>
                  </a:moveTo>
                  <a:lnTo>
                    <a:pt x="1" y="543"/>
                  </a:lnTo>
                  <a:lnTo>
                    <a:pt x="18004" y="7527"/>
                  </a:lnTo>
                  <a:lnTo>
                    <a:pt x="18216" y="698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2489076" y="4102571"/>
              <a:ext cx="482360" cy="199950"/>
            </a:xfrm>
            <a:custGeom>
              <a:avLst/>
              <a:gdLst/>
              <a:ahLst/>
              <a:cxnLst/>
              <a:rect l="l" t="t" r="r" b="b"/>
              <a:pathLst>
                <a:path w="18216" h="7551" extrusionOk="0">
                  <a:moveTo>
                    <a:pt x="212" y="0"/>
                  </a:moveTo>
                  <a:lnTo>
                    <a:pt x="0" y="566"/>
                  </a:lnTo>
                  <a:lnTo>
                    <a:pt x="18003" y="7551"/>
                  </a:lnTo>
                  <a:lnTo>
                    <a:pt x="18216" y="698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3"/>
            <p:cNvSpPr/>
            <p:nvPr/>
          </p:nvSpPr>
          <p:spPr>
            <a:xfrm>
              <a:off x="2455950" y="4188156"/>
              <a:ext cx="482995" cy="199341"/>
            </a:xfrm>
            <a:custGeom>
              <a:avLst/>
              <a:gdLst/>
              <a:ahLst/>
              <a:cxnLst/>
              <a:rect l="l" t="t" r="r" b="b"/>
              <a:pathLst>
                <a:path w="18240" h="7528" extrusionOk="0">
                  <a:moveTo>
                    <a:pt x="213" y="1"/>
                  </a:moveTo>
                  <a:lnTo>
                    <a:pt x="0" y="543"/>
                  </a:lnTo>
                  <a:lnTo>
                    <a:pt x="18027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3"/>
            <p:cNvSpPr/>
            <p:nvPr/>
          </p:nvSpPr>
          <p:spPr>
            <a:xfrm>
              <a:off x="2422823" y="4273131"/>
              <a:ext cx="483022" cy="199341"/>
            </a:xfrm>
            <a:custGeom>
              <a:avLst/>
              <a:gdLst/>
              <a:ahLst/>
              <a:cxnLst/>
              <a:rect l="l" t="t" r="r" b="b"/>
              <a:pathLst>
                <a:path w="18241" h="7528" extrusionOk="0">
                  <a:moveTo>
                    <a:pt x="213" y="1"/>
                  </a:moveTo>
                  <a:lnTo>
                    <a:pt x="1" y="543"/>
                  </a:lnTo>
                  <a:lnTo>
                    <a:pt x="18028" y="7528"/>
                  </a:lnTo>
                  <a:lnTo>
                    <a:pt x="18240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2390331" y="4358107"/>
              <a:ext cx="482386" cy="199977"/>
            </a:xfrm>
            <a:custGeom>
              <a:avLst/>
              <a:gdLst/>
              <a:ahLst/>
              <a:cxnLst/>
              <a:rect l="l" t="t" r="r" b="b"/>
              <a:pathLst>
                <a:path w="18217" h="7552" extrusionOk="0">
                  <a:moveTo>
                    <a:pt x="213" y="1"/>
                  </a:moveTo>
                  <a:lnTo>
                    <a:pt x="1" y="543"/>
                  </a:lnTo>
                  <a:lnTo>
                    <a:pt x="18004" y="7551"/>
                  </a:lnTo>
                  <a:lnTo>
                    <a:pt x="18216" y="698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13"/>
          <p:cNvGrpSpPr/>
          <p:nvPr/>
        </p:nvGrpSpPr>
        <p:grpSpPr>
          <a:xfrm>
            <a:off x="240648" y="3813427"/>
            <a:ext cx="736065" cy="1326494"/>
            <a:chOff x="1672423" y="3253452"/>
            <a:chExt cx="736065" cy="1326494"/>
          </a:xfrm>
        </p:grpSpPr>
        <p:sp>
          <p:nvSpPr>
            <p:cNvPr id="990" name="Google Shape;990;p13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3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3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3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13"/>
          <p:cNvGrpSpPr/>
          <p:nvPr/>
        </p:nvGrpSpPr>
        <p:grpSpPr>
          <a:xfrm>
            <a:off x="8097359" y="4263733"/>
            <a:ext cx="478022" cy="410626"/>
            <a:chOff x="5263209" y="4056946"/>
            <a:chExt cx="478022" cy="410626"/>
          </a:xfrm>
        </p:grpSpPr>
        <p:sp>
          <p:nvSpPr>
            <p:cNvPr id="1000" name="Google Shape;1000;p13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3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3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3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3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3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3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3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13"/>
          <p:cNvGrpSpPr/>
          <p:nvPr/>
        </p:nvGrpSpPr>
        <p:grpSpPr>
          <a:xfrm>
            <a:off x="7194483" y="4202962"/>
            <a:ext cx="860371" cy="885475"/>
            <a:chOff x="4228489" y="3826381"/>
            <a:chExt cx="860371" cy="885475"/>
          </a:xfrm>
        </p:grpSpPr>
        <p:sp>
          <p:nvSpPr>
            <p:cNvPr id="1011" name="Google Shape;1011;p13"/>
            <p:cNvSpPr/>
            <p:nvPr/>
          </p:nvSpPr>
          <p:spPr>
            <a:xfrm>
              <a:off x="4352807" y="3914462"/>
              <a:ext cx="579243" cy="597376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3"/>
            <p:cNvSpPr/>
            <p:nvPr/>
          </p:nvSpPr>
          <p:spPr>
            <a:xfrm>
              <a:off x="4430985" y="3989474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3"/>
            <p:cNvSpPr/>
            <p:nvPr/>
          </p:nvSpPr>
          <p:spPr>
            <a:xfrm>
              <a:off x="4987627" y="3826976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3"/>
            <p:cNvSpPr/>
            <p:nvPr/>
          </p:nvSpPr>
          <p:spPr>
            <a:xfrm>
              <a:off x="5020172" y="3826381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4852657" y="3864473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3"/>
            <p:cNvSpPr/>
            <p:nvPr/>
          </p:nvSpPr>
          <p:spPr>
            <a:xfrm>
              <a:off x="4930828" y="3896369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3"/>
            <p:cNvSpPr/>
            <p:nvPr/>
          </p:nvSpPr>
          <p:spPr>
            <a:xfrm>
              <a:off x="4320958" y="4435548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3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4228489" y="4469284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3"/>
            <p:cNvSpPr/>
            <p:nvPr/>
          </p:nvSpPr>
          <p:spPr>
            <a:xfrm>
              <a:off x="4405959" y="3965758"/>
              <a:ext cx="526091" cy="546079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3"/>
            <p:cNvSpPr/>
            <p:nvPr/>
          </p:nvSpPr>
          <p:spPr>
            <a:xfrm>
              <a:off x="4430985" y="3989474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15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063" name="Google Shape;1063;p15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7" name="Google Shape;1087;p15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15"/>
          <p:cNvSpPr txBox="1">
            <a:spLocks noGrp="1"/>
          </p:cNvSpPr>
          <p:nvPr>
            <p:ph type="title"/>
          </p:nvPr>
        </p:nvSpPr>
        <p:spPr>
          <a:xfrm>
            <a:off x="1246625" y="546075"/>
            <a:ext cx="3887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089" name="Google Shape;1089;p15"/>
          <p:cNvGrpSpPr/>
          <p:nvPr/>
        </p:nvGrpSpPr>
        <p:grpSpPr>
          <a:xfrm rot="1039888">
            <a:off x="213642" y="4191673"/>
            <a:ext cx="1032829" cy="722298"/>
            <a:chOff x="1143214" y="547371"/>
            <a:chExt cx="1032826" cy="722296"/>
          </a:xfrm>
        </p:grpSpPr>
        <p:sp>
          <p:nvSpPr>
            <p:cNvPr id="1090" name="Google Shape;1090;p15"/>
            <p:cNvSpPr/>
            <p:nvPr/>
          </p:nvSpPr>
          <p:spPr>
            <a:xfrm>
              <a:off x="1143214" y="614234"/>
              <a:ext cx="990352" cy="655433"/>
            </a:xfrm>
            <a:custGeom>
              <a:avLst/>
              <a:gdLst/>
              <a:ahLst/>
              <a:cxnLst/>
              <a:rect l="l" t="t" r="r" b="b"/>
              <a:pathLst>
                <a:path w="37400" h="24752" extrusionOk="0">
                  <a:moveTo>
                    <a:pt x="1582" y="0"/>
                  </a:moveTo>
                  <a:lnTo>
                    <a:pt x="1" y="2572"/>
                  </a:lnTo>
                  <a:lnTo>
                    <a:pt x="35818" y="24752"/>
                  </a:lnTo>
                  <a:lnTo>
                    <a:pt x="37399" y="2220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1185715" y="547371"/>
              <a:ext cx="990326" cy="659193"/>
            </a:xfrm>
            <a:custGeom>
              <a:avLst/>
              <a:gdLst/>
              <a:ahLst/>
              <a:cxnLst/>
              <a:rect l="l" t="t" r="r" b="b"/>
              <a:pathLst>
                <a:path w="37399" h="24894" extrusionOk="0">
                  <a:moveTo>
                    <a:pt x="1581" y="1"/>
                  </a:moveTo>
                  <a:lnTo>
                    <a:pt x="0" y="2549"/>
                  </a:lnTo>
                  <a:lnTo>
                    <a:pt x="35818" y="24894"/>
                  </a:lnTo>
                  <a:lnTo>
                    <a:pt x="37399" y="22322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2031073" y="1082830"/>
              <a:ext cx="47505" cy="68769"/>
            </a:xfrm>
            <a:custGeom>
              <a:avLst/>
              <a:gdLst/>
              <a:ahLst/>
              <a:cxnLst/>
              <a:rect l="l" t="t" r="r" b="b"/>
              <a:pathLst>
                <a:path w="1794" h="2597" extrusionOk="0">
                  <a:moveTo>
                    <a:pt x="1464" y="1"/>
                  </a:moveTo>
                  <a:lnTo>
                    <a:pt x="1" y="2384"/>
                  </a:lnTo>
                  <a:lnTo>
                    <a:pt x="331" y="2596"/>
                  </a:lnTo>
                  <a:lnTo>
                    <a:pt x="1794" y="21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1977980" y="105033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87" y="1"/>
                  </a:moveTo>
                  <a:lnTo>
                    <a:pt x="0" y="2361"/>
                  </a:lnTo>
                  <a:lnTo>
                    <a:pt x="330" y="2573"/>
                  </a:lnTo>
                  <a:lnTo>
                    <a:pt x="1793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1924860" y="101723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84"/>
                  </a:lnTo>
                  <a:lnTo>
                    <a:pt x="331" y="2572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1395015" y="688590"/>
              <a:ext cx="47505" cy="68742"/>
            </a:xfrm>
            <a:custGeom>
              <a:avLst/>
              <a:gdLst/>
              <a:ahLst/>
              <a:cxnLst/>
              <a:rect l="l" t="t" r="r" b="b"/>
              <a:pathLst>
                <a:path w="1794" h="2596" extrusionOk="0">
                  <a:moveTo>
                    <a:pt x="1464" y="0"/>
                  </a:moveTo>
                  <a:lnTo>
                    <a:pt x="1" y="2383"/>
                  </a:lnTo>
                  <a:lnTo>
                    <a:pt x="307" y="2596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1341287" y="657979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0"/>
                  </a:moveTo>
                  <a:lnTo>
                    <a:pt x="1" y="2360"/>
                  </a:lnTo>
                  <a:lnTo>
                    <a:pt x="307" y="2572"/>
                  </a:lnTo>
                  <a:lnTo>
                    <a:pt x="1794" y="18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1288803" y="622972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3" y="1"/>
                  </a:moveTo>
                  <a:lnTo>
                    <a:pt x="1" y="2384"/>
                  </a:lnTo>
                  <a:lnTo>
                    <a:pt x="331" y="2573"/>
                  </a:lnTo>
                  <a:lnTo>
                    <a:pt x="1794" y="213"/>
                  </a:lnTo>
                  <a:lnTo>
                    <a:pt x="1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1606831" y="822290"/>
              <a:ext cx="48141" cy="68769"/>
            </a:xfrm>
            <a:custGeom>
              <a:avLst/>
              <a:gdLst/>
              <a:ahLst/>
              <a:cxnLst/>
              <a:rect l="l" t="t" r="r" b="b"/>
              <a:pathLst>
                <a:path w="1818" h="2597" extrusionOk="0">
                  <a:moveTo>
                    <a:pt x="1487" y="1"/>
                  </a:moveTo>
                  <a:lnTo>
                    <a:pt x="0" y="2384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1553712" y="787309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83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1500619" y="754818"/>
              <a:ext cx="48141" cy="68133"/>
            </a:xfrm>
            <a:custGeom>
              <a:avLst/>
              <a:gdLst/>
              <a:ahLst/>
              <a:cxnLst/>
              <a:rect l="l" t="t" r="r" b="b"/>
              <a:pathLst>
                <a:path w="1818" h="2573" extrusionOk="0">
                  <a:moveTo>
                    <a:pt x="1487" y="0"/>
                  </a:moveTo>
                  <a:lnTo>
                    <a:pt x="0" y="2360"/>
                  </a:lnTo>
                  <a:lnTo>
                    <a:pt x="331" y="2572"/>
                  </a:lnTo>
                  <a:lnTo>
                    <a:pt x="1817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1819892" y="954135"/>
              <a:ext cx="48141" cy="68742"/>
            </a:xfrm>
            <a:custGeom>
              <a:avLst/>
              <a:gdLst/>
              <a:ahLst/>
              <a:cxnLst/>
              <a:rect l="l" t="t" r="r" b="b"/>
              <a:pathLst>
                <a:path w="1818" h="2596" extrusionOk="0">
                  <a:moveTo>
                    <a:pt x="1487" y="0"/>
                  </a:moveTo>
                  <a:lnTo>
                    <a:pt x="0" y="2383"/>
                  </a:lnTo>
                  <a:lnTo>
                    <a:pt x="331" y="2596"/>
                  </a:lnTo>
                  <a:lnTo>
                    <a:pt x="1817" y="213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1766772" y="921644"/>
              <a:ext cx="47532" cy="68133"/>
            </a:xfrm>
            <a:custGeom>
              <a:avLst/>
              <a:gdLst/>
              <a:ahLst/>
              <a:cxnLst/>
              <a:rect l="l" t="t" r="r" b="b"/>
              <a:pathLst>
                <a:path w="1795" h="2573" extrusionOk="0">
                  <a:moveTo>
                    <a:pt x="1487" y="0"/>
                  </a:moveTo>
                  <a:lnTo>
                    <a:pt x="1" y="2360"/>
                  </a:lnTo>
                  <a:lnTo>
                    <a:pt x="331" y="2572"/>
                  </a:lnTo>
                  <a:lnTo>
                    <a:pt x="1794" y="189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1713044" y="886028"/>
              <a:ext cx="47505" cy="68133"/>
            </a:xfrm>
            <a:custGeom>
              <a:avLst/>
              <a:gdLst/>
              <a:ahLst/>
              <a:cxnLst/>
              <a:rect l="l" t="t" r="r" b="b"/>
              <a:pathLst>
                <a:path w="1794" h="2573" extrusionOk="0">
                  <a:moveTo>
                    <a:pt x="1464" y="0"/>
                  </a:moveTo>
                  <a:lnTo>
                    <a:pt x="1" y="2384"/>
                  </a:lnTo>
                  <a:lnTo>
                    <a:pt x="331" y="2572"/>
                  </a:lnTo>
                  <a:lnTo>
                    <a:pt x="1794" y="213"/>
                  </a:lnTo>
                  <a:lnTo>
                    <a:pt x="1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1849259" y="987236"/>
              <a:ext cx="71867" cy="106264"/>
            </a:xfrm>
            <a:custGeom>
              <a:avLst/>
              <a:gdLst/>
              <a:ahLst/>
              <a:cxnLst/>
              <a:rect l="l" t="t" r="r" b="b"/>
              <a:pathLst>
                <a:path w="2714" h="4013" extrusionOk="0">
                  <a:moveTo>
                    <a:pt x="2384" y="1"/>
                  </a:moveTo>
                  <a:lnTo>
                    <a:pt x="0" y="3800"/>
                  </a:lnTo>
                  <a:lnTo>
                    <a:pt x="331" y="4012"/>
                  </a:lnTo>
                  <a:lnTo>
                    <a:pt x="2714" y="213"/>
                  </a:lnTo>
                  <a:lnTo>
                    <a:pt x="23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1636198" y="85290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0" y="3823"/>
                  </a:lnTo>
                  <a:lnTo>
                    <a:pt x="331" y="4012"/>
                  </a:lnTo>
                  <a:lnTo>
                    <a:pt x="2690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1424382" y="721691"/>
              <a:ext cx="71258" cy="106264"/>
            </a:xfrm>
            <a:custGeom>
              <a:avLst/>
              <a:gdLst/>
              <a:ahLst/>
              <a:cxnLst/>
              <a:rect l="l" t="t" r="r" b="b"/>
              <a:pathLst>
                <a:path w="2691" h="4013" extrusionOk="0">
                  <a:moveTo>
                    <a:pt x="2360" y="1"/>
                  </a:moveTo>
                  <a:lnTo>
                    <a:pt x="1" y="3800"/>
                  </a:lnTo>
                  <a:lnTo>
                    <a:pt x="331" y="4012"/>
                  </a:lnTo>
                  <a:lnTo>
                    <a:pt x="2691" y="213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15"/>
          <p:cNvGrpSpPr/>
          <p:nvPr/>
        </p:nvGrpSpPr>
        <p:grpSpPr>
          <a:xfrm rot="-1784949">
            <a:off x="752644" y="4150301"/>
            <a:ext cx="301228" cy="300274"/>
            <a:chOff x="3312562" y="901016"/>
            <a:chExt cx="301230" cy="300276"/>
          </a:xfrm>
        </p:grpSpPr>
        <p:sp>
          <p:nvSpPr>
            <p:cNvPr id="1108" name="Google Shape;1108;p15"/>
            <p:cNvSpPr/>
            <p:nvPr/>
          </p:nvSpPr>
          <p:spPr>
            <a:xfrm>
              <a:off x="3312562" y="901016"/>
              <a:ext cx="271817" cy="289320"/>
            </a:xfrm>
            <a:custGeom>
              <a:avLst/>
              <a:gdLst/>
              <a:ahLst/>
              <a:cxnLst/>
              <a:rect l="l" t="t" r="r" b="b"/>
              <a:pathLst>
                <a:path w="10265" h="10926" extrusionOk="0">
                  <a:moveTo>
                    <a:pt x="6725" y="1"/>
                  </a:moveTo>
                  <a:cubicBezTo>
                    <a:pt x="6631" y="24"/>
                    <a:pt x="6536" y="95"/>
                    <a:pt x="6466" y="166"/>
                  </a:cubicBezTo>
                  <a:cubicBezTo>
                    <a:pt x="5970" y="685"/>
                    <a:pt x="5498" y="1228"/>
                    <a:pt x="5074" y="1794"/>
                  </a:cubicBezTo>
                  <a:cubicBezTo>
                    <a:pt x="3776" y="3446"/>
                    <a:pt x="2242" y="4885"/>
                    <a:pt x="520" y="6088"/>
                  </a:cubicBezTo>
                  <a:cubicBezTo>
                    <a:pt x="307" y="6206"/>
                    <a:pt x="119" y="6395"/>
                    <a:pt x="24" y="6607"/>
                  </a:cubicBezTo>
                  <a:cubicBezTo>
                    <a:pt x="1" y="6749"/>
                    <a:pt x="1" y="6891"/>
                    <a:pt x="24" y="7009"/>
                  </a:cubicBezTo>
                  <a:cubicBezTo>
                    <a:pt x="95" y="7433"/>
                    <a:pt x="260" y="7834"/>
                    <a:pt x="520" y="8188"/>
                  </a:cubicBezTo>
                  <a:cubicBezTo>
                    <a:pt x="1251" y="9203"/>
                    <a:pt x="2148" y="10100"/>
                    <a:pt x="3186" y="10807"/>
                  </a:cubicBezTo>
                  <a:lnTo>
                    <a:pt x="3351" y="10925"/>
                  </a:lnTo>
                  <a:cubicBezTo>
                    <a:pt x="5357" y="8306"/>
                    <a:pt x="7693" y="5947"/>
                    <a:pt x="10264" y="3918"/>
                  </a:cubicBezTo>
                  <a:cubicBezTo>
                    <a:pt x="10029" y="3752"/>
                    <a:pt x="9793" y="3564"/>
                    <a:pt x="9580" y="3375"/>
                  </a:cubicBezTo>
                  <a:cubicBezTo>
                    <a:pt x="8778" y="2667"/>
                    <a:pt x="8070" y="1865"/>
                    <a:pt x="7433" y="1015"/>
                  </a:cubicBezTo>
                  <a:cubicBezTo>
                    <a:pt x="7174" y="685"/>
                    <a:pt x="6938" y="355"/>
                    <a:pt x="67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3399628" y="1004149"/>
              <a:ext cx="213085" cy="197144"/>
            </a:xfrm>
            <a:custGeom>
              <a:avLst/>
              <a:gdLst/>
              <a:ahLst/>
              <a:cxnLst/>
              <a:rect l="l" t="t" r="r" b="b"/>
              <a:pathLst>
                <a:path w="8047" h="7445" extrusionOk="0">
                  <a:moveTo>
                    <a:pt x="6937" y="1"/>
                  </a:moveTo>
                  <a:cubicBezTo>
                    <a:pt x="4342" y="2030"/>
                    <a:pt x="2030" y="4389"/>
                    <a:pt x="0" y="7008"/>
                  </a:cubicBezTo>
                  <a:cubicBezTo>
                    <a:pt x="307" y="7197"/>
                    <a:pt x="614" y="7339"/>
                    <a:pt x="968" y="7409"/>
                  </a:cubicBezTo>
                  <a:cubicBezTo>
                    <a:pt x="1039" y="7433"/>
                    <a:pt x="1109" y="7445"/>
                    <a:pt x="1177" y="7445"/>
                  </a:cubicBezTo>
                  <a:cubicBezTo>
                    <a:pt x="1245" y="7445"/>
                    <a:pt x="1310" y="7433"/>
                    <a:pt x="1369" y="7409"/>
                  </a:cubicBezTo>
                  <a:cubicBezTo>
                    <a:pt x="1605" y="7315"/>
                    <a:pt x="1794" y="7150"/>
                    <a:pt x="1912" y="6914"/>
                  </a:cubicBezTo>
                  <a:cubicBezTo>
                    <a:pt x="3115" y="5192"/>
                    <a:pt x="4554" y="3658"/>
                    <a:pt x="6206" y="2360"/>
                  </a:cubicBezTo>
                  <a:cubicBezTo>
                    <a:pt x="6796" y="1959"/>
                    <a:pt x="7339" y="1487"/>
                    <a:pt x="7858" y="992"/>
                  </a:cubicBezTo>
                  <a:cubicBezTo>
                    <a:pt x="7952" y="897"/>
                    <a:pt x="7999" y="803"/>
                    <a:pt x="8046" y="685"/>
                  </a:cubicBezTo>
                  <a:cubicBezTo>
                    <a:pt x="8046" y="685"/>
                    <a:pt x="8046" y="661"/>
                    <a:pt x="8046" y="638"/>
                  </a:cubicBezTo>
                  <a:cubicBezTo>
                    <a:pt x="7669" y="472"/>
                    <a:pt x="7291" y="236"/>
                    <a:pt x="6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3490051" y="901202"/>
              <a:ext cx="123741" cy="121464"/>
            </a:xfrm>
            <a:custGeom>
              <a:avLst/>
              <a:gdLst/>
              <a:ahLst/>
              <a:cxnLst/>
              <a:rect l="l" t="t" r="r" b="b"/>
              <a:pathLst>
                <a:path w="4673" h="4587" extrusionOk="0">
                  <a:moveTo>
                    <a:pt x="153" y="0"/>
                  </a:moveTo>
                  <a:cubicBezTo>
                    <a:pt x="118" y="0"/>
                    <a:pt x="83" y="3"/>
                    <a:pt x="47" y="9"/>
                  </a:cubicBezTo>
                  <a:lnTo>
                    <a:pt x="0" y="33"/>
                  </a:lnTo>
                  <a:cubicBezTo>
                    <a:pt x="213" y="387"/>
                    <a:pt x="449" y="717"/>
                    <a:pt x="708" y="1047"/>
                  </a:cubicBezTo>
                  <a:cubicBezTo>
                    <a:pt x="1345" y="1920"/>
                    <a:pt x="2077" y="2699"/>
                    <a:pt x="2855" y="3407"/>
                  </a:cubicBezTo>
                  <a:cubicBezTo>
                    <a:pt x="3398" y="3879"/>
                    <a:pt x="4011" y="4280"/>
                    <a:pt x="4648" y="4587"/>
                  </a:cubicBezTo>
                  <a:cubicBezTo>
                    <a:pt x="4672" y="4492"/>
                    <a:pt x="4648" y="4374"/>
                    <a:pt x="4601" y="4303"/>
                  </a:cubicBezTo>
                  <a:cubicBezTo>
                    <a:pt x="4413" y="3737"/>
                    <a:pt x="4129" y="3242"/>
                    <a:pt x="3752" y="2793"/>
                  </a:cubicBezTo>
                  <a:cubicBezTo>
                    <a:pt x="3091" y="1968"/>
                    <a:pt x="2313" y="1236"/>
                    <a:pt x="1487" y="599"/>
                  </a:cubicBezTo>
                  <a:cubicBezTo>
                    <a:pt x="1156" y="387"/>
                    <a:pt x="802" y="221"/>
                    <a:pt x="449" y="80"/>
                  </a:cubicBezTo>
                  <a:cubicBezTo>
                    <a:pt x="360" y="27"/>
                    <a:pt x="258" y="0"/>
                    <a:pt x="153" y="0"/>
                  </a:cubicBezTo>
                  <a:close/>
                </a:path>
              </a:pathLst>
            </a:custGeom>
            <a:solidFill>
              <a:srgbClr val="E04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341293" y="943808"/>
              <a:ext cx="186843" cy="186552"/>
            </a:xfrm>
            <a:custGeom>
              <a:avLst/>
              <a:gdLst/>
              <a:ahLst/>
              <a:cxnLst/>
              <a:rect l="l" t="t" r="r" b="b"/>
              <a:pathLst>
                <a:path w="7056" h="7045" extrusionOk="0">
                  <a:moveTo>
                    <a:pt x="5605" y="1"/>
                  </a:moveTo>
                  <a:cubicBezTo>
                    <a:pt x="5575" y="1"/>
                    <a:pt x="5546" y="13"/>
                    <a:pt x="5522" y="36"/>
                  </a:cubicBezTo>
                  <a:lnTo>
                    <a:pt x="48" y="5487"/>
                  </a:lnTo>
                  <a:cubicBezTo>
                    <a:pt x="1" y="5534"/>
                    <a:pt x="1" y="5605"/>
                    <a:pt x="48" y="5676"/>
                  </a:cubicBezTo>
                  <a:lnTo>
                    <a:pt x="378" y="6006"/>
                  </a:lnTo>
                  <a:cubicBezTo>
                    <a:pt x="465" y="5925"/>
                    <a:pt x="559" y="5891"/>
                    <a:pt x="650" y="5891"/>
                  </a:cubicBezTo>
                  <a:cubicBezTo>
                    <a:pt x="957" y="5891"/>
                    <a:pt x="1218" y="6281"/>
                    <a:pt x="945" y="6572"/>
                  </a:cubicBezTo>
                  <a:lnTo>
                    <a:pt x="1417" y="7044"/>
                  </a:lnTo>
                  <a:lnTo>
                    <a:pt x="7056" y="1429"/>
                  </a:lnTo>
                  <a:lnTo>
                    <a:pt x="6584" y="933"/>
                  </a:lnTo>
                  <a:cubicBezTo>
                    <a:pt x="6500" y="1007"/>
                    <a:pt x="6408" y="1038"/>
                    <a:pt x="6321" y="1038"/>
                  </a:cubicBezTo>
                  <a:cubicBezTo>
                    <a:pt x="6017" y="1038"/>
                    <a:pt x="5761" y="660"/>
                    <a:pt x="6018" y="367"/>
                  </a:cubicBezTo>
                  <a:lnTo>
                    <a:pt x="5687" y="36"/>
                  </a:lnTo>
                  <a:cubicBezTo>
                    <a:pt x="5664" y="13"/>
                    <a:pt x="5634" y="1"/>
                    <a:pt x="5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3377755" y="980396"/>
              <a:ext cx="171220" cy="170293"/>
            </a:xfrm>
            <a:custGeom>
              <a:avLst/>
              <a:gdLst/>
              <a:ahLst/>
              <a:cxnLst/>
              <a:rect l="l" t="t" r="r" b="b"/>
              <a:pathLst>
                <a:path w="6466" h="6431" extrusionOk="0">
                  <a:moveTo>
                    <a:pt x="5640" y="1"/>
                  </a:moveTo>
                  <a:lnTo>
                    <a:pt x="1" y="5640"/>
                  </a:lnTo>
                  <a:lnTo>
                    <a:pt x="779" y="6395"/>
                  </a:lnTo>
                  <a:cubicBezTo>
                    <a:pt x="803" y="6419"/>
                    <a:pt x="832" y="6431"/>
                    <a:pt x="865" y="6431"/>
                  </a:cubicBezTo>
                  <a:cubicBezTo>
                    <a:pt x="897" y="6431"/>
                    <a:pt x="933" y="6419"/>
                    <a:pt x="968" y="6395"/>
                  </a:cubicBezTo>
                  <a:lnTo>
                    <a:pt x="6419" y="968"/>
                  </a:lnTo>
                  <a:cubicBezTo>
                    <a:pt x="6466" y="898"/>
                    <a:pt x="6466" y="827"/>
                    <a:pt x="6419" y="780"/>
                  </a:cubicBezTo>
                  <a:lnTo>
                    <a:pt x="5640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3416285" y="1014802"/>
              <a:ext cx="45016" cy="41044"/>
            </a:xfrm>
            <a:custGeom>
              <a:avLst/>
              <a:gdLst/>
              <a:ahLst/>
              <a:cxnLst/>
              <a:rect l="l" t="t" r="r" b="b"/>
              <a:pathLst>
                <a:path w="1700" h="1550" extrusionOk="0">
                  <a:moveTo>
                    <a:pt x="838" y="1"/>
                  </a:moveTo>
                  <a:cubicBezTo>
                    <a:pt x="647" y="1"/>
                    <a:pt x="457" y="72"/>
                    <a:pt x="307" y="210"/>
                  </a:cubicBezTo>
                  <a:cubicBezTo>
                    <a:pt x="0" y="517"/>
                    <a:pt x="0" y="1013"/>
                    <a:pt x="307" y="1319"/>
                  </a:cubicBezTo>
                  <a:cubicBezTo>
                    <a:pt x="449" y="1473"/>
                    <a:pt x="643" y="1549"/>
                    <a:pt x="841" y="1549"/>
                  </a:cubicBezTo>
                  <a:cubicBezTo>
                    <a:pt x="1039" y="1549"/>
                    <a:pt x="1239" y="1473"/>
                    <a:pt x="1392" y="1319"/>
                  </a:cubicBezTo>
                  <a:cubicBezTo>
                    <a:pt x="1699" y="1013"/>
                    <a:pt x="1699" y="517"/>
                    <a:pt x="1392" y="234"/>
                  </a:cubicBezTo>
                  <a:cubicBezTo>
                    <a:pt x="1236" y="78"/>
                    <a:pt x="1037" y="1"/>
                    <a:pt x="838" y="1"/>
                  </a:cubicBezTo>
                  <a:close/>
                </a:path>
              </a:pathLst>
            </a:custGeom>
            <a:solidFill>
              <a:srgbClr val="EF8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732" y="1"/>
                  </a:moveTo>
                  <a:lnTo>
                    <a:pt x="1" y="709"/>
                  </a:lnTo>
                  <a:lnTo>
                    <a:pt x="213" y="921"/>
                  </a:lnTo>
                  <a:lnTo>
                    <a:pt x="945" y="213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3426268" y="1022852"/>
              <a:ext cx="25024" cy="24415"/>
            </a:xfrm>
            <a:custGeom>
              <a:avLst/>
              <a:gdLst/>
              <a:ahLst/>
              <a:cxnLst/>
              <a:rect l="l" t="t" r="r" b="b"/>
              <a:pathLst>
                <a:path w="945" h="922" extrusionOk="0">
                  <a:moveTo>
                    <a:pt x="213" y="1"/>
                  </a:moveTo>
                  <a:lnTo>
                    <a:pt x="1" y="213"/>
                  </a:lnTo>
                  <a:lnTo>
                    <a:pt x="709" y="921"/>
                  </a:lnTo>
                  <a:lnTo>
                    <a:pt x="945" y="709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3530036" y="933879"/>
              <a:ext cx="53754" cy="48856"/>
            </a:xfrm>
            <a:custGeom>
              <a:avLst/>
              <a:gdLst/>
              <a:ahLst/>
              <a:cxnLst/>
              <a:rect l="l" t="t" r="r" b="b"/>
              <a:pathLst>
                <a:path w="2030" h="1845" extrusionOk="0">
                  <a:moveTo>
                    <a:pt x="192" y="0"/>
                  </a:moveTo>
                  <a:cubicBezTo>
                    <a:pt x="160" y="0"/>
                    <a:pt x="135" y="9"/>
                    <a:pt x="118" y="26"/>
                  </a:cubicBezTo>
                  <a:cubicBezTo>
                    <a:pt x="0" y="144"/>
                    <a:pt x="307" y="639"/>
                    <a:pt x="803" y="1135"/>
                  </a:cubicBezTo>
                  <a:cubicBezTo>
                    <a:pt x="1226" y="1558"/>
                    <a:pt x="1650" y="1844"/>
                    <a:pt x="1838" y="1844"/>
                  </a:cubicBezTo>
                  <a:cubicBezTo>
                    <a:pt x="1869" y="1844"/>
                    <a:pt x="1894" y="1836"/>
                    <a:pt x="1912" y="1819"/>
                  </a:cubicBezTo>
                  <a:cubicBezTo>
                    <a:pt x="2029" y="1725"/>
                    <a:pt x="1723" y="1205"/>
                    <a:pt x="1227" y="710"/>
                  </a:cubicBezTo>
                  <a:cubicBezTo>
                    <a:pt x="803" y="286"/>
                    <a:pt x="380" y="0"/>
                    <a:pt x="192" y="0"/>
                  </a:cubicBezTo>
                  <a:close/>
                </a:path>
              </a:pathLst>
            </a:custGeom>
            <a:solidFill>
              <a:srgbClr val="B73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7" name="Google Shape;1687;p26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688" name="Google Shape;1688;p26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6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6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6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6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6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6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6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6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6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6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6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6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6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6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6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6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6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6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6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6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6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p26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3" name="Google Shape;1713;p26"/>
          <p:cNvGrpSpPr/>
          <p:nvPr/>
        </p:nvGrpSpPr>
        <p:grpSpPr>
          <a:xfrm rot="-899960" flipH="1">
            <a:off x="8196335" y="532219"/>
            <a:ext cx="819746" cy="865608"/>
            <a:chOff x="7088286" y="1674216"/>
            <a:chExt cx="819771" cy="865634"/>
          </a:xfrm>
        </p:grpSpPr>
        <p:grpSp>
          <p:nvGrpSpPr>
            <p:cNvPr id="1714" name="Google Shape;1714;p26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715" name="Google Shape;1715;p26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6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6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6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6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6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6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6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6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4" name="Google Shape;1724;p26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" name="Google Shape;1725;p26"/>
          <p:cNvGrpSpPr/>
          <p:nvPr/>
        </p:nvGrpSpPr>
        <p:grpSpPr>
          <a:xfrm flipH="1">
            <a:off x="7287888" y="-46898"/>
            <a:ext cx="736065" cy="1326494"/>
            <a:chOff x="1672423" y="3253452"/>
            <a:chExt cx="736065" cy="1326494"/>
          </a:xfrm>
        </p:grpSpPr>
        <p:sp>
          <p:nvSpPr>
            <p:cNvPr id="1726" name="Google Shape;1726;p26"/>
            <p:cNvSpPr/>
            <p:nvPr/>
          </p:nvSpPr>
          <p:spPr>
            <a:xfrm>
              <a:off x="1695567" y="3610513"/>
              <a:ext cx="712921" cy="969433"/>
            </a:xfrm>
            <a:custGeom>
              <a:avLst/>
              <a:gdLst/>
              <a:ahLst/>
              <a:cxnLst/>
              <a:rect l="l" t="t" r="r" b="b"/>
              <a:pathLst>
                <a:path w="26923" h="36610" extrusionOk="0">
                  <a:moveTo>
                    <a:pt x="13761" y="14426"/>
                  </a:moveTo>
                  <a:cubicBezTo>
                    <a:pt x="13838" y="14426"/>
                    <a:pt x="13915" y="14427"/>
                    <a:pt x="13992" y="14429"/>
                  </a:cubicBezTo>
                  <a:cubicBezTo>
                    <a:pt x="17814" y="14500"/>
                    <a:pt x="21212" y="16860"/>
                    <a:pt x="22604" y="20423"/>
                  </a:cubicBezTo>
                  <a:cubicBezTo>
                    <a:pt x="24492" y="25260"/>
                    <a:pt x="22085" y="30757"/>
                    <a:pt x="17248" y="32645"/>
                  </a:cubicBezTo>
                  <a:cubicBezTo>
                    <a:pt x="16071" y="33102"/>
                    <a:pt x="14899" y="33312"/>
                    <a:pt x="13768" y="33312"/>
                  </a:cubicBezTo>
                  <a:cubicBezTo>
                    <a:pt x="7373" y="33312"/>
                    <a:pt x="2300" y="26605"/>
                    <a:pt x="5167" y="20069"/>
                  </a:cubicBezTo>
                  <a:cubicBezTo>
                    <a:pt x="6670" y="16647"/>
                    <a:pt x="10052" y="14426"/>
                    <a:pt x="13761" y="14426"/>
                  </a:cubicBezTo>
                  <a:close/>
                  <a:moveTo>
                    <a:pt x="8578" y="1"/>
                  </a:moveTo>
                  <a:cubicBezTo>
                    <a:pt x="8353" y="1"/>
                    <a:pt x="8125" y="42"/>
                    <a:pt x="7904" y="131"/>
                  </a:cubicBezTo>
                  <a:lnTo>
                    <a:pt x="2053" y="2419"/>
                  </a:lnTo>
                  <a:cubicBezTo>
                    <a:pt x="103" y="3267"/>
                    <a:pt x="933" y="6000"/>
                    <a:pt x="2746" y="6000"/>
                  </a:cubicBezTo>
                  <a:cubicBezTo>
                    <a:pt x="2952" y="6000"/>
                    <a:pt x="3170" y="5965"/>
                    <a:pt x="3398" y="5888"/>
                  </a:cubicBezTo>
                  <a:lnTo>
                    <a:pt x="3704" y="5770"/>
                  </a:lnTo>
                  <a:lnTo>
                    <a:pt x="6701" y="13415"/>
                  </a:lnTo>
                  <a:cubicBezTo>
                    <a:pt x="2053" y="16553"/>
                    <a:pt x="0" y="22334"/>
                    <a:pt x="1652" y="27666"/>
                  </a:cubicBezTo>
                  <a:cubicBezTo>
                    <a:pt x="3293" y="32988"/>
                    <a:pt x="8195" y="36609"/>
                    <a:pt x="13743" y="36609"/>
                  </a:cubicBezTo>
                  <a:cubicBezTo>
                    <a:pt x="13779" y="36609"/>
                    <a:pt x="13815" y="36609"/>
                    <a:pt x="13850" y="36609"/>
                  </a:cubicBezTo>
                  <a:cubicBezTo>
                    <a:pt x="18711" y="36609"/>
                    <a:pt x="23147" y="33825"/>
                    <a:pt x="25247" y="29436"/>
                  </a:cubicBezTo>
                  <a:cubicBezTo>
                    <a:pt x="26781" y="26251"/>
                    <a:pt x="26922" y="22593"/>
                    <a:pt x="25648" y="19314"/>
                  </a:cubicBezTo>
                  <a:cubicBezTo>
                    <a:pt x="23736" y="14376"/>
                    <a:pt x="19018" y="11216"/>
                    <a:pt x="13859" y="11216"/>
                  </a:cubicBezTo>
                  <a:cubicBezTo>
                    <a:pt x="13224" y="11216"/>
                    <a:pt x="12583" y="11264"/>
                    <a:pt x="11939" y="11362"/>
                  </a:cubicBezTo>
                  <a:lnTo>
                    <a:pt x="8943" y="3717"/>
                  </a:lnTo>
                  <a:lnTo>
                    <a:pt x="9249" y="3599"/>
                  </a:lnTo>
                  <a:cubicBezTo>
                    <a:pt x="10193" y="3222"/>
                    <a:pt x="10689" y="2160"/>
                    <a:pt x="10311" y="1192"/>
                  </a:cubicBezTo>
                  <a:cubicBezTo>
                    <a:pt x="10022" y="451"/>
                    <a:pt x="9317" y="1"/>
                    <a:pt x="8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1744291" y="3707670"/>
              <a:ext cx="629827" cy="814684"/>
            </a:xfrm>
            <a:custGeom>
              <a:avLst/>
              <a:gdLst/>
              <a:ahLst/>
              <a:cxnLst/>
              <a:rect l="l" t="t" r="r" b="b"/>
              <a:pathLst>
                <a:path w="23785" h="30766" extrusionOk="0">
                  <a:moveTo>
                    <a:pt x="5097" y="1"/>
                  </a:moveTo>
                  <a:lnTo>
                    <a:pt x="3304" y="709"/>
                  </a:lnTo>
                  <a:lnTo>
                    <a:pt x="7221" y="10737"/>
                  </a:lnTo>
                  <a:cubicBezTo>
                    <a:pt x="2171" y="13261"/>
                    <a:pt x="0" y="19325"/>
                    <a:pt x="2289" y="24493"/>
                  </a:cubicBezTo>
                  <a:cubicBezTo>
                    <a:pt x="4028" y="28419"/>
                    <a:pt x="7879" y="30765"/>
                    <a:pt x="11946" y="30765"/>
                  </a:cubicBezTo>
                  <a:cubicBezTo>
                    <a:pt x="13232" y="30765"/>
                    <a:pt x="14540" y="30531"/>
                    <a:pt x="15809" y="30038"/>
                  </a:cubicBezTo>
                  <a:cubicBezTo>
                    <a:pt x="21071" y="27985"/>
                    <a:pt x="23784" y="22157"/>
                    <a:pt x="21968" y="16801"/>
                  </a:cubicBezTo>
                  <a:cubicBezTo>
                    <a:pt x="20477" y="12406"/>
                    <a:pt x="16365" y="9616"/>
                    <a:pt x="11940" y="9616"/>
                  </a:cubicBezTo>
                  <a:cubicBezTo>
                    <a:pt x="10971" y="9616"/>
                    <a:pt x="9988" y="9749"/>
                    <a:pt x="9014" y="10029"/>
                  </a:cubicBezTo>
                  <a:lnTo>
                    <a:pt x="5097" y="1"/>
                  </a:lnTo>
                  <a:close/>
                </a:path>
              </a:pathLst>
            </a:custGeom>
            <a:solidFill>
              <a:srgbClr val="E2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1821931" y="4073205"/>
              <a:ext cx="510958" cy="395293"/>
            </a:xfrm>
            <a:custGeom>
              <a:avLst/>
              <a:gdLst/>
              <a:ahLst/>
              <a:cxnLst/>
              <a:rect l="l" t="t" r="r" b="b"/>
              <a:pathLst>
                <a:path w="19296" h="14928" extrusionOk="0">
                  <a:moveTo>
                    <a:pt x="14128" y="0"/>
                  </a:moveTo>
                  <a:lnTo>
                    <a:pt x="962" y="5144"/>
                  </a:lnTo>
                  <a:cubicBezTo>
                    <a:pt x="0" y="10460"/>
                    <a:pt x="4193" y="14928"/>
                    <a:pt x="9105" y="14928"/>
                  </a:cubicBezTo>
                  <a:cubicBezTo>
                    <a:pt x="10101" y="14928"/>
                    <a:pt x="11127" y="14744"/>
                    <a:pt x="12146" y="14346"/>
                  </a:cubicBezTo>
                  <a:cubicBezTo>
                    <a:pt x="18186" y="11987"/>
                    <a:pt x="19295" y="3917"/>
                    <a:pt x="141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1921100" y="4295375"/>
              <a:ext cx="48141" cy="42394"/>
            </a:xfrm>
            <a:custGeom>
              <a:avLst/>
              <a:gdLst/>
              <a:ahLst/>
              <a:cxnLst/>
              <a:rect l="l" t="t" r="r" b="b"/>
              <a:pathLst>
                <a:path w="1818" h="1601" extrusionOk="0">
                  <a:moveTo>
                    <a:pt x="901" y="1"/>
                  </a:moveTo>
                  <a:cubicBezTo>
                    <a:pt x="805" y="1"/>
                    <a:pt x="708" y="19"/>
                    <a:pt x="614" y="57"/>
                  </a:cubicBezTo>
                  <a:cubicBezTo>
                    <a:pt x="213" y="222"/>
                    <a:pt x="1" y="671"/>
                    <a:pt x="166" y="1095"/>
                  </a:cubicBezTo>
                  <a:cubicBezTo>
                    <a:pt x="293" y="1403"/>
                    <a:pt x="587" y="1600"/>
                    <a:pt x="908" y="1600"/>
                  </a:cubicBezTo>
                  <a:cubicBezTo>
                    <a:pt x="1006" y="1600"/>
                    <a:pt x="1106" y="1582"/>
                    <a:pt x="1204" y="1544"/>
                  </a:cubicBezTo>
                  <a:cubicBezTo>
                    <a:pt x="1605" y="1379"/>
                    <a:pt x="1818" y="930"/>
                    <a:pt x="1653" y="506"/>
                  </a:cubicBezTo>
                  <a:cubicBezTo>
                    <a:pt x="1526" y="198"/>
                    <a:pt x="1218" y="1"/>
                    <a:pt x="901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1939239" y="4228141"/>
              <a:ext cx="41256" cy="36357"/>
            </a:xfrm>
            <a:custGeom>
              <a:avLst/>
              <a:gdLst/>
              <a:ahLst/>
              <a:cxnLst/>
              <a:rect l="l" t="t" r="r" b="b"/>
              <a:pathLst>
                <a:path w="1558" h="1373" extrusionOk="0">
                  <a:moveTo>
                    <a:pt x="764" y="1"/>
                  </a:moveTo>
                  <a:cubicBezTo>
                    <a:pt x="683" y="1"/>
                    <a:pt x="600" y="16"/>
                    <a:pt x="519" y="48"/>
                  </a:cubicBezTo>
                  <a:cubicBezTo>
                    <a:pt x="189" y="190"/>
                    <a:pt x="0" y="591"/>
                    <a:pt x="142" y="945"/>
                  </a:cubicBezTo>
                  <a:cubicBezTo>
                    <a:pt x="249" y="1213"/>
                    <a:pt x="505" y="1373"/>
                    <a:pt x="777" y="1373"/>
                  </a:cubicBezTo>
                  <a:cubicBezTo>
                    <a:pt x="864" y="1373"/>
                    <a:pt x="953" y="1356"/>
                    <a:pt x="1038" y="1322"/>
                  </a:cubicBezTo>
                  <a:cubicBezTo>
                    <a:pt x="1369" y="1181"/>
                    <a:pt x="1557" y="803"/>
                    <a:pt x="1416" y="449"/>
                  </a:cubicBezTo>
                  <a:cubicBezTo>
                    <a:pt x="1306" y="176"/>
                    <a:pt x="1042" y="1"/>
                    <a:pt x="764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1976099" y="4277262"/>
              <a:ext cx="28757" cy="25500"/>
            </a:xfrm>
            <a:custGeom>
              <a:avLst/>
              <a:gdLst/>
              <a:ahLst/>
              <a:cxnLst/>
              <a:rect l="l" t="t" r="r" b="b"/>
              <a:pathLst>
                <a:path w="1086" h="963" extrusionOk="0">
                  <a:moveTo>
                    <a:pt x="549" y="1"/>
                  </a:moveTo>
                  <a:cubicBezTo>
                    <a:pt x="491" y="1"/>
                    <a:pt x="433" y="11"/>
                    <a:pt x="378" y="33"/>
                  </a:cubicBezTo>
                  <a:cubicBezTo>
                    <a:pt x="118" y="128"/>
                    <a:pt x="0" y="411"/>
                    <a:pt x="95" y="647"/>
                  </a:cubicBezTo>
                  <a:cubicBezTo>
                    <a:pt x="167" y="846"/>
                    <a:pt x="351" y="962"/>
                    <a:pt x="540" y="962"/>
                  </a:cubicBezTo>
                  <a:cubicBezTo>
                    <a:pt x="597" y="962"/>
                    <a:pt x="654" y="952"/>
                    <a:pt x="708" y="930"/>
                  </a:cubicBezTo>
                  <a:cubicBezTo>
                    <a:pt x="968" y="836"/>
                    <a:pt x="1086" y="553"/>
                    <a:pt x="991" y="293"/>
                  </a:cubicBezTo>
                  <a:cubicBezTo>
                    <a:pt x="919" y="112"/>
                    <a:pt x="736" y="1"/>
                    <a:pt x="549" y="1"/>
                  </a:cubicBezTo>
                  <a:close/>
                </a:path>
              </a:pathLst>
            </a:custGeom>
            <a:solidFill>
              <a:srgbClr val="BC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1672423" y="3530225"/>
              <a:ext cx="46896" cy="4689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874" y="1"/>
                  </a:moveTo>
                  <a:cubicBezTo>
                    <a:pt x="379" y="1"/>
                    <a:pt x="1" y="402"/>
                    <a:pt x="1" y="897"/>
                  </a:cubicBezTo>
                  <a:cubicBezTo>
                    <a:pt x="1" y="1369"/>
                    <a:pt x="379" y="1770"/>
                    <a:pt x="874" y="1770"/>
                  </a:cubicBezTo>
                  <a:cubicBezTo>
                    <a:pt x="1370" y="1770"/>
                    <a:pt x="1771" y="1369"/>
                    <a:pt x="1771" y="897"/>
                  </a:cubicBezTo>
                  <a:cubicBezTo>
                    <a:pt x="1771" y="402"/>
                    <a:pt x="1370" y="1"/>
                    <a:pt x="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1672423" y="3253452"/>
              <a:ext cx="134360" cy="134969"/>
            </a:xfrm>
            <a:custGeom>
              <a:avLst/>
              <a:gdLst/>
              <a:ahLst/>
              <a:cxnLst/>
              <a:rect l="l" t="t" r="r" b="b"/>
              <a:pathLst>
                <a:path w="5074" h="5097" extrusionOk="0">
                  <a:moveTo>
                    <a:pt x="2549" y="0"/>
                  </a:moveTo>
                  <a:cubicBezTo>
                    <a:pt x="1134" y="0"/>
                    <a:pt x="1" y="1156"/>
                    <a:pt x="1" y="2548"/>
                  </a:cubicBezTo>
                  <a:cubicBezTo>
                    <a:pt x="1" y="3964"/>
                    <a:pt x="1134" y="5097"/>
                    <a:pt x="2549" y="5097"/>
                  </a:cubicBezTo>
                  <a:cubicBezTo>
                    <a:pt x="3941" y="5097"/>
                    <a:pt x="5074" y="3964"/>
                    <a:pt x="5074" y="2548"/>
                  </a:cubicBezTo>
                  <a:cubicBezTo>
                    <a:pt x="5074" y="1156"/>
                    <a:pt x="3941" y="0"/>
                    <a:pt x="2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1771168" y="3449645"/>
              <a:ext cx="60613" cy="60004"/>
            </a:xfrm>
            <a:custGeom>
              <a:avLst/>
              <a:gdLst/>
              <a:ahLst/>
              <a:cxnLst/>
              <a:rect l="l" t="t" r="r" b="b"/>
              <a:pathLst>
                <a:path w="2289" h="2266" extrusionOk="0">
                  <a:moveTo>
                    <a:pt x="1133" y="0"/>
                  </a:moveTo>
                  <a:cubicBezTo>
                    <a:pt x="519" y="0"/>
                    <a:pt x="0" y="496"/>
                    <a:pt x="0" y="1133"/>
                  </a:cubicBezTo>
                  <a:cubicBezTo>
                    <a:pt x="0" y="1746"/>
                    <a:pt x="519" y="2265"/>
                    <a:pt x="1133" y="2265"/>
                  </a:cubicBezTo>
                  <a:cubicBezTo>
                    <a:pt x="1770" y="2265"/>
                    <a:pt x="2289" y="1746"/>
                    <a:pt x="2289" y="1133"/>
                  </a:cubicBezTo>
                  <a:cubicBezTo>
                    <a:pt x="2289" y="496"/>
                    <a:pt x="1770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26"/>
          <p:cNvSpPr/>
          <p:nvPr/>
        </p:nvSpPr>
        <p:spPr>
          <a:xfrm>
            <a:off x="1594392" y="744527"/>
            <a:ext cx="65895" cy="65895"/>
          </a:xfrm>
          <a:custGeom>
            <a:avLst/>
            <a:gdLst/>
            <a:ahLst/>
            <a:cxnLst/>
            <a:rect l="l" t="t" r="r" b="b"/>
            <a:pathLst>
              <a:path w="1912" h="1912" extrusionOk="0">
                <a:moveTo>
                  <a:pt x="968" y="0"/>
                </a:moveTo>
                <a:cubicBezTo>
                  <a:pt x="425" y="0"/>
                  <a:pt x="1" y="425"/>
                  <a:pt x="1" y="968"/>
                </a:cubicBezTo>
                <a:cubicBezTo>
                  <a:pt x="1" y="1487"/>
                  <a:pt x="425" y="1911"/>
                  <a:pt x="968" y="1911"/>
                </a:cubicBezTo>
                <a:cubicBezTo>
                  <a:pt x="1487" y="1911"/>
                  <a:pt x="1912" y="1487"/>
                  <a:pt x="1912" y="968"/>
                </a:cubicBezTo>
                <a:cubicBezTo>
                  <a:pt x="1912" y="425"/>
                  <a:pt x="1487" y="0"/>
                  <a:pt x="968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26"/>
          <p:cNvSpPr/>
          <p:nvPr/>
        </p:nvSpPr>
        <p:spPr>
          <a:xfrm>
            <a:off x="1899330" y="323271"/>
            <a:ext cx="43149" cy="43976"/>
          </a:xfrm>
          <a:custGeom>
            <a:avLst/>
            <a:gdLst/>
            <a:ahLst/>
            <a:cxnLst/>
            <a:rect l="l" t="t" r="r" b="b"/>
            <a:pathLst>
              <a:path w="1252" h="1276" extrusionOk="0">
                <a:moveTo>
                  <a:pt x="638" y="1"/>
                </a:moveTo>
                <a:cubicBezTo>
                  <a:pt x="284" y="1"/>
                  <a:pt x="1" y="284"/>
                  <a:pt x="1" y="638"/>
                </a:cubicBezTo>
                <a:cubicBezTo>
                  <a:pt x="1" y="992"/>
                  <a:pt x="284" y="1275"/>
                  <a:pt x="638" y="1275"/>
                </a:cubicBezTo>
                <a:cubicBezTo>
                  <a:pt x="992" y="1275"/>
                  <a:pt x="1251" y="992"/>
                  <a:pt x="1251" y="638"/>
                </a:cubicBezTo>
                <a:cubicBezTo>
                  <a:pt x="1251" y="284"/>
                  <a:pt x="992" y="1"/>
                  <a:pt x="638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6"/>
          <p:cNvSpPr/>
          <p:nvPr/>
        </p:nvSpPr>
        <p:spPr>
          <a:xfrm>
            <a:off x="8160661" y="1496550"/>
            <a:ext cx="73138" cy="73138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6"/>
          <p:cNvSpPr/>
          <p:nvPr/>
        </p:nvSpPr>
        <p:spPr>
          <a:xfrm>
            <a:off x="7125448" y="831537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9" name="Google Shape;1739;p26"/>
          <p:cNvGrpSpPr/>
          <p:nvPr/>
        </p:nvGrpSpPr>
        <p:grpSpPr>
          <a:xfrm>
            <a:off x="848981" y="3794879"/>
            <a:ext cx="717966" cy="575573"/>
            <a:chOff x="2905824" y="3732667"/>
            <a:chExt cx="538609" cy="431788"/>
          </a:xfrm>
        </p:grpSpPr>
        <p:sp>
          <p:nvSpPr>
            <p:cNvPr id="1740" name="Google Shape;1740;p26"/>
            <p:cNvSpPr/>
            <p:nvPr/>
          </p:nvSpPr>
          <p:spPr>
            <a:xfrm>
              <a:off x="2905824" y="3732667"/>
              <a:ext cx="46261" cy="46896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369415" y="4089437"/>
              <a:ext cx="75018" cy="75018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2" name="Google Shape;1742;p26"/>
          <p:cNvSpPr/>
          <p:nvPr/>
        </p:nvSpPr>
        <p:spPr>
          <a:xfrm>
            <a:off x="1120014" y="3091234"/>
            <a:ext cx="90783" cy="92030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6"/>
          <p:cNvSpPr/>
          <p:nvPr/>
        </p:nvSpPr>
        <p:spPr>
          <a:xfrm>
            <a:off x="8290285" y="2539546"/>
            <a:ext cx="48870" cy="48909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26"/>
          <p:cNvSpPr/>
          <p:nvPr/>
        </p:nvSpPr>
        <p:spPr>
          <a:xfrm>
            <a:off x="7287565" y="3438509"/>
            <a:ext cx="147217" cy="147217"/>
          </a:xfrm>
          <a:custGeom>
            <a:avLst/>
            <a:gdLst/>
            <a:ahLst/>
            <a:cxnLst/>
            <a:rect l="l" t="t" r="r" b="b"/>
            <a:pathLst>
              <a:path w="2833" h="2833" extrusionOk="0">
                <a:moveTo>
                  <a:pt x="1416" y="1"/>
                </a:moveTo>
                <a:cubicBezTo>
                  <a:pt x="638" y="1"/>
                  <a:pt x="1" y="638"/>
                  <a:pt x="1" y="1416"/>
                </a:cubicBezTo>
                <a:cubicBezTo>
                  <a:pt x="1" y="2195"/>
                  <a:pt x="638" y="2832"/>
                  <a:pt x="1416" y="2832"/>
                </a:cubicBezTo>
                <a:cubicBezTo>
                  <a:pt x="2195" y="2832"/>
                  <a:pt x="2832" y="2195"/>
                  <a:pt x="2832" y="1416"/>
                </a:cubicBezTo>
                <a:cubicBezTo>
                  <a:pt x="2832" y="638"/>
                  <a:pt x="2195" y="1"/>
                  <a:pt x="1416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5" name="Google Shape;1745;p26"/>
          <p:cNvGrpSpPr/>
          <p:nvPr/>
        </p:nvGrpSpPr>
        <p:grpSpPr>
          <a:xfrm rot="-558925" flipH="1">
            <a:off x="645865" y="3733270"/>
            <a:ext cx="1084994" cy="1200031"/>
            <a:chOff x="6758394" y="3187198"/>
            <a:chExt cx="1143406" cy="1264636"/>
          </a:xfrm>
        </p:grpSpPr>
        <p:sp>
          <p:nvSpPr>
            <p:cNvPr id="1746" name="Google Shape;1746;p26"/>
            <p:cNvSpPr/>
            <p:nvPr/>
          </p:nvSpPr>
          <p:spPr>
            <a:xfrm>
              <a:off x="6758394" y="3187198"/>
              <a:ext cx="1143406" cy="1131570"/>
            </a:xfrm>
            <a:custGeom>
              <a:avLst/>
              <a:gdLst/>
              <a:ahLst/>
              <a:cxnLst/>
              <a:rect l="l" t="t" r="r" b="b"/>
              <a:pathLst>
                <a:path w="43180" h="42733" extrusionOk="0">
                  <a:moveTo>
                    <a:pt x="7315" y="1"/>
                  </a:moveTo>
                  <a:lnTo>
                    <a:pt x="0" y="41411"/>
                  </a:lnTo>
                  <a:lnTo>
                    <a:pt x="7433" y="42732"/>
                  </a:lnTo>
                  <a:cubicBezTo>
                    <a:pt x="14087" y="28079"/>
                    <a:pt x="27135" y="16518"/>
                    <a:pt x="42330" y="11209"/>
                  </a:cubicBezTo>
                  <a:lnTo>
                    <a:pt x="43180" y="6348"/>
                  </a:lnTo>
                  <a:lnTo>
                    <a:pt x="39239" y="5640"/>
                  </a:lnTo>
                  <a:lnTo>
                    <a:pt x="38909" y="7599"/>
                  </a:lnTo>
                  <a:cubicBezTo>
                    <a:pt x="39967" y="8436"/>
                    <a:pt x="39336" y="10078"/>
                    <a:pt x="38094" y="10078"/>
                  </a:cubicBezTo>
                  <a:cubicBezTo>
                    <a:pt x="38007" y="10078"/>
                    <a:pt x="37916" y="10070"/>
                    <a:pt x="37824" y="10053"/>
                  </a:cubicBezTo>
                  <a:cubicBezTo>
                    <a:pt x="36408" y="9817"/>
                    <a:pt x="36266" y="7811"/>
                    <a:pt x="37658" y="7386"/>
                  </a:cubicBezTo>
                  <a:lnTo>
                    <a:pt x="37989" y="5428"/>
                  </a:lnTo>
                  <a:lnTo>
                    <a:pt x="34803" y="4862"/>
                  </a:lnTo>
                  <a:lnTo>
                    <a:pt x="34449" y="6820"/>
                  </a:lnTo>
                  <a:cubicBezTo>
                    <a:pt x="35514" y="7641"/>
                    <a:pt x="34869" y="9295"/>
                    <a:pt x="33612" y="9295"/>
                  </a:cubicBezTo>
                  <a:cubicBezTo>
                    <a:pt x="33532" y="9295"/>
                    <a:pt x="33449" y="9288"/>
                    <a:pt x="33364" y="9274"/>
                  </a:cubicBezTo>
                  <a:cubicBezTo>
                    <a:pt x="31948" y="9014"/>
                    <a:pt x="31807" y="7032"/>
                    <a:pt x="33199" y="6608"/>
                  </a:cubicBezTo>
                  <a:lnTo>
                    <a:pt x="33553" y="4626"/>
                  </a:lnTo>
                  <a:lnTo>
                    <a:pt x="30344" y="4059"/>
                  </a:lnTo>
                  <a:lnTo>
                    <a:pt x="29990" y="6041"/>
                  </a:lnTo>
                  <a:cubicBezTo>
                    <a:pt x="31070" y="6857"/>
                    <a:pt x="30420" y="8497"/>
                    <a:pt x="29175" y="8497"/>
                  </a:cubicBezTo>
                  <a:cubicBezTo>
                    <a:pt x="29088" y="8497"/>
                    <a:pt x="28998" y="8489"/>
                    <a:pt x="28905" y="8472"/>
                  </a:cubicBezTo>
                  <a:cubicBezTo>
                    <a:pt x="27489" y="8236"/>
                    <a:pt x="27371" y="6254"/>
                    <a:pt x="28739" y="5805"/>
                  </a:cubicBezTo>
                  <a:lnTo>
                    <a:pt x="29093" y="3847"/>
                  </a:lnTo>
                  <a:lnTo>
                    <a:pt x="25884" y="3281"/>
                  </a:lnTo>
                  <a:lnTo>
                    <a:pt x="25530" y="5239"/>
                  </a:lnTo>
                  <a:cubicBezTo>
                    <a:pt x="26612" y="6056"/>
                    <a:pt x="25980" y="7718"/>
                    <a:pt x="24736" y="7718"/>
                  </a:cubicBezTo>
                  <a:cubicBezTo>
                    <a:pt x="24650" y="7718"/>
                    <a:pt x="24561" y="7710"/>
                    <a:pt x="24469" y="7693"/>
                  </a:cubicBezTo>
                  <a:cubicBezTo>
                    <a:pt x="23029" y="7434"/>
                    <a:pt x="22911" y="5452"/>
                    <a:pt x="24280" y="5027"/>
                  </a:cubicBezTo>
                  <a:lnTo>
                    <a:pt x="24634" y="3045"/>
                  </a:lnTo>
                  <a:lnTo>
                    <a:pt x="21425" y="2478"/>
                  </a:lnTo>
                  <a:lnTo>
                    <a:pt x="21095" y="4460"/>
                  </a:lnTo>
                  <a:cubicBezTo>
                    <a:pt x="22159" y="5281"/>
                    <a:pt x="21514" y="6935"/>
                    <a:pt x="20258" y="6935"/>
                  </a:cubicBezTo>
                  <a:cubicBezTo>
                    <a:pt x="20177" y="6935"/>
                    <a:pt x="20094" y="6929"/>
                    <a:pt x="20009" y="6914"/>
                  </a:cubicBezTo>
                  <a:cubicBezTo>
                    <a:pt x="18593" y="6655"/>
                    <a:pt x="18452" y="4673"/>
                    <a:pt x="19844" y="4225"/>
                  </a:cubicBezTo>
                  <a:lnTo>
                    <a:pt x="20174" y="2266"/>
                  </a:lnTo>
                  <a:lnTo>
                    <a:pt x="16989" y="1700"/>
                  </a:lnTo>
                  <a:lnTo>
                    <a:pt x="16611" y="3682"/>
                  </a:lnTo>
                  <a:cubicBezTo>
                    <a:pt x="17670" y="4498"/>
                    <a:pt x="17039" y="6137"/>
                    <a:pt x="15797" y="6137"/>
                  </a:cubicBezTo>
                  <a:cubicBezTo>
                    <a:pt x="15709" y="6137"/>
                    <a:pt x="15619" y="6129"/>
                    <a:pt x="15526" y="6112"/>
                  </a:cubicBezTo>
                  <a:cubicBezTo>
                    <a:pt x="14110" y="5876"/>
                    <a:pt x="13969" y="3894"/>
                    <a:pt x="15361" y="3446"/>
                  </a:cubicBezTo>
                  <a:lnTo>
                    <a:pt x="15715" y="1487"/>
                  </a:lnTo>
                  <a:lnTo>
                    <a:pt x="12506" y="921"/>
                  </a:lnTo>
                  <a:lnTo>
                    <a:pt x="12152" y="2880"/>
                  </a:lnTo>
                  <a:cubicBezTo>
                    <a:pt x="13233" y="3696"/>
                    <a:pt x="12581" y="5358"/>
                    <a:pt x="11334" y="5358"/>
                  </a:cubicBezTo>
                  <a:cubicBezTo>
                    <a:pt x="11248" y="5358"/>
                    <a:pt x="11158" y="5350"/>
                    <a:pt x="11067" y="5334"/>
                  </a:cubicBezTo>
                  <a:cubicBezTo>
                    <a:pt x="9651" y="5074"/>
                    <a:pt x="9533" y="3092"/>
                    <a:pt x="10901" y="2667"/>
                  </a:cubicBezTo>
                  <a:lnTo>
                    <a:pt x="11255" y="685"/>
                  </a:lnTo>
                  <a:lnTo>
                    <a:pt x="7315" y="1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6955196" y="3483990"/>
              <a:ext cx="924126" cy="967844"/>
            </a:xfrm>
            <a:custGeom>
              <a:avLst/>
              <a:gdLst/>
              <a:ahLst/>
              <a:cxnLst/>
              <a:rect l="l" t="t" r="r" b="b"/>
              <a:pathLst>
                <a:path w="34899" h="36550" extrusionOk="0">
                  <a:moveTo>
                    <a:pt x="34898" y="1"/>
                  </a:moveTo>
                  <a:lnTo>
                    <a:pt x="34898" y="1"/>
                  </a:lnTo>
                  <a:cubicBezTo>
                    <a:pt x="19703" y="5310"/>
                    <a:pt x="6655" y="16871"/>
                    <a:pt x="1" y="31524"/>
                  </a:cubicBezTo>
                  <a:lnTo>
                    <a:pt x="28433" y="36550"/>
                  </a:lnTo>
                  <a:lnTo>
                    <a:pt x="34898" y="1"/>
                  </a:lnTo>
                  <a:close/>
                </a:path>
              </a:pathLst>
            </a:custGeom>
            <a:solidFill>
              <a:srgbClr val="F4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6974579" y="3510868"/>
              <a:ext cx="791646" cy="163090"/>
            </a:xfrm>
            <a:custGeom>
              <a:avLst/>
              <a:gdLst/>
              <a:ahLst/>
              <a:cxnLst/>
              <a:rect l="l" t="t" r="r" b="b"/>
              <a:pathLst>
                <a:path w="29896" h="6159" extrusionOk="0">
                  <a:moveTo>
                    <a:pt x="166" y="0"/>
                  </a:moveTo>
                  <a:lnTo>
                    <a:pt x="0" y="897"/>
                  </a:lnTo>
                  <a:lnTo>
                    <a:pt x="29754" y="6159"/>
                  </a:lnTo>
                  <a:lnTo>
                    <a:pt x="29896" y="523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6948946" y="3650816"/>
              <a:ext cx="791673" cy="163117"/>
            </a:xfrm>
            <a:custGeom>
              <a:avLst/>
              <a:gdLst/>
              <a:ahLst/>
              <a:cxnLst/>
              <a:rect l="l" t="t" r="r" b="b"/>
              <a:pathLst>
                <a:path w="29897" h="6160" extrusionOk="0">
                  <a:moveTo>
                    <a:pt x="166" y="1"/>
                  </a:moveTo>
                  <a:lnTo>
                    <a:pt x="1" y="897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6924584" y="3791401"/>
              <a:ext cx="791646" cy="163117"/>
            </a:xfrm>
            <a:custGeom>
              <a:avLst/>
              <a:gdLst/>
              <a:ahLst/>
              <a:cxnLst/>
              <a:rect l="l" t="t" r="r" b="b"/>
              <a:pathLst>
                <a:path w="29896" h="6160" extrusionOk="0">
                  <a:moveTo>
                    <a:pt x="166" y="1"/>
                  </a:moveTo>
                  <a:lnTo>
                    <a:pt x="1" y="921"/>
                  </a:lnTo>
                  <a:lnTo>
                    <a:pt x="29731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6899587" y="3931985"/>
              <a:ext cx="791673" cy="163090"/>
            </a:xfrm>
            <a:custGeom>
              <a:avLst/>
              <a:gdLst/>
              <a:ahLst/>
              <a:cxnLst/>
              <a:rect l="l" t="t" r="r" b="b"/>
              <a:pathLst>
                <a:path w="29897" h="6159" extrusionOk="0">
                  <a:moveTo>
                    <a:pt x="166" y="1"/>
                  </a:moveTo>
                  <a:lnTo>
                    <a:pt x="1" y="921"/>
                  </a:lnTo>
                  <a:lnTo>
                    <a:pt x="29755" y="6159"/>
                  </a:lnTo>
                  <a:lnTo>
                    <a:pt x="29896" y="5262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6874616" y="4073205"/>
              <a:ext cx="792255" cy="162455"/>
            </a:xfrm>
            <a:custGeom>
              <a:avLst/>
              <a:gdLst/>
              <a:ahLst/>
              <a:cxnLst/>
              <a:rect l="l" t="t" r="r" b="b"/>
              <a:pathLst>
                <a:path w="29919" h="6135" extrusionOk="0">
                  <a:moveTo>
                    <a:pt x="165" y="0"/>
                  </a:moveTo>
                  <a:lnTo>
                    <a:pt x="0" y="897"/>
                  </a:lnTo>
                  <a:lnTo>
                    <a:pt x="29754" y="6135"/>
                  </a:lnTo>
                  <a:lnTo>
                    <a:pt x="29919" y="52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3" name="Google Shape;1753;p26"/>
          <p:cNvGrpSpPr/>
          <p:nvPr/>
        </p:nvGrpSpPr>
        <p:grpSpPr>
          <a:xfrm rot="1200163" flipH="1">
            <a:off x="1016197" y="4333711"/>
            <a:ext cx="844905" cy="1044951"/>
            <a:chOff x="5959271" y="3613664"/>
            <a:chExt cx="890364" cy="1101173"/>
          </a:xfrm>
        </p:grpSpPr>
        <p:sp>
          <p:nvSpPr>
            <p:cNvPr id="1754" name="Google Shape;1754;p26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26"/>
          <p:cNvGrpSpPr/>
          <p:nvPr/>
        </p:nvGrpSpPr>
        <p:grpSpPr>
          <a:xfrm flipH="1">
            <a:off x="358104" y="2826054"/>
            <a:ext cx="976717" cy="808014"/>
            <a:chOff x="8639759" y="1788937"/>
            <a:chExt cx="976717" cy="808014"/>
          </a:xfrm>
        </p:grpSpPr>
        <p:grpSp>
          <p:nvGrpSpPr>
            <p:cNvPr id="1765" name="Google Shape;1765;p26"/>
            <p:cNvGrpSpPr/>
            <p:nvPr/>
          </p:nvGrpSpPr>
          <p:grpSpPr>
            <a:xfrm>
              <a:off x="8639759" y="1788937"/>
              <a:ext cx="976717" cy="808014"/>
              <a:chOff x="7420559" y="2246137"/>
              <a:chExt cx="976717" cy="808014"/>
            </a:xfrm>
          </p:grpSpPr>
          <p:sp>
            <p:nvSpPr>
              <p:cNvPr id="1766" name="Google Shape;1766;p26"/>
              <p:cNvSpPr/>
              <p:nvPr/>
            </p:nvSpPr>
            <p:spPr>
              <a:xfrm>
                <a:off x="7420559" y="2246137"/>
                <a:ext cx="930375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35" h="28221" extrusionOk="0">
                    <a:moveTo>
                      <a:pt x="33294" y="0"/>
                    </a:moveTo>
                    <a:lnTo>
                      <a:pt x="1" y="25861"/>
                    </a:lnTo>
                    <a:lnTo>
                      <a:pt x="1865" y="28220"/>
                    </a:lnTo>
                    <a:lnTo>
                      <a:pt x="35134" y="2383"/>
                    </a:lnTo>
                    <a:lnTo>
                      <a:pt x="3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6"/>
              <p:cNvSpPr/>
              <p:nvPr/>
            </p:nvSpPr>
            <p:spPr>
              <a:xfrm>
                <a:off x="7467564" y="2306858"/>
                <a:ext cx="929713" cy="747292"/>
              </a:xfrm>
              <a:custGeom>
                <a:avLst/>
                <a:gdLst/>
                <a:ahLst/>
                <a:cxnLst/>
                <a:rect l="l" t="t" r="r" b="b"/>
                <a:pathLst>
                  <a:path w="35110" h="28221" extrusionOk="0">
                    <a:moveTo>
                      <a:pt x="33269" y="0"/>
                    </a:moveTo>
                    <a:lnTo>
                      <a:pt x="0" y="25837"/>
                    </a:lnTo>
                    <a:lnTo>
                      <a:pt x="1840" y="28220"/>
                    </a:lnTo>
                    <a:lnTo>
                      <a:pt x="35110" y="2383"/>
                    </a:lnTo>
                    <a:lnTo>
                      <a:pt x="3326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7547534" y="2914795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6"/>
              <p:cNvSpPr/>
              <p:nvPr/>
            </p:nvSpPr>
            <p:spPr>
              <a:xfrm>
                <a:off x="7596893" y="2876054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1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06" y="2218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6"/>
              <p:cNvSpPr/>
              <p:nvPr/>
            </p:nvSpPr>
            <p:spPr>
              <a:xfrm>
                <a:off x="7646253" y="2837949"/>
                <a:ext cx="53119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54"/>
                    </a:lnTo>
                    <a:lnTo>
                      <a:pt x="2006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6"/>
              <p:cNvSpPr/>
              <p:nvPr/>
            </p:nvSpPr>
            <p:spPr>
              <a:xfrm>
                <a:off x="8132352" y="2459004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181712" y="2420872"/>
                <a:ext cx="53119" cy="64399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2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6"/>
              <p:cNvSpPr/>
              <p:nvPr/>
            </p:nvSpPr>
            <p:spPr>
              <a:xfrm>
                <a:off x="8237320" y="2379335"/>
                <a:ext cx="53754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31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31"/>
                    </a:lnTo>
                    <a:lnTo>
                      <a:pt x="2030" y="219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6"/>
              <p:cNvSpPr/>
              <p:nvPr/>
            </p:nvSpPr>
            <p:spPr>
              <a:xfrm>
                <a:off x="7990524" y="2569279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7" y="0"/>
                    </a:moveTo>
                    <a:lnTo>
                      <a:pt x="0" y="236"/>
                    </a:lnTo>
                    <a:lnTo>
                      <a:pt x="1723" y="2454"/>
                    </a:lnTo>
                    <a:lnTo>
                      <a:pt x="2029" y="2218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040492" y="2531783"/>
                <a:ext cx="53145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00" y="2454"/>
                    </a:lnTo>
                    <a:lnTo>
                      <a:pt x="2006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6"/>
              <p:cNvSpPr/>
              <p:nvPr/>
            </p:nvSpPr>
            <p:spPr>
              <a:xfrm>
                <a:off x="7744971" y="2761712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1"/>
                    </a:moveTo>
                    <a:lnTo>
                      <a:pt x="0" y="237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6"/>
              <p:cNvSpPr/>
              <p:nvPr/>
            </p:nvSpPr>
            <p:spPr>
              <a:xfrm>
                <a:off x="7794331" y="2723606"/>
                <a:ext cx="53119" cy="6437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31" extrusionOk="0">
                    <a:moveTo>
                      <a:pt x="283" y="0"/>
                    </a:moveTo>
                    <a:lnTo>
                      <a:pt x="0" y="236"/>
                    </a:lnTo>
                    <a:lnTo>
                      <a:pt x="1699" y="2431"/>
                    </a:lnTo>
                    <a:lnTo>
                      <a:pt x="2006" y="2195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7843055" y="2684866"/>
                <a:ext cx="53754" cy="65008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2455" extrusionOk="0">
                    <a:moveTo>
                      <a:pt x="308" y="0"/>
                    </a:moveTo>
                    <a:lnTo>
                      <a:pt x="1" y="236"/>
                    </a:lnTo>
                    <a:lnTo>
                      <a:pt x="1723" y="2454"/>
                    </a:lnTo>
                    <a:lnTo>
                      <a:pt x="2030" y="2218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6"/>
              <p:cNvSpPr/>
              <p:nvPr/>
            </p:nvSpPr>
            <p:spPr>
              <a:xfrm>
                <a:off x="7668126" y="2764836"/>
                <a:ext cx="80605" cy="9998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776" extrusionOk="0">
                    <a:moveTo>
                      <a:pt x="307" y="1"/>
                    </a:moveTo>
                    <a:lnTo>
                      <a:pt x="0" y="237"/>
                    </a:lnTo>
                    <a:lnTo>
                      <a:pt x="2737" y="3776"/>
                    </a:lnTo>
                    <a:lnTo>
                      <a:pt x="3044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6"/>
              <p:cNvSpPr/>
              <p:nvPr/>
            </p:nvSpPr>
            <p:spPr>
              <a:xfrm>
                <a:off x="8062365" y="2458670"/>
                <a:ext cx="80632" cy="10001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777" extrusionOk="0">
                    <a:moveTo>
                      <a:pt x="307" y="1"/>
                    </a:moveTo>
                    <a:lnTo>
                      <a:pt x="1" y="237"/>
                    </a:lnTo>
                    <a:lnTo>
                      <a:pt x="2738" y="3776"/>
                    </a:lnTo>
                    <a:lnTo>
                      <a:pt x="3045" y="3540"/>
                    </a:lnTo>
                    <a:lnTo>
                      <a:pt x="3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1" name="Google Shape;1781;p26"/>
            <p:cNvSpPr/>
            <p:nvPr/>
          </p:nvSpPr>
          <p:spPr>
            <a:xfrm>
              <a:off x="9165755" y="2140504"/>
              <a:ext cx="53145" cy="64399"/>
            </a:xfrm>
            <a:custGeom>
              <a:avLst/>
              <a:gdLst/>
              <a:ahLst/>
              <a:cxnLst/>
              <a:rect l="l" t="t" r="r" b="b"/>
              <a:pathLst>
                <a:path w="2007" h="2432" extrusionOk="0">
                  <a:moveTo>
                    <a:pt x="308" y="1"/>
                  </a:moveTo>
                  <a:lnTo>
                    <a:pt x="1" y="237"/>
                  </a:lnTo>
                  <a:lnTo>
                    <a:pt x="1723" y="2431"/>
                  </a:lnTo>
                  <a:lnTo>
                    <a:pt x="2006" y="2195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9088909" y="2143019"/>
              <a:ext cx="80632" cy="99988"/>
            </a:xfrm>
            <a:custGeom>
              <a:avLst/>
              <a:gdLst/>
              <a:ahLst/>
              <a:cxnLst/>
              <a:rect l="l" t="t" r="r" b="b"/>
              <a:pathLst>
                <a:path w="3045" h="3776" extrusionOk="0">
                  <a:moveTo>
                    <a:pt x="307" y="0"/>
                  </a:moveTo>
                  <a:lnTo>
                    <a:pt x="1" y="236"/>
                  </a:lnTo>
                  <a:lnTo>
                    <a:pt x="2761" y="3775"/>
                  </a:lnTo>
                  <a:lnTo>
                    <a:pt x="3044" y="3539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26"/>
          <p:cNvGrpSpPr/>
          <p:nvPr/>
        </p:nvGrpSpPr>
        <p:grpSpPr>
          <a:xfrm flipH="1">
            <a:off x="2489683" y="4539883"/>
            <a:ext cx="776096" cy="798845"/>
            <a:chOff x="4228612" y="3830323"/>
            <a:chExt cx="856430" cy="881533"/>
          </a:xfrm>
        </p:grpSpPr>
        <p:sp>
          <p:nvSpPr>
            <p:cNvPr id="1784" name="Google Shape;1784;p26"/>
            <p:cNvSpPr/>
            <p:nvPr/>
          </p:nvSpPr>
          <p:spPr>
            <a:xfrm>
              <a:off x="4349631" y="3916500"/>
              <a:ext cx="578588" cy="596700"/>
            </a:xfrm>
            <a:custGeom>
              <a:avLst/>
              <a:gdLst/>
              <a:ahLst/>
              <a:cxnLst/>
              <a:rect l="l" t="t" r="r" b="b"/>
              <a:pathLst>
                <a:path w="21850" h="22534" extrusionOk="0">
                  <a:moveTo>
                    <a:pt x="18853" y="0"/>
                  </a:moveTo>
                  <a:lnTo>
                    <a:pt x="0" y="19679"/>
                  </a:lnTo>
                  <a:lnTo>
                    <a:pt x="2973" y="22534"/>
                  </a:lnTo>
                  <a:lnTo>
                    <a:pt x="21849" y="2855"/>
                  </a:lnTo>
                  <a:lnTo>
                    <a:pt x="18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4428357" y="3992101"/>
              <a:ext cx="578588" cy="597336"/>
            </a:xfrm>
            <a:custGeom>
              <a:avLst/>
              <a:gdLst/>
              <a:ahLst/>
              <a:cxnLst/>
              <a:rect l="l" t="t" r="r" b="b"/>
              <a:pathLst>
                <a:path w="21850" h="22558" extrusionOk="0">
                  <a:moveTo>
                    <a:pt x="18876" y="0"/>
                  </a:moveTo>
                  <a:lnTo>
                    <a:pt x="0" y="19679"/>
                  </a:lnTo>
                  <a:lnTo>
                    <a:pt x="2997" y="22557"/>
                  </a:lnTo>
                  <a:lnTo>
                    <a:pt x="21849" y="2855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4983808" y="3830323"/>
              <a:ext cx="101233" cy="70013"/>
            </a:xfrm>
            <a:custGeom>
              <a:avLst/>
              <a:gdLst/>
              <a:ahLst/>
              <a:cxnLst/>
              <a:rect l="l" t="t" r="r" b="b"/>
              <a:pathLst>
                <a:path w="3823" h="2644" extrusionOk="0">
                  <a:moveTo>
                    <a:pt x="3823" y="1"/>
                  </a:moveTo>
                  <a:lnTo>
                    <a:pt x="0" y="1417"/>
                  </a:lnTo>
                  <a:lnTo>
                    <a:pt x="1274" y="2644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5016231" y="3830323"/>
              <a:ext cx="67498" cy="102504"/>
            </a:xfrm>
            <a:custGeom>
              <a:avLst/>
              <a:gdLst/>
              <a:ahLst/>
              <a:cxnLst/>
              <a:rect l="l" t="t" r="r" b="b"/>
              <a:pathLst>
                <a:path w="2549" h="3871" extrusionOk="0">
                  <a:moveTo>
                    <a:pt x="2549" y="1"/>
                  </a:moveTo>
                  <a:lnTo>
                    <a:pt x="0" y="2644"/>
                  </a:lnTo>
                  <a:lnTo>
                    <a:pt x="1275" y="3871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4848838" y="3867819"/>
              <a:ext cx="168731" cy="125621"/>
            </a:xfrm>
            <a:custGeom>
              <a:avLst/>
              <a:gdLst/>
              <a:ahLst/>
              <a:cxnLst/>
              <a:rect l="l" t="t" r="r" b="b"/>
              <a:pathLst>
                <a:path w="6372" h="4744" extrusionOk="0">
                  <a:moveTo>
                    <a:pt x="5097" y="1"/>
                  </a:moveTo>
                  <a:lnTo>
                    <a:pt x="1" y="1888"/>
                  </a:lnTo>
                  <a:lnTo>
                    <a:pt x="2997" y="4743"/>
                  </a:lnTo>
                  <a:lnTo>
                    <a:pt x="6371" y="1228"/>
                  </a:lnTo>
                  <a:lnTo>
                    <a:pt x="5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4928200" y="3900310"/>
              <a:ext cx="123106" cy="168731"/>
            </a:xfrm>
            <a:custGeom>
              <a:avLst/>
              <a:gdLst/>
              <a:ahLst/>
              <a:cxnLst/>
              <a:rect l="l" t="t" r="r" b="b"/>
              <a:pathLst>
                <a:path w="4649" h="6372" extrusionOk="0">
                  <a:moveTo>
                    <a:pt x="3374" y="1"/>
                  </a:moveTo>
                  <a:lnTo>
                    <a:pt x="0" y="3516"/>
                  </a:lnTo>
                  <a:lnTo>
                    <a:pt x="2997" y="6371"/>
                  </a:lnTo>
                  <a:lnTo>
                    <a:pt x="4649" y="1228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4398493" y="4510554"/>
              <a:ext cx="111852" cy="109998"/>
            </a:xfrm>
            <a:custGeom>
              <a:avLst/>
              <a:gdLst/>
              <a:ahLst/>
              <a:cxnLst/>
              <a:rect l="l" t="t" r="r" b="b"/>
              <a:pathLst>
                <a:path w="4224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97" y="4154"/>
                  </a:lnTo>
                  <a:lnTo>
                    <a:pt x="4224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4319767" y="4434953"/>
              <a:ext cx="111242" cy="109998"/>
            </a:xfrm>
            <a:custGeom>
              <a:avLst/>
              <a:gdLst/>
              <a:ahLst/>
              <a:cxnLst/>
              <a:rect l="l" t="t" r="r" b="b"/>
              <a:pathLst>
                <a:path w="4201" h="4154" extrusionOk="0">
                  <a:moveTo>
                    <a:pt x="1227" y="1"/>
                  </a:moveTo>
                  <a:lnTo>
                    <a:pt x="0" y="1275"/>
                  </a:lnTo>
                  <a:lnTo>
                    <a:pt x="2973" y="4154"/>
                  </a:lnTo>
                  <a:lnTo>
                    <a:pt x="4200" y="2879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4289130" y="4544317"/>
              <a:ext cx="188723" cy="167539"/>
            </a:xfrm>
            <a:custGeom>
              <a:avLst/>
              <a:gdLst/>
              <a:ahLst/>
              <a:cxnLst/>
              <a:rect l="l" t="t" r="r" b="b"/>
              <a:pathLst>
                <a:path w="7127" h="6327" extrusionOk="0">
                  <a:moveTo>
                    <a:pt x="4154" y="0"/>
                  </a:moveTo>
                  <a:lnTo>
                    <a:pt x="1" y="4318"/>
                  </a:lnTo>
                  <a:lnTo>
                    <a:pt x="1535" y="5757"/>
                  </a:lnTo>
                  <a:cubicBezTo>
                    <a:pt x="1927" y="6138"/>
                    <a:pt x="2437" y="6327"/>
                    <a:pt x="2948" y="6327"/>
                  </a:cubicBezTo>
                  <a:cubicBezTo>
                    <a:pt x="3482" y="6327"/>
                    <a:pt x="4015" y="6120"/>
                    <a:pt x="4413" y="5710"/>
                  </a:cubicBezTo>
                  <a:lnTo>
                    <a:pt x="7127" y="2855"/>
                  </a:lnTo>
                  <a:lnTo>
                    <a:pt x="4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4228612" y="4470003"/>
              <a:ext cx="171220" cy="189968"/>
            </a:xfrm>
            <a:custGeom>
              <a:avLst/>
              <a:gdLst/>
              <a:ahLst/>
              <a:cxnLst/>
              <a:rect l="l" t="t" r="r" b="b"/>
              <a:pathLst>
                <a:path w="6466" h="7174" extrusionOk="0">
                  <a:moveTo>
                    <a:pt x="3492" y="1"/>
                  </a:moveTo>
                  <a:lnTo>
                    <a:pt x="779" y="2832"/>
                  </a:lnTo>
                  <a:cubicBezTo>
                    <a:pt x="0" y="3658"/>
                    <a:pt x="24" y="4932"/>
                    <a:pt x="826" y="5711"/>
                  </a:cubicBezTo>
                  <a:lnTo>
                    <a:pt x="2336" y="7174"/>
                  </a:lnTo>
                  <a:lnTo>
                    <a:pt x="6465" y="2856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4405352" y="3965112"/>
              <a:ext cx="525496" cy="545462"/>
            </a:xfrm>
            <a:custGeom>
              <a:avLst/>
              <a:gdLst/>
              <a:ahLst/>
              <a:cxnLst/>
              <a:rect l="l" t="t" r="r" b="b"/>
              <a:pathLst>
                <a:path w="19845" h="20599" extrusionOk="0">
                  <a:moveTo>
                    <a:pt x="18877" y="0"/>
                  </a:moveTo>
                  <a:lnTo>
                    <a:pt x="1" y="19679"/>
                  </a:lnTo>
                  <a:lnTo>
                    <a:pt x="968" y="20599"/>
                  </a:lnTo>
                  <a:lnTo>
                    <a:pt x="19844" y="920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4429671" y="3988160"/>
              <a:ext cx="525469" cy="545488"/>
            </a:xfrm>
            <a:custGeom>
              <a:avLst/>
              <a:gdLst/>
              <a:ahLst/>
              <a:cxnLst/>
              <a:rect l="l" t="t" r="r" b="b"/>
              <a:pathLst>
                <a:path w="19844" h="20600" extrusionOk="0">
                  <a:moveTo>
                    <a:pt x="18876" y="0"/>
                  </a:moveTo>
                  <a:lnTo>
                    <a:pt x="0" y="19679"/>
                  </a:lnTo>
                  <a:lnTo>
                    <a:pt x="967" y="20599"/>
                  </a:lnTo>
                  <a:lnTo>
                    <a:pt x="19844" y="921"/>
                  </a:lnTo>
                  <a:lnTo>
                    <a:pt x="18876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26"/>
          <p:cNvGrpSpPr/>
          <p:nvPr/>
        </p:nvGrpSpPr>
        <p:grpSpPr>
          <a:xfrm rot="3667843">
            <a:off x="2069819" y="4619413"/>
            <a:ext cx="478009" cy="410615"/>
            <a:chOff x="5263209" y="4056946"/>
            <a:chExt cx="478022" cy="410626"/>
          </a:xfrm>
        </p:grpSpPr>
        <p:sp>
          <p:nvSpPr>
            <p:cNvPr id="1797" name="Google Shape;1797;p26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5422020" y="4063548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8" name="Google Shape;1808;p27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1809" name="Google Shape;1809;p27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27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4" name="Google Shape;1834;p27"/>
          <p:cNvGrpSpPr/>
          <p:nvPr/>
        </p:nvGrpSpPr>
        <p:grpSpPr>
          <a:xfrm rot="-1200163">
            <a:off x="7734988" y="4164248"/>
            <a:ext cx="844905" cy="1044951"/>
            <a:chOff x="5959271" y="3613664"/>
            <a:chExt cx="890364" cy="1101173"/>
          </a:xfrm>
        </p:grpSpPr>
        <p:sp>
          <p:nvSpPr>
            <p:cNvPr id="1835" name="Google Shape;1835;p27"/>
            <p:cNvSpPr/>
            <p:nvPr/>
          </p:nvSpPr>
          <p:spPr>
            <a:xfrm>
              <a:off x="6201062" y="3613664"/>
              <a:ext cx="192457" cy="184645"/>
            </a:xfrm>
            <a:custGeom>
              <a:avLst/>
              <a:gdLst/>
              <a:ahLst/>
              <a:cxnLst/>
              <a:rect l="l" t="t" r="r" b="b"/>
              <a:pathLst>
                <a:path w="7268" h="6973" extrusionOk="0">
                  <a:moveTo>
                    <a:pt x="3272" y="1"/>
                  </a:moveTo>
                  <a:cubicBezTo>
                    <a:pt x="3181" y="1"/>
                    <a:pt x="3089" y="4"/>
                    <a:pt x="2997" y="12"/>
                  </a:cubicBezTo>
                  <a:lnTo>
                    <a:pt x="2973" y="12"/>
                  </a:lnTo>
                  <a:cubicBezTo>
                    <a:pt x="1817" y="271"/>
                    <a:pt x="873" y="1121"/>
                    <a:pt x="449" y="2230"/>
                  </a:cubicBezTo>
                  <a:cubicBezTo>
                    <a:pt x="48" y="3315"/>
                    <a:pt x="0" y="4495"/>
                    <a:pt x="284" y="5627"/>
                  </a:cubicBezTo>
                  <a:cubicBezTo>
                    <a:pt x="378" y="5981"/>
                    <a:pt x="472" y="6359"/>
                    <a:pt x="614" y="6713"/>
                  </a:cubicBezTo>
                  <a:lnTo>
                    <a:pt x="708" y="6972"/>
                  </a:lnTo>
                  <a:lnTo>
                    <a:pt x="968" y="6878"/>
                  </a:lnTo>
                  <a:cubicBezTo>
                    <a:pt x="1227" y="6760"/>
                    <a:pt x="1511" y="6665"/>
                    <a:pt x="1770" y="6571"/>
                  </a:cubicBezTo>
                  <a:lnTo>
                    <a:pt x="2006" y="6500"/>
                  </a:lnTo>
                  <a:lnTo>
                    <a:pt x="2360" y="6382"/>
                  </a:lnTo>
                  <a:lnTo>
                    <a:pt x="2266" y="6123"/>
                  </a:lnTo>
                  <a:cubicBezTo>
                    <a:pt x="2148" y="5792"/>
                    <a:pt x="2053" y="5462"/>
                    <a:pt x="1959" y="5108"/>
                  </a:cubicBezTo>
                  <a:cubicBezTo>
                    <a:pt x="1794" y="4377"/>
                    <a:pt x="1794" y="3622"/>
                    <a:pt x="2006" y="2914"/>
                  </a:cubicBezTo>
                  <a:cubicBezTo>
                    <a:pt x="2099" y="2076"/>
                    <a:pt x="2776" y="1613"/>
                    <a:pt x="3455" y="1613"/>
                  </a:cubicBezTo>
                  <a:cubicBezTo>
                    <a:pt x="3982" y="1613"/>
                    <a:pt x="4509" y="1892"/>
                    <a:pt x="4767" y="2489"/>
                  </a:cubicBezTo>
                  <a:cubicBezTo>
                    <a:pt x="5191" y="3103"/>
                    <a:pt x="5427" y="3834"/>
                    <a:pt x="5475" y="4565"/>
                  </a:cubicBezTo>
                  <a:cubicBezTo>
                    <a:pt x="5498" y="4919"/>
                    <a:pt x="5498" y="5273"/>
                    <a:pt x="5498" y="5627"/>
                  </a:cubicBezTo>
                  <a:lnTo>
                    <a:pt x="5498" y="5934"/>
                  </a:lnTo>
                  <a:lnTo>
                    <a:pt x="6088" y="5934"/>
                  </a:lnTo>
                  <a:cubicBezTo>
                    <a:pt x="6395" y="5934"/>
                    <a:pt x="6654" y="5958"/>
                    <a:pt x="6961" y="5981"/>
                  </a:cubicBezTo>
                  <a:lnTo>
                    <a:pt x="7244" y="6005"/>
                  </a:lnTo>
                  <a:lnTo>
                    <a:pt x="7244" y="5698"/>
                  </a:lnTo>
                  <a:cubicBezTo>
                    <a:pt x="7268" y="5321"/>
                    <a:pt x="7268" y="4943"/>
                    <a:pt x="7221" y="4565"/>
                  </a:cubicBezTo>
                  <a:cubicBezTo>
                    <a:pt x="7173" y="3409"/>
                    <a:pt x="6772" y="2300"/>
                    <a:pt x="6064" y="1380"/>
                  </a:cubicBezTo>
                  <a:cubicBezTo>
                    <a:pt x="5390" y="510"/>
                    <a:pt x="4354" y="1"/>
                    <a:pt x="3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6457869" y="3708411"/>
              <a:ext cx="169949" cy="134254"/>
            </a:xfrm>
            <a:custGeom>
              <a:avLst/>
              <a:gdLst/>
              <a:ahLst/>
              <a:cxnLst/>
              <a:rect l="l" t="t" r="r" b="b"/>
              <a:pathLst>
                <a:path w="6418" h="5070" extrusionOk="0">
                  <a:moveTo>
                    <a:pt x="2549" y="1"/>
                  </a:moveTo>
                  <a:cubicBezTo>
                    <a:pt x="2035" y="1"/>
                    <a:pt x="1528" y="70"/>
                    <a:pt x="1062" y="303"/>
                  </a:cubicBezTo>
                  <a:cubicBezTo>
                    <a:pt x="401" y="681"/>
                    <a:pt x="0" y="1412"/>
                    <a:pt x="47" y="2191"/>
                  </a:cubicBezTo>
                  <a:cubicBezTo>
                    <a:pt x="2312" y="2663"/>
                    <a:pt x="4483" y="3536"/>
                    <a:pt x="6253" y="5069"/>
                  </a:cubicBezTo>
                  <a:cubicBezTo>
                    <a:pt x="6324" y="3819"/>
                    <a:pt x="6418" y="1672"/>
                    <a:pt x="5828" y="1011"/>
                  </a:cubicBezTo>
                  <a:cubicBezTo>
                    <a:pt x="5238" y="350"/>
                    <a:pt x="4271" y="138"/>
                    <a:pt x="3351" y="44"/>
                  </a:cubicBezTo>
                  <a:cubicBezTo>
                    <a:pt x="3085" y="19"/>
                    <a:pt x="2816" y="1"/>
                    <a:pt x="2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5989246" y="3771885"/>
              <a:ext cx="164970" cy="162614"/>
            </a:xfrm>
            <a:custGeom>
              <a:avLst/>
              <a:gdLst/>
              <a:ahLst/>
              <a:cxnLst/>
              <a:rect l="l" t="t" r="r" b="b"/>
              <a:pathLst>
                <a:path w="6230" h="6141" extrusionOk="0">
                  <a:moveTo>
                    <a:pt x="4312" y="1"/>
                  </a:moveTo>
                  <a:cubicBezTo>
                    <a:pt x="3680" y="1"/>
                    <a:pt x="3039" y="223"/>
                    <a:pt x="2431" y="478"/>
                  </a:cubicBezTo>
                  <a:cubicBezTo>
                    <a:pt x="1605" y="832"/>
                    <a:pt x="732" y="1328"/>
                    <a:pt x="378" y="2130"/>
                  </a:cubicBezTo>
                  <a:cubicBezTo>
                    <a:pt x="1" y="2956"/>
                    <a:pt x="732" y="4961"/>
                    <a:pt x="1157" y="6141"/>
                  </a:cubicBezTo>
                  <a:cubicBezTo>
                    <a:pt x="2407" y="4135"/>
                    <a:pt x="4201" y="2672"/>
                    <a:pt x="6230" y="1540"/>
                  </a:cubicBezTo>
                  <a:cubicBezTo>
                    <a:pt x="6041" y="785"/>
                    <a:pt x="5451" y="219"/>
                    <a:pt x="4696" y="30"/>
                  </a:cubicBezTo>
                  <a:cubicBezTo>
                    <a:pt x="4569" y="10"/>
                    <a:pt x="4441" y="1"/>
                    <a:pt x="4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5959271" y="3755175"/>
              <a:ext cx="890364" cy="959662"/>
            </a:xfrm>
            <a:custGeom>
              <a:avLst/>
              <a:gdLst/>
              <a:ahLst/>
              <a:cxnLst/>
              <a:rect l="l" t="t" r="r" b="b"/>
              <a:pathLst>
                <a:path w="33624" h="36241" extrusionOk="0">
                  <a:moveTo>
                    <a:pt x="17250" y="5383"/>
                  </a:moveTo>
                  <a:cubicBezTo>
                    <a:pt x="17942" y="5383"/>
                    <a:pt x="18634" y="5413"/>
                    <a:pt x="19325" y="5474"/>
                  </a:cubicBezTo>
                  <a:cubicBezTo>
                    <a:pt x="20386" y="5569"/>
                    <a:pt x="21495" y="5852"/>
                    <a:pt x="22180" y="6654"/>
                  </a:cubicBezTo>
                  <a:cubicBezTo>
                    <a:pt x="22581" y="7197"/>
                    <a:pt x="22864" y="7834"/>
                    <a:pt x="23029" y="8494"/>
                  </a:cubicBezTo>
                  <a:cubicBezTo>
                    <a:pt x="23407" y="9674"/>
                    <a:pt x="23784" y="11066"/>
                    <a:pt x="23100" y="12105"/>
                  </a:cubicBezTo>
                  <a:cubicBezTo>
                    <a:pt x="22416" y="13214"/>
                    <a:pt x="20929" y="13473"/>
                    <a:pt x="19631" y="13591"/>
                  </a:cubicBezTo>
                  <a:lnTo>
                    <a:pt x="10547" y="14960"/>
                  </a:lnTo>
                  <a:cubicBezTo>
                    <a:pt x="9957" y="15101"/>
                    <a:pt x="9367" y="15172"/>
                    <a:pt x="8754" y="15196"/>
                  </a:cubicBezTo>
                  <a:cubicBezTo>
                    <a:pt x="8689" y="15200"/>
                    <a:pt x="8625" y="15202"/>
                    <a:pt x="8560" y="15202"/>
                  </a:cubicBezTo>
                  <a:cubicBezTo>
                    <a:pt x="7918" y="15202"/>
                    <a:pt x="7289" y="14989"/>
                    <a:pt x="6796" y="14582"/>
                  </a:cubicBezTo>
                  <a:cubicBezTo>
                    <a:pt x="5852" y="13780"/>
                    <a:pt x="5781" y="12340"/>
                    <a:pt x="5805" y="11114"/>
                  </a:cubicBezTo>
                  <a:cubicBezTo>
                    <a:pt x="5757" y="10429"/>
                    <a:pt x="5852" y="9745"/>
                    <a:pt x="6064" y="9108"/>
                  </a:cubicBezTo>
                  <a:cubicBezTo>
                    <a:pt x="6465" y="8164"/>
                    <a:pt x="7362" y="7551"/>
                    <a:pt x="8306" y="7173"/>
                  </a:cubicBezTo>
                  <a:cubicBezTo>
                    <a:pt x="8376" y="7150"/>
                    <a:pt x="8447" y="7126"/>
                    <a:pt x="8542" y="7079"/>
                  </a:cubicBezTo>
                  <a:cubicBezTo>
                    <a:pt x="8707" y="7008"/>
                    <a:pt x="9155" y="6819"/>
                    <a:pt x="9792" y="6583"/>
                  </a:cubicBezTo>
                  <a:cubicBezTo>
                    <a:pt x="12200" y="5787"/>
                    <a:pt x="14723" y="5383"/>
                    <a:pt x="17250" y="5383"/>
                  </a:cubicBezTo>
                  <a:close/>
                  <a:moveTo>
                    <a:pt x="15172" y="0"/>
                  </a:moveTo>
                  <a:cubicBezTo>
                    <a:pt x="14983" y="0"/>
                    <a:pt x="14771" y="0"/>
                    <a:pt x="14582" y="24"/>
                  </a:cubicBezTo>
                  <a:lnTo>
                    <a:pt x="11326" y="519"/>
                  </a:lnTo>
                  <a:cubicBezTo>
                    <a:pt x="11113" y="543"/>
                    <a:pt x="10925" y="590"/>
                    <a:pt x="10736" y="661"/>
                  </a:cubicBezTo>
                  <a:cubicBezTo>
                    <a:pt x="10476" y="755"/>
                    <a:pt x="10193" y="873"/>
                    <a:pt x="9934" y="968"/>
                  </a:cubicBezTo>
                  <a:cubicBezTo>
                    <a:pt x="9037" y="1298"/>
                    <a:pt x="8188" y="1699"/>
                    <a:pt x="7362" y="2171"/>
                  </a:cubicBezTo>
                  <a:cubicBezTo>
                    <a:pt x="5309" y="3280"/>
                    <a:pt x="3516" y="4766"/>
                    <a:pt x="2265" y="6748"/>
                  </a:cubicBezTo>
                  <a:lnTo>
                    <a:pt x="2194" y="6866"/>
                  </a:lnTo>
                  <a:cubicBezTo>
                    <a:pt x="236" y="10075"/>
                    <a:pt x="0" y="14110"/>
                    <a:pt x="118" y="17933"/>
                  </a:cubicBezTo>
                  <a:cubicBezTo>
                    <a:pt x="307" y="23265"/>
                    <a:pt x="1085" y="28550"/>
                    <a:pt x="1982" y="33836"/>
                  </a:cubicBezTo>
                  <a:cubicBezTo>
                    <a:pt x="2178" y="35229"/>
                    <a:pt x="3378" y="36241"/>
                    <a:pt x="4749" y="36241"/>
                  </a:cubicBezTo>
                  <a:cubicBezTo>
                    <a:pt x="4864" y="36241"/>
                    <a:pt x="4980" y="36234"/>
                    <a:pt x="5097" y="36219"/>
                  </a:cubicBezTo>
                  <a:lnTo>
                    <a:pt x="10901" y="35346"/>
                  </a:lnTo>
                  <a:lnTo>
                    <a:pt x="31099" y="32279"/>
                  </a:lnTo>
                  <a:cubicBezTo>
                    <a:pt x="32609" y="32019"/>
                    <a:pt x="33623" y="30580"/>
                    <a:pt x="33387" y="29070"/>
                  </a:cubicBezTo>
                  <a:cubicBezTo>
                    <a:pt x="32680" y="23784"/>
                    <a:pt x="31854" y="18499"/>
                    <a:pt x="30462" y="13355"/>
                  </a:cubicBezTo>
                  <a:cubicBezTo>
                    <a:pt x="29447" y="9651"/>
                    <a:pt x="28008" y="5875"/>
                    <a:pt x="25200" y="3398"/>
                  </a:cubicBezTo>
                  <a:lnTo>
                    <a:pt x="25082" y="3303"/>
                  </a:lnTo>
                  <a:cubicBezTo>
                    <a:pt x="23312" y="1770"/>
                    <a:pt x="21141" y="897"/>
                    <a:pt x="18876" y="425"/>
                  </a:cubicBezTo>
                  <a:cubicBezTo>
                    <a:pt x="17932" y="236"/>
                    <a:pt x="17012" y="118"/>
                    <a:pt x="16068" y="47"/>
                  </a:cubicBezTo>
                  <a:cubicBezTo>
                    <a:pt x="15762" y="24"/>
                    <a:pt x="15479" y="0"/>
                    <a:pt x="15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5996740" y="3784992"/>
              <a:ext cx="720441" cy="393360"/>
            </a:xfrm>
            <a:custGeom>
              <a:avLst/>
              <a:gdLst/>
              <a:ahLst/>
              <a:cxnLst/>
              <a:rect l="l" t="t" r="r" b="b"/>
              <a:pathLst>
                <a:path w="27207" h="14855" extrusionOk="0">
                  <a:moveTo>
                    <a:pt x="13943" y="1"/>
                  </a:moveTo>
                  <a:cubicBezTo>
                    <a:pt x="11983" y="1"/>
                    <a:pt x="10044" y="386"/>
                    <a:pt x="8236" y="1139"/>
                  </a:cubicBezTo>
                  <a:cubicBezTo>
                    <a:pt x="5782" y="2154"/>
                    <a:pt x="3682" y="3853"/>
                    <a:pt x="2172" y="6000"/>
                  </a:cubicBezTo>
                  <a:cubicBezTo>
                    <a:pt x="614" y="8265"/>
                    <a:pt x="48" y="11073"/>
                    <a:pt x="1" y="13786"/>
                  </a:cubicBezTo>
                  <a:lnTo>
                    <a:pt x="1" y="14754"/>
                  </a:lnTo>
                  <a:lnTo>
                    <a:pt x="1" y="14777"/>
                  </a:lnTo>
                  <a:cubicBezTo>
                    <a:pt x="1" y="14816"/>
                    <a:pt x="32" y="14854"/>
                    <a:pt x="69" y="14854"/>
                  </a:cubicBezTo>
                  <a:cubicBezTo>
                    <a:pt x="78" y="14854"/>
                    <a:pt x="87" y="14852"/>
                    <a:pt x="95" y="14848"/>
                  </a:cubicBezTo>
                  <a:cubicBezTo>
                    <a:pt x="108" y="14852"/>
                    <a:pt x="120" y="14854"/>
                    <a:pt x="130" y="14854"/>
                  </a:cubicBezTo>
                  <a:cubicBezTo>
                    <a:pt x="181" y="14854"/>
                    <a:pt x="213" y="14812"/>
                    <a:pt x="213" y="14754"/>
                  </a:cubicBezTo>
                  <a:cubicBezTo>
                    <a:pt x="237" y="12158"/>
                    <a:pt x="638" y="9445"/>
                    <a:pt x="1912" y="7156"/>
                  </a:cubicBezTo>
                  <a:cubicBezTo>
                    <a:pt x="2549" y="6047"/>
                    <a:pt x="3351" y="5056"/>
                    <a:pt x="4295" y="4207"/>
                  </a:cubicBezTo>
                  <a:cubicBezTo>
                    <a:pt x="5215" y="3357"/>
                    <a:pt x="6254" y="2626"/>
                    <a:pt x="7386" y="2036"/>
                  </a:cubicBezTo>
                  <a:cubicBezTo>
                    <a:pt x="9442" y="1008"/>
                    <a:pt x="11704" y="479"/>
                    <a:pt x="13996" y="479"/>
                  </a:cubicBezTo>
                  <a:cubicBezTo>
                    <a:pt x="14388" y="479"/>
                    <a:pt x="14780" y="495"/>
                    <a:pt x="15173" y="526"/>
                  </a:cubicBezTo>
                  <a:cubicBezTo>
                    <a:pt x="17792" y="738"/>
                    <a:pt x="20316" y="1706"/>
                    <a:pt x="22393" y="3310"/>
                  </a:cubicBezTo>
                  <a:cubicBezTo>
                    <a:pt x="24469" y="4962"/>
                    <a:pt x="25814" y="7345"/>
                    <a:pt x="26687" y="9799"/>
                  </a:cubicBezTo>
                  <a:cubicBezTo>
                    <a:pt x="26805" y="10082"/>
                    <a:pt x="26899" y="10389"/>
                    <a:pt x="26994" y="10695"/>
                  </a:cubicBezTo>
                  <a:cubicBezTo>
                    <a:pt x="27003" y="10739"/>
                    <a:pt x="27034" y="10757"/>
                    <a:pt x="27070" y="10757"/>
                  </a:cubicBezTo>
                  <a:cubicBezTo>
                    <a:pt x="27129" y="10757"/>
                    <a:pt x="27197" y="10707"/>
                    <a:pt x="27183" y="10648"/>
                  </a:cubicBezTo>
                  <a:lnTo>
                    <a:pt x="27206" y="10625"/>
                  </a:lnTo>
                  <a:cubicBezTo>
                    <a:pt x="26451" y="8006"/>
                    <a:pt x="25248" y="5434"/>
                    <a:pt x="23266" y="3546"/>
                  </a:cubicBezTo>
                  <a:cubicBezTo>
                    <a:pt x="21331" y="1776"/>
                    <a:pt x="18924" y="620"/>
                    <a:pt x="16352" y="195"/>
                  </a:cubicBezTo>
                  <a:cubicBezTo>
                    <a:pt x="15551" y="65"/>
                    <a:pt x="14745" y="1"/>
                    <a:pt x="13943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6704665" y="4070451"/>
              <a:ext cx="43136" cy="68371"/>
            </a:xfrm>
            <a:custGeom>
              <a:avLst/>
              <a:gdLst/>
              <a:ahLst/>
              <a:cxnLst/>
              <a:rect l="l" t="t" r="r" b="b"/>
              <a:pathLst>
                <a:path w="1629" h="2582" extrusionOk="0">
                  <a:moveTo>
                    <a:pt x="661" y="505"/>
                  </a:moveTo>
                  <a:cubicBezTo>
                    <a:pt x="684" y="505"/>
                    <a:pt x="708" y="529"/>
                    <a:pt x="732" y="552"/>
                  </a:cubicBezTo>
                  <a:lnTo>
                    <a:pt x="755" y="812"/>
                  </a:lnTo>
                  <a:cubicBezTo>
                    <a:pt x="755" y="836"/>
                    <a:pt x="755" y="859"/>
                    <a:pt x="708" y="883"/>
                  </a:cubicBezTo>
                  <a:lnTo>
                    <a:pt x="449" y="906"/>
                  </a:lnTo>
                  <a:cubicBezTo>
                    <a:pt x="425" y="906"/>
                    <a:pt x="401" y="906"/>
                    <a:pt x="401" y="859"/>
                  </a:cubicBezTo>
                  <a:lnTo>
                    <a:pt x="354" y="600"/>
                  </a:lnTo>
                  <a:cubicBezTo>
                    <a:pt x="354" y="576"/>
                    <a:pt x="378" y="552"/>
                    <a:pt x="401" y="552"/>
                  </a:cubicBezTo>
                  <a:lnTo>
                    <a:pt x="661" y="505"/>
                  </a:lnTo>
                  <a:close/>
                  <a:moveTo>
                    <a:pt x="675" y="1"/>
                  </a:moveTo>
                  <a:cubicBezTo>
                    <a:pt x="663" y="1"/>
                    <a:pt x="650" y="3"/>
                    <a:pt x="637" y="10"/>
                  </a:cubicBezTo>
                  <a:lnTo>
                    <a:pt x="260" y="57"/>
                  </a:lnTo>
                  <a:cubicBezTo>
                    <a:pt x="213" y="57"/>
                    <a:pt x="189" y="104"/>
                    <a:pt x="189" y="151"/>
                  </a:cubicBezTo>
                  <a:lnTo>
                    <a:pt x="0" y="2464"/>
                  </a:lnTo>
                  <a:cubicBezTo>
                    <a:pt x="0" y="2534"/>
                    <a:pt x="47" y="2582"/>
                    <a:pt x="118" y="2582"/>
                  </a:cubicBezTo>
                  <a:lnTo>
                    <a:pt x="802" y="2464"/>
                  </a:lnTo>
                  <a:lnTo>
                    <a:pt x="850" y="2464"/>
                  </a:lnTo>
                  <a:lnTo>
                    <a:pt x="1534" y="2369"/>
                  </a:lnTo>
                  <a:cubicBezTo>
                    <a:pt x="1581" y="2369"/>
                    <a:pt x="1628" y="2299"/>
                    <a:pt x="1605" y="2228"/>
                  </a:cubicBezTo>
                  <a:lnTo>
                    <a:pt x="755" y="57"/>
                  </a:lnTo>
                  <a:cubicBezTo>
                    <a:pt x="738" y="22"/>
                    <a:pt x="708" y="1"/>
                    <a:pt x="675" y="1"/>
                  </a:cubicBez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6111718" y="3902009"/>
              <a:ext cx="234957" cy="254314"/>
            </a:xfrm>
            <a:custGeom>
              <a:avLst/>
              <a:gdLst/>
              <a:ahLst/>
              <a:cxnLst/>
              <a:rect l="l" t="t" r="r" b="b"/>
              <a:pathLst>
                <a:path w="8873" h="9604" extrusionOk="0">
                  <a:moveTo>
                    <a:pt x="8872" y="0"/>
                  </a:moveTo>
                  <a:lnTo>
                    <a:pt x="8872" y="0"/>
                  </a:lnTo>
                  <a:cubicBezTo>
                    <a:pt x="5050" y="401"/>
                    <a:pt x="2690" y="1581"/>
                    <a:pt x="2690" y="1581"/>
                  </a:cubicBezTo>
                  <a:cubicBezTo>
                    <a:pt x="1699" y="1958"/>
                    <a:pt x="732" y="2596"/>
                    <a:pt x="331" y="3563"/>
                  </a:cubicBezTo>
                  <a:cubicBezTo>
                    <a:pt x="95" y="4200"/>
                    <a:pt x="0" y="4884"/>
                    <a:pt x="48" y="5569"/>
                  </a:cubicBezTo>
                  <a:cubicBezTo>
                    <a:pt x="48" y="6819"/>
                    <a:pt x="95" y="8211"/>
                    <a:pt x="1039" y="9037"/>
                  </a:cubicBezTo>
                  <a:cubicBezTo>
                    <a:pt x="1392" y="9344"/>
                    <a:pt x="1841" y="9533"/>
                    <a:pt x="2313" y="9603"/>
                  </a:cubicBezTo>
                  <a:cubicBezTo>
                    <a:pt x="2124" y="7763"/>
                    <a:pt x="2218" y="5922"/>
                    <a:pt x="3091" y="4318"/>
                  </a:cubicBezTo>
                  <a:cubicBezTo>
                    <a:pt x="4247" y="2147"/>
                    <a:pt x="6560" y="944"/>
                    <a:pt x="887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6167326" y="3898275"/>
              <a:ext cx="421138" cy="258842"/>
            </a:xfrm>
            <a:custGeom>
              <a:avLst/>
              <a:gdLst/>
              <a:ahLst/>
              <a:cxnLst/>
              <a:rect l="l" t="t" r="r" b="b"/>
              <a:pathLst>
                <a:path w="15904" h="9775" extrusionOk="0">
                  <a:moveTo>
                    <a:pt x="9422" y="1"/>
                  </a:moveTo>
                  <a:cubicBezTo>
                    <a:pt x="8560" y="1"/>
                    <a:pt x="7698" y="49"/>
                    <a:pt x="6843" y="141"/>
                  </a:cubicBezTo>
                  <a:lnTo>
                    <a:pt x="6772" y="141"/>
                  </a:lnTo>
                  <a:cubicBezTo>
                    <a:pt x="4460" y="1061"/>
                    <a:pt x="2147" y="2288"/>
                    <a:pt x="968" y="4459"/>
                  </a:cubicBezTo>
                  <a:cubicBezTo>
                    <a:pt x="95" y="6040"/>
                    <a:pt x="0" y="7880"/>
                    <a:pt x="189" y="9744"/>
                  </a:cubicBezTo>
                  <a:cubicBezTo>
                    <a:pt x="423" y="9764"/>
                    <a:pt x="660" y="9775"/>
                    <a:pt x="897" y="9775"/>
                  </a:cubicBezTo>
                  <a:cubicBezTo>
                    <a:pt x="1495" y="9775"/>
                    <a:pt x="2099" y="9708"/>
                    <a:pt x="2690" y="9556"/>
                  </a:cubicBezTo>
                  <a:lnTo>
                    <a:pt x="11774" y="8187"/>
                  </a:lnTo>
                  <a:lnTo>
                    <a:pt x="11963" y="8163"/>
                  </a:lnTo>
                  <a:cubicBezTo>
                    <a:pt x="13214" y="8022"/>
                    <a:pt x="14582" y="7762"/>
                    <a:pt x="15243" y="6701"/>
                  </a:cubicBezTo>
                  <a:cubicBezTo>
                    <a:pt x="15903" y="5662"/>
                    <a:pt x="15550" y="4270"/>
                    <a:pt x="15172" y="3090"/>
                  </a:cubicBezTo>
                  <a:cubicBezTo>
                    <a:pt x="15007" y="2430"/>
                    <a:pt x="14724" y="1816"/>
                    <a:pt x="14323" y="1274"/>
                  </a:cubicBezTo>
                  <a:cubicBezTo>
                    <a:pt x="13638" y="448"/>
                    <a:pt x="12529" y="165"/>
                    <a:pt x="11468" y="94"/>
                  </a:cubicBezTo>
                  <a:cubicBezTo>
                    <a:pt x="10789" y="31"/>
                    <a:pt x="10105" y="1"/>
                    <a:pt x="9422" y="1"/>
                  </a:cubicBezTo>
                  <a:close/>
                </a:path>
              </a:pathLst>
            </a:custGeom>
            <a:solidFill>
              <a:srgbClr val="E04B5D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6102953" y="4213789"/>
              <a:ext cx="228708" cy="403635"/>
            </a:xfrm>
            <a:custGeom>
              <a:avLst/>
              <a:gdLst/>
              <a:ahLst/>
              <a:cxnLst/>
              <a:rect l="l" t="t" r="r" b="b"/>
              <a:pathLst>
                <a:path w="8637" h="15243" extrusionOk="0">
                  <a:moveTo>
                    <a:pt x="8637" y="0"/>
                  </a:moveTo>
                  <a:cubicBezTo>
                    <a:pt x="5664" y="496"/>
                    <a:pt x="3635" y="944"/>
                    <a:pt x="3635" y="944"/>
                  </a:cubicBezTo>
                  <a:cubicBezTo>
                    <a:pt x="2620" y="1085"/>
                    <a:pt x="1723" y="1699"/>
                    <a:pt x="1181" y="2572"/>
                  </a:cubicBezTo>
                  <a:cubicBezTo>
                    <a:pt x="591" y="3492"/>
                    <a:pt x="379" y="4601"/>
                    <a:pt x="261" y="5663"/>
                  </a:cubicBezTo>
                  <a:cubicBezTo>
                    <a:pt x="1" y="7834"/>
                    <a:pt x="25" y="10028"/>
                    <a:pt x="379" y="12152"/>
                  </a:cubicBezTo>
                  <a:lnTo>
                    <a:pt x="379" y="12222"/>
                  </a:lnTo>
                  <a:cubicBezTo>
                    <a:pt x="638" y="13709"/>
                    <a:pt x="1747" y="14865"/>
                    <a:pt x="3210" y="15172"/>
                  </a:cubicBezTo>
                  <a:cubicBezTo>
                    <a:pt x="3328" y="15195"/>
                    <a:pt x="3422" y="15219"/>
                    <a:pt x="3540" y="15243"/>
                  </a:cubicBezTo>
                  <a:cubicBezTo>
                    <a:pt x="3304" y="14393"/>
                    <a:pt x="3163" y="13520"/>
                    <a:pt x="3068" y="12671"/>
                  </a:cubicBezTo>
                  <a:cubicBezTo>
                    <a:pt x="2714" y="9745"/>
                    <a:pt x="2998" y="6678"/>
                    <a:pt x="4390" y="4082"/>
                  </a:cubicBezTo>
                  <a:cubicBezTo>
                    <a:pt x="5357" y="2312"/>
                    <a:pt x="6844" y="873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6174820" y="4186249"/>
              <a:ext cx="543608" cy="431412"/>
            </a:xfrm>
            <a:custGeom>
              <a:avLst/>
              <a:gdLst/>
              <a:ahLst/>
              <a:cxnLst/>
              <a:rect l="l" t="t" r="r" b="b"/>
              <a:pathLst>
                <a:path w="20529" h="16292" extrusionOk="0">
                  <a:moveTo>
                    <a:pt x="14303" y="1"/>
                  </a:moveTo>
                  <a:cubicBezTo>
                    <a:pt x="14161" y="1"/>
                    <a:pt x="14018" y="9"/>
                    <a:pt x="13874" y="25"/>
                  </a:cubicBezTo>
                  <a:cubicBezTo>
                    <a:pt x="13332" y="73"/>
                    <a:pt x="12813" y="120"/>
                    <a:pt x="12270" y="167"/>
                  </a:cubicBezTo>
                  <a:cubicBezTo>
                    <a:pt x="9958" y="427"/>
                    <a:pt x="7763" y="733"/>
                    <a:pt x="5946" y="1040"/>
                  </a:cubicBezTo>
                  <a:cubicBezTo>
                    <a:pt x="4130" y="1913"/>
                    <a:pt x="2643" y="3352"/>
                    <a:pt x="1699" y="5122"/>
                  </a:cubicBezTo>
                  <a:cubicBezTo>
                    <a:pt x="307" y="7718"/>
                    <a:pt x="0" y="10785"/>
                    <a:pt x="354" y="13711"/>
                  </a:cubicBezTo>
                  <a:cubicBezTo>
                    <a:pt x="449" y="14560"/>
                    <a:pt x="614" y="15433"/>
                    <a:pt x="850" y="16259"/>
                  </a:cubicBezTo>
                  <a:cubicBezTo>
                    <a:pt x="1009" y="16280"/>
                    <a:pt x="1168" y="16292"/>
                    <a:pt x="1327" y="16292"/>
                  </a:cubicBezTo>
                  <a:cubicBezTo>
                    <a:pt x="1522" y="16292"/>
                    <a:pt x="1717" y="16274"/>
                    <a:pt x="1912" y="16235"/>
                  </a:cubicBezTo>
                  <a:lnTo>
                    <a:pt x="14464" y="14348"/>
                  </a:lnTo>
                  <a:lnTo>
                    <a:pt x="17178" y="13923"/>
                  </a:lnTo>
                  <a:cubicBezTo>
                    <a:pt x="17650" y="13852"/>
                    <a:pt x="18098" y="13711"/>
                    <a:pt x="18499" y="13475"/>
                  </a:cubicBezTo>
                  <a:cubicBezTo>
                    <a:pt x="19797" y="12743"/>
                    <a:pt x="20528" y="11304"/>
                    <a:pt x="20340" y="9818"/>
                  </a:cubicBezTo>
                  <a:lnTo>
                    <a:pt x="20340" y="9747"/>
                  </a:lnTo>
                  <a:cubicBezTo>
                    <a:pt x="20009" y="7600"/>
                    <a:pt x="19396" y="5523"/>
                    <a:pt x="18499" y="3541"/>
                  </a:cubicBezTo>
                  <a:cubicBezTo>
                    <a:pt x="18074" y="2550"/>
                    <a:pt x="17532" y="1559"/>
                    <a:pt x="16706" y="851"/>
                  </a:cubicBezTo>
                  <a:cubicBezTo>
                    <a:pt x="16017" y="304"/>
                    <a:pt x="15171" y="1"/>
                    <a:pt x="143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27"/>
          <p:cNvGrpSpPr/>
          <p:nvPr/>
        </p:nvGrpSpPr>
        <p:grpSpPr>
          <a:xfrm rot="899960">
            <a:off x="571400" y="379819"/>
            <a:ext cx="819746" cy="865608"/>
            <a:chOff x="7088286" y="1674216"/>
            <a:chExt cx="819771" cy="865634"/>
          </a:xfrm>
        </p:grpSpPr>
        <p:grpSp>
          <p:nvGrpSpPr>
            <p:cNvPr id="1846" name="Google Shape;1846;p27"/>
            <p:cNvGrpSpPr/>
            <p:nvPr/>
          </p:nvGrpSpPr>
          <p:grpSpPr>
            <a:xfrm>
              <a:off x="7331958" y="1674216"/>
              <a:ext cx="576099" cy="865634"/>
              <a:chOff x="7331958" y="1674216"/>
              <a:chExt cx="576099" cy="86563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7331958" y="1859552"/>
                <a:ext cx="576099" cy="680298"/>
              </a:xfrm>
              <a:custGeom>
                <a:avLst/>
                <a:gdLst/>
                <a:ahLst/>
                <a:cxnLst/>
                <a:rect l="l" t="t" r="r" b="b"/>
                <a:pathLst>
                  <a:path w="21756" h="25691" extrusionOk="0">
                    <a:moveTo>
                      <a:pt x="11030" y="0"/>
                    </a:moveTo>
                    <a:cubicBezTo>
                      <a:pt x="10081" y="0"/>
                      <a:pt x="9170" y="525"/>
                      <a:pt x="8731" y="1437"/>
                    </a:cubicBezTo>
                    <a:lnTo>
                      <a:pt x="614" y="18261"/>
                    </a:lnTo>
                    <a:cubicBezTo>
                      <a:pt x="1" y="19511"/>
                      <a:pt x="520" y="21045"/>
                      <a:pt x="1794" y="21658"/>
                    </a:cubicBezTo>
                    <a:lnTo>
                      <a:pt x="5027" y="23216"/>
                    </a:lnTo>
                    <a:lnTo>
                      <a:pt x="6372" y="23876"/>
                    </a:lnTo>
                    <a:lnTo>
                      <a:pt x="9604" y="25434"/>
                    </a:lnTo>
                    <a:cubicBezTo>
                      <a:pt x="9966" y="25608"/>
                      <a:pt x="10350" y="25691"/>
                      <a:pt x="10727" y="25691"/>
                    </a:cubicBezTo>
                    <a:cubicBezTo>
                      <a:pt x="11676" y="25691"/>
                      <a:pt x="12586" y="25166"/>
                      <a:pt x="13025" y="24254"/>
                    </a:cubicBezTo>
                    <a:lnTo>
                      <a:pt x="21142" y="7430"/>
                    </a:lnTo>
                    <a:cubicBezTo>
                      <a:pt x="21756" y="6180"/>
                      <a:pt x="21237" y="4646"/>
                      <a:pt x="19986" y="4033"/>
                    </a:cubicBezTo>
                    <a:lnTo>
                      <a:pt x="19089" y="3608"/>
                    </a:lnTo>
                    <a:cubicBezTo>
                      <a:pt x="18641" y="3396"/>
                      <a:pt x="18429" y="2877"/>
                      <a:pt x="18618" y="2405"/>
                    </a:cubicBezTo>
                    <a:lnTo>
                      <a:pt x="14276" y="305"/>
                    </a:lnTo>
                    <a:cubicBezTo>
                      <a:pt x="14093" y="604"/>
                      <a:pt x="13769" y="775"/>
                      <a:pt x="13437" y="775"/>
                    </a:cubicBezTo>
                    <a:cubicBezTo>
                      <a:pt x="13298" y="775"/>
                      <a:pt x="13158" y="745"/>
                      <a:pt x="13025" y="682"/>
                    </a:cubicBezTo>
                    <a:lnTo>
                      <a:pt x="12152" y="257"/>
                    </a:lnTo>
                    <a:cubicBezTo>
                      <a:pt x="11790" y="83"/>
                      <a:pt x="11407" y="0"/>
                      <a:pt x="110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7698737" y="1674216"/>
                <a:ext cx="186207" cy="248409"/>
              </a:xfrm>
              <a:custGeom>
                <a:avLst/>
                <a:gdLst/>
                <a:ahLst/>
                <a:cxnLst/>
                <a:rect l="l" t="t" r="r" b="b"/>
                <a:pathLst>
                  <a:path w="7032" h="9381" extrusionOk="0">
                    <a:moveTo>
                      <a:pt x="6460" y="0"/>
                    </a:moveTo>
                    <a:cubicBezTo>
                      <a:pt x="6430" y="0"/>
                      <a:pt x="6400" y="4"/>
                      <a:pt x="6371" y="13"/>
                    </a:cubicBezTo>
                    <a:cubicBezTo>
                      <a:pt x="5852" y="178"/>
                      <a:pt x="5380" y="461"/>
                      <a:pt x="5002" y="862"/>
                    </a:cubicBezTo>
                    <a:cubicBezTo>
                      <a:pt x="4059" y="1853"/>
                      <a:pt x="3799" y="3387"/>
                      <a:pt x="2785" y="4307"/>
                    </a:cubicBezTo>
                    <a:lnTo>
                      <a:pt x="3445" y="4637"/>
                    </a:lnTo>
                    <a:cubicBezTo>
                      <a:pt x="3666" y="4718"/>
                      <a:pt x="3562" y="5021"/>
                      <a:pt x="3380" y="5021"/>
                    </a:cubicBezTo>
                    <a:cubicBezTo>
                      <a:pt x="3349" y="5021"/>
                      <a:pt x="3315" y="5012"/>
                      <a:pt x="3280" y="4991"/>
                    </a:cubicBezTo>
                    <a:lnTo>
                      <a:pt x="2619" y="4685"/>
                    </a:lnTo>
                    <a:cubicBezTo>
                      <a:pt x="2413" y="4585"/>
                      <a:pt x="2194" y="4537"/>
                      <a:pt x="1977" y="4537"/>
                    </a:cubicBezTo>
                    <a:cubicBezTo>
                      <a:pt x="1425" y="4537"/>
                      <a:pt x="891" y="4844"/>
                      <a:pt x="637" y="5369"/>
                    </a:cubicBezTo>
                    <a:lnTo>
                      <a:pt x="0" y="6714"/>
                    </a:lnTo>
                    <a:lnTo>
                      <a:pt x="2572" y="7964"/>
                    </a:lnTo>
                    <a:lnTo>
                      <a:pt x="2926" y="8130"/>
                    </a:lnTo>
                    <a:lnTo>
                      <a:pt x="5522" y="9380"/>
                    </a:lnTo>
                    <a:lnTo>
                      <a:pt x="6159" y="8035"/>
                    </a:lnTo>
                    <a:cubicBezTo>
                      <a:pt x="6513" y="7304"/>
                      <a:pt x="6206" y="6407"/>
                      <a:pt x="5451" y="6053"/>
                    </a:cubicBezTo>
                    <a:lnTo>
                      <a:pt x="4814" y="5746"/>
                    </a:lnTo>
                    <a:cubicBezTo>
                      <a:pt x="4629" y="5623"/>
                      <a:pt x="4730" y="5375"/>
                      <a:pt x="4899" y="5375"/>
                    </a:cubicBezTo>
                    <a:cubicBezTo>
                      <a:pt x="4925" y="5375"/>
                      <a:pt x="4951" y="5380"/>
                      <a:pt x="4979" y="5392"/>
                    </a:cubicBezTo>
                    <a:lnTo>
                      <a:pt x="5640" y="5699"/>
                    </a:lnTo>
                    <a:cubicBezTo>
                      <a:pt x="5734" y="4331"/>
                      <a:pt x="6772" y="3174"/>
                      <a:pt x="6961" y="1806"/>
                    </a:cubicBezTo>
                    <a:cubicBezTo>
                      <a:pt x="7032" y="1263"/>
                      <a:pt x="6984" y="721"/>
                      <a:pt x="6772" y="201"/>
                    </a:cubicBezTo>
                    <a:cubicBezTo>
                      <a:pt x="6733" y="85"/>
                      <a:pt x="6599" y="0"/>
                      <a:pt x="64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7"/>
              <p:cNvSpPr/>
              <p:nvPr/>
            </p:nvSpPr>
            <p:spPr>
              <a:xfrm>
                <a:off x="7731837" y="181739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13" y="0"/>
                    </a:moveTo>
                    <a:cubicBezTo>
                      <a:pt x="651" y="0"/>
                      <a:pt x="603" y="27"/>
                      <a:pt x="567" y="80"/>
                    </a:cubicBezTo>
                    <a:lnTo>
                      <a:pt x="48" y="1189"/>
                    </a:lnTo>
                    <a:cubicBezTo>
                      <a:pt x="1" y="1260"/>
                      <a:pt x="48" y="1354"/>
                      <a:pt x="119" y="1378"/>
                    </a:cubicBezTo>
                    <a:cubicBezTo>
                      <a:pt x="139" y="1391"/>
                      <a:pt x="158" y="1397"/>
                      <a:pt x="178" y="1397"/>
                    </a:cubicBezTo>
                    <a:cubicBezTo>
                      <a:pt x="227" y="1397"/>
                      <a:pt x="274" y="1358"/>
                      <a:pt x="308" y="1307"/>
                    </a:cubicBezTo>
                    <a:lnTo>
                      <a:pt x="827" y="221"/>
                    </a:lnTo>
                    <a:cubicBezTo>
                      <a:pt x="874" y="151"/>
                      <a:pt x="850" y="56"/>
                      <a:pt x="779" y="9"/>
                    </a:cubicBezTo>
                    <a:cubicBezTo>
                      <a:pt x="756" y="3"/>
                      <a:pt x="734" y="0"/>
                      <a:pt x="71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7"/>
              <p:cNvSpPr/>
              <p:nvPr/>
            </p:nvSpPr>
            <p:spPr>
              <a:xfrm>
                <a:off x="7753710" y="1827749"/>
                <a:ext cx="2253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97" extrusionOk="0">
                    <a:moveTo>
                      <a:pt x="693" y="0"/>
                    </a:moveTo>
                    <a:cubicBezTo>
                      <a:pt x="638" y="0"/>
                      <a:pt x="584" y="39"/>
                      <a:pt x="567" y="90"/>
                    </a:cubicBezTo>
                    <a:lnTo>
                      <a:pt x="24" y="1199"/>
                    </a:lnTo>
                    <a:cubicBezTo>
                      <a:pt x="1" y="1270"/>
                      <a:pt x="24" y="1341"/>
                      <a:pt x="95" y="1388"/>
                    </a:cubicBezTo>
                    <a:cubicBezTo>
                      <a:pt x="113" y="1394"/>
                      <a:pt x="132" y="1397"/>
                      <a:pt x="151" y="1397"/>
                    </a:cubicBezTo>
                    <a:cubicBezTo>
                      <a:pt x="209" y="1397"/>
                      <a:pt x="266" y="1370"/>
                      <a:pt x="284" y="1317"/>
                    </a:cubicBezTo>
                    <a:lnTo>
                      <a:pt x="826" y="208"/>
                    </a:lnTo>
                    <a:cubicBezTo>
                      <a:pt x="850" y="137"/>
                      <a:pt x="826" y="43"/>
                      <a:pt x="756" y="19"/>
                    </a:cubicBezTo>
                    <a:cubicBezTo>
                      <a:pt x="736" y="6"/>
                      <a:pt x="714" y="0"/>
                      <a:pt x="69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7774947" y="1837997"/>
                <a:ext cx="22534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388" extrusionOk="0">
                    <a:moveTo>
                      <a:pt x="700" y="1"/>
                    </a:moveTo>
                    <a:cubicBezTo>
                      <a:pt x="642" y="1"/>
                      <a:pt x="585" y="27"/>
                      <a:pt x="567" y="80"/>
                    </a:cubicBezTo>
                    <a:lnTo>
                      <a:pt x="24" y="1189"/>
                    </a:lnTo>
                    <a:cubicBezTo>
                      <a:pt x="1" y="1260"/>
                      <a:pt x="24" y="1331"/>
                      <a:pt x="95" y="1378"/>
                    </a:cubicBezTo>
                    <a:cubicBezTo>
                      <a:pt x="113" y="1384"/>
                      <a:pt x="132" y="1387"/>
                      <a:pt x="151" y="1387"/>
                    </a:cubicBezTo>
                    <a:cubicBezTo>
                      <a:pt x="209" y="1387"/>
                      <a:pt x="266" y="1361"/>
                      <a:pt x="284" y="1307"/>
                    </a:cubicBezTo>
                    <a:lnTo>
                      <a:pt x="827" y="198"/>
                    </a:lnTo>
                    <a:cubicBezTo>
                      <a:pt x="850" y="128"/>
                      <a:pt x="827" y="57"/>
                      <a:pt x="756" y="10"/>
                    </a:cubicBezTo>
                    <a:cubicBezTo>
                      <a:pt x="738" y="4"/>
                      <a:pt x="719" y="1"/>
                      <a:pt x="700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7"/>
              <p:cNvSpPr/>
              <p:nvPr/>
            </p:nvSpPr>
            <p:spPr>
              <a:xfrm>
                <a:off x="7796211" y="1848616"/>
                <a:ext cx="22508" cy="3675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388" extrusionOk="0">
                    <a:moveTo>
                      <a:pt x="699" y="1"/>
                    </a:moveTo>
                    <a:cubicBezTo>
                      <a:pt x="642" y="1"/>
                      <a:pt x="584" y="28"/>
                      <a:pt x="566" y="81"/>
                    </a:cubicBezTo>
                    <a:lnTo>
                      <a:pt x="24" y="1190"/>
                    </a:lnTo>
                    <a:cubicBezTo>
                      <a:pt x="0" y="1260"/>
                      <a:pt x="24" y="1331"/>
                      <a:pt x="95" y="1378"/>
                    </a:cubicBezTo>
                    <a:cubicBezTo>
                      <a:pt x="112" y="1384"/>
                      <a:pt x="131" y="1387"/>
                      <a:pt x="151" y="1387"/>
                    </a:cubicBezTo>
                    <a:cubicBezTo>
                      <a:pt x="210" y="1387"/>
                      <a:pt x="271" y="1361"/>
                      <a:pt x="307" y="1308"/>
                    </a:cubicBezTo>
                    <a:lnTo>
                      <a:pt x="826" y="199"/>
                    </a:lnTo>
                    <a:cubicBezTo>
                      <a:pt x="850" y="128"/>
                      <a:pt x="826" y="57"/>
                      <a:pt x="755" y="10"/>
                    </a:cubicBezTo>
                    <a:cubicBezTo>
                      <a:pt x="737" y="4"/>
                      <a:pt x="718" y="1"/>
                      <a:pt x="699" y="1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7"/>
              <p:cNvSpPr/>
              <p:nvPr/>
            </p:nvSpPr>
            <p:spPr>
              <a:xfrm>
                <a:off x="7817448" y="1858625"/>
                <a:ext cx="23144" cy="36993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397" extrusionOk="0">
                    <a:moveTo>
                      <a:pt x="703" y="0"/>
                    </a:moveTo>
                    <a:cubicBezTo>
                      <a:pt x="651" y="0"/>
                      <a:pt x="602" y="27"/>
                      <a:pt x="567" y="80"/>
                    </a:cubicBezTo>
                    <a:lnTo>
                      <a:pt x="48" y="1189"/>
                    </a:lnTo>
                    <a:cubicBezTo>
                      <a:pt x="0" y="1260"/>
                      <a:pt x="24" y="1354"/>
                      <a:pt x="95" y="1378"/>
                    </a:cubicBezTo>
                    <a:cubicBezTo>
                      <a:pt x="115" y="1391"/>
                      <a:pt x="136" y="1397"/>
                      <a:pt x="158" y="1397"/>
                    </a:cubicBezTo>
                    <a:cubicBezTo>
                      <a:pt x="215" y="1397"/>
                      <a:pt x="273" y="1358"/>
                      <a:pt x="307" y="1307"/>
                    </a:cubicBezTo>
                    <a:lnTo>
                      <a:pt x="826" y="222"/>
                    </a:lnTo>
                    <a:cubicBezTo>
                      <a:pt x="873" y="151"/>
                      <a:pt x="826" y="57"/>
                      <a:pt x="755" y="9"/>
                    </a:cubicBezTo>
                    <a:cubicBezTo>
                      <a:pt x="738" y="3"/>
                      <a:pt x="720" y="0"/>
                      <a:pt x="703" y="0"/>
                    </a:cubicBezTo>
                    <a:close/>
                  </a:path>
                </a:pathLst>
              </a:custGeom>
              <a:solidFill>
                <a:srgbClr val="73BC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7428823" y="2207954"/>
                <a:ext cx="336773" cy="258736"/>
              </a:xfrm>
              <a:custGeom>
                <a:avLst/>
                <a:gdLst/>
                <a:ahLst/>
                <a:cxnLst/>
                <a:rect l="l" t="t" r="r" b="b"/>
                <a:pathLst>
                  <a:path w="12718" h="9771" extrusionOk="0">
                    <a:moveTo>
                      <a:pt x="12259" y="0"/>
                    </a:moveTo>
                    <a:cubicBezTo>
                      <a:pt x="10080" y="0"/>
                      <a:pt x="7931" y="470"/>
                      <a:pt x="5946" y="1352"/>
                    </a:cubicBezTo>
                    <a:cubicBezTo>
                      <a:pt x="3610" y="2414"/>
                      <a:pt x="1581" y="4018"/>
                      <a:pt x="0" y="6048"/>
                    </a:cubicBezTo>
                    <a:lnTo>
                      <a:pt x="7669" y="9728"/>
                    </a:lnTo>
                    <a:cubicBezTo>
                      <a:pt x="7712" y="9757"/>
                      <a:pt x="7762" y="9771"/>
                      <a:pt x="7812" y="9771"/>
                    </a:cubicBezTo>
                    <a:cubicBezTo>
                      <a:pt x="7927" y="9771"/>
                      <a:pt x="8044" y="9701"/>
                      <a:pt x="8093" y="9587"/>
                    </a:cubicBezTo>
                    <a:lnTo>
                      <a:pt x="12718" y="7"/>
                    </a:lnTo>
                    <a:cubicBezTo>
                      <a:pt x="12565" y="2"/>
                      <a:pt x="12412" y="0"/>
                      <a:pt x="122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7"/>
              <p:cNvSpPr/>
              <p:nvPr/>
            </p:nvSpPr>
            <p:spPr>
              <a:xfrm>
                <a:off x="7398821" y="1952472"/>
                <a:ext cx="433636" cy="415630"/>
              </a:xfrm>
              <a:custGeom>
                <a:avLst/>
                <a:gdLst/>
                <a:ahLst/>
                <a:cxnLst/>
                <a:rect l="l" t="t" r="r" b="b"/>
                <a:pathLst>
                  <a:path w="16376" h="15696" extrusionOk="0">
                    <a:moveTo>
                      <a:pt x="7462" y="1"/>
                    </a:moveTo>
                    <a:cubicBezTo>
                      <a:pt x="7332" y="1"/>
                      <a:pt x="7202" y="71"/>
                      <a:pt x="7150" y="193"/>
                    </a:cubicBezTo>
                    <a:lnTo>
                      <a:pt x="71" y="14822"/>
                    </a:lnTo>
                    <a:cubicBezTo>
                      <a:pt x="1" y="14988"/>
                      <a:pt x="71" y="15176"/>
                      <a:pt x="236" y="15247"/>
                    </a:cubicBezTo>
                    <a:lnTo>
                      <a:pt x="1110" y="15696"/>
                    </a:lnTo>
                    <a:cubicBezTo>
                      <a:pt x="4040" y="11873"/>
                      <a:pt x="8569" y="9649"/>
                      <a:pt x="13383" y="9649"/>
                    </a:cubicBezTo>
                    <a:cubicBezTo>
                      <a:pt x="13531" y="9649"/>
                      <a:pt x="13679" y="9651"/>
                      <a:pt x="13827" y="9655"/>
                    </a:cubicBezTo>
                    <a:lnTo>
                      <a:pt x="13851" y="9655"/>
                    </a:lnTo>
                    <a:lnTo>
                      <a:pt x="16281" y="4606"/>
                    </a:lnTo>
                    <a:cubicBezTo>
                      <a:pt x="16376" y="4441"/>
                      <a:pt x="16305" y="4228"/>
                      <a:pt x="16140" y="4157"/>
                    </a:cubicBezTo>
                    <a:lnTo>
                      <a:pt x="7598" y="28"/>
                    </a:lnTo>
                    <a:cubicBezTo>
                      <a:pt x="7555" y="10"/>
                      <a:pt x="7509" y="1"/>
                      <a:pt x="7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6" name="Google Shape;1856;p27"/>
            <p:cNvSpPr/>
            <p:nvPr/>
          </p:nvSpPr>
          <p:spPr>
            <a:xfrm>
              <a:off x="7088286" y="2013800"/>
              <a:ext cx="73138" cy="73138"/>
            </a:xfrm>
            <a:custGeom>
              <a:avLst/>
              <a:gdLst/>
              <a:ahLst/>
              <a:cxnLst/>
              <a:rect l="l" t="t" r="r" b="b"/>
              <a:pathLst>
                <a:path w="2762" h="2762" extrusionOk="0">
                  <a:moveTo>
                    <a:pt x="1369" y="1"/>
                  </a:moveTo>
                  <a:cubicBezTo>
                    <a:pt x="614" y="1"/>
                    <a:pt x="1" y="614"/>
                    <a:pt x="1" y="1370"/>
                  </a:cubicBezTo>
                  <a:cubicBezTo>
                    <a:pt x="1" y="2148"/>
                    <a:pt x="614" y="2762"/>
                    <a:pt x="1369" y="2762"/>
                  </a:cubicBezTo>
                  <a:cubicBezTo>
                    <a:pt x="2124" y="2762"/>
                    <a:pt x="2761" y="2148"/>
                    <a:pt x="2761" y="1370"/>
                  </a:cubicBezTo>
                  <a:cubicBezTo>
                    <a:pt x="2761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1594392" y="744527"/>
            <a:ext cx="65895" cy="65895"/>
          </a:xfrm>
          <a:custGeom>
            <a:avLst/>
            <a:gdLst/>
            <a:ahLst/>
            <a:cxnLst/>
            <a:rect l="l" t="t" r="r" b="b"/>
            <a:pathLst>
              <a:path w="1912" h="1912" extrusionOk="0">
                <a:moveTo>
                  <a:pt x="968" y="0"/>
                </a:moveTo>
                <a:cubicBezTo>
                  <a:pt x="425" y="0"/>
                  <a:pt x="1" y="425"/>
                  <a:pt x="1" y="968"/>
                </a:cubicBezTo>
                <a:cubicBezTo>
                  <a:pt x="1" y="1487"/>
                  <a:pt x="425" y="1911"/>
                  <a:pt x="968" y="1911"/>
                </a:cubicBezTo>
                <a:cubicBezTo>
                  <a:pt x="1487" y="1911"/>
                  <a:pt x="1912" y="1487"/>
                  <a:pt x="1912" y="968"/>
                </a:cubicBezTo>
                <a:cubicBezTo>
                  <a:pt x="1912" y="425"/>
                  <a:pt x="1487" y="0"/>
                  <a:pt x="968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27"/>
          <p:cNvSpPr/>
          <p:nvPr/>
        </p:nvSpPr>
        <p:spPr>
          <a:xfrm>
            <a:off x="1899330" y="323271"/>
            <a:ext cx="43149" cy="43976"/>
          </a:xfrm>
          <a:custGeom>
            <a:avLst/>
            <a:gdLst/>
            <a:ahLst/>
            <a:cxnLst/>
            <a:rect l="l" t="t" r="r" b="b"/>
            <a:pathLst>
              <a:path w="1252" h="1276" extrusionOk="0">
                <a:moveTo>
                  <a:pt x="638" y="1"/>
                </a:moveTo>
                <a:cubicBezTo>
                  <a:pt x="284" y="1"/>
                  <a:pt x="1" y="284"/>
                  <a:pt x="1" y="638"/>
                </a:cubicBezTo>
                <a:cubicBezTo>
                  <a:pt x="1" y="992"/>
                  <a:pt x="284" y="1275"/>
                  <a:pt x="638" y="1275"/>
                </a:cubicBezTo>
                <a:cubicBezTo>
                  <a:pt x="992" y="1275"/>
                  <a:pt x="1251" y="992"/>
                  <a:pt x="1251" y="638"/>
                </a:cubicBezTo>
                <a:cubicBezTo>
                  <a:pt x="1251" y="284"/>
                  <a:pt x="992" y="1"/>
                  <a:pt x="638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7"/>
          <p:cNvSpPr/>
          <p:nvPr/>
        </p:nvSpPr>
        <p:spPr>
          <a:xfrm>
            <a:off x="8160661" y="1496550"/>
            <a:ext cx="73138" cy="73138"/>
          </a:xfrm>
          <a:custGeom>
            <a:avLst/>
            <a:gdLst/>
            <a:ahLst/>
            <a:cxnLst/>
            <a:rect l="l" t="t" r="r" b="b"/>
            <a:pathLst>
              <a:path w="2762" h="2762" extrusionOk="0">
                <a:moveTo>
                  <a:pt x="1369" y="1"/>
                </a:moveTo>
                <a:cubicBezTo>
                  <a:pt x="614" y="1"/>
                  <a:pt x="1" y="614"/>
                  <a:pt x="1" y="1370"/>
                </a:cubicBezTo>
                <a:cubicBezTo>
                  <a:pt x="1" y="2148"/>
                  <a:pt x="614" y="2762"/>
                  <a:pt x="1369" y="2762"/>
                </a:cubicBezTo>
                <a:cubicBezTo>
                  <a:pt x="2124" y="2762"/>
                  <a:pt x="2761" y="2148"/>
                  <a:pt x="2761" y="1370"/>
                </a:cubicBezTo>
                <a:cubicBezTo>
                  <a:pt x="2761" y="614"/>
                  <a:pt x="2124" y="1"/>
                  <a:pt x="1369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27"/>
          <p:cNvSpPr/>
          <p:nvPr/>
        </p:nvSpPr>
        <p:spPr>
          <a:xfrm>
            <a:off x="7125448" y="831537"/>
            <a:ext cx="109903" cy="110860"/>
          </a:xfrm>
          <a:custGeom>
            <a:avLst/>
            <a:gdLst/>
            <a:ahLst/>
            <a:cxnLst/>
            <a:rect l="l" t="t" r="r" b="b"/>
            <a:pathLst>
              <a:path w="2738" h="2762" extrusionOk="0">
                <a:moveTo>
                  <a:pt x="1369" y="0"/>
                </a:moveTo>
                <a:cubicBezTo>
                  <a:pt x="614" y="0"/>
                  <a:pt x="0" y="614"/>
                  <a:pt x="0" y="1369"/>
                </a:cubicBezTo>
                <a:cubicBezTo>
                  <a:pt x="0" y="2124"/>
                  <a:pt x="614" y="2761"/>
                  <a:pt x="1369" y="2761"/>
                </a:cubicBezTo>
                <a:cubicBezTo>
                  <a:pt x="2124" y="2761"/>
                  <a:pt x="2737" y="2124"/>
                  <a:pt x="2737" y="1369"/>
                </a:cubicBezTo>
                <a:cubicBezTo>
                  <a:pt x="2737" y="614"/>
                  <a:pt x="2124" y="0"/>
                  <a:pt x="1369" y="0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1" name="Google Shape;1861;p27"/>
          <p:cNvGrpSpPr/>
          <p:nvPr/>
        </p:nvGrpSpPr>
        <p:grpSpPr>
          <a:xfrm>
            <a:off x="848981" y="3794879"/>
            <a:ext cx="717966" cy="575573"/>
            <a:chOff x="2905824" y="3732667"/>
            <a:chExt cx="538609" cy="431788"/>
          </a:xfrm>
        </p:grpSpPr>
        <p:sp>
          <p:nvSpPr>
            <p:cNvPr id="1862" name="Google Shape;1862;p27"/>
            <p:cNvSpPr/>
            <p:nvPr/>
          </p:nvSpPr>
          <p:spPr>
            <a:xfrm>
              <a:off x="2905824" y="3732667"/>
              <a:ext cx="46261" cy="46896"/>
            </a:xfrm>
            <a:custGeom>
              <a:avLst/>
              <a:gdLst/>
              <a:ahLst/>
              <a:cxnLst/>
              <a:rect l="l" t="t" r="r" b="b"/>
              <a:pathLst>
                <a:path w="1747" h="1771" extrusionOk="0">
                  <a:moveTo>
                    <a:pt x="873" y="1"/>
                  </a:moveTo>
                  <a:cubicBezTo>
                    <a:pt x="378" y="1"/>
                    <a:pt x="0" y="402"/>
                    <a:pt x="0" y="874"/>
                  </a:cubicBezTo>
                  <a:cubicBezTo>
                    <a:pt x="0" y="1369"/>
                    <a:pt x="378" y="1770"/>
                    <a:pt x="873" y="1770"/>
                  </a:cubicBezTo>
                  <a:cubicBezTo>
                    <a:pt x="1369" y="1770"/>
                    <a:pt x="1746" y="1369"/>
                    <a:pt x="1746" y="874"/>
                  </a:cubicBezTo>
                  <a:cubicBezTo>
                    <a:pt x="1746" y="402"/>
                    <a:pt x="1369" y="1"/>
                    <a:pt x="873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3369415" y="4089437"/>
              <a:ext cx="75018" cy="75018"/>
            </a:xfrm>
            <a:custGeom>
              <a:avLst/>
              <a:gdLst/>
              <a:ahLst/>
              <a:cxnLst/>
              <a:rect l="l" t="t" r="r" b="b"/>
              <a:pathLst>
                <a:path w="2833" h="2833" extrusionOk="0">
                  <a:moveTo>
                    <a:pt x="1416" y="1"/>
                  </a:moveTo>
                  <a:cubicBezTo>
                    <a:pt x="638" y="1"/>
                    <a:pt x="1" y="638"/>
                    <a:pt x="1" y="1416"/>
                  </a:cubicBezTo>
                  <a:cubicBezTo>
                    <a:pt x="1" y="2195"/>
                    <a:pt x="638" y="2832"/>
                    <a:pt x="1416" y="2832"/>
                  </a:cubicBezTo>
                  <a:cubicBezTo>
                    <a:pt x="2195" y="2832"/>
                    <a:pt x="2832" y="2195"/>
                    <a:pt x="2832" y="1416"/>
                  </a:cubicBezTo>
                  <a:cubicBezTo>
                    <a:pt x="2832" y="638"/>
                    <a:pt x="2195" y="1"/>
                    <a:pt x="1416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4" name="Google Shape;1864;p27"/>
          <p:cNvSpPr/>
          <p:nvPr/>
        </p:nvSpPr>
        <p:spPr>
          <a:xfrm>
            <a:off x="1120014" y="3091234"/>
            <a:ext cx="90783" cy="92030"/>
          </a:xfrm>
          <a:custGeom>
            <a:avLst/>
            <a:gdLst/>
            <a:ahLst/>
            <a:cxnLst/>
            <a:rect l="l" t="t" r="r" b="b"/>
            <a:pathLst>
              <a:path w="1747" h="1771" extrusionOk="0">
                <a:moveTo>
                  <a:pt x="873" y="1"/>
                </a:moveTo>
                <a:cubicBezTo>
                  <a:pt x="378" y="1"/>
                  <a:pt x="0" y="402"/>
                  <a:pt x="0" y="874"/>
                </a:cubicBezTo>
                <a:cubicBezTo>
                  <a:pt x="0" y="1369"/>
                  <a:pt x="378" y="1770"/>
                  <a:pt x="873" y="1770"/>
                </a:cubicBezTo>
                <a:cubicBezTo>
                  <a:pt x="1369" y="1770"/>
                  <a:pt x="1746" y="1369"/>
                  <a:pt x="1746" y="874"/>
                </a:cubicBezTo>
                <a:cubicBezTo>
                  <a:pt x="1746" y="402"/>
                  <a:pt x="1369" y="1"/>
                  <a:pt x="873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27"/>
          <p:cNvSpPr/>
          <p:nvPr/>
        </p:nvSpPr>
        <p:spPr>
          <a:xfrm>
            <a:off x="8290285" y="2539546"/>
            <a:ext cx="48870" cy="48909"/>
          </a:xfrm>
          <a:custGeom>
            <a:avLst/>
            <a:gdLst/>
            <a:ahLst/>
            <a:cxnLst/>
            <a:rect l="l" t="t" r="r" b="b"/>
            <a:pathLst>
              <a:path w="1251" h="1252" extrusionOk="0">
                <a:moveTo>
                  <a:pt x="637" y="1"/>
                </a:moveTo>
                <a:cubicBezTo>
                  <a:pt x="283" y="1"/>
                  <a:pt x="0" y="284"/>
                  <a:pt x="0" y="614"/>
                </a:cubicBezTo>
                <a:cubicBezTo>
                  <a:pt x="0" y="968"/>
                  <a:pt x="283" y="1251"/>
                  <a:pt x="637" y="1251"/>
                </a:cubicBezTo>
                <a:cubicBezTo>
                  <a:pt x="968" y="1251"/>
                  <a:pt x="1251" y="968"/>
                  <a:pt x="1251" y="614"/>
                </a:cubicBezTo>
                <a:cubicBezTo>
                  <a:pt x="1251" y="284"/>
                  <a:pt x="968" y="1"/>
                  <a:pt x="637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27"/>
          <p:cNvSpPr/>
          <p:nvPr/>
        </p:nvSpPr>
        <p:spPr>
          <a:xfrm>
            <a:off x="7287565" y="3438509"/>
            <a:ext cx="147217" cy="147217"/>
          </a:xfrm>
          <a:custGeom>
            <a:avLst/>
            <a:gdLst/>
            <a:ahLst/>
            <a:cxnLst/>
            <a:rect l="l" t="t" r="r" b="b"/>
            <a:pathLst>
              <a:path w="2833" h="2833" extrusionOk="0">
                <a:moveTo>
                  <a:pt x="1416" y="1"/>
                </a:moveTo>
                <a:cubicBezTo>
                  <a:pt x="638" y="1"/>
                  <a:pt x="1" y="638"/>
                  <a:pt x="1" y="1416"/>
                </a:cubicBezTo>
                <a:cubicBezTo>
                  <a:pt x="1" y="2195"/>
                  <a:pt x="638" y="2832"/>
                  <a:pt x="1416" y="2832"/>
                </a:cubicBezTo>
                <a:cubicBezTo>
                  <a:pt x="2195" y="2832"/>
                  <a:pt x="2832" y="2195"/>
                  <a:pt x="2832" y="1416"/>
                </a:cubicBezTo>
                <a:cubicBezTo>
                  <a:pt x="2832" y="638"/>
                  <a:pt x="2195" y="1"/>
                  <a:pt x="1416" y="1"/>
                </a:cubicBezTo>
                <a:close/>
              </a:path>
            </a:pathLst>
          </a:custGeom>
          <a:solidFill>
            <a:srgbClr val="C5E8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1163B-6F91-433E-AA16-7AFA8882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04B5D"/>
              </a:buClr>
              <a:buSzPts val="3000"/>
              <a:buFont typeface="Amatic SC"/>
              <a:buNone/>
              <a:defRPr sz="3000" b="1">
                <a:solidFill>
                  <a:srgbClr val="E04B5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●"/>
              <a:defRPr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9" r:id="rId5"/>
    <p:sldLayoutId id="2147483661" r:id="rId6"/>
    <p:sldLayoutId id="2147483672" r:id="rId7"/>
    <p:sldLayoutId id="2147483673" r:id="rId8"/>
    <p:sldLayoutId id="2147483678" r:id="rId9"/>
    <p:sldLayoutId id="2147483680" r:id="rId10"/>
    <p:sldLayoutId id="2147483683" r:id="rId11"/>
    <p:sldLayoutId id="2147483684" r:id="rId12"/>
    <p:sldLayoutId id="2147483686" r:id="rId13"/>
    <p:sldLayoutId id="2147483687" r:id="rId14"/>
    <p:sldLayoutId id="214748368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4.xm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slide" Target="slide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images.google.com.vn/imgres?imgurl=http://www.kientrucdaotao.com/uploads/News/pic/small_nvn_1237648075.jpg&amp;imgrefurl=http://www.kientrucdaotao.com/modules.php?name=News&amp;op=viewcat&amp;catid=2&amp;usg=__7Y4WlViIYdWIfaHzYgtTMCodBRE=&amp;h=1204&amp;w=972&amp;sz=122&amp;hl=vi&amp;start=43&amp;tbnid=Yd6flzuOF2zTqM:&amp;tbnh=150&amp;tbnw=121&amp;prev=/images?q=hoc&amp;imgcolor=red&amp;imgtbs=tcl&amp;imgtype=clipart&amp;gbv=2&amp;ndsp=20&amp;hl=vi&amp;safe=active&amp;sa=N&amp;start=40" TargetMode="External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30"/>
          <p:cNvSpPr txBox="1">
            <a:spLocks noGrp="1"/>
          </p:cNvSpPr>
          <p:nvPr>
            <p:ph type="ctrTitle"/>
          </p:nvPr>
        </p:nvSpPr>
        <p:spPr>
          <a:xfrm>
            <a:off x="1691640" y="1649850"/>
            <a:ext cx="5989230" cy="18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Chào mừng các con đến với tiết học</a:t>
            </a:r>
            <a:endParaRPr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 txBox="1">
            <a:spLocks/>
          </p:cNvSpPr>
          <p:nvPr/>
        </p:nvSpPr>
        <p:spPr>
          <a:xfrm>
            <a:off x="32273" y="247429"/>
            <a:ext cx="0" cy="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1pPr>
            <a:lvl2pPr marL="557213" marR="0" lvl="1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2pPr>
            <a:lvl3pPr marL="85725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3pPr>
            <a:lvl4pPr marL="120015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4pPr>
            <a:lvl5pPr marL="154305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5pPr>
            <a:lvl6pPr marL="1885950" marR="0" lvl="5" indent="-1714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6pPr>
            <a:lvl7pPr marL="2228850" marR="0" lvl="6" indent="-1714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7pPr>
            <a:lvl8pPr marL="2571750" marR="0" lvl="7" indent="-1714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8pPr>
            <a:lvl9pPr marL="2914650" marR="0" lvl="8" indent="-1714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defRPr>
            </a:lvl9pPr>
          </a:lstStyle>
          <a:p>
            <a:fld id="{C1F9DB90-5B5D-4912-9066-2C6F20E3B5E9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409826" y="393877"/>
            <a:ext cx="9096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 </a:t>
            </a: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2644504" y="870126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24" name="AutoShape 18"/>
          <p:cNvSpPr>
            <a:spLocks/>
          </p:cNvSpPr>
          <p:nvPr/>
        </p:nvSpPr>
        <p:spPr bwMode="auto">
          <a:xfrm rot="16200000" flipH="1">
            <a:off x="3493420" y="559373"/>
            <a:ext cx="332184" cy="882254"/>
          </a:xfrm>
          <a:prstGeom prst="rightBrace">
            <a:avLst>
              <a:gd name="adj1" fmla="val 37712"/>
              <a:gd name="adj2" fmla="val 4821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269458" y="1390429"/>
            <a:ext cx="7489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218386" y="1365426"/>
            <a:ext cx="12465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18"/>
          <p:cNvSpPr>
            <a:spLocks/>
          </p:cNvSpPr>
          <p:nvPr/>
        </p:nvSpPr>
        <p:spPr bwMode="auto">
          <a:xfrm rot="16200000" flipH="1">
            <a:off x="5085286" y="593902"/>
            <a:ext cx="189310" cy="648890"/>
          </a:xfrm>
          <a:prstGeom prst="rightBrace">
            <a:avLst>
              <a:gd name="adj1" fmla="val 37673"/>
              <a:gd name="adj2" fmla="val 4821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28" name="AutoShape 18"/>
          <p:cNvSpPr>
            <a:spLocks/>
          </p:cNvSpPr>
          <p:nvPr/>
        </p:nvSpPr>
        <p:spPr bwMode="auto">
          <a:xfrm rot="16200000" flipH="1">
            <a:off x="6308653" y="594496"/>
            <a:ext cx="189309" cy="626269"/>
          </a:xfrm>
          <a:prstGeom prst="rightBrace">
            <a:avLst>
              <a:gd name="adj1" fmla="val 37707"/>
              <a:gd name="adj2" fmla="val 4821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424240" y="371254"/>
            <a:ext cx="51351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+ 5)  =  4 x 3 + 4 x 5 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252664" y="2433416"/>
            <a:ext cx="6780609" cy="15081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855494" y="1303514"/>
            <a:ext cx="10504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 flipH="1">
            <a:off x="6090173" y="1292798"/>
            <a:ext cx="9382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576304" y="1551020"/>
            <a:ext cx="4857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69185" y="1160495"/>
            <a:ext cx="0" cy="47982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47879" y="1185499"/>
            <a:ext cx="0" cy="52625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37251" y="1160496"/>
            <a:ext cx="0" cy="55125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593098" y="1551020"/>
            <a:ext cx="5691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500" b="1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3243179" y="1526017"/>
            <a:ext cx="68580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9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576304" y="536609"/>
            <a:ext cx="6204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altLang="en-US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+ 5)  =  4 x 3 + 4 x 5 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755273" y="2303496"/>
            <a:ext cx="3096816" cy="7155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050" b="1">
              <a:solidFill>
                <a:srgbClr val="FF0000"/>
              </a:solidFill>
            </a:endParaRPr>
          </a:p>
        </p:txBody>
      </p:sp>
      <p:sp>
        <p:nvSpPr>
          <p:cNvPr id="34" name="Text Placeholder 12"/>
          <p:cNvSpPr txBox="1">
            <a:spLocks/>
          </p:cNvSpPr>
          <p:nvPr/>
        </p:nvSpPr>
        <p:spPr bwMode="auto">
          <a:xfrm>
            <a:off x="1522726" y="2750213"/>
            <a:ext cx="384572" cy="59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500" b="1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36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en-US" sz="300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522726" y="2756166"/>
            <a:ext cx="38457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b="1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en-US" altLang="en-US" sz="4500" b="1"/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1979927" y="2754975"/>
            <a:ext cx="39171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b="1">
                <a:solidFill>
                  <a:srgbClr val="0000FF"/>
                </a:solidFill>
                <a:cs typeface="Times New Roman" panose="02020603050405020304" pitchFamily="18" charset="0"/>
              </a:rPr>
              <a:t>x</a:t>
            </a:r>
            <a:endParaRPr lang="en-US" altLang="en-US" sz="4500" b="1">
              <a:solidFill>
                <a:srgbClr val="0000FF"/>
              </a:solidFill>
            </a:endParaRP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2389737" y="2027027"/>
            <a:ext cx="32266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b="1" dirty="0">
                <a:solidFill>
                  <a:srgbClr val="0000FF"/>
                </a:solidFill>
              </a:rPr>
              <a:t> (</a:t>
            </a:r>
          </a:p>
        </p:txBody>
      </p:sp>
      <p:sp>
        <p:nvSpPr>
          <p:cNvPr id="38" name="Content Placeholder 13"/>
          <p:cNvSpPr txBox="1">
            <a:spLocks/>
          </p:cNvSpPr>
          <p:nvPr/>
        </p:nvSpPr>
        <p:spPr>
          <a:xfrm>
            <a:off x="2615622" y="2679406"/>
            <a:ext cx="440531" cy="68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●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Font typeface="Cabin"/>
              <a:buNone/>
            </a:pPr>
            <a:r>
              <a:rPr lang="en-US" altLang="en-US" sz="45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3062206" y="2180170"/>
            <a:ext cx="6453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b="1" dirty="0">
                <a:solidFill>
                  <a:srgbClr val="0000FF"/>
                </a:solidFill>
                <a:cs typeface="Times New Roman" panose="02020603050405020304" pitchFamily="18" charset="0"/>
              </a:rPr>
              <a:t> +</a:t>
            </a:r>
            <a:endParaRPr lang="en-US" altLang="en-US" sz="4500" b="1" dirty="0">
              <a:solidFill>
                <a:srgbClr val="0000FF"/>
              </a:solidFill>
            </a:endParaRP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3462254" y="2729972"/>
            <a:ext cx="685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b="1">
                <a:solidFill>
                  <a:srgbClr val="C00000"/>
                </a:solidFill>
                <a:cs typeface="Times New Roman" panose="02020603050405020304" pitchFamily="18" charset="0"/>
              </a:rPr>
              <a:t>c</a:t>
            </a:r>
            <a:endParaRPr lang="en-US" altLang="en-US" sz="4500" b="1"/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>
            <a:off x="4082570" y="2822841"/>
            <a:ext cx="3857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>
                <a:cs typeface="Times New Roman" panose="02020603050405020304" pitchFamily="18" charset="0"/>
              </a:rPr>
              <a:t>=</a:t>
            </a:r>
            <a:endParaRPr lang="en-US" altLang="en-US" sz="4500"/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3803963" y="2691872"/>
            <a:ext cx="2619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b="1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  <a:endParaRPr lang="en-US" altLang="en-US" sz="4500" b="1">
              <a:solidFill>
                <a:srgbClr val="0000FF"/>
              </a:solidFill>
            </a:endParaRPr>
          </a:p>
        </p:txBody>
      </p:sp>
      <p:sp>
        <p:nvSpPr>
          <p:cNvPr id="43" name="Text Placeholder 14"/>
          <p:cNvSpPr txBox="1">
            <a:spLocks/>
          </p:cNvSpPr>
          <p:nvPr/>
        </p:nvSpPr>
        <p:spPr bwMode="auto">
          <a:xfrm>
            <a:off x="4560964" y="2803300"/>
            <a:ext cx="511969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725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4" name="Content Placeholder 15"/>
          <p:cNvSpPr txBox="1">
            <a:spLocks/>
          </p:cNvSpPr>
          <p:nvPr/>
        </p:nvSpPr>
        <p:spPr>
          <a:xfrm>
            <a:off x="5020644" y="2727420"/>
            <a:ext cx="47625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●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Font typeface="Cabin"/>
              <a:buNone/>
              <a:defRPr/>
            </a:pPr>
            <a:r>
              <a:rPr lang="en-US" sz="4500" b="1" dirty="0" smtClean="0">
                <a:solidFill>
                  <a:srgbClr val="0000FF"/>
                </a:solidFill>
              </a:rPr>
              <a:t>x</a:t>
            </a:r>
          </a:p>
          <a:p>
            <a:pPr>
              <a:defRPr/>
            </a:pPr>
            <a:endParaRPr lang="en-US" sz="4500" dirty="0"/>
          </a:p>
        </p:txBody>
      </p:sp>
      <p:sp>
        <p:nvSpPr>
          <p:cNvPr id="45" name="Rectangle 35"/>
          <p:cNvSpPr>
            <a:spLocks noChangeArrowheads="1"/>
          </p:cNvSpPr>
          <p:nvPr/>
        </p:nvSpPr>
        <p:spPr bwMode="auto">
          <a:xfrm flipH="1">
            <a:off x="5463461" y="2816410"/>
            <a:ext cx="5095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b="1" dirty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en-US" altLang="en-US" sz="4500" b="1" dirty="0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5958187" y="2822841"/>
            <a:ext cx="52129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b="1" dirty="0">
                <a:solidFill>
                  <a:srgbClr val="0000FF"/>
                </a:solidFill>
                <a:cs typeface="Times New Roman" panose="02020603050405020304" pitchFamily="18" charset="0"/>
              </a:rPr>
              <a:t>+</a:t>
            </a:r>
            <a:endParaRPr lang="en-US" altLang="en-US" sz="4500" dirty="0"/>
          </a:p>
        </p:txBody>
      </p:sp>
      <p:sp>
        <p:nvSpPr>
          <p:cNvPr id="47" name="Rectangle 36"/>
          <p:cNvSpPr>
            <a:spLocks noChangeArrowheads="1"/>
          </p:cNvSpPr>
          <p:nvPr/>
        </p:nvSpPr>
        <p:spPr bwMode="auto">
          <a:xfrm>
            <a:off x="6369691" y="2785145"/>
            <a:ext cx="521297" cy="8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725" b="1" dirty="0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en-US" altLang="en-US" sz="4725" dirty="0"/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auto">
          <a:xfrm>
            <a:off x="6806739" y="2829465"/>
            <a:ext cx="34528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b="1" dirty="0">
                <a:solidFill>
                  <a:srgbClr val="0000FF"/>
                </a:solidFill>
                <a:cs typeface="Times New Roman" panose="02020603050405020304" pitchFamily="18" charset="0"/>
              </a:rPr>
              <a:t>x</a:t>
            </a:r>
            <a:endParaRPr lang="en-US" altLang="en-US" sz="4500" b="1" dirty="0">
              <a:solidFill>
                <a:srgbClr val="0000FF"/>
              </a:solidFill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7197265" y="2806465"/>
            <a:ext cx="370285" cy="8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725" b="1" dirty="0">
                <a:solidFill>
                  <a:srgbClr val="C00000"/>
                </a:solidFill>
                <a:cs typeface="Times New Roman" panose="02020603050405020304" pitchFamily="18" charset="0"/>
              </a:rPr>
              <a:t>c</a:t>
            </a:r>
            <a:endParaRPr lang="en-US" altLang="en-US" sz="4725" b="1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977545" y="2754975"/>
            <a:ext cx="50526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b="1">
                <a:solidFill>
                  <a:srgbClr val="0000FF"/>
                </a:solidFill>
                <a:cs typeface="Times New Roman" panose="02020603050405020304" pitchFamily="18" charset="0"/>
              </a:rPr>
              <a:t>x</a:t>
            </a:r>
            <a:endParaRPr lang="en-US" altLang="en-US" sz="4500" b="1">
              <a:solidFill>
                <a:srgbClr val="0000FF"/>
              </a:solidFill>
            </a:endParaRPr>
          </a:p>
        </p:txBody>
      </p:sp>
      <p:sp>
        <p:nvSpPr>
          <p:cNvPr id="51" name="Content Placeholder 13"/>
          <p:cNvSpPr txBox="1">
            <a:spLocks/>
          </p:cNvSpPr>
          <p:nvPr/>
        </p:nvSpPr>
        <p:spPr>
          <a:xfrm>
            <a:off x="2619887" y="2671633"/>
            <a:ext cx="440531" cy="68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●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>
              <a:buFont typeface="Cabin"/>
              <a:buNone/>
            </a:pPr>
            <a:r>
              <a:rPr lang="en-US" altLang="en-US" sz="45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3051538" y="2181439"/>
            <a:ext cx="6453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b="1" dirty="0">
                <a:solidFill>
                  <a:srgbClr val="0000FF"/>
                </a:solidFill>
                <a:cs typeface="Times New Roman" panose="02020603050405020304" pitchFamily="18" charset="0"/>
              </a:rPr>
              <a:t> +</a:t>
            </a:r>
            <a:endParaRPr lang="en-US" altLang="en-US" sz="4500" b="1" dirty="0">
              <a:solidFill>
                <a:srgbClr val="0000FF"/>
              </a:solidFill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1515582" y="2765691"/>
            <a:ext cx="38457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b="1">
                <a:solidFill>
                  <a:srgbClr val="C00000"/>
                </a:solidFill>
                <a:cs typeface="Times New Roman" panose="02020603050405020304" pitchFamily="18" charset="0"/>
              </a:rPr>
              <a:t>a</a:t>
            </a:r>
            <a:endParaRPr lang="en-US" altLang="en-US" sz="4500" b="1"/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3472970" y="2728782"/>
            <a:ext cx="685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b="1">
                <a:solidFill>
                  <a:srgbClr val="C00000"/>
                </a:solidFill>
                <a:cs typeface="Times New Roman" panose="02020603050405020304" pitchFamily="18" charset="0"/>
              </a:rPr>
              <a:t>c</a:t>
            </a:r>
            <a:endParaRPr lang="en-US" altLang="en-US" sz="4500" b="1"/>
          </a:p>
        </p:txBody>
      </p:sp>
    </p:spTree>
    <p:extLst>
      <p:ext uri="{BB962C8B-B14F-4D97-AF65-F5344CB8AC3E}">
        <p14:creationId xmlns:p14="http://schemas.microsoft.com/office/powerpoint/2010/main" val="164887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34" grpId="0"/>
      <p:bldP spid="35" grpId="0"/>
      <p:bldP spid="36" grpId="0"/>
      <p:bldP spid="37" grpId="0"/>
      <p:bldP spid="38" grpId="0" build="p"/>
      <p:bldP spid="39" grpId="0"/>
      <p:bldP spid="40" grpId="0"/>
      <p:bldP spid="41" grpId="0"/>
      <p:bldP spid="42" grpId="0"/>
      <p:bldP spid="43" grpId="0"/>
      <p:bldP spid="44" grpId="0" build="p"/>
      <p:bldP spid="45" grpId="0"/>
      <p:bldP spid="47" grpId="0"/>
      <p:bldP spid="50" grpId="0"/>
      <p:bldP spid="51" grpId="0" build="p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725256" y="526910"/>
            <a:ext cx="1585913" cy="471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7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 Box 47"/>
          <p:cNvSpPr txBox="1">
            <a:spLocks noChangeArrowheads="1"/>
          </p:cNvSpPr>
          <p:nvPr/>
        </p:nvSpPr>
        <p:spPr bwMode="auto">
          <a:xfrm>
            <a:off x="2418131" y="3348038"/>
            <a:ext cx="4672013" cy="600164"/>
          </a:xfrm>
          <a:prstGeom prst="rect">
            <a:avLst/>
          </a:prstGeom>
          <a:solidFill>
            <a:srgbClr val="FFFF00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(b + c) = a x b + a x c</a:t>
            </a:r>
            <a:endParaRPr lang="en-US" alt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 Box 42"/>
          <p:cNvSpPr txBox="1">
            <a:spLocks noChangeArrowheads="1"/>
          </p:cNvSpPr>
          <p:nvPr/>
        </p:nvSpPr>
        <p:spPr bwMode="auto">
          <a:xfrm>
            <a:off x="1695451" y="1203722"/>
            <a:ext cx="59078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35"/>
          <p:cNvGrpSpPr>
            <a:grpSpLocks/>
          </p:cNvGrpSpPr>
          <p:nvPr/>
        </p:nvGrpSpPr>
        <p:grpSpPr bwMode="auto">
          <a:xfrm>
            <a:off x="1248924" y="1306354"/>
            <a:ext cx="6624638" cy="2705100"/>
            <a:chOff x="762000" y="1447800"/>
            <a:chExt cx="7507357" cy="2404533"/>
          </a:xfrm>
        </p:grpSpPr>
        <p:sp>
          <p:nvSpPr>
            <p:cNvPr id="111" name="Rounded Rectangle 110"/>
            <p:cNvSpPr/>
            <p:nvPr/>
          </p:nvSpPr>
          <p:spPr>
            <a:xfrm>
              <a:off x="762000" y="1447800"/>
              <a:ext cx="837899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a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762000" y="2057400"/>
              <a:ext cx="837899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762000" y="3276600"/>
              <a:ext cx="837899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6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62000" y="2667000"/>
              <a:ext cx="837899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3</a:t>
              </a: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1599899" y="1447800"/>
              <a:ext cx="837898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b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1599899" y="2057400"/>
              <a:ext cx="83789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599899" y="3276600"/>
              <a:ext cx="83789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2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599899" y="2667000"/>
              <a:ext cx="83789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4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2437798" y="1447800"/>
              <a:ext cx="839248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c</a:t>
              </a: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2437798" y="2057400"/>
              <a:ext cx="83924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2437798" y="3276600"/>
              <a:ext cx="83924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3</a:t>
              </a: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2437798" y="2667000"/>
              <a:ext cx="83924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5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94587" y="1447800"/>
              <a:ext cx="2478615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a x ( b + c )</a:t>
              </a: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277046" y="2057400"/>
              <a:ext cx="2477266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4 x (5 + 2) = 28</a:t>
              </a: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3277046" y="3276600"/>
              <a:ext cx="2477266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/>
                <a:t> 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277046" y="2667000"/>
              <a:ext cx="2477266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/>
                <a:t> </a:t>
              </a: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5790742" y="1447800"/>
              <a:ext cx="2478615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a x b + a x c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790742" y="2057400"/>
              <a:ext cx="2478615" cy="5757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4 x 5 + 4 x 2 = 28</a:t>
              </a:r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5790742" y="3276600"/>
              <a:ext cx="2478615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/>
                <a:t> </a:t>
              </a: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5790742" y="2667000"/>
              <a:ext cx="2478615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/>
                <a:t> </a:t>
              </a:r>
            </a:p>
          </p:txBody>
        </p:sp>
      </p:grpSp>
      <p:sp>
        <p:nvSpPr>
          <p:cNvPr id="131" name="Rounded Rectangle 130"/>
          <p:cNvSpPr>
            <a:spLocks noChangeArrowheads="1"/>
          </p:cNvSpPr>
          <p:nvPr/>
        </p:nvSpPr>
        <p:spPr bwMode="auto">
          <a:xfrm>
            <a:off x="3483728" y="3472101"/>
            <a:ext cx="1943100" cy="43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00CC00"/>
                </a:solidFill>
                <a:latin typeface="Calibri" panose="020F0502020204030204" pitchFamily="34" charset="0"/>
              </a:rPr>
              <a:t>6 x (2 + 3) = 30</a:t>
            </a:r>
          </a:p>
        </p:txBody>
      </p:sp>
      <p:sp>
        <p:nvSpPr>
          <p:cNvPr id="132" name="Rounded Rectangle 131"/>
          <p:cNvSpPr>
            <a:spLocks noChangeArrowheads="1"/>
          </p:cNvSpPr>
          <p:nvPr/>
        </p:nvSpPr>
        <p:spPr bwMode="auto">
          <a:xfrm>
            <a:off x="3468249" y="2786301"/>
            <a:ext cx="1943100" cy="43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00CC00"/>
                </a:solidFill>
                <a:latin typeface="Calibri" panose="020F0502020204030204" pitchFamily="34" charset="0"/>
              </a:rPr>
              <a:t>3 x (4 + 5) = 27</a:t>
            </a:r>
          </a:p>
        </p:txBody>
      </p:sp>
      <p:sp>
        <p:nvSpPr>
          <p:cNvPr id="133" name="Rounded Rectangle 132"/>
          <p:cNvSpPr>
            <a:spLocks noChangeArrowheads="1"/>
          </p:cNvSpPr>
          <p:nvPr/>
        </p:nvSpPr>
        <p:spPr bwMode="auto">
          <a:xfrm>
            <a:off x="5654237" y="3472101"/>
            <a:ext cx="2143125" cy="43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00CC00"/>
                </a:solidFill>
                <a:latin typeface="Calibri" panose="020F0502020204030204" pitchFamily="34" charset="0"/>
              </a:rPr>
              <a:t>6 x 2 + 6 x 3 = 30</a:t>
            </a:r>
          </a:p>
        </p:txBody>
      </p:sp>
      <p:sp>
        <p:nvSpPr>
          <p:cNvPr id="134" name="Rounded Rectangle 133"/>
          <p:cNvSpPr>
            <a:spLocks noChangeArrowheads="1"/>
          </p:cNvSpPr>
          <p:nvPr/>
        </p:nvSpPr>
        <p:spPr bwMode="auto">
          <a:xfrm>
            <a:off x="5722103" y="2786301"/>
            <a:ext cx="2124075" cy="43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00CC00"/>
                </a:solidFill>
                <a:latin typeface="Calibri" panose="020F0502020204030204" pitchFamily="34" charset="0"/>
              </a:rPr>
              <a:t>3 x 4 + 3 x 5 = 27</a:t>
            </a:r>
          </a:p>
        </p:txBody>
      </p:sp>
      <p:sp>
        <p:nvSpPr>
          <p:cNvPr id="135" name="Text Box 68"/>
          <p:cNvSpPr txBox="1">
            <a:spLocks noChangeArrowheads="1"/>
          </p:cNvSpPr>
          <p:nvPr/>
        </p:nvSpPr>
        <p:spPr bwMode="auto">
          <a:xfrm>
            <a:off x="1685884" y="641985"/>
            <a:ext cx="63912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1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1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1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1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1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1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1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1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1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1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100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36" name="Oval 36"/>
          <p:cNvSpPr>
            <a:spLocks noChangeArrowheads="1"/>
          </p:cNvSpPr>
          <p:nvPr/>
        </p:nvSpPr>
        <p:spPr bwMode="auto">
          <a:xfrm>
            <a:off x="1247734" y="688420"/>
            <a:ext cx="342900" cy="3000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19"/>
          <p:cNvSpPr txBox="1">
            <a:spLocks noChangeArrowheads="1"/>
          </p:cNvSpPr>
          <p:nvPr/>
        </p:nvSpPr>
        <p:spPr bwMode="auto">
          <a:xfrm>
            <a:off x="1874044" y="518510"/>
            <a:ext cx="288572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</a:p>
          <a:p>
            <a:r>
              <a:rPr lang="en-US" altLang="en-US" sz="225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a)Tính bằng hai cách:</a:t>
            </a:r>
            <a:endParaRPr lang="en-US" altLang="en-US" sz="225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1874044" y="1173258"/>
            <a:ext cx="4449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(7 + 3) </a:t>
            </a:r>
          </a:p>
        </p:txBody>
      </p:sp>
      <p:sp>
        <p:nvSpPr>
          <p:cNvPr id="103" name="Text Box 24"/>
          <p:cNvSpPr txBox="1">
            <a:spLocks noChangeArrowheads="1"/>
          </p:cNvSpPr>
          <p:nvPr/>
        </p:nvSpPr>
        <p:spPr bwMode="auto">
          <a:xfrm>
            <a:off x="2320334" y="2708672"/>
            <a:ext cx="31908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endParaRPr lang="en-US" altLang="en-US" sz="24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23"/>
          <p:cNvSpPr txBox="1">
            <a:spLocks noChangeArrowheads="1"/>
          </p:cNvSpPr>
          <p:nvPr/>
        </p:nvSpPr>
        <p:spPr bwMode="auto">
          <a:xfrm>
            <a:off x="2650332" y="1869281"/>
            <a:ext cx="1234633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altLang="en-US" sz="2475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75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75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28"/>
          <p:cNvSpPr txBox="1">
            <a:spLocks noChangeArrowheads="1"/>
          </p:cNvSpPr>
          <p:nvPr/>
        </p:nvSpPr>
        <p:spPr bwMode="auto">
          <a:xfrm>
            <a:off x="4895850" y="1825228"/>
            <a:ext cx="1234633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altLang="en-US" sz="2475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altLang="en-US" sz="2475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4673204" y="2734866"/>
            <a:ext cx="1388269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</a:t>
            </a:r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2593181" y="2284810"/>
            <a:ext cx="1757363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(7 + 3) </a:t>
            </a:r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4926806" y="2301478"/>
            <a:ext cx="1757363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75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</a:t>
            </a:r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 + 3) </a:t>
            </a: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4948237" y="3169444"/>
            <a:ext cx="91082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  </a:t>
            </a:r>
            <a:r>
              <a:rPr lang="en-US" alt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7" name="Text Box 24"/>
          <p:cNvSpPr txBox="1">
            <a:spLocks noChangeArrowheads="1"/>
          </p:cNvSpPr>
          <p:nvPr/>
        </p:nvSpPr>
        <p:spPr bwMode="auto">
          <a:xfrm>
            <a:off x="2640213" y="2708672"/>
            <a:ext cx="103227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</a:t>
            </a:r>
          </a:p>
          <a:p>
            <a:endParaRPr lang="en-US" altLang="en-US" sz="24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>
            <a:off x="3343276" y="2669381"/>
            <a:ext cx="72628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9" name="Text Box 24"/>
          <p:cNvSpPr txBox="1">
            <a:spLocks noChangeArrowheads="1"/>
          </p:cNvSpPr>
          <p:nvPr/>
        </p:nvSpPr>
        <p:spPr bwMode="auto">
          <a:xfrm>
            <a:off x="3405188" y="2708672"/>
            <a:ext cx="715566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endParaRPr lang="en-US" altLang="en-US" sz="24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 Box 24"/>
          <p:cNvSpPr txBox="1">
            <a:spLocks noChangeArrowheads="1"/>
          </p:cNvSpPr>
          <p:nvPr/>
        </p:nvSpPr>
        <p:spPr bwMode="auto">
          <a:xfrm>
            <a:off x="2809875" y="3134916"/>
            <a:ext cx="71437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  <a:p>
            <a:endParaRPr lang="en-US" altLang="en-US" sz="24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Text Box 24"/>
          <p:cNvSpPr txBox="1">
            <a:spLocks noChangeArrowheads="1"/>
          </p:cNvSpPr>
          <p:nvPr/>
        </p:nvSpPr>
        <p:spPr bwMode="auto">
          <a:xfrm>
            <a:off x="2343150" y="3131344"/>
            <a:ext cx="31908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endParaRPr lang="en-US" altLang="en-US" sz="24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4693444" y="3546872"/>
            <a:ext cx="17990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360  </a:t>
            </a:r>
          </a:p>
        </p:txBody>
      </p:sp>
      <p:sp>
        <p:nvSpPr>
          <p:cNvPr id="214" name="Text Box 34"/>
          <p:cNvSpPr txBox="1">
            <a:spLocks noChangeArrowheads="1"/>
          </p:cNvSpPr>
          <p:nvPr/>
        </p:nvSpPr>
        <p:spPr bwMode="auto">
          <a:xfrm>
            <a:off x="5813822" y="2751535"/>
            <a:ext cx="384572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15" name="Text Box 34"/>
          <p:cNvSpPr txBox="1">
            <a:spLocks noChangeArrowheads="1"/>
          </p:cNvSpPr>
          <p:nvPr/>
        </p:nvSpPr>
        <p:spPr bwMode="auto">
          <a:xfrm>
            <a:off x="6109098" y="2719387"/>
            <a:ext cx="1388269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</a:t>
            </a:r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cxnSp>
        <p:nvCxnSpPr>
          <p:cNvPr id="216" name="Straight Connector 215"/>
          <p:cNvCxnSpPr/>
          <p:nvPr/>
        </p:nvCxnSpPr>
        <p:spPr>
          <a:xfrm>
            <a:off x="5030391" y="3107531"/>
            <a:ext cx="6988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6334125" y="3107531"/>
            <a:ext cx="7000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>
            <a:spLocks noChangeArrowheads="1"/>
          </p:cNvSpPr>
          <p:nvPr/>
        </p:nvSpPr>
        <p:spPr bwMode="auto">
          <a:xfrm>
            <a:off x="4617244" y="3164681"/>
            <a:ext cx="91082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</a:p>
        </p:txBody>
      </p:sp>
      <p:sp>
        <p:nvSpPr>
          <p:cNvPr id="219" name="Rectangle 218"/>
          <p:cNvSpPr>
            <a:spLocks noChangeArrowheads="1"/>
          </p:cNvSpPr>
          <p:nvPr/>
        </p:nvSpPr>
        <p:spPr bwMode="auto">
          <a:xfrm>
            <a:off x="6206729" y="3155156"/>
            <a:ext cx="91082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108   </a:t>
            </a:r>
          </a:p>
        </p:txBody>
      </p:sp>
      <p:sp>
        <p:nvSpPr>
          <p:cNvPr id="220" name="Rectangle 219"/>
          <p:cNvSpPr>
            <a:spLocks noChangeArrowheads="1"/>
          </p:cNvSpPr>
          <p:nvPr/>
        </p:nvSpPr>
        <p:spPr bwMode="auto">
          <a:xfrm>
            <a:off x="5754291" y="3153966"/>
            <a:ext cx="91082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0422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utoUpdateAnimBg="0"/>
      <p:bldP spid="103" grpId="0"/>
      <p:bldP spid="104" grpId="0" autoUpdateAnimBg="0"/>
      <p:bldP spid="105" grpId="0"/>
      <p:bldP spid="106" grpId="0"/>
      <p:bldP spid="107" grpId="0"/>
      <p:bldP spid="108" grpId="0"/>
      <p:bldP spid="109" grpId="0"/>
      <p:bldP spid="197" grpId="0"/>
      <p:bldP spid="199" grpId="0"/>
      <p:bldP spid="200" grpId="0"/>
      <p:bldP spid="201" grpId="0"/>
      <p:bldP spid="203" grpId="0"/>
      <p:bldP spid="214" grpId="0"/>
      <p:bldP spid="215" grpId="0"/>
      <p:bldP spid="218" grpId="0"/>
      <p:bldP spid="219" grpId="0"/>
      <p:bldP spid="2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874044" y="367903"/>
            <a:ext cx="41520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altLang="en-US" sz="225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25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en-US" sz="225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981229" y="1264080"/>
            <a:ext cx="236577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x 6 + 38 x 4 </a:t>
            </a: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2650332" y="1714500"/>
            <a:ext cx="1234633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altLang="en-US" sz="2475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altLang="en-US" sz="2475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5010150" y="1688306"/>
            <a:ext cx="1234633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altLang="en-US" sz="2475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altLang="en-US" sz="2475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679156" y="1714500"/>
            <a:ext cx="53579" cy="3143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376488" y="2164556"/>
            <a:ext cx="236458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x 6 + 38 x 4 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1970485" y="2570560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474119" y="2519363"/>
            <a:ext cx="6524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12344" y="2519363"/>
            <a:ext cx="6524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08647" y="2546747"/>
            <a:ext cx="67984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228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3159919" y="2569369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663554" y="2541985"/>
            <a:ext cx="63460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1970485" y="2987278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2880122" y="2951560"/>
            <a:ext cx="67984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380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4953001" y="2159794"/>
            <a:ext cx="236577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38 x 6 + 38 x 4 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4953000" y="1640682"/>
            <a:ext cx="235744" cy="597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411391" y="1679973"/>
            <a:ext cx="235744" cy="597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65" idx="2"/>
          </p:cNvCxnSpPr>
          <p:nvPr/>
        </p:nvCxnSpPr>
        <p:spPr>
          <a:xfrm flipH="1" flipV="1">
            <a:off x="5894785" y="1697831"/>
            <a:ext cx="302419" cy="6060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6193631" y="1600200"/>
            <a:ext cx="481013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4767263" y="1272778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5042298" y="1375172"/>
            <a:ext cx="3500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5254229" y="1285875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5472113" y="1272778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5719763" y="1282303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5906691" y="1379935"/>
            <a:ext cx="35004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5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6018610" y="1282303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6281738" y="1306116"/>
            <a:ext cx="236577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= a x ( b + c) 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4739879" y="2531269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072063" y="2519362"/>
            <a:ext cx="67984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5494735" y="2496741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5786438" y="2512219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5992416" y="2513410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6253163" y="2513410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5668566" y="2493169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6428185" y="2493169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5854303" y="2864644"/>
            <a:ext cx="651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4749404" y="2843212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5080397" y="2820591"/>
            <a:ext cx="8453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x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5790010" y="2824162"/>
            <a:ext cx="52863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4755357" y="3163491"/>
            <a:ext cx="3500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2" name="Text Box 7"/>
          <p:cNvSpPr txBox="1">
            <a:spLocks noChangeArrowheads="1"/>
          </p:cNvSpPr>
          <p:nvPr/>
        </p:nvSpPr>
        <p:spPr bwMode="auto">
          <a:xfrm>
            <a:off x="5281613" y="3159919"/>
            <a:ext cx="67984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380</a:t>
            </a:r>
          </a:p>
        </p:txBody>
      </p:sp>
    </p:spTree>
    <p:extLst>
      <p:ext uri="{BB962C8B-B14F-4D97-AF65-F5344CB8AC3E}">
        <p14:creationId xmlns:p14="http://schemas.microsoft.com/office/powerpoint/2010/main" val="40954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4" grpId="0"/>
      <p:bldP spid="45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Box 28"/>
          <p:cNvSpPr txBox="1">
            <a:spLocks noChangeArrowheads="1"/>
          </p:cNvSpPr>
          <p:nvPr/>
        </p:nvSpPr>
        <p:spPr bwMode="auto">
          <a:xfrm>
            <a:off x="1414589" y="380398"/>
            <a:ext cx="93940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endParaRPr lang="en-US" altLang="en-US" sz="225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2212308" y="369682"/>
            <a:ext cx="478393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en-US" sz="225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 Box 20"/>
          <p:cNvSpPr txBox="1">
            <a:spLocks noChangeArrowheads="1"/>
          </p:cNvSpPr>
          <p:nvPr/>
        </p:nvSpPr>
        <p:spPr bwMode="auto">
          <a:xfrm>
            <a:off x="2483770" y="893557"/>
            <a:ext cx="474821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Mẫu:  38 x 6 + 38 x 4 = ?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1591992" y="1521017"/>
            <a:ext cx="2064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Cách 1: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2939779" y="1530542"/>
            <a:ext cx="2106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38 x 6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38 x 4</a:t>
            </a: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655220" y="1981789"/>
            <a:ext cx="3024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228 + 152 </a:t>
            </a:r>
          </a:p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380</a:t>
            </a: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1625329" y="3050970"/>
            <a:ext cx="1552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755233" y="3059305"/>
            <a:ext cx="2202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x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 +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x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 rot="10800000" flipV="1">
            <a:off x="2657602" y="3561897"/>
            <a:ext cx="2134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x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( 6 + 4 ) </a:t>
            </a: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 rot="10800000" flipV="1">
            <a:off x="2655220" y="3945160"/>
            <a:ext cx="2837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38 x 10 </a:t>
            </a:r>
          </a:p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380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utoUpdateAnimBg="0"/>
      <p:bldP spid="1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672829" y="441722"/>
            <a:ext cx="297389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altLang="en-US" sz="225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25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54154" y="672703"/>
            <a:ext cx="2971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38 + 5 x 62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2010966" y="1282303"/>
            <a:ext cx="1234633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Cách 1</a:t>
            </a:r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7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621882" y="1282303"/>
            <a:ext cx="2116285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 x 38</a:t>
            </a:r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75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 x 62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3357563" y="1740694"/>
            <a:ext cx="1819729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= 190 + 310 </a:t>
            </a:r>
          </a:p>
          <a:p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= 500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2070498" y="2933700"/>
            <a:ext cx="1234633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Cách 2</a:t>
            </a:r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7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3700463" y="2933700"/>
            <a:ext cx="2116285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38 + </a:t>
            </a:r>
            <a:r>
              <a:rPr lang="en-US" altLang="en-US" sz="247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</a:t>
            </a:r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 62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3452813" y="3383757"/>
            <a:ext cx="2271776" cy="123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7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</a:t>
            </a:r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 (38 + 62)  </a:t>
            </a:r>
          </a:p>
          <a:p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= 5 x 100 </a:t>
            </a:r>
          </a:p>
          <a:p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= 500</a:t>
            </a:r>
          </a:p>
        </p:txBody>
      </p:sp>
    </p:spTree>
    <p:extLst>
      <p:ext uri="{BB962C8B-B14F-4D97-AF65-F5344CB8AC3E}">
        <p14:creationId xmlns:p14="http://schemas.microsoft.com/office/powerpoint/2010/main" val="33832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DE52B8-D1D9-43AE-964F-EA47B63A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" y="-137363"/>
            <a:ext cx="9121379" cy="5274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4625" y="394354"/>
            <a:ext cx="5540273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err="1">
                <a:latin typeface="HP001 4 hàng" panose="020B0603050302020204" pitchFamily="34" charset="0"/>
              </a:rPr>
              <a:t>Thứ</a:t>
            </a:r>
            <a:r>
              <a:rPr lang="en-US" sz="2095" b="1" dirty="0">
                <a:latin typeface="HP001 4 hàng" panose="020B0603050302020204" pitchFamily="34" charset="0"/>
              </a:rPr>
              <a:t> </a:t>
            </a:r>
            <a:r>
              <a:rPr lang="en-US" sz="2095" b="1" dirty="0" err="1">
                <a:latin typeface="HP001 4 hàng" panose="020B0603050302020204" pitchFamily="34" charset="0"/>
              </a:rPr>
              <a:t>hai</a:t>
            </a:r>
            <a:r>
              <a:rPr lang="en-US" sz="2095" b="1" dirty="0">
                <a:latin typeface="HP001 4 hàng" panose="020B0603050302020204" pitchFamily="34" charset="0"/>
              </a:rPr>
              <a:t> </a:t>
            </a:r>
            <a:r>
              <a:rPr lang="en-US" sz="2095" b="1" dirty="0" err="1">
                <a:latin typeface="HP001 4 hàng" panose="020B0603050302020204" pitchFamily="34" charset="0"/>
              </a:rPr>
              <a:t>ngày</a:t>
            </a:r>
            <a:r>
              <a:rPr lang="en-US" sz="2095" b="1" dirty="0">
                <a:latin typeface="HP001 4 hàng" panose="020B0603050302020204" pitchFamily="34" charset="0"/>
              </a:rPr>
              <a:t> </a:t>
            </a:r>
            <a:r>
              <a:rPr lang="en-US" sz="2095" b="1" dirty="0" smtClean="0">
                <a:latin typeface="HP001 4 hàng" panose="020B0603050302020204" pitchFamily="34" charset="0"/>
              </a:rPr>
              <a:t>22 </a:t>
            </a:r>
            <a:r>
              <a:rPr lang="en-US" sz="2095" b="1" dirty="0">
                <a:latin typeface="HP001 4 hàng" panose="020B0603050302020204" pitchFamily="34" charset="0"/>
              </a:rPr>
              <a:t>tháng 11 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379" y="778806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0456" y="1145199"/>
            <a:ext cx="5402857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err="1">
                <a:latin typeface="HP001 4 hàng" panose="020B0603050302020204" pitchFamily="34" charset="0"/>
              </a:rPr>
              <a:t>Nhân</a:t>
            </a:r>
            <a:r>
              <a:rPr lang="en-US" sz="2095" b="1" dirty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một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số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với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một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tổng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1865" y="1883679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>
                <a:latin typeface="HP001 4 hàng" panose="020B0603050302020204" pitchFamily="34" charset="0"/>
              </a:rPr>
              <a:t>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1865" y="1508789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err="1">
                <a:latin typeface="HP001 4 hàng" panose="020B0603050302020204" pitchFamily="34" charset="0"/>
              </a:rPr>
              <a:t>Bài</a:t>
            </a:r>
            <a:r>
              <a:rPr lang="en-US" sz="2095" b="1" dirty="0">
                <a:latin typeface="HP001 4 hàng" panose="020B0603050302020204" pitchFamily="34" charset="0"/>
              </a:rPr>
              <a:t> 2</a:t>
            </a:r>
            <a:r>
              <a:rPr lang="en-US" sz="2095" b="1" dirty="0" smtClean="0">
                <a:latin typeface="HP001 4 hàng" panose="020B0603050302020204" pitchFamily="34" charset="0"/>
              </a:rPr>
              <a:t>: </a:t>
            </a:r>
            <a:r>
              <a:rPr lang="en-US" sz="2095" b="1" dirty="0">
                <a:latin typeface="HP001 4 hàng" panose="020B0603050302020204" pitchFamily="34" charset="0"/>
              </a:rPr>
              <a:t>(</a:t>
            </a:r>
            <a:r>
              <a:rPr lang="en-US" sz="2095" b="1" dirty="0" smtClean="0">
                <a:latin typeface="HP001 4 hàng" panose="020B0603050302020204" pitchFamily="34" charset="0"/>
              </a:rPr>
              <a:t>T66)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0200" y="1856721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smtClean="0">
                <a:latin typeface="HP001 4 hàng" panose="020B0603050302020204" pitchFamily="34" charset="0"/>
              </a:rPr>
              <a:t>36 </a:t>
            </a:r>
            <a:r>
              <a:rPr lang="en-US" sz="20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95" b="1" dirty="0">
                <a:latin typeface="HP001 4 hàng" panose="020B0603050302020204" pitchFamily="34" charset="0"/>
              </a:rPr>
              <a:t> </a:t>
            </a:r>
            <a:r>
              <a:rPr lang="en-US" sz="2095" b="1" dirty="0" smtClean="0">
                <a:latin typeface="HP001 4 hàng" panose="020B0603050302020204" pitchFamily="34" charset="0"/>
              </a:rPr>
              <a:t>(7+3)  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3240" y="2235102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err="1" smtClean="0">
                <a:latin typeface="HP001 4 hàng" panose="020B0603050302020204" pitchFamily="34" charset="0"/>
              </a:rPr>
              <a:t>Cách</a:t>
            </a:r>
            <a:r>
              <a:rPr lang="en-US" sz="2095" b="1" dirty="0" smtClean="0">
                <a:latin typeface="HP001 4 hàng" panose="020B0603050302020204" pitchFamily="34" charset="0"/>
              </a:rPr>
              <a:t> 1: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0199" y="2601347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smtClean="0">
                <a:latin typeface="HP001 4 hàng" panose="020B0603050302020204" pitchFamily="34" charset="0"/>
              </a:rPr>
              <a:t>36 </a:t>
            </a:r>
            <a:r>
              <a:rPr lang="en-US" sz="20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95" b="1" dirty="0">
                <a:latin typeface="HP001 4 hàng" panose="020B0603050302020204" pitchFamily="34" charset="0"/>
              </a:rPr>
              <a:t> </a:t>
            </a:r>
            <a:r>
              <a:rPr lang="en-US" sz="2095" b="1" dirty="0" smtClean="0">
                <a:latin typeface="HP001 4 hàng" panose="020B0603050302020204" pitchFamily="34" charset="0"/>
              </a:rPr>
              <a:t>(7+3)  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14169" y="2235101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err="1" smtClean="0">
                <a:latin typeface="HP001 4 hàng" panose="020B0603050302020204" pitchFamily="34" charset="0"/>
              </a:rPr>
              <a:t>Cách</a:t>
            </a:r>
            <a:r>
              <a:rPr lang="en-US" sz="2095" b="1" dirty="0" smtClean="0">
                <a:latin typeface="HP001 4 hàng" panose="020B0603050302020204" pitchFamily="34" charset="0"/>
              </a:rPr>
              <a:t> 2: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14169" y="2601347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smtClean="0">
                <a:latin typeface="HP001 4 hàng" panose="020B0603050302020204" pitchFamily="34" charset="0"/>
              </a:rPr>
              <a:t>36 </a:t>
            </a:r>
            <a:r>
              <a:rPr lang="en-US" sz="20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95" b="1" dirty="0">
                <a:latin typeface="HP001 4 hàng" panose="020B0603050302020204" pitchFamily="34" charset="0"/>
              </a:rPr>
              <a:t> </a:t>
            </a:r>
            <a:r>
              <a:rPr lang="en-US" sz="2095" b="1" dirty="0" smtClean="0">
                <a:latin typeface="HP001 4 hàng" panose="020B0603050302020204" pitchFamily="34" charset="0"/>
              </a:rPr>
              <a:t>(7+3)  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7519" y="4088618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>
                <a:latin typeface="HP001 4 hàng" panose="020B0603050302020204" pitchFamily="34" charset="0"/>
              </a:rPr>
              <a:t>b</a:t>
            </a:r>
            <a:r>
              <a:rPr lang="en-US" sz="2095" b="1" dirty="0" smtClean="0">
                <a:latin typeface="HP001 4 hàng" panose="020B0603050302020204" pitchFamily="34" charset="0"/>
              </a:rPr>
              <a:t>)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0199" y="4088617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smtClean="0">
                <a:latin typeface="HP001 4 hàng" panose="020B0603050302020204" pitchFamily="34" charset="0"/>
              </a:rPr>
              <a:t>5 </a:t>
            </a:r>
            <a:r>
              <a:rPr lang="en-US" sz="20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95" b="1" dirty="0" smtClean="0">
                <a:latin typeface="HP001 4 hàng" panose="020B0603050302020204" pitchFamily="34" charset="0"/>
              </a:rPr>
              <a:t> 38 + 5 </a:t>
            </a:r>
            <a:r>
              <a:rPr lang="en-US" sz="209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95" b="1" dirty="0">
                <a:latin typeface="HP001 4 hàng" panose="020B0603050302020204" pitchFamily="34" charset="0"/>
              </a:rPr>
              <a:t> </a:t>
            </a:r>
            <a:r>
              <a:rPr lang="en-US" sz="2095" b="1" dirty="0" smtClean="0">
                <a:latin typeface="HP001 4 hàng" panose="020B0603050302020204" pitchFamily="34" charset="0"/>
              </a:rPr>
              <a:t>62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1865" y="4463508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err="1" smtClean="0">
                <a:latin typeface="HP001 4 hàng" panose="020B0603050302020204" pitchFamily="34" charset="0"/>
              </a:rPr>
              <a:t>Cách</a:t>
            </a:r>
            <a:r>
              <a:rPr lang="en-US" sz="2095" b="1" dirty="0" smtClean="0">
                <a:latin typeface="HP001 4 hàng" panose="020B0603050302020204" pitchFamily="34" charset="0"/>
              </a:rPr>
              <a:t> 1: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72661" y="4463507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err="1" smtClean="0">
                <a:latin typeface="HP001 4 hàng" panose="020B0603050302020204" pitchFamily="34" charset="0"/>
              </a:rPr>
              <a:t>Cách</a:t>
            </a:r>
            <a:r>
              <a:rPr lang="en-US" sz="2095" b="1" dirty="0" smtClean="0">
                <a:latin typeface="HP001 4 hàng" panose="020B0603050302020204" pitchFamily="34" charset="0"/>
              </a:rPr>
              <a:t> 2: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4341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33"/>
          <p:cNvSpPr txBox="1">
            <a:spLocks noChangeArrowheads="1"/>
          </p:cNvSpPr>
          <p:nvPr/>
        </p:nvSpPr>
        <p:spPr bwMode="auto">
          <a:xfrm>
            <a:off x="1731169" y="717947"/>
            <a:ext cx="5734262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hai biểu thức:</a:t>
            </a:r>
            <a:endParaRPr lang="en-US" altLang="en-US" sz="247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34"/>
          <p:cNvSpPr txBox="1">
            <a:spLocks noChangeArrowheads="1"/>
          </p:cNvSpPr>
          <p:nvPr/>
        </p:nvSpPr>
        <p:spPr bwMode="auto">
          <a:xfrm>
            <a:off x="2713435" y="1200150"/>
            <a:ext cx="4025461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 + 5) x 4   </a:t>
            </a:r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và   </a:t>
            </a:r>
            <a:r>
              <a:rPr lang="en-US" altLang="en-US" sz="24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 + 5 x 4</a:t>
            </a:r>
          </a:p>
        </p:txBody>
      </p:sp>
      <p:sp>
        <p:nvSpPr>
          <p:cNvPr id="108" name="Oval 47"/>
          <p:cNvSpPr>
            <a:spLocks noChangeArrowheads="1"/>
          </p:cNvSpPr>
          <p:nvPr/>
        </p:nvSpPr>
        <p:spPr bwMode="auto">
          <a:xfrm>
            <a:off x="1314450" y="771525"/>
            <a:ext cx="385763" cy="34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75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9" name="Text Box 48"/>
          <p:cNvSpPr txBox="1">
            <a:spLocks noChangeArrowheads="1"/>
          </p:cNvSpPr>
          <p:nvPr/>
        </p:nvSpPr>
        <p:spPr bwMode="auto">
          <a:xfrm>
            <a:off x="1695450" y="1864519"/>
            <a:ext cx="600075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47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7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7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7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7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7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75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7" name="Picture 3" descr="Thao luan n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3177779"/>
            <a:ext cx="2657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0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utoUpdateAnimBg="0"/>
      <p:bldP spid="10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30"/>
          <p:cNvSpPr txBox="1">
            <a:spLocks noGrp="1"/>
          </p:cNvSpPr>
          <p:nvPr>
            <p:ph type="ctrTitle"/>
          </p:nvPr>
        </p:nvSpPr>
        <p:spPr>
          <a:xfrm>
            <a:off x="621075" y="1802250"/>
            <a:ext cx="7901850" cy="18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Toán</a:t>
            </a:r>
            <a:br>
              <a:rPr lang="en" sz="7200" dirty="0"/>
            </a:br>
            <a:endParaRPr sz="8800" dirty="0"/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05068" y="2493317"/>
            <a:ext cx="85338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NHÂN MỘT SỐ VỚI MỘT TỔNG</a:t>
            </a:r>
          </a:p>
        </p:txBody>
      </p:sp>
    </p:spTree>
    <p:extLst>
      <p:ext uri="{BB962C8B-B14F-4D97-AF65-F5344CB8AC3E}">
        <p14:creationId xmlns:p14="http://schemas.microsoft.com/office/powerpoint/2010/main" val="16815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2384822" y="1019175"/>
            <a:ext cx="1652588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(3 + 5) </a:t>
            </a:r>
            <a:r>
              <a:rPr lang="en-US" altLang="en-US" sz="247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 </a:t>
            </a: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4175522" y="992981"/>
            <a:ext cx="1741182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4 </a:t>
            </a:r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2390775" y="1469231"/>
            <a:ext cx="1798890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7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  <a:r>
              <a:rPr lang="en-US" altLang="en-US" sz="2475" b="1">
                <a:latin typeface="Times New Roman" panose="02020603050405020304" pitchFamily="18" charset="0"/>
                <a:cs typeface="Times New Roman" panose="02020603050405020304" pitchFamily="18" charset="0"/>
              </a:rPr>
              <a:t> + 5 </a:t>
            </a:r>
            <a:r>
              <a:rPr lang="en-US" altLang="en-US" sz="247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  <a:endParaRPr lang="en-US" altLang="en-US" sz="2475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4175522" y="1521619"/>
            <a:ext cx="2199084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75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+ 20 </a:t>
            </a:r>
            <a:r>
              <a:rPr lang="en-US" altLang="en-US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endParaRPr lang="en-US" altLang="en-US" sz="2475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1485900" y="2733675"/>
            <a:ext cx="6300788" cy="123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75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nhân một tổng với một số, ta có thể nhân từng số hạng của tổng với số đó rồi cộng các kết quả với nhau.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60998" y="426244"/>
            <a:ext cx="1293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1029" y="2147888"/>
            <a:ext cx="3999813" cy="461665"/>
          </a:xfrm>
          <a:prstGeom prst="rect">
            <a:avLst/>
          </a:prstGeom>
          <a:solidFill>
            <a:srgbClr val="C00000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.VnAvant" panose="020B7200000000000000" pitchFamily="34" charset="0"/>
              </a:rPr>
              <a:t>(3 + 5) x 4  =  3 x 4 + 5 x 4</a:t>
            </a:r>
            <a:r>
              <a:rPr lang="en-US" altLang="en-US" sz="240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endParaRPr lang="en-US" altLang="en-US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078831" y="4092179"/>
            <a:ext cx="5423405" cy="600164"/>
          </a:xfrm>
          <a:prstGeom prst="rect">
            <a:avLst/>
          </a:prstGeom>
          <a:solidFill>
            <a:srgbClr val="FFFF00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00" b="1" dirty="0">
                <a:solidFill>
                  <a:srgbClr val="00CC00"/>
                </a:solidFill>
                <a:latin typeface=".VnAvant" panose="020B7200000000000000" pitchFamily="34" charset="0"/>
              </a:rPr>
              <a:t>(a + b) </a:t>
            </a:r>
            <a:r>
              <a:rPr lang="en-US" altLang="en-US" sz="3300" b="1" dirty="0">
                <a:solidFill>
                  <a:srgbClr val="FF0000"/>
                </a:solidFill>
                <a:latin typeface=".VnAvant" panose="020B7200000000000000" pitchFamily="34" charset="0"/>
              </a:rPr>
              <a:t>x c </a:t>
            </a:r>
            <a:r>
              <a:rPr lang="en-US" altLang="en-US" sz="3300" b="1" dirty="0">
                <a:solidFill>
                  <a:srgbClr val="00CC00"/>
                </a:solidFill>
                <a:latin typeface=".VnAvant" panose="020B7200000000000000" pitchFamily="34" charset="0"/>
              </a:rPr>
              <a:t>= a </a:t>
            </a:r>
            <a:r>
              <a:rPr lang="en-US" altLang="en-US" sz="3300" b="1" dirty="0">
                <a:solidFill>
                  <a:srgbClr val="FF0000"/>
                </a:solidFill>
                <a:latin typeface=".VnAvant" panose="020B7200000000000000" pitchFamily="34" charset="0"/>
              </a:rPr>
              <a:t>x c</a:t>
            </a:r>
            <a:r>
              <a:rPr lang="en-US" altLang="en-US" sz="3300" b="1" dirty="0">
                <a:solidFill>
                  <a:srgbClr val="00CC00"/>
                </a:solidFill>
                <a:latin typeface=".VnAvant" panose="020B7200000000000000" pitchFamily="34" charset="0"/>
              </a:rPr>
              <a:t> + b </a:t>
            </a:r>
            <a:r>
              <a:rPr lang="en-US" altLang="en-US" sz="3300" b="1" dirty="0">
                <a:solidFill>
                  <a:srgbClr val="FF0000"/>
                </a:solidFill>
                <a:latin typeface=".VnAvant" panose="020B7200000000000000" pitchFamily="34" charset="0"/>
              </a:rPr>
              <a:t>x c</a:t>
            </a:r>
          </a:p>
        </p:txBody>
      </p:sp>
    </p:spTree>
    <p:extLst>
      <p:ext uri="{BB962C8B-B14F-4D97-AF65-F5344CB8AC3E}">
        <p14:creationId xmlns:p14="http://schemas.microsoft.com/office/powerpoint/2010/main" val="7417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499;p81">
            <a:extLst>
              <a:ext uri="{FF2B5EF4-FFF2-40B4-BE49-F238E27FC236}">
                <a16:creationId xmlns:a16="http://schemas.microsoft.com/office/drawing/2014/main" xmlns="" id="{702734B1-CE01-42A3-9E14-E25DCDCA0CE3}"/>
              </a:ext>
            </a:extLst>
          </p:cNvPr>
          <p:cNvGrpSpPr/>
          <p:nvPr/>
        </p:nvGrpSpPr>
        <p:grpSpPr>
          <a:xfrm>
            <a:off x="817581" y="135468"/>
            <a:ext cx="7476565" cy="4817532"/>
            <a:chOff x="5484769" y="1845146"/>
            <a:chExt cx="2934132" cy="2568869"/>
          </a:xfrm>
        </p:grpSpPr>
        <p:grpSp>
          <p:nvGrpSpPr>
            <p:cNvPr id="6" name="Google Shape;4500;p81">
              <a:extLst>
                <a:ext uri="{FF2B5EF4-FFF2-40B4-BE49-F238E27FC236}">
                  <a16:creationId xmlns:a16="http://schemas.microsoft.com/office/drawing/2014/main" xmlns="" id="{1C86D902-7CA6-45CB-86FC-43C4B1E63320}"/>
                </a:ext>
              </a:extLst>
            </p:cNvPr>
            <p:cNvGrpSpPr/>
            <p:nvPr/>
          </p:nvGrpSpPr>
          <p:grpSpPr>
            <a:xfrm>
              <a:off x="6111302" y="1846743"/>
              <a:ext cx="930848" cy="1083507"/>
              <a:chOff x="6111302" y="1846743"/>
              <a:chExt cx="930848" cy="1083507"/>
            </a:xfrm>
          </p:grpSpPr>
          <p:sp>
            <p:nvSpPr>
              <p:cNvPr id="149" name="Google Shape;4501;p81">
                <a:extLst>
                  <a:ext uri="{FF2B5EF4-FFF2-40B4-BE49-F238E27FC236}">
                    <a16:creationId xmlns:a16="http://schemas.microsoft.com/office/drawing/2014/main" xmlns="" id="{85B1E9B8-94EF-4E7C-92C1-ED24D011A08E}"/>
                  </a:ext>
                </a:extLst>
              </p:cNvPr>
              <p:cNvSpPr/>
              <p:nvPr/>
            </p:nvSpPr>
            <p:spPr>
              <a:xfrm>
                <a:off x="644102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502;p81">
                <a:extLst>
                  <a:ext uri="{FF2B5EF4-FFF2-40B4-BE49-F238E27FC236}">
                    <a16:creationId xmlns:a16="http://schemas.microsoft.com/office/drawing/2014/main" xmlns="" id="{BD62789C-38C5-4EDD-983C-C44BC79972F6}"/>
                  </a:ext>
                </a:extLst>
              </p:cNvPr>
              <p:cNvSpPr/>
              <p:nvPr/>
            </p:nvSpPr>
            <p:spPr>
              <a:xfrm>
                <a:off x="6799269" y="2369974"/>
                <a:ext cx="10424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9" extrusionOk="0">
                    <a:moveTo>
                      <a:pt x="304" y="1"/>
                    </a:moveTo>
                    <a:cubicBezTo>
                      <a:pt x="152" y="1"/>
                      <a:pt x="0" y="123"/>
                      <a:pt x="0" y="275"/>
                    </a:cubicBezTo>
                    <a:cubicBezTo>
                      <a:pt x="0" y="426"/>
                      <a:pt x="152" y="578"/>
                      <a:pt x="304" y="578"/>
                    </a:cubicBezTo>
                    <a:cubicBezTo>
                      <a:pt x="456" y="578"/>
                      <a:pt x="578" y="426"/>
                      <a:pt x="578" y="275"/>
                    </a:cubicBezTo>
                    <a:cubicBezTo>
                      <a:pt x="578" y="12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503;p81">
                <a:extLst>
                  <a:ext uri="{FF2B5EF4-FFF2-40B4-BE49-F238E27FC236}">
                    <a16:creationId xmlns:a16="http://schemas.microsoft.com/office/drawing/2014/main" xmlns="" id="{86616044-47A5-45FC-8DA5-DBDCA3B53792}"/>
                  </a:ext>
                </a:extLst>
              </p:cNvPr>
              <p:cNvSpPr/>
              <p:nvPr/>
            </p:nvSpPr>
            <p:spPr>
              <a:xfrm>
                <a:off x="6111302" y="1962912"/>
                <a:ext cx="930848" cy="854408"/>
              </a:xfrm>
              <a:custGeom>
                <a:avLst/>
                <a:gdLst/>
                <a:ahLst/>
                <a:cxnLst/>
                <a:rect l="l" t="t" r="r" b="b"/>
                <a:pathLst>
                  <a:path w="52039" h="47375" extrusionOk="0">
                    <a:moveTo>
                      <a:pt x="27239" y="1"/>
                    </a:moveTo>
                    <a:cubicBezTo>
                      <a:pt x="13033" y="1"/>
                      <a:pt x="12952" y="14022"/>
                      <a:pt x="12463" y="16554"/>
                    </a:cubicBezTo>
                    <a:cubicBezTo>
                      <a:pt x="11886" y="19563"/>
                      <a:pt x="7478" y="20839"/>
                      <a:pt x="6110" y="23575"/>
                    </a:cubicBezTo>
                    <a:cubicBezTo>
                      <a:pt x="5138" y="25551"/>
                      <a:pt x="5928" y="27283"/>
                      <a:pt x="5958" y="29320"/>
                    </a:cubicBezTo>
                    <a:cubicBezTo>
                      <a:pt x="5989" y="30809"/>
                      <a:pt x="5867" y="32329"/>
                      <a:pt x="5624" y="33818"/>
                    </a:cubicBezTo>
                    <a:cubicBezTo>
                      <a:pt x="5320" y="35916"/>
                      <a:pt x="4773" y="39198"/>
                      <a:pt x="2767" y="40475"/>
                    </a:cubicBezTo>
                    <a:cubicBezTo>
                      <a:pt x="1" y="42207"/>
                      <a:pt x="214" y="46493"/>
                      <a:pt x="214" y="46493"/>
                    </a:cubicBezTo>
                    <a:lnTo>
                      <a:pt x="1338" y="47375"/>
                    </a:lnTo>
                    <a:cubicBezTo>
                      <a:pt x="1551" y="45825"/>
                      <a:pt x="2189" y="44335"/>
                      <a:pt x="3192" y="43150"/>
                    </a:cubicBezTo>
                    <a:cubicBezTo>
                      <a:pt x="3983" y="42207"/>
                      <a:pt x="5016" y="41448"/>
                      <a:pt x="5958" y="40657"/>
                    </a:cubicBezTo>
                    <a:cubicBezTo>
                      <a:pt x="7934" y="38986"/>
                      <a:pt x="9849" y="36858"/>
                      <a:pt x="10001" y="34244"/>
                    </a:cubicBezTo>
                    <a:cubicBezTo>
                      <a:pt x="10153" y="32238"/>
                      <a:pt x="9180" y="30292"/>
                      <a:pt x="8937" y="28286"/>
                    </a:cubicBezTo>
                    <a:cubicBezTo>
                      <a:pt x="8724" y="26584"/>
                      <a:pt x="9059" y="24821"/>
                      <a:pt x="9849" y="23301"/>
                    </a:cubicBezTo>
                    <a:cubicBezTo>
                      <a:pt x="10183" y="22663"/>
                      <a:pt x="10609" y="22055"/>
                      <a:pt x="11186" y="21630"/>
                    </a:cubicBezTo>
                    <a:cubicBezTo>
                      <a:pt x="12372" y="20718"/>
                      <a:pt x="14074" y="20596"/>
                      <a:pt x="15229" y="19624"/>
                    </a:cubicBezTo>
                    <a:cubicBezTo>
                      <a:pt x="15867" y="19046"/>
                      <a:pt x="16384" y="18165"/>
                      <a:pt x="17235" y="17982"/>
                    </a:cubicBezTo>
                    <a:cubicBezTo>
                      <a:pt x="17356" y="17958"/>
                      <a:pt x="17474" y="17949"/>
                      <a:pt x="17591" y="17949"/>
                    </a:cubicBezTo>
                    <a:cubicBezTo>
                      <a:pt x="17918" y="17949"/>
                      <a:pt x="18237" y="18021"/>
                      <a:pt x="18573" y="18043"/>
                    </a:cubicBezTo>
                    <a:cubicBezTo>
                      <a:pt x="18661" y="18051"/>
                      <a:pt x="18751" y="18055"/>
                      <a:pt x="18840" y="18055"/>
                    </a:cubicBezTo>
                    <a:cubicBezTo>
                      <a:pt x="20062" y="18055"/>
                      <a:pt x="21287" y="17294"/>
                      <a:pt x="21825" y="16189"/>
                    </a:cubicBezTo>
                    <a:cubicBezTo>
                      <a:pt x="21947" y="15885"/>
                      <a:pt x="22068" y="15581"/>
                      <a:pt x="22251" y="15368"/>
                    </a:cubicBezTo>
                    <a:cubicBezTo>
                      <a:pt x="22433" y="15186"/>
                      <a:pt x="22676" y="15034"/>
                      <a:pt x="22889" y="14943"/>
                    </a:cubicBezTo>
                    <a:cubicBezTo>
                      <a:pt x="24618" y="14088"/>
                      <a:pt x="26524" y="13898"/>
                      <a:pt x="28461" y="13898"/>
                    </a:cubicBezTo>
                    <a:cubicBezTo>
                      <a:pt x="29623" y="13898"/>
                      <a:pt x="30796" y="13966"/>
                      <a:pt x="31947" y="14000"/>
                    </a:cubicBezTo>
                    <a:cubicBezTo>
                      <a:pt x="32755" y="14021"/>
                      <a:pt x="33557" y="14033"/>
                      <a:pt x="34355" y="14033"/>
                    </a:cubicBezTo>
                    <a:cubicBezTo>
                      <a:pt x="37159" y="14033"/>
                      <a:pt x="39915" y="13876"/>
                      <a:pt x="42707" y="13332"/>
                    </a:cubicBezTo>
                    <a:lnTo>
                      <a:pt x="42707" y="13332"/>
                    </a:lnTo>
                    <a:cubicBezTo>
                      <a:pt x="42190" y="18499"/>
                      <a:pt x="43467" y="23818"/>
                      <a:pt x="46263" y="28195"/>
                    </a:cubicBezTo>
                    <a:cubicBezTo>
                      <a:pt x="47236" y="29715"/>
                      <a:pt x="48360" y="31083"/>
                      <a:pt x="49151" y="32694"/>
                    </a:cubicBezTo>
                    <a:cubicBezTo>
                      <a:pt x="50336" y="35065"/>
                      <a:pt x="50701" y="37709"/>
                      <a:pt x="50853" y="40384"/>
                    </a:cubicBezTo>
                    <a:lnTo>
                      <a:pt x="50914" y="40384"/>
                    </a:lnTo>
                    <a:cubicBezTo>
                      <a:pt x="50914" y="40384"/>
                      <a:pt x="52038" y="37618"/>
                      <a:pt x="50914" y="34244"/>
                    </a:cubicBezTo>
                    <a:cubicBezTo>
                      <a:pt x="50063" y="31721"/>
                      <a:pt x="48543" y="29411"/>
                      <a:pt x="47479" y="26949"/>
                    </a:cubicBezTo>
                    <a:cubicBezTo>
                      <a:pt x="46415" y="24517"/>
                      <a:pt x="46810" y="22207"/>
                      <a:pt x="46689" y="19624"/>
                    </a:cubicBezTo>
                    <a:cubicBezTo>
                      <a:pt x="46537" y="16918"/>
                      <a:pt x="46050" y="14213"/>
                      <a:pt x="45108" y="11690"/>
                    </a:cubicBezTo>
                    <a:cubicBezTo>
                      <a:pt x="44409" y="9897"/>
                      <a:pt x="43497" y="8134"/>
                      <a:pt x="42646" y="6402"/>
                    </a:cubicBezTo>
                    <a:cubicBezTo>
                      <a:pt x="41825" y="4791"/>
                      <a:pt x="40883" y="3240"/>
                      <a:pt x="39394" y="2177"/>
                    </a:cubicBezTo>
                    <a:cubicBezTo>
                      <a:pt x="37722" y="961"/>
                      <a:pt x="35685" y="353"/>
                      <a:pt x="33649" y="140"/>
                    </a:cubicBezTo>
                    <a:cubicBezTo>
                      <a:pt x="33379" y="108"/>
                      <a:pt x="33107" y="96"/>
                      <a:pt x="32833" y="96"/>
                    </a:cubicBezTo>
                    <a:cubicBezTo>
                      <a:pt x="32085" y="96"/>
                      <a:pt x="31327" y="184"/>
                      <a:pt x="30590" y="184"/>
                    </a:cubicBezTo>
                    <a:cubicBezTo>
                      <a:pt x="30319" y="184"/>
                      <a:pt x="30052" y="172"/>
                      <a:pt x="29789" y="140"/>
                    </a:cubicBezTo>
                    <a:cubicBezTo>
                      <a:pt x="28892" y="46"/>
                      <a:pt x="28043" y="1"/>
                      <a:pt x="27239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504;p81">
                <a:extLst>
                  <a:ext uri="{FF2B5EF4-FFF2-40B4-BE49-F238E27FC236}">
                    <a16:creationId xmlns:a16="http://schemas.microsoft.com/office/drawing/2014/main" xmlns="" id="{B2FE765E-6ECD-47FC-B5EB-75A094D45D37}"/>
                  </a:ext>
                </a:extLst>
              </p:cNvPr>
              <p:cNvSpPr/>
              <p:nvPr/>
            </p:nvSpPr>
            <p:spPr>
              <a:xfrm>
                <a:off x="6133218" y="2203331"/>
                <a:ext cx="893562" cy="726919"/>
              </a:xfrm>
              <a:custGeom>
                <a:avLst/>
                <a:gdLst/>
                <a:ahLst/>
                <a:cxnLst/>
                <a:rect l="l" t="t" r="r" b="b"/>
                <a:pathLst>
                  <a:path w="49546" h="40306" extrusionOk="0">
                    <a:moveTo>
                      <a:pt x="41369" y="1"/>
                    </a:moveTo>
                    <a:lnTo>
                      <a:pt x="41369" y="1"/>
                    </a:lnTo>
                    <a:cubicBezTo>
                      <a:pt x="38516" y="533"/>
                      <a:pt x="35702" y="699"/>
                      <a:pt x="32834" y="699"/>
                    </a:cubicBezTo>
                    <a:cubicBezTo>
                      <a:pt x="32096" y="699"/>
                      <a:pt x="31355" y="688"/>
                      <a:pt x="30609" y="669"/>
                    </a:cubicBezTo>
                    <a:cubicBezTo>
                      <a:pt x="29458" y="635"/>
                      <a:pt x="28285" y="567"/>
                      <a:pt x="27123" y="567"/>
                    </a:cubicBezTo>
                    <a:cubicBezTo>
                      <a:pt x="25186" y="567"/>
                      <a:pt x="23280" y="757"/>
                      <a:pt x="21551" y="1612"/>
                    </a:cubicBezTo>
                    <a:cubicBezTo>
                      <a:pt x="21338" y="1703"/>
                      <a:pt x="21095" y="1855"/>
                      <a:pt x="20943" y="2037"/>
                    </a:cubicBezTo>
                    <a:cubicBezTo>
                      <a:pt x="20730" y="2280"/>
                      <a:pt x="20639" y="2554"/>
                      <a:pt x="20487" y="2858"/>
                    </a:cubicBezTo>
                    <a:cubicBezTo>
                      <a:pt x="19949" y="3963"/>
                      <a:pt x="18750" y="4724"/>
                      <a:pt x="17507" y="4724"/>
                    </a:cubicBezTo>
                    <a:cubicBezTo>
                      <a:pt x="17416" y="4724"/>
                      <a:pt x="17326" y="4720"/>
                      <a:pt x="17235" y="4712"/>
                    </a:cubicBezTo>
                    <a:cubicBezTo>
                      <a:pt x="16899" y="4690"/>
                      <a:pt x="16580" y="4618"/>
                      <a:pt x="16253" y="4618"/>
                    </a:cubicBezTo>
                    <a:cubicBezTo>
                      <a:pt x="16136" y="4618"/>
                      <a:pt x="16018" y="4627"/>
                      <a:pt x="15897" y="4651"/>
                    </a:cubicBezTo>
                    <a:cubicBezTo>
                      <a:pt x="15046" y="4834"/>
                      <a:pt x="14560" y="5715"/>
                      <a:pt x="13891" y="6293"/>
                    </a:cubicBezTo>
                    <a:cubicBezTo>
                      <a:pt x="12736" y="7265"/>
                      <a:pt x="11034" y="7387"/>
                      <a:pt x="9848" y="8299"/>
                    </a:cubicBezTo>
                    <a:cubicBezTo>
                      <a:pt x="9271" y="8724"/>
                      <a:pt x="8845" y="9332"/>
                      <a:pt x="8511" y="9970"/>
                    </a:cubicBezTo>
                    <a:cubicBezTo>
                      <a:pt x="7721" y="11490"/>
                      <a:pt x="7386" y="13253"/>
                      <a:pt x="7599" y="14955"/>
                    </a:cubicBezTo>
                    <a:cubicBezTo>
                      <a:pt x="7842" y="16961"/>
                      <a:pt x="8815" y="18907"/>
                      <a:pt x="8663" y="20913"/>
                    </a:cubicBezTo>
                    <a:cubicBezTo>
                      <a:pt x="8511" y="23496"/>
                      <a:pt x="6596" y="25655"/>
                      <a:pt x="4620" y="27296"/>
                    </a:cubicBezTo>
                    <a:cubicBezTo>
                      <a:pt x="3678" y="28117"/>
                      <a:pt x="2675" y="28876"/>
                      <a:pt x="1854" y="29819"/>
                    </a:cubicBezTo>
                    <a:cubicBezTo>
                      <a:pt x="851" y="31004"/>
                      <a:pt x="213" y="32494"/>
                      <a:pt x="0" y="34044"/>
                    </a:cubicBezTo>
                    <a:lnTo>
                      <a:pt x="1034" y="34834"/>
                    </a:lnTo>
                    <a:cubicBezTo>
                      <a:pt x="1490" y="33618"/>
                      <a:pt x="2280" y="32098"/>
                      <a:pt x="3769" y="31004"/>
                    </a:cubicBezTo>
                    <a:lnTo>
                      <a:pt x="3769" y="31004"/>
                    </a:lnTo>
                    <a:cubicBezTo>
                      <a:pt x="3009" y="32190"/>
                      <a:pt x="2645" y="34287"/>
                      <a:pt x="2493" y="35959"/>
                    </a:cubicBezTo>
                    <a:lnTo>
                      <a:pt x="8086" y="40305"/>
                    </a:lnTo>
                    <a:lnTo>
                      <a:pt x="33466" y="31521"/>
                    </a:lnTo>
                    <a:lnTo>
                      <a:pt x="43375" y="28755"/>
                    </a:lnTo>
                    <a:cubicBezTo>
                      <a:pt x="44287" y="26901"/>
                      <a:pt x="45411" y="24226"/>
                      <a:pt x="45259" y="22220"/>
                    </a:cubicBezTo>
                    <a:lnTo>
                      <a:pt x="45259" y="22220"/>
                    </a:lnTo>
                    <a:cubicBezTo>
                      <a:pt x="45837" y="24560"/>
                      <a:pt x="46293" y="26475"/>
                      <a:pt x="46627" y="27843"/>
                    </a:cubicBezTo>
                    <a:lnTo>
                      <a:pt x="49545" y="27053"/>
                    </a:lnTo>
                    <a:cubicBezTo>
                      <a:pt x="49363" y="24378"/>
                      <a:pt x="48998" y="21703"/>
                      <a:pt x="47813" y="19332"/>
                    </a:cubicBezTo>
                    <a:cubicBezTo>
                      <a:pt x="47022" y="17752"/>
                      <a:pt x="45898" y="16384"/>
                      <a:pt x="44925" y="14864"/>
                    </a:cubicBezTo>
                    <a:cubicBezTo>
                      <a:pt x="42129" y="10518"/>
                      <a:pt x="40852" y="5168"/>
                      <a:pt x="41369" y="1"/>
                    </a:cubicBezTo>
                    <a:close/>
                  </a:path>
                </a:pathLst>
              </a:custGeom>
              <a:solidFill>
                <a:srgbClr val="BE5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505;p81">
                <a:extLst>
                  <a:ext uri="{FF2B5EF4-FFF2-40B4-BE49-F238E27FC236}">
                    <a16:creationId xmlns:a16="http://schemas.microsoft.com/office/drawing/2014/main" xmlns="" id="{652C6238-607D-4F60-8A7B-EDE76E706BB0}"/>
                  </a:ext>
                </a:extLst>
              </p:cNvPr>
              <p:cNvSpPr/>
              <p:nvPr/>
            </p:nvSpPr>
            <p:spPr>
              <a:xfrm>
                <a:off x="6862301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038" y="0"/>
                    </a:moveTo>
                    <a:cubicBezTo>
                      <a:pt x="1419" y="0"/>
                      <a:pt x="1" y="1696"/>
                      <a:pt x="1" y="1696"/>
                    </a:cubicBezTo>
                    <a:lnTo>
                      <a:pt x="1" y="6468"/>
                    </a:lnTo>
                    <a:cubicBezTo>
                      <a:pt x="387" y="6555"/>
                      <a:pt x="764" y="6595"/>
                      <a:pt x="1126" y="6595"/>
                    </a:cubicBezTo>
                    <a:cubicBezTo>
                      <a:pt x="4582" y="6595"/>
                      <a:pt x="6787" y="2936"/>
                      <a:pt x="4833" y="845"/>
                    </a:cubicBezTo>
                    <a:cubicBezTo>
                      <a:pt x="4248" y="227"/>
                      <a:pt x="3630" y="0"/>
                      <a:pt x="303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506;p81">
                <a:extLst>
                  <a:ext uri="{FF2B5EF4-FFF2-40B4-BE49-F238E27FC236}">
                    <a16:creationId xmlns:a16="http://schemas.microsoft.com/office/drawing/2014/main" xmlns="" id="{E6427478-065A-4237-B54F-AC20FA04A9DE}"/>
                  </a:ext>
                </a:extLst>
              </p:cNvPr>
              <p:cNvSpPr/>
              <p:nvPr/>
            </p:nvSpPr>
            <p:spPr>
              <a:xfrm>
                <a:off x="6408396" y="2009274"/>
                <a:ext cx="276477" cy="286720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5898" extrusionOk="0">
                    <a:moveTo>
                      <a:pt x="6202" y="1"/>
                    </a:moveTo>
                    <a:cubicBezTo>
                      <a:pt x="2797" y="1"/>
                      <a:pt x="1" y="2797"/>
                      <a:pt x="1" y="6201"/>
                    </a:cubicBezTo>
                    <a:lnTo>
                      <a:pt x="1" y="15898"/>
                    </a:lnTo>
                    <a:cubicBezTo>
                      <a:pt x="2645" y="14712"/>
                      <a:pt x="7995" y="12189"/>
                      <a:pt x="8937" y="7387"/>
                    </a:cubicBezTo>
                    <a:cubicBezTo>
                      <a:pt x="9092" y="8622"/>
                      <a:pt x="9654" y="9245"/>
                      <a:pt x="10165" y="9245"/>
                    </a:cubicBezTo>
                    <a:cubicBezTo>
                      <a:pt x="10661" y="9245"/>
                      <a:pt x="11110" y="8660"/>
                      <a:pt x="11095" y="7478"/>
                    </a:cubicBezTo>
                    <a:lnTo>
                      <a:pt x="11095" y="7478"/>
                    </a:lnTo>
                    <a:cubicBezTo>
                      <a:pt x="11430" y="8366"/>
                      <a:pt x="11870" y="8761"/>
                      <a:pt x="12323" y="8761"/>
                    </a:cubicBezTo>
                    <a:cubicBezTo>
                      <a:pt x="13760" y="8761"/>
                      <a:pt x="15330" y="4785"/>
                      <a:pt x="14105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507;p81">
                <a:extLst>
                  <a:ext uri="{FF2B5EF4-FFF2-40B4-BE49-F238E27FC236}">
                    <a16:creationId xmlns:a16="http://schemas.microsoft.com/office/drawing/2014/main" xmlns="" id="{4225E63B-36C3-4943-A65D-A6ABA7B5FEC8}"/>
                  </a:ext>
                </a:extLst>
              </p:cNvPr>
              <p:cNvSpPr/>
              <p:nvPr/>
            </p:nvSpPr>
            <p:spPr>
              <a:xfrm>
                <a:off x="6680310" y="2009274"/>
                <a:ext cx="190774" cy="199557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065" extrusionOk="0">
                    <a:moveTo>
                      <a:pt x="0" y="1"/>
                    </a:moveTo>
                    <a:cubicBezTo>
                      <a:pt x="882" y="2645"/>
                      <a:pt x="3769" y="9393"/>
                      <a:pt x="10578" y="11065"/>
                    </a:cubicBezTo>
                    <a:lnTo>
                      <a:pt x="10578" y="6201"/>
                    </a:lnTo>
                    <a:cubicBezTo>
                      <a:pt x="10578" y="2797"/>
                      <a:pt x="7781" y="1"/>
                      <a:pt x="434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508;p81">
                <a:extLst>
                  <a:ext uri="{FF2B5EF4-FFF2-40B4-BE49-F238E27FC236}">
                    <a16:creationId xmlns:a16="http://schemas.microsoft.com/office/drawing/2014/main" xmlns="" id="{1EBACB25-755F-40D7-8966-23340C9D7A5D}"/>
                  </a:ext>
                </a:extLst>
              </p:cNvPr>
              <p:cNvSpPr/>
              <p:nvPr/>
            </p:nvSpPr>
            <p:spPr>
              <a:xfrm>
                <a:off x="6584364" y="1846743"/>
                <a:ext cx="145290" cy="14666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8132" extrusionOk="0">
                    <a:moveTo>
                      <a:pt x="1642" y="1"/>
                    </a:moveTo>
                    <a:cubicBezTo>
                      <a:pt x="1583" y="1"/>
                      <a:pt x="1522" y="15"/>
                      <a:pt x="1460" y="46"/>
                    </a:cubicBezTo>
                    <a:cubicBezTo>
                      <a:pt x="1" y="775"/>
                      <a:pt x="1582" y="7250"/>
                      <a:pt x="3861" y="8131"/>
                    </a:cubicBezTo>
                    <a:cubicBezTo>
                      <a:pt x="3861" y="8131"/>
                      <a:pt x="8056" y="593"/>
                      <a:pt x="6019" y="76"/>
                    </a:cubicBezTo>
                    <a:cubicBezTo>
                      <a:pt x="5956" y="60"/>
                      <a:pt x="5895" y="53"/>
                      <a:pt x="5835" y="53"/>
                    </a:cubicBezTo>
                    <a:cubicBezTo>
                      <a:pt x="3950" y="53"/>
                      <a:pt x="3436" y="7675"/>
                      <a:pt x="3436" y="7675"/>
                    </a:cubicBezTo>
                    <a:cubicBezTo>
                      <a:pt x="3436" y="7675"/>
                      <a:pt x="2989" y="1"/>
                      <a:pt x="1642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509;p81">
                <a:extLst>
                  <a:ext uri="{FF2B5EF4-FFF2-40B4-BE49-F238E27FC236}">
                    <a16:creationId xmlns:a16="http://schemas.microsoft.com/office/drawing/2014/main" xmlns="" id="{F3D45F47-58B9-41B0-B011-BC86C8B3393E}"/>
                  </a:ext>
                </a:extLst>
              </p:cNvPr>
              <p:cNvSpPr/>
              <p:nvPr/>
            </p:nvSpPr>
            <p:spPr>
              <a:xfrm>
                <a:off x="6667704" y="2009274"/>
                <a:ext cx="211064" cy="655103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6324" extrusionOk="0">
                    <a:moveTo>
                      <a:pt x="0" y="1"/>
                    </a:moveTo>
                    <a:cubicBezTo>
                      <a:pt x="790" y="4104"/>
                      <a:pt x="2979" y="10973"/>
                      <a:pt x="9058" y="12432"/>
                    </a:cubicBezTo>
                    <a:cubicBezTo>
                      <a:pt x="9058" y="18025"/>
                      <a:pt x="10487" y="28481"/>
                      <a:pt x="699" y="29940"/>
                    </a:cubicBezTo>
                    <a:cubicBezTo>
                      <a:pt x="699" y="29940"/>
                      <a:pt x="182" y="36232"/>
                      <a:pt x="3860" y="36323"/>
                    </a:cubicBezTo>
                    <a:lnTo>
                      <a:pt x="3830" y="36293"/>
                    </a:lnTo>
                    <a:lnTo>
                      <a:pt x="3435" y="31551"/>
                    </a:lnTo>
                    <a:cubicBezTo>
                      <a:pt x="8116" y="30852"/>
                      <a:pt x="11702" y="26962"/>
                      <a:pt x="11702" y="22311"/>
                    </a:cubicBezTo>
                    <a:lnTo>
                      <a:pt x="11702" y="10791"/>
                    </a:lnTo>
                    <a:cubicBezTo>
                      <a:pt x="4803" y="9150"/>
                      <a:pt x="1854" y="2584"/>
                      <a:pt x="942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510;p81">
                <a:extLst>
                  <a:ext uri="{FF2B5EF4-FFF2-40B4-BE49-F238E27FC236}">
                    <a16:creationId xmlns:a16="http://schemas.microsoft.com/office/drawing/2014/main" xmlns="" id="{58E0CC52-94F6-41F7-801D-0242AB93919E}"/>
                  </a:ext>
                </a:extLst>
              </p:cNvPr>
              <p:cNvSpPr/>
              <p:nvPr/>
            </p:nvSpPr>
            <p:spPr>
              <a:xfrm>
                <a:off x="6408396" y="2009274"/>
                <a:ext cx="448440" cy="742898"/>
              </a:xfrm>
              <a:custGeom>
                <a:avLst/>
                <a:gdLst/>
                <a:ahLst/>
                <a:cxnLst/>
                <a:rect l="l" t="t" r="r" b="b"/>
                <a:pathLst>
                  <a:path w="24865" h="41192" extrusionOk="0">
                    <a:moveTo>
                      <a:pt x="14105" y="1"/>
                    </a:moveTo>
                    <a:cubicBezTo>
                      <a:pt x="15331" y="4587"/>
                      <a:pt x="13639" y="8122"/>
                      <a:pt x="12110" y="8122"/>
                    </a:cubicBezTo>
                    <a:cubicBezTo>
                      <a:pt x="11592" y="8122"/>
                      <a:pt x="11092" y="7717"/>
                      <a:pt x="10731" y="6809"/>
                    </a:cubicBezTo>
                    <a:lnTo>
                      <a:pt x="10731" y="6809"/>
                    </a:lnTo>
                    <a:cubicBezTo>
                      <a:pt x="10761" y="7979"/>
                      <a:pt x="10411" y="8565"/>
                      <a:pt x="10013" y="8565"/>
                    </a:cubicBezTo>
                    <a:cubicBezTo>
                      <a:pt x="9614" y="8565"/>
                      <a:pt x="9165" y="7979"/>
                      <a:pt x="8998" y="6809"/>
                    </a:cubicBezTo>
                    <a:cubicBezTo>
                      <a:pt x="8056" y="11460"/>
                      <a:pt x="2706" y="14347"/>
                      <a:pt x="1" y="15533"/>
                    </a:cubicBezTo>
                    <a:lnTo>
                      <a:pt x="1" y="22463"/>
                    </a:lnTo>
                    <a:cubicBezTo>
                      <a:pt x="1" y="27539"/>
                      <a:pt x="4348" y="31673"/>
                      <a:pt x="9636" y="31673"/>
                    </a:cubicBezTo>
                    <a:lnTo>
                      <a:pt x="9697" y="31673"/>
                    </a:lnTo>
                    <a:lnTo>
                      <a:pt x="9393" y="36506"/>
                    </a:lnTo>
                    <a:lnTo>
                      <a:pt x="5320" y="36506"/>
                    </a:lnTo>
                    <a:cubicBezTo>
                      <a:pt x="5320" y="36506"/>
                      <a:pt x="6627" y="41035"/>
                      <a:pt x="12828" y="41187"/>
                    </a:cubicBezTo>
                    <a:cubicBezTo>
                      <a:pt x="12960" y="41190"/>
                      <a:pt x="13090" y="41191"/>
                      <a:pt x="13218" y="41191"/>
                    </a:cubicBezTo>
                    <a:cubicBezTo>
                      <a:pt x="19114" y="41191"/>
                      <a:pt x="21065" y="37843"/>
                      <a:pt x="21065" y="37843"/>
                    </a:cubicBezTo>
                    <a:lnTo>
                      <a:pt x="18238" y="36323"/>
                    </a:lnTo>
                    <a:cubicBezTo>
                      <a:pt x="14560" y="36232"/>
                      <a:pt x="15077" y="29940"/>
                      <a:pt x="15077" y="29940"/>
                    </a:cubicBezTo>
                    <a:cubicBezTo>
                      <a:pt x="24865" y="28481"/>
                      <a:pt x="23436" y="18025"/>
                      <a:pt x="23436" y="12432"/>
                    </a:cubicBezTo>
                    <a:cubicBezTo>
                      <a:pt x="17387" y="10973"/>
                      <a:pt x="15168" y="4104"/>
                      <a:pt x="1440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511;p81">
                <a:extLst>
                  <a:ext uri="{FF2B5EF4-FFF2-40B4-BE49-F238E27FC236}">
                    <a16:creationId xmlns:a16="http://schemas.microsoft.com/office/drawing/2014/main" xmlns="" id="{7FB159F5-D186-41DC-BC59-03650A4537D6}"/>
                  </a:ext>
                </a:extLst>
              </p:cNvPr>
              <p:cNvSpPr/>
              <p:nvPr/>
            </p:nvSpPr>
            <p:spPr>
              <a:xfrm>
                <a:off x="6473366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512;p81">
                <a:extLst>
                  <a:ext uri="{FF2B5EF4-FFF2-40B4-BE49-F238E27FC236}">
                    <a16:creationId xmlns:a16="http://schemas.microsoft.com/office/drawing/2014/main" xmlns="" id="{DFDD3848-F63B-42D4-A405-E648E5BD07A2}"/>
                  </a:ext>
                </a:extLst>
              </p:cNvPr>
              <p:cNvSpPr/>
              <p:nvPr/>
            </p:nvSpPr>
            <p:spPr>
              <a:xfrm>
                <a:off x="6794327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69" y="0"/>
                    </a:moveTo>
                    <a:cubicBezTo>
                      <a:pt x="304" y="0"/>
                      <a:pt x="0" y="547"/>
                      <a:pt x="0" y="1216"/>
                    </a:cubicBezTo>
                    <a:cubicBezTo>
                      <a:pt x="0" y="1915"/>
                      <a:pt x="304" y="2462"/>
                      <a:pt x="669" y="2462"/>
                    </a:cubicBezTo>
                    <a:cubicBezTo>
                      <a:pt x="1034" y="2462"/>
                      <a:pt x="1308" y="1915"/>
                      <a:pt x="1308" y="1216"/>
                    </a:cubicBezTo>
                    <a:cubicBezTo>
                      <a:pt x="1308" y="547"/>
                      <a:pt x="1034" y="0"/>
                      <a:pt x="6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513;p81">
                <a:extLst>
                  <a:ext uri="{FF2B5EF4-FFF2-40B4-BE49-F238E27FC236}">
                    <a16:creationId xmlns:a16="http://schemas.microsoft.com/office/drawing/2014/main" xmlns="" id="{50E78C54-A998-4D24-91C6-8D5DCA3ABA7E}"/>
                  </a:ext>
                </a:extLst>
              </p:cNvPr>
              <p:cNvSpPr/>
              <p:nvPr/>
            </p:nvSpPr>
            <p:spPr>
              <a:xfrm>
                <a:off x="6474188" y="2212276"/>
                <a:ext cx="89363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815" extrusionOk="0">
                    <a:moveTo>
                      <a:pt x="2797" y="1"/>
                    </a:moveTo>
                    <a:cubicBezTo>
                      <a:pt x="2607" y="1"/>
                      <a:pt x="2413" y="18"/>
                      <a:pt x="2219" y="52"/>
                    </a:cubicBezTo>
                    <a:cubicBezTo>
                      <a:pt x="1733" y="143"/>
                      <a:pt x="1247" y="325"/>
                      <a:pt x="851" y="660"/>
                    </a:cubicBezTo>
                    <a:cubicBezTo>
                      <a:pt x="456" y="964"/>
                      <a:pt x="183" y="1359"/>
                      <a:pt x="0" y="1815"/>
                    </a:cubicBezTo>
                    <a:cubicBezTo>
                      <a:pt x="456" y="1663"/>
                      <a:pt x="851" y="1450"/>
                      <a:pt x="1247" y="1328"/>
                    </a:cubicBezTo>
                    <a:cubicBezTo>
                      <a:pt x="1611" y="1176"/>
                      <a:pt x="2007" y="1085"/>
                      <a:pt x="2402" y="1024"/>
                    </a:cubicBezTo>
                    <a:cubicBezTo>
                      <a:pt x="2927" y="919"/>
                      <a:pt x="3481" y="887"/>
                      <a:pt x="4094" y="887"/>
                    </a:cubicBezTo>
                    <a:cubicBezTo>
                      <a:pt x="4368" y="887"/>
                      <a:pt x="4654" y="893"/>
                      <a:pt x="4955" y="903"/>
                    </a:cubicBezTo>
                    <a:cubicBezTo>
                      <a:pt x="4621" y="508"/>
                      <a:pt x="4165" y="265"/>
                      <a:pt x="3709" y="143"/>
                    </a:cubicBezTo>
                    <a:cubicBezTo>
                      <a:pt x="3424" y="48"/>
                      <a:pt x="3115" y="1"/>
                      <a:pt x="279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514;p81">
                <a:extLst>
                  <a:ext uri="{FF2B5EF4-FFF2-40B4-BE49-F238E27FC236}">
                    <a16:creationId xmlns:a16="http://schemas.microsoft.com/office/drawing/2014/main" xmlns="" id="{AB618991-3E57-4FF3-B0A2-CAB18B91E3A7}"/>
                  </a:ext>
                </a:extLst>
              </p:cNvPr>
              <p:cNvSpPr/>
              <p:nvPr/>
            </p:nvSpPr>
            <p:spPr>
              <a:xfrm>
                <a:off x="6770215" y="2212565"/>
                <a:ext cx="71815" cy="3244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799" extrusionOk="0">
                    <a:moveTo>
                      <a:pt x="1941" y="1"/>
                    </a:moveTo>
                    <a:cubicBezTo>
                      <a:pt x="1892" y="1"/>
                      <a:pt x="1843" y="2"/>
                      <a:pt x="1793" y="5"/>
                    </a:cubicBezTo>
                    <a:cubicBezTo>
                      <a:pt x="1307" y="66"/>
                      <a:pt x="851" y="279"/>
                      <a:pt x="547" y="613"/>
                    </a:cubicBezTo>
                    <a:cubicBezTo>
                      <a:pt x="243" y="948"/>
                      <a:pt x="30" y="1343"/>
                      <a:pt x="0" y="1799"/>
                    </a:cubicBezTo>
                    <a:cubicBezTo>
                      <a:pt x="760" y="1343"/>
                      <a:pt x="1307" y="1008"/>
                      <a:pt x="1915" y="978"/>
                    </a:cubicBezTo>
                    <a:cubicBezTo>
                      <a:pt x="1988" y="970"/>
                      <a:pt x="2064" y="966"/>
                      <a:pt x="2141" y="966"/>
                    </a:cubicBezTo>
                    <a:cubicBezTo>
                      <a:pt x="2354" y="966"/>
                      <a:pt x="2582" y="994"/>
                      <a:pt x="2827" y="1039"/>
                    </a:cubicBezTo>
                    <a:cubicBezTo>
                      <a:pt x="3009" y="1069"/>
                      <a:pt x="3192" y="1130"/>
                      <a:pt x="3374" y="1160"/>
                    </a:cubicBezTo>
                    <a:cubicBezTo>
                      <a:pt x="3556" y="1191"/>
                      <a:pt x="3739" y="1252"/>
                      <a:pt x="3982" y="1282"/>
                    </a:cubicBezTo>
                    <a:cubicBezTo>
                      <a:pt x="3800" y="887"/>
                      <a:pt x="3496" y="553"/>
                      <a:pt x="3131" y="340"/>
                    </a:cubicBezTo>
                    <a:cubicBezTo>
                      <a:pt x="2803" y="121"/>
                      <a:pt x="2377" y="1"/>
                      <a:pt x="1941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515;p81">
                <a:extLst>
                  <a:ext uri="{FF2B5EF4-FFF2-40B4-BE49-F238E27FC236}">
                    <a16:creationId xmlns:a16="http://schemas.microsoft.com/office/drawing/2014/main" xmlns="" id="{EFBE3050-C8CC-4602-ADCC-75811F737321}"/>
                  </a:ext>
                </a:extLst>
              </p:cNvPr>
              <p:cNvSpPr/>
              <p:nvPr/>
            </p:nvSpPr>
            <p:spPr>
              <a:xfrm>
                <a:off x="6651815" y="2276968"/>
                <a:ext cx="85522" cy="118869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591" extrusionOk="0">
                    <a:moveTo>
                      <a:pt x="3331" y="0"/>
                    </a:moveTo>
                    <a:cubicBezTo>
                      <a:pt x="3120" y="0"/>
                      <a:pt x="2894" y="175"/>
                      <a:pt x="2948" y="447"/>
                    </a:cubicBezTo>
                    <a:cubicBezTo>
                      <a:pt x="3257" y="2161"/>
                      <a:pt x="3592" y="3849"/>
                      <a:pt x="3929" y="5559"/>
                    </a:cubicBezTo>
                    <a:lnTo>
                      <a:pt x="3929" y="5559"/>
                    </a:lnTo>
                    <a:lnTo>
                      <a:pt x="486" y="5857"/>
                    </a:lnTo>
                    <a:cubicBezTo>
                      <a:pt x="19" y="5915"/>
                      <a:pt x="0" y="6590"/>
                      <a:pt x="430" y="6590"/>
                    </a:cubicBezTo>
                    <a:cubicBezTo>
                      <a:pt x="448" y="6590"/>
                      <a:pt x="467" y="6589"/>
                      <a:pt x="486" y="6587"/>
                    </a:cubicBezTo>
                    <a:lnTo>
                      <a:pt x="4346" y="6252"/>
                    </a:lnTo>
                    <a:cubicBezTo>
                      <a:pt x="4589" y="6222"/>
                      <a:pt x="4741" y="6039"/>
                      <a:pt x="4711" y="5766"/>
                    </a:cubicBezTo>
                    <a:cubicBezTo>
                      <a:pt x="4346" y="3942"/>
                      <a:pt x="4012" y="2088"/>
                      <a:pt x="3647" y="264"/>
                    </a:cubicBezTo>
                    <a:cubicBezTo>
                      <a:pt x="3610" y="80"/>
                      <a:pt x="3474" y="0"/>
                      <a:pt x="3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516;p81">
                <a:extLst>
                  <a:ext uri="{FF2B5EF4-FFF2-40B4-BE49-F238E27FC236}">
                    <a16:creationId xmlns:a16="http://schemas.microsoft.com/office/drawing/2014/main" xmlns="" id="{672F6434-453D-4B4E-B830-CF8D21381CB8}"/>
                  </a:ext>
                </a:extLst>
              </p:cNvPr>
              <p:cNvSpPr/>
              <p:nvPr/>
            </p:nvSpPr>
            <p:spPr>
              <a:xfrm>
                <a:off x="674227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517;p81">
                <a:extLst>
                  <a:ext uri="{FF2B5EF4-FFF2-40B4-BE49-F238E27FC236}">
                    <a16:creationId xmlns:a16="http://schemas.microsoft.com/office/drawing/2014/main" xmlns="" id="{267A64DD-BB16-406E-B412-E76774281A57}"/>
                  </a:ext>
                </a:extLst>
              </p:cNvPr>
              <p:cNvSpPr/>
              <p:nvPr/>
            </p:nvSpPr>
            <p:spPr>
              <a:xfrm>
                <a:off x="6747725" y="2390805"/>
                <a:ext cx="10442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305" y="1"/>
                    </a:moveTo>
                    <a:cubicBezTo>
                      <a:pt x="153" y="1"/>
                      <a:pt x="1" y="123"/>
                      <a:pt x="1" y="275"/>
                    </a:cubicBezTo>
                    <a:cubicBezTo>
                      <a:pt x="1" y="427"/>
                      <a:pt x="153" y="578"/>
                      <a:pt x="305" y="578"/>
                    </a:cubicBezTo>
                    <a:cubicBezTo>
                      <a:pt x="457" y="578"/>
                      <a:pt x="578" y="427"/>
                      <a:pt x="578" y="275"/>
                    </a:cubicBezTo>
                    <a:cubicBezTo>
                      <a:pt x="578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518;p81">
                <a:extLst>
                  <a:ext uri="{FF2B5EF4-FFF2-40B4-BE49-F238E27FC236}">
                    <a16:creationId xmlns:a16="http://schemas.microsoft.com/office/drawing/2014/main" xmlns="" id="{71C11DF5-C058-4C7C-A634-51005E9194C4}"/>
                  </a:ext>
                </a:extLst>
              </p:cNvPr>
              <p:cNvSpPr/>
              <p:nvPr/>
            </p:nvSpPr>
            <p:spPr>
              <a:xfrm>
                <a:off x="6783362" y="2400688"/>
                <a:ext cx="10442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78" y="426"/>
                      <a:pt x="578" y="274"/>
                    </a:cubicBezTo>
                    <a:cubicBezTo>
                      <a:pt x="57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519;p81">
                <a:extLst>
                  <a:ext uri="{FF2B5EF4-FFF2-40B4-BE49-F238E27FC236}">
                    <a16:creationId xmlns:a16="http://schemas.microsoft.com/office/drawing/2014/main" xmlns="" id="{A1EAEE9C-C8A3-4389-A2EC-45D9601874F7}"/>
                  </a:ext>
                </a:extLst>
              </p:cNvPr>
              <p:cNvSpPr/>
              <p:nvPr/>
            </p:nvSpPr>
            <p:spPr>
              <a:xfrm>
                <a:off x="6870525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3554" y="0"/>
                    </a:moveTo>
                    <a:cubicBezTo>
                      <a:pt x="3545" y="0"/>
                      <a:pt x="3536" y="1"/>
                      <a:pt x="3526" y="2"/>
                    </a:cubicBezTo>
                    <a:cubicBezTo>
                      <a:pt x="1125" y="123"/>
                      <a:pt x="1" y="2312"/>
                      <a:pt x="244" y="4591"/>
                    </a:cubicBezTo>
                    <a:cubicBezTo>
                      <a:pt x="259" y="4728"/>
                      <a:pt x="365" y="4797"/>
                      <a:pt x="464" y="4797"/>
                    </a:cubicBezTo>
                    <a:cubicBezTo>
                      <a:pt x="563" y="4797"/>
                      <a:pt x="654" y="4728"/>
                      <a:pt x="639" y="4591"/>
                    </a:cubicBezTo>
                    <a:cubicBezTo>
                      <a:pt x="578" y="4014"/>
                      <a:pt x="608" y="3406"/>
                      <a:pt x="760" y="2859"/>
                    </a:cubicBezTo>
                    <a:cubicBezTo>
                      <a:pt x="1308" y="2465"/>
                      <a:pt x="1961" y="2274"/>
                      <a:pt x="2622" y="2274"/>
                    </a:cubicBezTo>
                    <a:cubicBezTo>
                      <a:pt x="3137" y="2274"/>
                      <a:pt x="3656" y="2390"/>
                      <a:pt x="4134" y="2616"/>
                    </a:cubicBezTo>
                    <a:cubicBezTo>
                      <a:pt x="4168" y="2633"/>
                      <a:pt x="4202" y="2640"/>
                      <a:pt x="4233" y="2640"/>
                    </a:cubicBezTo>
                    <a:cubicBezTo>
                      <a:pt x="4428" y="2640"/>
                      <a:pt x="4556" y="2356"/>
                      <a:pt x="4347" y="2251"/>
                    </a:cubicBezTo>
                    <a:cubicBezTo>
                      <a:pt x="3800" y="2001"/>
                      <a:pt x="3196" y="1863"/>
                      <a:pt x="2593" y="1863"/>
                    </a:cubicBezTo>
                    <a:cubicBezTo>
                      <a:pt x="2026" y="1863"/>
                      <a:pt x="1459" y="1985"/>
                      <a:pt x="943" y="2251"/>
                    </a:cubicBezTo>
                    <a:cubicBezTo>
                      <a:pt x="1399" y="1248"/>
                      <a:pt x="2219" y="488"/>
                      <a:pt x="3526" y="397"/>
                    </a:cubicBezTo>
                    <a:cubicBezTo>
                      <a:pt x="3791" y="397"/>
                      <a:pt x="3800" y="0"/>
                      <a:pt x="3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520;p81">
                <a:extLst>
                  <a:ext uri="{FF2B5EF4-FFF2-40B4-BE49-F238E27FC236}">
                    <a16:creationId xmlns:a16="http://schemas.microsoft.com/office/drawing/2014/main" xmlns="" id="{DEABD449-C9AF-4D32-9F38-675A8E1F04E4}"/>
                  </a:ext>
                </a:extLst>
              </p:cNvPr>
              <p:cNvSpPr/>
              <p:nvPr/>
            </p:nvSpPr>
            <p:spPr>
              <a:xfrm>
                <a:off x="6323848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749" y="0"/>
                    </a:moveTo>
                    <a:cubicBezTo>
                      <a:pt x="3157" y="0"/>
                      <a:pt x="2539" y="227"/>
                      <a:pt x="1953" y="845"/>
                    </a:cubicBezTo>
                    <a:cubicBezTo>
                      <a:pt x="0" y="2936"/>
                      <a:pt x="2205" y="6595"/>
                      <a:pt x="5661" y="6595"/>
                    </a:cubicBezTo>
                    <a:cubicBezTo>
                      <a:pt x="6023" y="6595"/>
                      <a:pt x="6400" y="6555"/>
                      <a:pt x="6786" y="6468"/>
                    </a:cubicBezTo>
                    <a:lnTo>
                      <a:pt x="6786" y="1696"/>
                    </a:lnTo>
                    <a:cubicBezTo>
                      <a:pt x="6786" y="1696"/>
                      <a:pt x="5368" y="0"/>
                      <a:pt x="374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521;p81">
                <a:extLst>
                  <a:ext uri="{FF2B5EF4-FFF2-40B4-BE49-F238E27FC236}">
                    <a16:creationId xmlns:a16="http://schemas.microsoft.com/office/drawing/2014/main" xmlns="" id="{CA1E190D-C139-4B92-9BAF-4740584E3B5E}"/>
                  </a:ext>
                </a:extLst>
              </p:cNvPr>
              <p:cNvSpPr/>
              <p:nvPr/>
            </p:nvSpPr>
            <p:spPr>
              <a:xfrm>
                <a:off x="6490636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39" y="0"/>
                    </a:moveTo>
                    <a:cubicBezTo>
                      <a:pt x="274" y="0"/>
                      <a:pt x="0" y="547"/>
                      <a:pt x="0" y="1216"/>
                    </a:cubicBezTo>
                    <a:cubicBezTo>
                      <a:pt x="0" y="1915"/>
                      <a:pt x="274" y="2462"/>
                      <a:pt x="639" y="2462"/>
                    </a:cubicBezTo>
                    <a:cubicBezTo>
                      <a:pt x="1003" y="2462"/>
                      <a:pt x="1307" y="1915"/>
                      <a:pt x="1307" y="1216"/>
                    </a:cubicBezTo>
                    <a:cubicBezTo>
                      <a:pt x="1307" y="547"/>
                      <a:pt x="1003" y="0"/>
                      <a:pt x="6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522;p81">
                <a:extLst>
                  <a:ext uri="{FF2B5EF4-FFF2-40B4-BE49-F238E27FC236}">
                    <a16:creationId xmlns:a16="http://schemas.microsoft.com/office/drawing/2014/main" xmlns="" id="{37BC3A60-1B1F-43D2-BC30-76A290A1ABC6}"/>
                  </a:ext>
                </a:extLst>
              </p:cNvPr>
              <p:cNvSpPr/>
              <p:nvPr/>
            </p:nvSpPr>
            <p:spPr>
              <a:xfrm>
                <a:off x="6355842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1003" y="0"/>
                    </a:moveTo>
                    <a:cubicBezTo>
                      <a:pt x="757" y="0"/>
                      <a:pt x="766" y="397"/>
                      <a:pt x="1030" y="397"/>
                    </a:cubicBezTo>
                    <a:cubicBezTo>
                      <a:pt x="2337" y="488"/>
                      <a:pt x="3158" y="1248"/>
                      <a:pt x="3614" y="2251"/>
                    </a:cubicBezTo>
                    <a:cubicBezTo>
                      <a:pt x="3098" y="1985"/>
                      <a:pt x="2531" y="1863"/>
                      <a:pt x="1963" y="1863"/>
                    </a:cubicBezTo>
                    <a:cubicBezTo>
                      <a:pt x="1361" y="1863"/>
                      <a:pt x="757" y="2001"/>
                      <a:pt x="210" y="2251"/>
                    </a:cubicBezTo>
                    <a:cubicBezTo>
                      <a:pt x="0" y="2356"/>
                      <a:pt x="129" y="2640"/>
                      <a:pt x="324" y="2640"/>
                    </a:cubicBezTo>
                    <a:cubicBezTo>
                      <a:pt x="355" y="2640"/>
                      <a:pt x="389" y="2633"/>
                      <a:pt x="422" y="2616"/>
                    </a:cubicBezTo>
                    <a:cubicBezTo>
                      <a:pt x="901" y="2390"/>
                      <a:pt x="1420" y="2274"/>
                      <a:pt x="1934" y="2274"/>
                    </a:cubicBezTo>
                    <a:cubicBezTo>
                      <a:pt x="2596" y="2274"/>
                      <a:pt x="3249" y="2465"/>
                      <a:pt x="3796" y="2859"/>
                    </a:cubicBezTo>
                    <a:cubicBezTo>
                      <a:pt x="3948" y="3406"/>
                      <a:pt x="3979" y="4014"/>
                      <a:pt x="3918" y="4591"/>
                    </a:cubicBezTo>
                    <a:cubicBezTo>
                      <a:pt x="3903" y="4728"/>
                      <a:pt x="3994" y="4797"/>
                      <a:pt x="4093" y="4797"/>
                    </a:cubicBezTo>
                    <a:cubicBezTo>
                      <a:pt x="4192" y="4797"/>
                      <a:pt x="4298" y="4728"/>
                      <a:pt x="4313" y="4591"/>
                    </a:cubicBezTo>
                    <a:cubicBezTo>
                      <a:pt x="4556" y="2312"/>
                      <a:pt x="3432" y="123"/>
                      <a:pt x="1030" y="2"/>
                    </a:cubicBezTo>
                    <a:cubicBezTo>
                      <a:pt x="1021" y="1"/>
                      <a:pt x="1012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523;p81">
                <a:extLst>
                  <a:ext uri="{FF2B5EF4-FFF2-40B4-BE49-F238E27FC236}">
                    <a16:creationId xmlns:a16="http://schemas.microsoft.com/office/drawing/2014/main" xmlns="" id="{FDC023B0-64CA-4B5C-AC87-FF22B0E9A57C}"/>
                  </a:ext>
                </a:extLst>
              </p:cNvPr>
              <p:cNvSpPr/>
              <p:nvPr/>
            </p:nvSpPr>
            <p:spPr>
              <a:xfrm>
                <a:off x="6504884" y="2380940"/>
                <a:ext cx="8242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2" y="1"/>
                      <a:pt x="1" y="92"/>
                      <a:pt x="1" y="214"/>
                    </a:cubicBezTo>
                    <a:cubicBezTo>
                      <a:pt x="1" y="366"/>
                      <a:pt x="92" y="457"/>
                      <a:pt x="213" y="457"/>
                    </a:cubicBezTo>
                    <a:cubicBezTo>
                      <a:pt x="335" y="457"/>
                      <a:pt x="457" y="366"/>
                      <a:pt x="457" y="214"/>
                    </a:cubicBezTo>
                    <a:cubicBezTo>
                      <a:pt x="457" y="92"/>
                      <a:pt x="335" y="1"/>
                      <a:pt x="213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524;p81">
                <a:extLst>
                  <a:ext uri="{FF2B5EF4-FFF2-40B4-BE49-F238E27FC236}">
                    <a16:creationId xmlns:a16="http://schemas.microsoft.com/office/drawing/2014/main" xmlns="" id="{FEBE9DBE-D777-4255-B7DC-746705A40AB1}"/>
                  </a:ext>
                </a:extLst>
              </p:cNvPr>
              <p:cNvSpPr/>
              <p:nvPr/>
            </p:nvSpPr>
            <p:spPr>
              <a:xfrm>
                <a:off x="6527914" y="2373275"/>
                <a:ext cx="82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26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26"/>
                      <a:pt x="213" y="426"/>
                    </a:cubicBezTo>
                    <a:cubicBezTo>
                      <a:pt x="335" y="42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525;p81">
                <a:extLst>
                  <a:ext uri="{FF2B5EF4-FFF2-40B4-BE49-F238E27FC236}">
                    <a16:creationId xmlns:a16="http://schemas.microsoft.com/office/drawing/2014/main" xmlns="" id="{BE9955F5-36E3-41E2-B540-8A985FB2EAE6}"/>
                  </a:ext>
                </a:extLst>
              </p:cNvPr>
              <p:cNvSpPr/>
              <p:nvPr/>
            </p:nvSpPr>
            <p:spPr>
              <a:xfrm>
                <a:off x="6501042" y="2362310"/>
                <a:ext cx="770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7" extrusionOk="0">
                    <a:moveTo>
                      <a:pt x="214" y="0"/>
                    </a:moveTo>
                    <a:cubicBezTo>
                      <a:pt x="92" y="0"/>
                      <a:pt x="1" y="92"/>
                      <a:pt x="1" y="213"/>
                    </a:cubicBezTo>
                    <a:cubicBezTo>
                      <a:pt x="1" y="335"/>
                      <a:pt x="92" y="456"/>
                      <a:pt x="214" y="456"/>
                    </a:cubicBezTo>
                    <a:cubicBezTo>
                      <a:pt x="335" y="456"/>
                      <a:pt x="426" y="335"/>
                      <a:pt x="426" y="213"/>
                    </a:cubicBezTo>
                    <a:cubicBezTo>
                      <a:pt x="426" y="92"/>
                      <a:pt x="335" y="0"/>
                      <a:pt x="21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4526;p81">
              <a:extLst>
                <a:ext uri="{FF2B5EF4-FFF2-40B4-BE49-F238E27FC236}">
                  <a16:creationId xmlns:a16="http://schemas.microsoft.com/office/drawing/2014/main" xmlns="" id="{52312900-4DAB-4E44-83CD-2F4687120F71}"/>
                </a:ext>
              </a:extLst>
            </p:cNvPr>
            <p:cNvSpPr/>
            <p:nvPr/>
          </p:nvSpPr>
          <p:spPr>
            <a:xfrm>
              <a:off x="5666435" y="4251736"/>
              <a:ext cx="2752466" cy="162279"/>
            </a:xfrm>
            <a:custGeom>
              <a:avLst/>
              <a:gdLst/>
              <a:ahLst/>
              <a:cxnLst/>
              <a:rect l="l" t="t" r="r" b="b"/>
              <a:pathLst>
                <a:path w="152618" h="8998" extrusionOk="0">
                  <a:moveTo>
                    <a:pt x="76324" y="1"/>
                  </a:moveTo>
                  <a:cubicBezTo>
                    <a:pt x="34165" y="1"/>
                    <a:pt x="0" y="2007"/>
                    <a:pt x="0" y="4499"/>
                  </a:cubicBezTo>
                  <a:cubicBezTo>
                    <a:pt x="0" y="6992"/>
                    <a:pt x="34165" y="8998"/>
                    <a:pt x="76324" y="8998"/>
                  </a:cubicBezTo>
                  <a:cubicBezTo>
                    <a:pt x="118452" y="8998"/>
                    <a:pt x="152617" y="6992"/>
                    <a:pt x="152617" y="4499"/>
                  </a:cubicBezTo>
                  <a:cubicBezTo>
                    <a:pt x="152617" y="2007"/>
                    <a:pt x="118452" y="1"/>
                    <a:pt x="76324" y="1"/>
                  </a:cubicBezTo>
                  <a:close/>
                </a:path>
              </a:pathLst>
            </a:custGeom>
            <a:solidFill>
              <a:srgbClr val="FFC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527;p81">
              <a:extLst>
                <a:ext uri="{FF2B5EF4-FFF2-40B4-BE49-F238E27FC236}">
                  <a16:creationId xmlns:a16="http://schemas.microsoft.com/office/drawing/2014/main" xmlns="" id="{F508CEA0-F1CC-4FAE-8600-BFBCABF46A34}"/>
                </a:ext>
              </a:extLst>
            </p:cNvPr>
            <p:cNvSpPr/>
            <p:nvPr/>
          </p:nvSpPr>
          <p:spPr>
            <a:xfrm>
              <a:off x="5806766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304" y="0"/>
                  </a:moveTo>
                  <a:cubicBezTo>
                    <a:pt x="1" y="730"/>
                    <a:pt x="153" y="1398"/>
                    <a:pt x="153" y="1398"/>
                  </a:cubicBezTo>
                  <a:lnTo>
                    <a:pt x="13344" y="1398"/>
                  </a:lnTo>
                  <a:lnTo>
                    <a:pt x="13344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28;p81">
              <a:extLst>
                <a:ext uri="{FF2B5EF4-FFF2-40B4-BE49-F238E27FC236}">
                  <a16:creationId xmlns:a16="http://schemas.microsoft.com/office/drawing/2014/main" xmlns="" id="{A8D72254-26AA-4990-B004-9E7D2614EC47}"/>
                </a:ext>
              </a:extLst>
            </p:cNvPr>
            <p:cNvSpPr/>
            <p:nvPr/>
          </p:nvSpPr>
          <p:spPr>
            <a:xfrm>
              <a:off x="5812248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48" y="760"/>
                    <a:pt x="2858" y="851"/>
                  </a:cubicBezTo>
                  <a:cubicBezTo>
                    <a:pt x="1034" y="1064"/>
                    <a:pt x="274" y="1855"/>
                    <a:pt x="0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29;p81">
              <a:extLst>
                <a:ext uri="{FF2B5EF4-FFF2-40B4-BE49-F238E27FC236}">
                  <a16:creationId xmlns:a16="http://schemas.microsoft.com/office/drawing/2014/main" xmlns="" id="{2101B58B-2B4B-4AB2-9D19-73882B91DF9E}"/>
                </a:ext>
              </a:extLst>
            </p:cNvPr>
            <p:cNvSpPr/>
            <p:nvPr/>
          </p:nvSpPr>
          <p:spPr>
            <a:xfrm>
              <a:off x="5904335" y="4166773"/>
              <a:ext cx="144208" cy="131024"/>
            </a:xfrm>
            <a:custGeom>
              <a:avLst/>
              <a:gdLst/>
              <a:ahLst/>
              <a:cxnLst/>
              <a:rect l="l" t="t" r="r" b="b"/>
              <a:pathLst>
                <a:path w="799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799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30;p81">
              <a:extLst>
                <a:ext uri="{FF2B5EF4-FFF2-40B4-BE49-F238E27FC236}">
                  <a16:creationId xmlns:a16="http://schemas.microsoft.com/office/drawing/2014/main" xmlns="" id="{7419CC55-D4C9-4512-9629-C58A3555D9F4}"/>
                </a:ext>
              </a:extLst>
            </p:cNvPr>
            <p:cNvSpPr/>
            <p:nvPr/>
          </p:nvSpPr>
          <p:spPr>
            <a:xfrm>
              <a:off x="6208044" y="4292856"/>
              <a:ext cx="186951" cy="63844"/>
            </a:xfrm>
            <a:custGeom>
              <a:avLst/>
              <a:gdLst/>
              <a:ahLst/>
              <a:cxnLst/>
              <a:rect l="l" t="t" r="r" b="b"/>
              <a:pathLst>
                <a:path w="10366" h="3540" extrusionOk="0">
                  <a:moveTo>
                    <a:pt x="0" y="0"/>
                  </a:moveTo>
                  <a:cubicBezTo>
                    <a:pt x="0" y="183"/>
                    <a:pt x="0" y="365"/>
                    <a:pt x="0" y="517"/>
                  </a:cubicBezTo>
                  <a:cubicBezTo>
                    <a:pt x="61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4" y="3341"/>
                    <a:pt x="4512" y="3539"/>
                    <a:pt x="5912" y="3539"/>
                  </a:cubicBezTo>
                  <a:cubicBezTo>
                    <a:pt x="6670" y="3539"/>
                    <a:pt x="7429" y="3481"/>
                    <a:pt x="8177" y="3374"/>
                  </a:cubicBezTo>
                  <a:cubicBezTo>
                    <a:pt x="8633" y="3314"/>
                    <a:pt x="9058" y="3222"/>
                    <a:pt x="9453" y="3010"/>
                  </a:cubicBezTo>
                  <a:cubicBezTo>
                    <a:pt x="9879" y="2797"/>
                    <a:pt x="10213" y="2463"/>
                    <a:pt x="10304" y="2007"/>
                  </a:cubicBezTo>
                  <a:cubicBezTo>
                    <a:pt x="10365" y="1703"/>
                    <a:pt x="10274" y="1399"/>
                    <a:pt x="10152" y="1125"/>
                  </a:cubicBezTo>
                  <a:cubicBezTo>
                    <a:pt x="9094" y="1776"/>
                    <a:pt x="7649" y="2112"/>
                    <a:pt x="6529" y="2112"/>
                  </a:cubicBezTo>
                  <a:cubicBezTo>
                    <a:pt x="6395" y="2112"/>
                    <a:pt x="6264" y="2108"/>
                    <a:pt x="6140" y="2098"/>
                  </a:cubicBezTo>
                  <a:cubicBezTo>
                    <a:pt x="4620" y="1946"/>
                    <a:pt x="3101" y="1429"/>
                    <a:pt x="1733" y="821"/>
                  </a:cubicBezTo>
                  <a:cubicBezTo>
                    <a:pt x="1186" y="608"/>
                    <a:pt x="638" y="365"/>
                    <a:pt x="122" y="92"/>
                  </a:cubicBezTo>
                  <a:cubicBezTo>
                    <a:pt x="91" y="6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31;p81">
              <a:extLst>
                <a:ext uri="{FF2B5EF4-FFF2-40B4-BE49-F238E27FC236}">
                  <a16:creationId xmlns:a16="http://schemas.microsoft.com/office/drawing/2014/main" xmlns="" id="{57E6677D-3958-49FC-A158-DE717D982CBB}"/>
                </a:ext>
              </a:extLst>
            </p:cNvPr>
            <p:cNvSpPr/>
            <p:nvPr/>
          </p:nvSpPr>
          <p:spPr>
            <a:xfrm>
              <a:off x="6204744" y="4158892"/>
              <a:ext cx="129942" cy="163036"/>
            </a:xfrm>
            <a:custGeom>
              <a:avLst/>
              <a:gdLst/>
              <a:ahLst/>
              <a:cxnLst/>
              <a:rect l="l" t="t" r="r" b="b"/>
              <a:pathLst>
                <a:path w="7205" h="9040" extrusionOk="0">
                  <a:moveTo>
                    <a:pt x="1842" y="0"/>
                  </a:moveTo>
                  <a:cubicBezTo>
                    <a:pt x="1363" y="0"/>
                    <a:pt x="900" y="50"/>
                    <a:pt x="578" y="255"/>
                  </a:cubicBezTo>
                  <a:cubicBezTo>
                    <a:pt x="1" y="620"/>
                    <a:pt x="92" y="1319"/>
                    <a:pt x="153" y="1896"/>
                  </a:cubicBezTo>
                  <a:cubicBezTo>
                    <a:pt x="305" y="3720"/>
                    <a:pt x="214" y="5605"/>
                    <a:pt x="183" y="7428"/>
                  </a:cubicBezTo>
                  <a:cubicBezTo>
                    <a:pt x="244" y="7459"/>
                    <a:pt x="274" y="7489"/>
                    <a:pt x="305" y="7489"/>
                  </a:cubicBezTo>
                  <a:cubicBezTo>
                    <a:pt x="821" y="7763"/>
                    <a:pt x="1369" y="8036"/>
                    <a:pt x="1916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30" y="7155"/>
                    <a:pt x="6171" y="6638"/>
                    <a:pt x="7205" y="6486"/>
                  </a:cubicBezTo>
                  <a:cubicBezTo>
                    <a:pt x="6445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39" y="255"/>
                    <a:pt x="3679" y="164"/>
                    <a:pt x="3618" y="103"/>
                  </a:cubicBezTo>
                  <a:cubicBezTo>
                    <a:pt x="3527" y="42"/>
                    <a:pt x="3405" y="42"/>
                    <a:pt x="3284" y="42"/>
                  </a:cubicBezTo>
                  <a:cubicBezTo>
                    <a:pt x="3236" y="44"/>
                    <a:pt x="3187" y="45"/>
                    <a:pt x="3136" y="45"/>
                  </a:cubicBezTo>
                  <a:cubicBezTo>
                    <a:pt x="2762" y="45"/>
                    <a:pt x="2295" y="0"/>
                    <a:pt x="184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32;p81">
              <a:extLst>
                <a:ext uri="{FF2B5EF4-FFF2-40B4-BE49-F238E27FC236}">
                  <a16:creationId xmlns:a16="http://schemas.microsoft.com/office/drawing/2014/main" xmlns="" id="{66A241EE-7B99-4EBA-9B9E-1485F76190CD}"/>
                </a:ext>
              </a:extLst>
            </p:cNvPr>
            <p:cNvSpPr/>
            <p:nvPr/>
          </p:nvSpPr>
          <p:spPr>
            <a:xfrm>
              <a:off x="6277660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2" y="0"/>
                  </a:moveTo>
                  <a:cubicBezTo>
                    <a:pt x="2128" y="152"/>
                    <a:pt x="487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5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1" y="1854"/>
                    <a:pt x="5988" y="1642"/>
                    <a:pt x="5806" y="1490"/>
                  </a:cubicBezTo>
                  <a:cubicBezTo>
                    <a:pt x="5380" y="1125"/>
                    <a:pt x="4864" y="912"/>
                    <a:pt x="4377" y="669"/>
                  </a:cubicBezTo>
                  <a:cubicBezTo>
                    <a:pt x="3952" y="487"/>
                    <a:pt x="3526" y="243"/>
                    <a:pt x="316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33;p81">
              <a:extLst>
                <a:ext uri="{FF2B5EF4-FFF2-40B4-BE49-F238E27FC236}">
                  <a16:creationId xmlns:a16="http://schemas.microsoft.com/office/drawing/2014/main" xmlns="" id="{6EA0D943-8689-4718-9CB1-A0786A69B91F}"/>
                </a:ext>
              </a:extLst>
            </p:cNvPr>
            <p:cNvSpPr/>
            <p:nvPr/>
          </p:nvSpPr>
          <p:spPr>
            <a:xfrm>
              <a:off x="6267632" y="4259473"/>
              <a:ext cx="54718" cy="29884"/>
            </a:xfrm>
            <a:custGeom>
              <a:avLst/>
              <a:gdLst/>
              <a:ahLst/>
              <a:cxnLst/>
              <a:rect l="l" t="t" r="r" b="b"/>
              <a:pathLst>
                <a:path w="3034" h="1657" extrusionOk="0">
                  <a:moveTo>
                    <a:pt x="277" y="1453"/>
                  </a:moveTo>
                  <a:lnTo>
                    <a:pt x="277" y="1453"/>
                  </a:lnTo>
                  <a:cubicBezTo>
                    <a:pt x="279" y="1454"/>
                    <a:pt x="281" y="1455"/>
                    <a:pt x="283" y="1456"/>
                  </a:cubicBezTo>
                  <a:cubicBezTo>
                    <a:pt x="283" y="1460"/>
                    <a:pt x="283" y="1463"/>
                    <a:pt x="283" y="1467"/>
                  </a:cubicBezTo>
                  <a:lnTo>
                    <a:pt x="283" y="1467"/>
                  </a:lnTo>
                  <a:cubicBezTo>
                    <a:pt x="281" y="1462"/>
                    <a:pt x="279" y="1458"/>
                    <a:pt x="277" y="1453"/>
                  </a:cubicBezTo>
                  <a:close/>
                  <a:moveTo>
                    <a:pt x="2326" y="1"/>
                  </a:moveTo>
                  <a:cubicBezTo>
                    <a:pt x="1473" y="1"/>
                    <a:pt x="684" y="571"/>
                    <a:pt x="161" y="1244"/>
                  </a:cubicBezTo>
                  <a:cubicBezTo>
                    <a:pt x="144" y="1278"/>
                    <a:pt x="78" y="1351"/>
                    <a:pt x="41" y="1425"/>
                  </a:cubicBezTo>
                  <a:lnTo>
                    <a:pt x="41" y="1425"/>
                  </a:lnTo>
                  <a:cubicBezTo>
                    <a:pt x="43" y="1422"/>
                    <a:pt x="50" y="1415"/>
                    <a:pt x="70" y="1396"/>
                  </a:cubicBezTo>
                  <a:cubicBezTo>
                    <a:pt x="73" y="1396"/>
                    <a:pt x="75" y="1396"/>
                    <a:pt x="77" y="1396"/>
                  </a:cubicBezTo>
                  <a:lnTo>
                    <a:pt x="77" y="1396"/>
                  </a:lnTo>
                  <a:cubicBezTo>
                    <a:pt x="65" y="1403"/>
                    <a:pt x="53" y="1413"/>
                    <a:pt x="41" y="1425"/>
                  </a:cubicBezTo>
                  <a:lnTo>
                    <a:pt x="41" y="1425"/>
                  </a:lnTo>
                  <a:cubicBezTo>
                    <a:pt x="41" y="1425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40" y="1426"/>
                    <a:pt x="40" y="1426"/>
                    <a:pt x="40" y="1426"/>
                  </a:cubicBezTo>
                  <a:cubicBezTo>
                    <a:pt x="40" y="1426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12" y="1481"/>
                    <a:pt x="0" y="1538"/>
                    <a:pt x="40" y="1578"/>
                  </a:cubicBezTo>
                  <a:cubicBezTo>
                    <a:pt x="59" y="1636"/>
                    <a:pt x="90" y="1657"/>
                    <a:pt x="134" y="1657"/>
                  </a:cubicBezTo>
                  <a:cubicBezTo>
                    <a:pt x="159" y="1657"/>
                    <a:pt x="189" y="1650"/>
                    <a:pt x="222" y="1639"/>
                  </a:cubicBezTo>
                  <a:cubicBezTo>
                    <a:pt x="222" y="1639"/>
                    <a:pt x="252" y="1639"/>
                    <a:pt x="252" y="1608"/>
                  </a:cubicBezTo>
                  <a:cubicBezTo>
                    <a:pt x="271" y="1590"/>
                    <a:pt x="283" y="1569"/>
                    <a:pt x="288" y="1547"/>
                  </a:cubicBezTo>
                  <a:lnTo>
                    <a:pt x="288" y="1547"/>
                  </a:lnTo>
                  <a:cubicBezTo>
                    <a:pt x="313" y="1544"/>
                    <a:pt x="315" y="1515"/>
                    <a:pt x="344" y="1487"/>
                  </a:cubicBezTo>
                  <a:cubicBezTo>
                    <a:pt x="374" y="1426"/>
                    <a:pt x="404" y="1396"/>
                    <a:pt x="465" y="1335"/>
                  </a:cubicBezTo>
                  <a:cubicBezTo>
                    <a:pt x="648" y="1122"/>
                    <a:pt x="830" y="940"/>
                    <a:pt x="1012" y="788"/>
                  </a:cubicBezTo>
                  <a:cubicBezTo>
                    <a:pt x="1397" y="493"/>
                    <a:pt x="1850" y="283"/>
                    <a:pt x="2319" y="283"/>
                  </a:cubicBezTo>
                  <a:cubicBezTo>
                    <a:pt x="2480" y="283"/>
                    <a:pt x="2643" y="308"/>
                    <a:pt x="2806" y="362"/>
                  </a:cubicBezTo>
                  <a:cubicBezTo>
                    <a:pt x="2824" y="368"/>
                    <a:pt x="2841" y="371"/>
                    <a:pt x="2856" y="371"/>
                  </a:cubicBezTo>
                  <a:cubicBezTo>
                    <a:pt x="2998" y="371"/>
                    <a:pt x="3034" y="143"/>
                    <a:pt x="2897" y="89"/>
                  </a:cubicBezTo>
                  <a:cubicBezTo>
                    <a:pt x="2705" y="28"/>
                    <a:pt x="2514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34;p81">
              <a:extLst>
                <a:ext uri="{FF2B5EF4-FFF2-40B4-BE49-F238E27FC236}">
                  <a16:creationId xmlns:a16="http://schemas.microsoft.com/office/drawing/2014/main" xmlns="" id="{39A8F3F1-DAC1-4D38-AF84-1B0B543957CB}"/>
                </a:ext>
              </a:extLst>
            </p:cNvPr>
            <p:cNvSpPr/>
            <p:nvPr/>
          </p:nvSpPr>
          <p:spPr>
            <a:xfrm>
              <a:off x="6249705" y="4234297"/>
              <a:ext cx="55602" cy="30118"/>
            </a:xfrm>
            <a:custGeom>
              <a:avLst/>
              <a:gdLst/>
              <a:ahLst/>
              <a:cxnLst/>
              <a:rect l="l" t="t" r="r" b="b"/>
              <a:pathLst>
                <a:path w="3083" h="1670" extrusionOk="0">
                  <a:moveTo>
                    <a:pt x="122" y="1393"/>
                  </a:moveTo>
                  <a:cubicBezTo>
                    <a:pt x="125" y="1395"/>
                    <a:pt x="129" y="1397"/>
                    <a:pt x="132" y="1398"/>
                  </a:cubicBezTo>
                  <a:lnTo>
                    <a:pt x="132" y="1398"/>
                  </a:lnTo>
                  <a:cubicBezTo>
                    <a:pt x="119" y="1405"/>
                    <a:pt x="105" y="1413"/>
                    <a:pt x="91" y="1424"/>
                  </a:cubicBezTo>
                  <a:cubicBezTo>
                    <a:pt x="91" y="1424"/>
                    <a:pt x="91" y="1424"/>
                    <a:pt x="122" y="1393"/>
                  </a:cubicBezTo>
                  <a:close/>
                  <a:moveTo>
                    <a:pt x="335" y="1576"/>
                  </a:moveTo>
                  <a:cubicBezTo>
                    <a:pt x="335" y="1586"/>
                    <a:pt x="331" y="1589"/>
                    <a:pt x="328" y="1589"/>
                  </a:cubicBezTo>
                  <a:cubicBezTo>
                    <a:pt x="321" y="1589"/>
                    <a:pt x="314" y="1576"/>
                    <a:pt x="335" y="1576"/>
                  </a:cubicBezTo>
                  <a:close/>
                  <a:moveTo>
                    <a:pt x="2364" y="1"/>
                  </a:moveTo>
                  <a:cubicBezTo>
                    <a:pt x="1513" y="1"/>
                    <a:pt x="739" y="590"/>
                    <a:pt x="213" y="1241"/>
                  </a:cubicBezTo>
                  <a:cubicBezTo>
                    <a:pt x="152" y="1333"/>
                    <a:pt x="0" y="1485"/>
                    <a:pt x="61" y="1606"/>
                  </a:cubicBezTo>
                  <a:cubicBezTo>
                    <a:pt x="99" y="1644"/>
                    <a:pt x="136" y="1670"/>
                    <a:pt x="181" y="1670"/>
                  </a:cubicBezTo>
                  <a:cubicBezTo>
                    <a:pt x="209" y="1670"/>
                    <a:pt x="239" y="1660"/>
                    <a:pt x="274" y="1636"/>
                  </a:cubicBezTo>
                  <a:lnTo>
                    <a:pt x="304" y="1636"/>
                  </a:lnTo>
                  <a:cubicBezTo>
                    <a:pt x="328" y="1606"/>
                    <a:pt x="341" y="1575"/>
                    <a:pt x="343" y="1545"/>
                  </a:cubicBezTo>
                  <a:lnTo>
                    <a:pt x="343" y="1545"/>
                  </a:lnTo>
                  <a:cubicBezTo>
                    <a:pt x="352" y="1528"/>
                    <a:pt x="365" y="1515"/>
                    <a:pt x="365" y="1515"/>
                  </a:cubicBezTo>
                  <a:cubicBezTo>
                    <a:pt x="426" y="1424"/>
                    <a:pt x="456" y="1393"/>
                    <a:pt x="517" y="1333"/>
                  </a:cubicBezTo>
                  <a:cubicBezTo>
                    <a:pt x="669" y="1120"/>
                    <a:pt x="851" y="937"/>
                    <a:pt x="1064" y="785"/>
                  </a:cubicBezTo>
                  <a:cubicBezTo>
                    <a:pt x="1449" y="491"/>
                    <a:pt x="1902" y="281"/>
                    <a:pt x="2371" y="281"/>
                  </a:cubicBezTo>
                  <a:cubicBezTo>
                    <a:pt x="2532" y="281"/>
                    <a:pt x="2695" y="306"/>
                    <a:pt x="2857" y="360"/>
                  </a:cubicBezTo>
                  <a:cubicBezTo>
                    <a:pt x="2875" y="366"/>
                    <a:pt x="2892" y="369"/>
                    <a:pt x="2908" y="369"/>
                  </a:cubicBezTo>
                  <a:cubicBezTo>
                    <a:pt x="3049" y="369"/>
                    <a:pt x="3083" y="141"/>
                    <a:pt x="2918" y="86"/>
                  </a:cubicBezTo>
                  <a:cubicBezTo>
                    <a:pt x="2731" y="28"/>
                    <a:pt x="2546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35;p81">
              <a:extLst>
                <a:ext uri="{FF2B5EF4-FFF2-40B4-BE49-F238E27FC236}">
                  <a16:creationId xmlns:a16="http://schemas.microsoft.com/office/drawing/2014/main" xmlns="" id="{46645069-8C86-4C7A-BCA3-0E579894D70C}"/>
                </a:ext>
              </a:extLst>
            </p:cNvPr>
            <p:cNvSpPr/>
            <p:nvPr/>
          </p:nvSpPr>
          <p:spPr>
            <a:xfrm>
              <a:off x="6243123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300" y="1455"/>
                  </a:moveTo>
                  <a:cubicBezTo>
                    <a:pt x="301" y="1456"/>
                    <a:pt x="303" y="1456"/>
                    <a:pt x="304" y="1457"/>
                  </a:cubicBezTo>
                  <a:cubicBezTo>
                    <a:pt x="304" y="1460"/>
                    <a:pt x="304" y="1463"/>
                    <a:pt x="304" y="1466"/>
                  </a:cubicBezTo>
                  <a:lnTo>
                    <a:pt x="304" y="1466"/>
                  </a:lnTo>
                  <a:cubicBezTo>
                    <a:pt x="303" y="1462"/>
                    <a:pt x="302" y="1459"/>
                    <a:pt x="300" y="1455"/>
                  </a:cubicBezTo>
                  <a:close/>
                  <a:moveTo>
                    <a:pt x="2331" y="1"/>
                  </a:moveTo>
                  <a:cubicBezTo>
                    <a:pt x="1494" y="1"/>
                    <a:pt x="706" y="571"/>
                    <a:pt x="183" y="1244"/>
                  </a:cubicBezTo>
                  <a:cubicBezTo>
                    <a:pt x="154" y="1273"/>
                    <a:pt x="103" y="1331"/>
                    <a:pt x="66" y="1393"/>
                  </a:cubicBezTo>
                  <a:lnTo>
                    <a:pt x="66" y="1393"/>
                  </a:lnTo>
                  <a:cubicBezTo>
                    <a:pt x="64" y="1394"/>
                    <a:pt x="63" y="1395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1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4" y="1639"/>
                  </a:cubicBezTo>
                  <a:cubicBezTo>
                    <a:pt x="244" y="1639"/>
                    <a:pt x="274" y="1639"/>
                    <a:pt x="274" y="1609"/>
                  </a:cubicBezTo>
                  <a:cubicBezTo>
                    <a:pt x="293" y="1590"/>
                    <a:pt x="304" y="1569"/>
                    <a:pt x="310" y="1548"/>
                  </a:cubicBezTo>
                  <a:lnTo>
                    <a:pt x="310" y="1548"/>
                  </a:lnTo>
                  <a:cubicBezTo>
                    <a:pt x="335" y="1544"/>
                    <a:pt x="335" y="1516"/>
                    <a:pt x="335" y="1487"/>
                  </a:cubicBezTo>
                  <a:cubicBezTo>
                    <a:pt x="396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2" y="284"/>
                    <a:pt x="2665" y="308"/>
                    <a:pt x="2827" y="362"/>
                  </a:cubicBezTo>
                  <a:cubicBezTo>
                    <a:pt x="2845" y="368"/>
                    <a:pt x="2862" y="371"/>
                    <a:pt x="2878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702" y="29"/>
                    <a:pt x="2515" y="1"/>
                    <a:pt x="2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36;p81">
              <a:extLst>
                <a:ext uri="{FF2B5EF4-FFF2-40B4-BE49-F238E27FC236}">
                  <a16:creationId xmlns:a16="http://schemas.microsoft.com/office/drawing/2014/main" xmlns="" id="{CE0AF616-EA39-4391-8B70-FDEA0550BD9E}"/>
                </a:ext>
              </a:extLst>
            </p:cNvPr>
            <p:cNvSpPr/>
            <p:nvPr/>
          </p:nvSpPr>
          <p:spPr>
            <a:xfrm>
              <a:off x="5915300" y="4234297"/>
              <a:ext cx="44078" cy="24455"/>
            </a:xfrm>
            <a:custGeom>
              <a:avLst/>
              <a:gdLst/>
              <a:ahLst/>
              <a:cxnLst/>
              <a:rect l="l" t="t" r="r" b="b"/>
              <a:pathLst>
                <a:path w="2444" h="1356" extrusionOk="0">
                  <a:moveTo>
                    <a:pt x="347" y="184"/>
                  </a:moveTo>
                  <a:cubicBezTo>
                    <a:pt x="352" y="192"/>
                    <a:pt x="358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5" y="56"/>
                    <a:pt x="214" y="56"/>
                  </a:cubicBezTo>
                  <a:cubicBezTo>
                    <a:pt x="210" y="56"/>
                    <a:pt x="208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8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9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37;p81">
              <a:extLst>
                <a:ext uri="{FF2B5EF4-FFF2-40B4-BE49-F238E27FC236}">
                  <a16:creationId xmlns:a16="http://schemas.microsoft.com/office/drawing/2014/main" xmlns="" id="{3E54CE65-A3EB-4A11-A710-5BC303E0F964}"/>
                </a:ext>
              </a:extLst>
            </p:cNvPr>
            <p:cNvSpPr/>
            <p:nvPr/>
          </p:nvSpPr>
          <p:spPr>
            <a:xfrm>
              <a:off x="5933949" y="4218083"/>
              <a:ext cx="44060" cy="24744"/>
            </a:xfrm>
            <a:custGeom>
              <a:avLst/>
              <a:gdLst/>
              <a:ahLst/>
              <a:cxnLst/>
              <a:rect l="l" t="t" r="r" b="b"/>
              <a:pathLst>
                <a:path w="2443" h="1372" extrusionOk="0">
                  <a:moveTo>
                    <a:pt x="349" y="205"/>
                  </a:moveTo>
                  <a:cubicBezTo>
                    <a:pt x="353" y="212"/>
                    <a:pt x="358" y="219"/>
                    <a:pt x="365" y="225"/>
                  </a:cubicBezTo>
                  <a:cubicBezTo>
                    <a:pt x="365" y="237"/>
                    <a:pt x="357" y="252"/>
                    <a:pt x="345" y="268"/>
                  </a:cubicBezTo>
                  <a:lnTo>
                    <a:pt x="345" y="268"/>
                  </a:lnTo>
                  <a:cubicBezTo>
                    <a:pt x="350" y="248"/>
                    <a:pt x="351" y="226"/>
                    <a:pt x="349" y="205"/>
                  </a:cubicBezTo>
                  <a:close/>
                  <a:moveTo>
                    <a:pt x="682" y="1"/>
                  </a:moveTo>
                  <a:cubicBezTo>
                    <a:pt x="529" y="1"/>
                    <a:pt x="380" y="16"/>
                    <a:pt x="244" y="43"/>
                  </a:cubicBezTo>
                  <a:cubicBezTo>
                    <a:pt x="213" y="73"/>
                    <a:pt x="152" y="73"/>
                    <a:pt x="122" y="104"/>
                  </a:cubicBezTo>
                  <a:cubicBezTo>
                    <a:pt x="0" y="165"/>
                    <a:pt x="61" y="377"/>
                    <a:pt x="213" y="377"/>
                  </a:cubicBezTo>
                  <a:cubicBezTo>
                    <a:pt x="249" y="377"/>
                    <a:pt x="278" y="366"/>
                    <a:pt x="299" y="347"/>
                  </a:cubicBezTo>
                  <a:lnTo>
                    <a:pt x="304" y="347"/>
                  </a:lnTo>
                  <a:cubicBezTo>
                    <a:pt x="335" y="317"/>
                    <a:pt x="365" y="317"/>
                    <a:pt x="426" y="317"/>
                  </a:cubicBezTo>
                  <a:lnTo>
                    <a:pt x="456" y="317"/>
                  </a:lnTo>
                  <a:cubicBezTo>
                    <a:pt x="487" y="286"/>
                    <a:pt x="517" y="286"/>
                    <a:pt x="547" y="286"/>
                  </a:cubicBezTo>
                  <a:lnTo>
                    <a:pt x="730" y="286"/>
                  </a:lnTo>
                  <a:cubicBezTo>
                    <a:pt x="1064" y="317"/>
                    <a:pt x="1399" y="408"/>
                    <a:pt x="1672" y="621"/>
                  </a:cubicBezTo>
                  <a:cubicBezTo>
                    <a:pt x="1885" y="803"/>
                    <a:pt x="2037" y="1046"/>
                    <a:pt x="2158" y="1289"/>
                  </a:cubicBezTo>
                  <a:cubicBezTo>
                    <a:pt x="2178" y="1347"/>
                    <a:pt x="2216" y="1372"/>
                    <a:pt x="2256" y="1372"/>
                  </a:cubicBezTo>
                  <a:cubicBezTo>
                    <a:pt x="2343" y="1372"/>
                    <a:pt x="2443" y="1262"/>
                    <a:pt x="2402" y="1137"/>
                  </a:cubicBezTo>
                  <a:cubicBezTo>
                    <a:pt x="2158" y="651"/>
                    <a:pt x="1763" y="256"/>
                    <a:pt x="1247" y="73"/>
                  </a:cubicBezTo>
                  <a:cubicBezTo>
                    <a:pt x="1062" y="23"/>
                    <a:pt x="869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38;p81">
              <a:extLst>
                <a:ext uri="{FF2B5EF4-FFF2-40B4-BE49-F238E27FC236}">
                  <a16:creationId xmlns:a16="http://schemas.microsoft.com/office/drawing/2014/main" xmlns="" id="{CC9B3475-A2B2-4416-9D8E-5CD3E6E96C66}"/>
                </a:ext>
              </a:extLst>
            </p:cNvPr>
            <p:cNvSpPr/>
            <p:nvPr/>
          </p:nvSpPr>
          <p:spPr>
            <a:xfrm>
              <a:off x="5952579" y="4198118"/>
              <a:ext cx="44078" cy="24437"/>
            </a:xfrm>
            <a:custGeom>
              <a:avLst/>
              <a:gdLst/>
              <a:ahLst/>
              <a:cxnLst/>
              <a:rect l="l" t="t" r="r" b="b"/>
              <a:pathLst>
                <a:path w="2444" h="1355" extrusionOk="0">
                  <a:moveTo>
                    <a:pt x="347" y="184"/>
                  </a:moveTo>
                  <a:cubicBezTo>
                    <a:pt x="352" y="192"/>
                    <a:pt x="357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4" y="56"/>
                    <a:pt x="214" y="56"/>
                  </a:cubicBezTo>
                  <a:cubicBezTo>
                    <a:pt x="210" y="56"/>
                    <a:pt x="207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7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8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39;p81">
              <a:extLst>
                <a:ext uri="{FF2B5EF4-FFF2-40B4-BE49-F238E27FC236}">
                  <a16:creationId xmlns:a16="http://schemas.microsoft.com/office/drawing/2014/main" xmlns="" id="{14F46AA5-7860-4245-A095-3756DF6725DF}"/>
                </a:ext>
              </a:extLst>
            </p:cNvPr>
            <p:cNvSpPr/>
            <p:nvPr/>
          </p:nvSpPr>
          <p:spPr>
            <a:xfrm>
              <a:off x="6148836" y="3535260"/>
              <a:ext cx="187492" cy="646338"/>
            </a:xfrm>
            <a:custGeom>
              <a:avLst/>
              <a:gdLst/>
              <a:ahLst/>
              <a:cxnLst/>
              <a:rect l="l" t="t" r="r" b="b"/>
              <a:pathLst>
                <a:path w="10396" h="35838" extrusionOk="0">
                  <a:moveTo>
                    <a:pt x="9180" y="1"/>
                  </a:moveTo>
                  <a:cubicBezTo>
                    <a:pt x="6991" y="1"/>
                    <a:pt x="0" y="9636"/>
                    <a:pt x="0" y="9636"/>
                  </a:cubicBezTo>
                  <a:lnTo>
                    <a:pt x="1338" y="35837"/>
                  </a:lnTo>
                  <a:lnTo>
                    <a:pt x="10396" y="35503"/>
                  </a:lnTo>
                  <a:cubicBezTo>
                    <a:pt x="10396" y="35503"/>
                    <a:pt x="9697" y="1"/>
                    <a:pt x="9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40;p81">
              <a:extLst>
                <a:ext uri="{FF2B5EF4-FFF2-40B4-BE49-F238E27FC236}">
                  <a16:creationId xmlns:a16="http://schemas.microsoft.com/office/drawing/2014/main" xmlns="" id="{02D8D265-1A38-46F7-BED9-7283D500DCFC}"/>
                </a:ext>
              </a:extLst>
            </p:cNvPr>
            <p:cNvSpPr/>
            <p:nvPr/>
          </p:nvSpPr>
          <p:spPr>
            <a:xfrm>
              <a:off x="5842944" y="3391088"/>
              <a:ext cx="268631" cy="794334"/>
            </a:xfrm>
            <a:custGeom>
              <a:avLst/>
              <a:gdLst/>
              <a:ahLst/>
              <a:cxnLst/>
              <a:rect l="l" t="t" r="r" b="b"/>
              <a:pathLst>
                <a:path w="14895" h="44044" extrusionOk="0">
                  <a:moveTo>
                    <a:pt x="1" y="1"/>
                  </a:moveTo>
                  <a:lnTo>
                    <a:pt x="3071" y="44044"/>
                  </a:lnTo>
                  <a:lnTo>
                    <a:pt x="11399" y="44044"/>
                  </a:lnTo>
                  <a:lnTo>
                    <a:pt x="14895" y="10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41;p81">
              <a:extLst>
                <a:ext uri="{FF2B5EF4-FFF2-40B4-BE49-F238E27FC236}">
                  <a16:creationId xmlns:a16="http://schemas.microsoft.com/office/drawing/2014/main" xmlns="" id="{A94BF89E-076B-4F79-AD48-3ED726787095}"/>
                </a:ext>
              </a:extLst>
            </p:cNvPr>
            <p:cNvSpPr/>
            <p:nvPr/>
          </p:nvSpPr>
          <p:spPr>
            <a:xfrm>
              <a:off x="5791959" y="3186066"/>
              <a:ext cx="101447" cy="349212"/>
            </a:xfrm>
            <a:custGeom>
              <a:avLst/>
              <a:gdLst/>
              <a:ahLst/>
              <a:cxnLst/>
              <a:rect l="l" t="t" r="r" b="b"/>
              <a:pathLst>
                <a:path w="5625" h="19363" extrusionOk="0">
                  <a:moveTo>
                    <a:pt x="5624" y="1"/>
                  </a:moveTo>
                  <a:lnTo>
                    <a:pt x="1" y="2554"/>
                  </a:lnTo>
                  <a:lnTo>
                    <a:pt x="4287" y="19363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42;p81">
              <a:extLst>
                <a:ext uri="{FF2B5EF4-FFF2-40B4-BE49-F238E27FC236}">
                  <a16:creationId xmlns:a16="http://schemas.microsoft.com/office/drawing/2014/main" xmlns="" id="{B05F7188-0EDD-4E61-826E-BFDEB4E45482}"/>
                </a:ext>
              </a:extLst>
            </p:cNvPr>
            <p:cNvSpPr/>
            <p:nvPr/>
          </p:nvSpPr>
          <p:spPr>
            <a:xfrm>
              <a:off x="5545276" y="2676938"/>
              <a:ext cx="657304" cy="571890"/>
            </a:xfrm>
            <a:custGeom>
              <a:avLst/>
              <a:gdLst/>
              <a:ahLst/>
              <a:cxnLst/>
              <a:rect l="l" t="t" r="r" b="b"/>
              <a:pathLst>
                <a:path w="36446" h="31710" extrusionOk="0">
                  <a:moveTo>
                    <a:pt x="23793" y="1"/>
                  </a:moveTo>
                  <a:cubicBezTo>
                    <a:pt x="23367" y="1"/>
                    <a:pt x="22934" y="9"/>
                    <a:pt x="22494" y="24"/>
                  </a:cubicBezTo>
                  <a:cubicBezTo>
                    <a:pt x="8937" y="632"/>
                    <a:pt x="1" y="18899"/>
                    <a:pt x="3192" y="26985"/>
                  </a:cubicBezTo>
                  <a:cubicBezTo>
                    <a:pt x="4675" y="30705"/>
                    <a:pt x="7922" y="31710"/>
                    <a:pt x="11066" y="31710"/>
                  </a:cubicBezTo>
                  <a:cubicBezTo>
                    <a:pt x="14754" y="31710"/>
                    <a:pt x="18300" y="30328"/>
                    <a:pt x="18694" y="30328"/>
                  </a:cubicBezTo>
                  <a:cubicBezTo>
                    <a:pt x="18694" y="30328"/>
                    <a:pt x="27934" y="28808"/>
                    <a:pt x="35412" y="25890"/>
                  </a:cubicBezTo>
                  <a:cubicBezTo>
                    <a:pt x="35442" y="25769"/>
                    <a:pt x="35442" y="25617"/>
                    <a:pt x="35473" y="25465"/>
                  </a:cubicBezTo>
                  <a:cubicBezTo>
                    <a:pt x="36445" y="21453"/>
                    <a:pt x="35929" y="17136"/>
                    <a:pt x="34470" y="13246"/>
                  </a:cubicBezTo>
                  <a:cubicBezTo>
                    <a:pt x="32980" y="9355"/>
                    <a:pt x="30579" y="5890"/>
                    <a:pt x="27843" y="2790"/>
                  </a:cubicBezTo>
                  <a:cubicBezTo>
                    <a:pt x="26962" y="1817"/>
                    <a:pt x="26050" y="875"/>
                    <a:pt x="25047" y="24"/>
                  </a:cubicBezTo>
                  <a:cubicBezTo>
                    <a:pt x="24637" y="9"/>
                    <a:pt x="24219" y="1"/>
                    <a:pt x="23793" y="1"/>
                  </a:cubicBezTo>
                  <a:close/>
                </a:path>
              </a:pathLst>
            </a:custGeom>
            <a:solidFill>
              <a:srgbClr val="A7E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43;p81">
              <a:extLst>
                <a:ext uri="{FF2B5EF4-FFF2-40B4-BE49-F238E27FC236}">
                  <a16:creationId xmlns:a16="http://schemas.microsoft.com/office/drawing/2014/main" xmlns="" id="{1ED9ADB0-4BF8-46E1-BCA0-076905572B24}"/>
                </a:ext>
              </a:extLst>
            </p:cNvPr>
            <p:cNvSpPr/>
            <p:nvPr/>
          </p:nvSpPr>
          <p:spPr>
            <a:xfrm>
              <a:off x="5808407" y="2992010"/>
              <a:ext cx="385949" cy="158456"/>
            </a:xfrm>
            <a:custGeom>
              <a:avLst/>
              <a:gdLst/>
              <a:ahLst/>
              <a:cxnLst/>
              <a:rect l="l" t="t" r="r" b="b"/>
              <a:pathLst>
                <a:path w="21400" h="8786" extrusionOk="0">
                  <a:moveTo>
                    <a:pt x="21399" y="1"/>
                  </a:moveTo>
                  <a:lnTo>
                    <a:pt x="1" y="274"/>
                  </a:lnTo>
                  <a:lnTo>
                    <a:pt x="1" y="6293"/>
                  </a:lnTo>
                  <a:lnTo>
                    <a:pt x="2250" y="8785"/>
                  </a:lnTo>
                  <a:lnTo>
                    <a:pt x="4651" y="4378"/>
                  </a:lnTo>
                  <a:lnTo>
                    <a:pt x="21399" y="2280"/>
                  </a:lnTo>
                  <a:lnTo>
                    <a:pt x="21399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44;p81">
              <a:extLst>
                <a:ext uri="{FF2B5EF4-FFF2-40B4-BE49-F238E27FC236}">
                  <a16:creationId xmlns:a16="http://schemas.microsoft.com/office/drawing/2014/main" xmlns="" id="{6820BEE6-222B-49C3-B59F-9ED8E3A17AD0}"/>
                </a:ext>
              </a:extLst>
            </p:cNvPr>
            <p:cNvSpPr/>
            <p:nvPr/>
          </p:nvSpPr>
          <p:spPr>
            <a:xfrm>
              <a:off x="5996981" y="2677353"/>
              <a:ext cx="376625" cy="466529"/>
            </a:xfrm>
            <a:custGeom>
              <a:avLst/>
              <a:gdLst/>
              <a:ahLst/>
              <a:cxnLst/>
              <a:rect l="l" t="t" r="r" b="b"/>
              <a:pathLst>
                <a:path w="20883" h="25868" extrusionOk="0">
                  <a:moveTo>
                    <a:pt x="1" y="1"/>
                  </a:moveTo>
                  <a:cubicBezTo>
                    <a:pt x="1004" y="852"/>
                    <a:pt x="1916" y="1794"/>
                    <a:pt x="2797" y="2767"/>
                  </a:cubicBezTo>
                  <a:cubicBezTo>
                    <a:pt x="5533" y="5867"/>
                    <a:pt x="7934" y="9332"/>
                    <a:pt x="9424" y="13223"/>
                  </a:cubicBezTo>
                  <a:cubicBezTo>
                    <a:pt x="10883" y="17113"/>
                    <a:pt x="11399" y="21399"/>
                    <a:pt x="10427" y="25442"/>
                  </a:cubicBezTo>
                  <a:cubicBezTo>
                    <a:pt x="10396" y="25594"/>
                    <a:pt x="10396" y="25746"/>
                    <a:pt x="10366" y="25867"/>
                  </a:cubicBezTo>
                  <a:cubicBezTo>
                    <a:pt x="16141" y="23618"/>
                    <a:pt x="20883" y="20548"/>
                    <a:pt x="19545" y="16657"/>
                  </a:cubicBezTo>
                  <a:cubicBezTo>
                    <a:pt x="16688" y="8299"/>
                    <a:pt x="11703" y="487"/>
                    <a:pt x="1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45;p81">
              <a:extLst>
                <a:ext uri="{FF2B5EF4-FFF2-40B4-BE49-F238E27FC236}">
                  <a16:creationId xmlns:a16="http://schemas.microsoft.com/office/drawing/2014/main" xmlns="" id="{45150DA6-8A8C-45FF-8E69-EA572CC94D3B}"/>
                </a:ext>
              </a:extLst>
            </p:cNvPr>
            <p:cNvSpPr/>
            <p:nvPr/>
          </p:nvSpPr>
          <p:spPr>
            <a:xfrm>
              <a:off x="5484769" y="1953951"/>
              <a:ext cx="759472" cy="432822"/>
            </a:xfrm>
            <a:custGeom>
              <a:avLst/>
              <a:gdLst/>
              <a:ahLst/>
              <a:cxnLst/>
              <a:rect l="l" t="t" r="r" b="b"/>
              <a:pathLst>
                <a:path w="42111" h="23999" extrusionOk="0">
                  <a:moveTo>
                    <a:pt x="30872" y="0"/>
                  </a:moveTo>
                  <a:cubicBezTo>
                    <a:pt x="28494" y="0"/>
                    <a:pt x="25471" y="390"/>
                    <a:pt x="21593" y="1175"/>
                  </a:cubicBezTo>
                  <a:cubicBezTo>
                    <a:pt x="21016" y="1144"/>
                    <a:pt x="20460" y="1129"/>
                    <a:pt x="19923" y="1129"/>
                  </a:cubicBezTo>
                  <a:cubicBezTo>
                    <a:pt x="0" y="1129"/>
                    <a:pt x="7020" y="21998"/>
                    <a:pt x="7642" y="23212"/>
                  </a:cubicBezTo>
                  <a:cubicBezTo>
                    <a:pt x="7980" y="23843"/>
                    <a:pt x="8716" y="23998"/>
                    <a:pt x="9360" y="23998"/>
                  </a:cubicBezTo>
                  <a:cubicBezTo>
                    <a:pt x="9988" y="23998"/>
                    <a:pt x="10529" y="23850"/>
                    <a:pt x="10529" y="23850"/>
                  </a:cubicBezTo>
                  <a:cubicBezTo>
                    <a:pt x="10529" y="23850"/>
                    <a:pt x="12687" y="12513"/>
                    <a:pt x="15332" y="10993"/>
                  </a:cubicBezTo>
                  <a:cubicBezTo>
                    <a:pt x="15461" y="10918"/>
                    <a:pt x="15630" y="10883"/>
                    <a:pt x="15835" y="10883"/>
                  </a:cubicBezTo>
                  <a:cubicBezTo>
                    <a:pt x="19682" y="10883"/>
                    <a:pt x="36150" y="23349"/>
                    <a:pt x="39363" y="23349"/>
                  </a:cubicBezTo>
                  <a:cubicBezTo>
                    <a:pt x="39474" y="23349"/>
                    <a:pt x="39570" y="23334"/>
                    <a:pt x="39648" y="23303"/>
                  </a:cubicBezTo>
                  <a:cubicBezTo>
                    <a:pt x="42110" y="22330"/>
                    <a:pt x="41350" y="12300"/>
                    <a:pt x="39648" y="6312"/>
                  </a:cubicBezTo>
                  <a:cubicBezTo>
                    <a:pt x="38457" y="2121"/>
                    <a:pt x="36417" y="0"/>
                    <a:pt x="30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46;p81">
              <a:extLst>
                <a:ext uri="{FF2B5EF4-FFF2-40B4-BE49-F238E27FC236}">
                  <a16:creationId xmlns:a16="http://schemas.microsoft.com/office/drawing/2014/main" xmlns="" id="{19E28BDD-A219-43CC-875E-03BE1A85575F}"/>
                </a:ext>
              </a:extLst>
            </p:cNvPr>
            <p:cNvSpPr/>
            <p:nvPr/>
          </p:nvSpPr>
          <p:spPr>
            <a:xfrm>
              <a:off x="5651088" y="2089701"/>
              <a:ext cx="484600" cy="645184"/>
            </a:xfrm>
            <a:custGeom>
              <a:avLst/>
              <a:gdLst/>
              <a:ahLst/>
              <a:cxnLst/>
              <a:rect l="l" t="t" r="r" b="b"/>
              <a:pathLst>
                <a:path w="26870" h="35774" extrusionOk="0">
                  <a:moveTo>
                    <a:pt x="10152" y="1"/>
                  </a:moveTo>
                  <a:cubicBezTo>
                    <a:pt x="9737" y="1891"/>
                    <a:pt x="8378" y="3711"/>
                    <a:pt x="6963" y="3711"/>
                  </a:cubicBezTo>
                  <a:cubicBezTo>
                    <a:pt x="6513" y="3711"/>
                    <a:pt x="6057" y="3527"/>
                    <a:pt x="5623" y="3101"/>
                  </a:cubicBezTo>
                  <a:cubicBezTo>
                    <a:pt x="5552" y="4478"/>
                    <a:pt x="4776" y="5985"/>
                    <a:pt x="4049" y="5985"/>
                  </a:cubicBezTo>
                  <a:cubicBezTo>
                    <a:pt x="3845" y="5985"/>
                    <a:pt x="3645" y="5866"/>
                    <a:pt x="3465" y="5593"/>
                  </a:cubicBezTo>
                  <a:cubicBezTo>
                    <a:pt x="3009" y="7600"/>
                    <a:pt x="1034" y="10214"/>
                    <a:pt x="0" y="11521"/>
                  </a:cubicBezTo>
                  <a:lnTo>
                    <a:pt x="882" y="19940"/>
                  </a:lnTo>
                  <a:cubicBezTo>
                    <a:pt x="1437" y="25381"/>
                    <a:pt x="6103" y="29442"/>
                    <a:pt x="11466" y="29442"/>
                  </a:cubicBezTo>
                  <a:cubicBezTo>
                    <a:pt x="11675" y="29442"/>
                    <a:pt x="11886" y="29436"/>
                    <a:pt x="12098" y="29424"/>
                  </a:cubicBezTo>
                  <a:lnTo>
                    <a:pt x="12918" y="32949"/>
                  </a:lnTo>
                  <a:lnTo>
                    <a:pt x="10061" y="34682"/>
                  </a:lnTo>
                  <a:cubicBezTo>
                    <a:pt x="11164" y="35097"/>
                    <a:pt x="13350" y="35773"/>
                    <a:pt x="15940" y="35773"/>
                  </a:cubicBezTo>
                  <a:cubicBezTo>
                    <a:pt x="18276" y="35773"/>
                    <a:pt x="20941" y="35223"/>
                    <a:pt x="23435" y="33436"/>
                  </a:cubicBezTo>
                  <a:cubicBezTo>
                    <a:pt x="23466" y="33375"/>
                    <a:pt x="23496" y="33314"/>
                    <a:pt x="23496" y="33253"/>
                  </a:cubicBezTo>
                  <a:lnTo>
                    <a:pt x="23496" y="33253"/>
                  </a:lnTo>
                  <a:cubicBezTo>
                    <a:pt x="22944" y="33335"/>
                    <a:pt x="22382" y="33384"/>
                    <a:pt x="21826" y="33384"/>
                  </a:cubicBezTo>
                  <a:cubicBezTo>
                    <a:pt x="20512" y="33384"/>
                    <a:pt x="19232" y="33110"/>
                    <a:pt x="18207" y="32342"/>
                  </a:cubicBezTo>
                  <a:cubicBezTo>
                    <a:pt x="17143" y="31521"/>
                    <a:pt x="16566" y="30335"/>
                    <a:pt x="16171" y="29120"/>
                  </a:cubicBezTo>
                  <a:cubicBezTo>
                    <a:pt x="16111" y="28879"/>
                    <a:pt x="15339" y="25379"/>
                    <a:pt x="15671" y="25379"/>
                  </a:cubicBezTo>
                  <a:cubicBezTo>
                    <a:pt x="15675" y="25379"/>
                    <a:pt x="15680" y="25380"/>
                    <a:pt x="15684" y="25381"/>
                  </a:cubicBezTo>
                  <a:cubicBezTo>
                    <a:pt x="16505" y="25584"/>
                    <a:pt x="17358" y="25686"/>
                    <a:pt x="18210" y="25686"/>
                  </a:cubicBezTo>
                  <a:cubicBezTo>
                    <a:pt x="21306" y="25686"/>
                    <a:pt x="24396" y="24348"/>
                    <a:pt x="25897" y="21703"/>
                  </a:cubicBezTo>
                  <a:cubicBezTo>
                    <a:pt x="26870" y="20001"/>
                    <a:pt x="26840" y="18572"/>
                    <a:pt x="26444" y="16840"/>
                  </a:cubicBezTo>
                  <a:cubicBezTo>
                    <a:pt x="26080" y="15198"/>
                    <a:pt x="25624" y="13557"/>
                    <a:pt x="25077" y="11977"/>
                  </a:cubicBezTo>
                  <a:cubicBezTo>
                    <a:pt x="24043" y="11369"/>
                    <a:pt x="23162" y="10548"/>
                    <a:pt x="22523" y="9545"/>
                  </a:cubicBezTo>
                  <a:cubicBezTo>
                    <a:pt x="21627" y="10179"/>
                    <a:pt x="20604" y="10457"/>
                    <a:pt x="19578" y="10457"/>
                  </a:cubicBezTo>
                  <a:cubicBezTo>
                    <a:pt x="17507" y="10457"/>
                    <a:pt x="15424" y="9327"/>
                    <a:pt x="14347" y="7721"/>
                  </a:cubicBezTo>
                  <a:cubicBezTo>
                    <a:pt x="13496" y="6445"/>
                    <a:pt x="13253" y="4621"/>
                    <a:pt x="12918" y="2979"/>
                  </a:cubicBezTo>
                  <a:cubicBezTo>
                    <a:pt x="12158" y="2736"/>
                    <a:pt x="11064" y="2007"/>
                    <a:pt x="1015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47;p81">
              <a:extLst>
                <a:ext uri="{FF2B5EF4-FFF2-40B4-BE49-F238E27FC236}">
                  <a16:creationId xmlns:a16="http://schemas.microsoft.com/office/drawing/2014/main" xmlns="" id="{3A1BF0C1-FB00-45B5-9F1D-256A55F1C6C6}"/>
                </a:ext>
              </a:extLst>
            </p:cNvPr>
            <p:cNvSpPr/>
            <p:nvPr/>
          </p:nvSpPr>
          <p:spPr>
            <a:xfrm>
              <a:off x="5884064" y="2143968"/>
              <a:ext cx="311933" cy="547921"/>
            </a:xfrm>
            <a:custGeom>
              <a:avLst/>
              <a:gdLst/>
              <a:ahLst/>
              <a:cxnLst/>
              <a:rect l="l" t="t" r="r" b="b"/>
              <a:pathLst>
                <a:path w="17296" h="30381" extrusionOk="0">
                  <a:moveTo>
                    <a:pt x="0" y="1"/>
                  </a:moveTo>
                  <a:cubicBezTo>
                    <a:pt x="335" y="1642"/>
                    <a:pt x="578" y="3436"/>
                    <a:pt x="1429" y="4743"/>
                  </a:cubicBezTo>
                  <a:cubicBezTo>
                    <a:pt x="2505" y="6326"/>
                    <a:pt x="4585" y="7449"/>
                    <a:pt x="6654" y="7449"/>
                  </a:cubicBezTo>
                  <a:cubicBezTo>
                    <a:pt x="7682" y="7449"/>
                    <a:pt x="8707" y="7172"/>
                    <a:pt x="9605" y="6536"/>
                  </a:cubicBezTo>
                  <a:cubicBezTo>
                    <a:pt x="10244" y="7539"/>
                    <a:pt x="11125" y="8390"/>
                    <a:pt x="12159" y="8968"/>
                  </a:cubicBezTo>
                  <a:cubicBezTo>
                    <a:pt x="12706" y="10548"/>
                    <a:pt x="13162" y="12189"/>
                    <a:pt x="13526" y="13831"/>
                  </a:cubicBezTo>
                  <a:cubicBezTo>
                    <a:pt x="13922" y="15563"/>
                    <a:pt x="13466" y="17326"/>
                    <a:pt x="12493" y="19028"/>
                  </a:cubicBezTo>
                  <a:cubicBezTo>
                    <a:pt x="10999" y="21620"/>
                    <a:pt x="8070" y="22633"/>
                    <a:pt x="5249" y="22633"/>
                  </a:cubicBezTo>
                  <a:cubicBezTo>
                    <a:pt x="4397" y="22633"/>
                    <a:pt x="3556" y="22541"/>
                    <a:pt x="2766" y="22372"/>
                  </a:cubicBezTo>
                  <a:cubicBezTo>
                    <a:pt x="2763" y="22371"/>
                    <a:pt x="2760" y="22371"/>
                    <a:pt x="2757" y="22371"/>
                  </a:cubicBezTo>
                  <a:cubicBezTo>
                    <a:pt x="2415" y="22371"/>
                    <a:pt x="3192" y="25900"/>
                    <a:pt x="3253" y="26111"/>
                  </a:cubicBezTo>
                  <a:cubicBezTo>
                    <a:pt x="3648" y="27326"/>
                    <a:pt x="4225" y="28542"/>
                    <a:pt x="5289" y="29333"/>
                  </a:cubicBezTo>
                  <a:cubicBezTo>
                    <a:pt x="6301" y="30112"/>
                    <a:pt x="7561" y="30381"/>
                    <a:pt x="8857" y="30381"/>
                  </a:cubicBezTo>
                  <a:cubicBezTo>
                    <a:pt x="9430" y="30381"/>
                    <a:pt x="10010" y="30328"/>
                    <a:pt x="10578" y="30244"/>
                  </a:cubicBezTo>
                  <a:cubicBezTo>
                    <a:pt x="10639" y="30062"/>
                    <a:pt x="10669" y="29940"/>
                    <a:pt x="10669" y="29940"/>
                  </a:cubicBezTo>
                  <a:lnTo>
                    <a:pt x="7842" y="28694"/>
                  </a:lnTo>
                  <a:lnTo>
                    <a:pt x="6991" y="25624"/>
                  </a:lnTo>
                  <a:lnTo>
                    <a:pt x="7235" y="25594"/>
                  </a:lnTo>
                  <a:cubicBezTo>
                    <a:pt x="13040" y="24986"/>
                    <a:pt x="17295" y="19728"/>
                    <a:pt x="16688" y="13922"/>
                  </a:cubicBezTo>
                  <a:lnTo>
                    <a:pt x="16140" y="8603"/>
                  </a:lnTo>
                  <a:cubicBezTo>
                    <a:pt x="12493" y="8116"/>
                    <a:pt x="8937" y="1127"/>
                    <a:pt x="8937" y="1125"/>
                  </a:cubicBezTo>
                  <a:lnTo>
                    <a:pt x="8937" y="1125"/>
                  </a:lnTo>
                  <a:cubicBezTo>
                    <a:pt x="8937" y="1127"/>
                    <a:pt x="10365" y="5381"/>
                    <a:pt x="8937" y="5624"/>
                  </a:cubicBezTo>
                  <a:cubicBezTo>
                    <a:pt x="8875" y="5634"/>
                    <a:pt x="8812" y="5639"/>
                    <a:pt x="8748" y="5639"/>
                  </a:cubicBezTo>
                  <a:cubicBezTo>
                    <a:pt x="7322" y="5639"/>
                    <a:pt x="5291" y="3164"/>
                    <a:pt x="5289" y="3162"/>
                  </a:cubicBezTo>
                  <a:lnTo>
                    <a:pt x="5289" y="3162"/>
                  </a:lnTo>
                  <a:cubicBezTo>
                    <a:pt x="5291" y="3164"/>
                    <a:pt x="7142" y="5503"/>
                    <a:pt x="5289" y="6110"/>
                  </a:cubicBezTo>
                  <a:cubicBezTo>
                    <a:pt x="5207" y="6137"/>
                    <a:pt x="5123" y="6150"/>
                    <a:pt x="5039" y="6150"/>
                  </a:cubicBezTo>
                  <a:cubicBezTo>
                    <a:pt x="3201" y="6150"/>
                    <a:pt x="1034" y="92"/>
                    <a:pt x="1034" y="92"/>
                  </a:cubicBezTo>
                  <a:cubicBezTo>
                    <a:pt x="1034" y="92"/>
                    <a:pt x="927" y="115"/>
                    <a:pt x="745" y="115"/>
                  </a:cubicBezTo>
                  <a:cubicBezTo>
                    <a:pt x="563" y="115"/>
                    <a:pt x="304" y="92"/>
                    <a:pt x="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48;p81">
              <a:extLst>
                <a:ext uri="{FF2B5EF4-FFF2-40B4-BE49-F238E27FC236}">
                  <a16:creationId xmlns:a16="http://schemas.microsoft.com/office/drawing/2014/main" xmlns="" id="{BE305B70-15CE-4E89-877F-1B06FF87B5DB}"/>
                </a:ext>
              </a:extLst>
            </p:cNvPr>
            <p:cNvSpPr/>
            <p:nvPr/>
          </p:nvSpPr>
          <p:spPr>
            <a:xfrm>
              <a:off x="5544735" y="2349603"/>
              <a:ext cx="133766" cy="109635"/>
            </a:xfrm>
            <a:custGeom>
              <a:avLst/>
              <a:gdLst/>
              <a:ahLst/>
              <a:cxnLst/>
              <a:rect l="l" t="t" r="r" b="b"/>
              <a:pathLst>
                <a:path w="7417" h="6079" extrusionOk="0">
                  <a:moveTo>
                    <a:pt x="3972" y="0"/>
                  </a:moveTo>
                  <a:cubicBezTo>
                    <a:pt x="3470" y="0"/>
                    <a:pt x="2909" y="139"/>
                    <a:pt x="2310" y="514"/>
                  </a:cubicBezTo>
                  <a:cubicBezTo>
                    <a:pt x="0" y="1973"/>
                    <a:pt x="1672" y="5164"/>
                    <a:pt x="4317" y="5894"/>
                  </a:cubicBezTo>
                  <a:cubicBezTo>
                    <a:pt x="4790" y="6025"/>
                    <a:pt x="5194" y="6078"/>
                    <a:pt x="5537" y="6078"/>
                  </a:cubicBezTo>
                  <a:cubicBezTo>
                    <a:pt x="7110" y="6078"/>
                    <a:pt x="7417" y="4952"/>
                    <a:pt x="7417" y="4952"/>
                  </a:cubicBezTo>
                  <a:lnTo>
                    <a:pt x="6323" y="1091"/>
                  </a:lnTo>
                  <a:cubicBezTo>
                    <a:pt x="6323" y="1091"/>
                    <a:pt x="5381" y="0"/>
                    <a:pt x="397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49;p81">
              <a:extLst>
                <a:ext uri="{FF2B5EF4-FFF2-40B4-BE49-F238E27FC236}">
                  <a16:creationId xmlns:a16="http://schemas.microsoft.com/office/drawing/2014/main" xmlns="" id="{3DCA4568-DC10-4F8F-9910-DC716CBEE1F8}"/>
                </a:ext>
              </a:extLst>
            </p:cNvPr>
            <p:cNvSpPr/>
            <p:nvPr/>
          </p:nvSpPr>
          <p:spPr>
            <a:xfrm>
              <a:off x="6093468" y="2313479"/>
              <a:ext cx="205040" cy="119265"/>
            </a:xfrm>
            <a:custGeom>
              <a:avLst/>
              <a:gdLst/>
              <a:ahLst/>
              <a:cxnLst/>
              <a:rect l="l" t="t" r="r" b="b"/>
              <a:pathLst>
                <a:path w="11369" h="6613" extrusionOk="0">
                  <a:moveTo>
                    <a:pt x="8146" y="1"/>
                  </a:moveTo>
                  <a:cubicBezTo>
                    <a:pt x="5982" y="1"/>
                    <a:pt x="3435" y="2547"/>
                    <a:pt x="3435" y="2547"/>
                  </a:cubicBezTo>
                  <a:cubicBezTo>
                    <a:pt x="3435" y="2547"/>
                    <a:pt x="0" y="5708"/>
                    <a:pt x="5077" y="6529"/>
                  </a:cubicBezTo>
                  <a:cubicBezTo>
                    <a:pt x="5418" y="6586"/>
                    <a:pt x="5742" y="6613"/>
                    <a:pt x="6050" y="6613"/>
                  </a:cubicBezTo>
                  <a:cubicBezTo>
                    <a:pt x="10346" y="6613"/>
                    <a:pt x="11368" y="1402"/>
                    <a:pt x="9241" y="268"/>
                  </a:cubicBezTo>
                  <a:cubicBezTo>
                    <a:pt x="8898" y="80"/>
                    <a:pt x="8528" y="1"/>
                    <a:pt x="814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50;p81">
              <a:extLst>
                <a:ext uri="{FF2B5EF4-FFF2-40B4-BE49-F238E27FC236}">
                  <a16:creationId xmlns:a16="http://schemas.microsoft.com/office/drawing/2014/main" xmlns="" id="{7142BE4C-9DA4-43C0-9633-12E457BC96EA}"/>
                </a:ext>
              </a:extLst>
            </p:cNvPr>
            <p:cNvSpPr/>
            <p:nvPr/>
          </p:nvSpPr>
          <p:spPr>
            <a:xfrm>
              <a:off x="5634081" y="2015198"/>
              <a:ext cx="540545" cy="283925"/>
            </a:xfrm>
            <a:custGeom>
              <a:avLst/>
              <a:gdLst/>
              <a:ahLst/>
              <a:cxnLst/>
              <a:rect l="l" t="t" r="r" b="b"/>
              <a:pathLst>
                <a:path w="29972" h="15743" extrusionOk="0">
                  <a:moveTo>
                    <a:pt x="18766" y="1"/>
                  </a:moveTo>
                  <a:cubicBezTo>
                    <a:pt x="18400" y="1"/>
                    <a:pt x="18032" y="20"/>
                    <a:pt x="17661" y="59"/>
                  </a:cubicBezTo>
                  <a:lnTo>
                    <a:pt x="10062" y="849"/>
                  </a:lnTo>
                  <a:cubicBezTo>
                    <a:pt x="4256" y="1457"/>
                    <a:pt x="1" y="6715"/>
                    <a:pt x="609" y="12521"/>
                  </a:cubicBezTo>
                  <a:lnTo>
                    <a:pt x="943" y="15652"/>
                  </a:lnTo>
                  <a:cubicBezTo>
                    <a:pt x="2007" y="14345"/>
                    <a:pt x="3952" y="11731"/>
                    <a:pt x="4408" y="9724"/>
                  </a:cubicBezTo>
                  <a:cubicBezTo>
                    <a:pt x="4588" y="9997"/>
                    <a:pt x="4788" y="10116"/>
                    <a:pt x="4992" y="10116"/>
                  </a:cubicBezTo>
                  <a:cubicBezTo>
                    <a:pt x="5719" y="10116"/>
                    <a:pt x="6495" y="8609"/>
                    <a:pt x="6566" y="7232"/>
                  </a:cubicBezTo>
                  <a:cubicBezTo>
                    <a:pt x="7000" y="7658"/>
                    <a:pt x="7456" y="7842"/>
                    <a:pt x="7906" y="7842"/>
                  </a:cubicBezTo>
                  <a:cubicBezTo>
                    <a:pt x="9321" y="7842"/>
                    <a:pt x="10680" y="6022"/>
                    <a:pt x="11095" y="4132"/>
                  </a:cubicBezTo>
                  <a:cubicBezTo>
                    <a:pt x="12378" y="6962"/>
                    <a:pt x="14026" y="7251"/>
                    <a:pt x="14645" y="7251"/>
                  </a:cubicBezTo>
                  <a:cubicBezTo>
                    <a:pt x="14804" y="7251"/>
                    <a:pt x="14895" y="7232"/>
                    <a:pt x="14895" y="7232"/>
                  </a:cubicBezTo>
                  <a:cubicBezTo>
                    <a:pt x="14895" y="7232"/>
                    <a:pt x="17062" y="13290"/>
                    <a:pt x="18900" y="13290"/>
                  </a:cubicBezTo>
                  <a:cubicBezTo>
                    <a:pt x="18984" y="13290"/>
                    <a:pt x="19068" y="13277"/>
                    <a:pt x="19150" y="13250"/>
                  </a:cubicBezTo>
                  <a:cubicBezTo>
                    <a:pt x="21003" y="12643"/>
                    <a:pt x="19152" y="10304"/>
                    <a:pt x="19150" y="10302"/>
                  </a:cubicBezTo>
                  <a:lnTo>
                    <a:pt x="19150" y="10302"/>
                  </a:lnTo>
                  <a:cubicBezTo>
                    <a:pt x="19152" y="10304"/>
                    <a:pt x="21183" y="12779"/>
                    <a:pt x="22609" y="12779"/>
                  </a:cubicBezTo>
                  <a:cubicBezTo>
                    <a:pt x="22673" y="12779"/>
                    <a:pt x="22736" y="12774"/>
                    <a:pt x="22798" y="12764"/>
                  </a:cubicBezTo>
                  <a:cubicBezTo>
                    <a:pt x="24226" y="12521"/>
                    <a:pt x="22798" y="8267"/>
                    <a:pt x="22798" y="8265"/>
                  </a:cubicBezTo>
                  <a:lnTo>
                    <a:pt x="22798" y="8265"/>
                  </a:lnTo>
                  <a:cubicBezTo>
                    <a:pt x="22798" y="8267"/>
                    <a:pt x="26354" y="15256"/>
                    <a:pt x="29971" y="15743"/>
                  </a:cubicBezTo>
                  <a:lnTo>
                    <a:pt x="29333" y="9512"/>
                  </a:lnTo>
                  <a:cubicBezTo>
                    <a:pt x="28764" y="4077"/>
                    <a:pt x="24119" y="1"/>
                    <a:pt x="18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51;p81">
              <a:extLst>
                <a:ext uri="{FF2B5EF4-FFF2-40B4-BE49-F238E27FC236}">
                  <a16:creationId xmlns:a16="http://schemas.microsoft.com/office/drawing/2014/main" xmlns="" id="{345448A8-B03C-427E-86BB-061F9D7721CE}"/>
                </a:ext>
              </a:extLst>
            </p:cNvPr>
            <p:cNvSpPr/>
            <p:nvPr/>
          </p:nvSpPr>
          <p:spPr>
            <a:xfrm>
              <a:off x="6033578" y="2414627"/>
              <a:ext cx="111026" cy="111049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1125" y="1"/>
                  </a:moveTo>
                  <a:cubicBezTo>
                    <a:pt x="487" y="1"/>
                    <a:pt x="1" y="487"/>
                    <a:pt x="1" y="1125"/>
                  </a:cubicBezTo>
                  <a:cubicBezTo>
                    <a:pt x="1" y="1733"/>
                    <a:pt x="487" y="2250"/>
                    <a:pt x="1125" y="2250"/>
                  </a:cubicBezTo>
                  <a:cubicBezTo>
                    <a:pt x="1733" y="2250"/>
                    <a:pt x="2250" y="1733"/>
                    <a:pt x="2250" y="1125"/>
                  </a:cubicBezTo>
                  <a:cubicBezTo>
                    <a:pt x="225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52;p81">
              <a:extLst>
                <a:ext uri="{FF2B5EF4-FFF2-40B4-BE49-F238E27FC236}">
                  <a16:creationId xmlns:a16="http://schemas.microsoft.com/office/drawing/2014/main" xmlns="" id="{99A9D305-F6AB-4C45-91EF-AF593ADE2A1A}"/>
                </a:ext>
              </a:extLst>
            </p:cNvPr>
            <p:cNvSpPr/>
            <p:nvPr/>
          </p:nvSpPr>
          <p:spPr>
            <a:xfrm>
              <a:off x="5861448" y="1845146"/>
              <a:ext cx="127327" cy="155768"/>
            </a:xfrm>
            <a:custGeom>
              <a:avLst/>
              <a:gdLst/>
              <a:ahLst/>
              <a:cxnLst/>
              <a:rect l="l" t="t" r="r" b="b"/>
              <a:pathLst>
                <a:path w="7060" h="8637" extrusionOk="0">
                  <a:moveTo>
                    <a:pt x="2085" y="0"/>
                  </a:moveTo>
                  <a:cubicBezTo>
                    <a:pt x="0" y="0"/>
                    <a:pt x="890" y="8150"/>
                    <a:pt x="890" y="8150"/>
                  </a:cubicBezTo>
                  <a:lnTo>
                    <a:pt x="707" y="8637"/>
                  </a:lnTo>
                  <a:cubicBezTo>
                    <a:pt x="707" y="8637"/>
                    <a:pt x="7060" y="4594"/>
                    <a:pt x="5388" y="3621"/>
                  </a:cubicBezTo>
                  <a:cubicBezTo>
                    <a:pt x="5224" y="3528"/>
                    <a:pt x="5057" y="3485"/>
                    <a:pt x="4890" y="3485"/>
                  </a:cubicBezTo>
                  <a:cubicBezTo>
                    <a:pt x="3323" y="3485"/>
                    <a:pt x="1710" y="7208"/>
                    <a:pt x="1710" y="7208"/>
                  </a:cubicBezTo>
                  <a:cubicBezTo>
                    <a:pt x="1710" y="7208"/>
                    <a:pt x="4355" y="247"/>
                    <a:pt x="2166" y="4"/>
                  </a:cubicBezTo>
                  <a:cubicBezTo>
                    <a:pt x="2139" y="2"/>
                    <a:pt x="2112" y="0"/>
                    <a:pt x="2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53;p81">
              <a:extLst>
                <a:ext uri="{FF2B5EF4-FFF2-40B4-BE49-F238E27FC236}">
                  <a16:creationId xmlns:a16="http://schemas.microsoft.com/office/drawing/2014/main" xmlns="" id="{D84D83D3-B382-458B-93DF-2F33A9DB7D0D}"/>
                </a:ext>
              </a:extLst>
            </p:cNvPr>
            <p:cNvSpPr/>
            <p:nvPr/>
          </p:nvSpPr>
          <p:spPr>
            <a:xfrm>
              <a:off x="6044683" y="237418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74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54;p81">
              <a:extLst>
                <a:ext uri="{FF2B5EF4-FFF2-40B4-BE49-F238E27FC236}">
                  <a16:creationId xmlns:a16="http://schemas.microsoft.com/office/drawing/2014/main" xmlns="" id="{2066CAF2-F2BE-4E66-BA9F-254B57C68839}"/>
                </a:ext>
              </a:extLst>
            </p:cNvPr>
            <p:cNvSpPr/>
            <p:nvPr/>
          </p:nvSpPr>
          <p:spPr>
            <a:xfrm>
              <a:off x="5733122" y="2439840"/>
              <a:ext cx="115498" cy="113953"/>
            </a:xfrm>
            <a:custGeom>
              <a:avLst/>
              <a:gdLst/>
              <a:ahLst/>
              <a:cxnLst/>
              <a:rect l="l" t="t" r="r" b="b"/>
              <a:pathLst>
                <a:path w="2250" h="2220" extrusionOk="0">
                  <a:moveTo>
                    <a:pt x="1125" y="0"/>
                  </a:moveTo>
                  <a:cubicBezTo>
                    <a:pt x="517" y="0"/>
                    <a:pt x="0" y="487"/>
                    <a:pt x="0" y="1125"/>
                  </a:cubicBezTo>
                  <a:cubicBezTo>
                    <a:pt x="0" y="1733"/>
                    <a:pt x="517" y="2219"/>
                    <a:pt x="1125" y="2219"/>
                  </a:cubicBezTo>
                  <a:cubicBezTo>
                    <a:pt x="1763" y="2219"/>
                    <a:pt x="2250" y="1733"/>
                    <a:pt x="2250" y="1125"/>
                  </a:cubicBezTo>
                  <a:cubicBezTo>
                    <a:pt x="2250" y="487"/>
                    <a:pt x="1763" y="0"/>
                    <a:pt x="11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55;p81">
              <a:extLst>
                <a:ext uri="{FF2B5EF4-FFF2-40B4-BE49-F238E27FC236}">
                  <a16:creationId xmlns:a16="http://schemas.microsoft.com/office/drawing/2014/main" xmlns="" id="{1C8DF73A-ED4E-449C-9BDB-1A7E46CCE9BE}"/>
                </a:ext>
              </a:extLst>
            </p:cNvPr>
            <p:cNvSpPr/>
            <p:nvPr/>
          </p:nvSpPr>
          <p:spPr>
            <a:xfrm>
              <a:off x="5760722" y="239501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43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56;p81">
              <a:extLst>
                <a:ext uri="{FF2B5EF4-FFF2-40B4-BE49-F238E27FC236}">
                  <a16:creationId xmlns:a16="http://schemas.microsoft.com/office/drawing/2014/main" xmlns="" id="{AD164F7E-0174-4FE7-AEFF-685602706D45}"/>
                </a:ext>
              </a:extLst>
            </p:cNvPr>
            <p:cNvSpPr/>
            <p:nvPr/>
          </p:nvSpPr>
          <p:spPr>
            <a:xfrm>
              <a:off x="5948755" y="2283757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7"/>
                    <a:pt x="4255" y="11977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57;p81">
              <a:extLst>
                <a:ext uri="{FF2B5EF4-FFF2-40B4-BE49-F238E27FC236}">
                  <a16:creationId xmlns:a16="http://schemas.microsoft.com/office/drawing/2014/main" xmlns="" id="{2C5DAD26-86F6-46FC-8707-CDD4AB7936D1}"/>
                </a:ext>
              </a:extLst>
            </p:cNvPr>
            <p:cNvSpPr/>
            <p:nvPr/>
          </p:nvSpPr>
          <p:spPr>
            <a:xfrm>
              <a:off x="5814248" y="2478772"/>
              <a:ext cx="100545" cy="67180"/>
            </a:xfrm>
            <a:custGeom>
              <a:avLst/>
              <a:gdLst/>
              <a:ahLst/>
              <a:cxnLst/>
              <a:rect l="l" t="t" r="r" b="b"/>
              <a:pathLst>
                <a:path w="5575" h="3725" extrusionOk="0">
                  <a:moveTo>
                    <a:pt x="332" y="0"/>
                  </a:moveTo>
                  <a:cubicBezTo>
                    <a:pt x="313" y="0"/>
                    <a:pt x="294" y="2"/>
                    <a:pt x="274" y="6"/>
                  </a:cubicBezTo>
                  <a:cubicBezTo>
                    <a:pt x="122" y="67"/>
                    <a:pt x="1" y="219"/>
                    <a:pt x="61" y="371"/>
                  </a:cubicBezTo>
                  <a:cubicBezTo>
                    <a:pt x="639" y="1738"/>
                    <a:pt x="1764" y="3045"/>
                    <a:pt x="3192" y="3532"/>
                  </a:cubicBezTo>
                  <a:cubicBezTo>
                    <a:pt x="3585" y="3663"/>
                    <a:pt x="4000" y="3724"/>
                    <a:pt x="4424" y="3724"/>
                  </a:cubicBezTo>
                  <a:cubicBezTo>
                    <a:pt x="4690" y="3724"/>
                    <a:pt x="4959" y="3700"/>
                    <a:pt x="5229" y="3653"/>
                  </a:cubicBezTo>
                  <a:cubicBezTo>
                    <a:pt x="5574" y="3596"/>
                    <a:pt x="5456" y="3101"/>
                    <a:pt x="5132" y="3101"/>
                  </a:cubicBezTo>
                  <a:cubicBezTo>
                    <a:pt x="5114" y="3101"/>
                    <a:pt x="5096" y="3103"/>
                    <a:pt x="5077" y="3106"/>
                  </a:cubicBezTo>
                  <a:cubicBezTo>
                    <a:pt x="4872" y="3143"/>
                    <a:pt x="4671" y="3160"/>
                    <a:pt x="4476" y="3160"/>
                  </a:cubicBezTo>
                  <a:cubicBezTo>
                    <a:pt x="2870" y="3160"/>
                    <a:pt x="1580" y="1995"/>
                    <a:pt x="821" y="614"/>
                  </a:cubicBezTo>
                  <a:cubicBezTo>
                    <a:pt x="761" y="492"/>
                    <a:pt x="700" y="401"/>
                    <a:pt x="639" y="279"/>
                  </a:cubicBezTo>
                  <a:cubicBezTo>
                    <a:pt x="639" y="258"/>
                    <a:pt x="593" y="159"/>
                    <a:pt x="588" y="159"/>
                  </a:cubicBezTo>
                  <a:lnTo>
                    <a:pt x="588" y="159"/>
                  </a:lnTo>
                  <a:cubicBezTo>
                    <a:pt x="586" y="159"/>
                    <a:pt x="591" y="175"/>
                    <a:pt x="609" y="219"/>
                  </a:cubicBezTo>
                  <a:cubicBezTo>
                    <a:pt x="556" y="86"/>
                    <a:pt x="457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58;p81">
              <a:extLst>
                <a:ext uri="{FF2B5EF4-FFF2-40B4-BE49-F238E27FC236}">
                  <a16:creationId xmlns:a16="http://schemas.microsoft.com/office/drawing/2014/main" xmlns="" id="{12F50771-8BB5-458A-B5B0-949E06838DCF}"/>
                </a:ext>
              </a:extLst>
            </p:cNvPr>
            <p:cNvSpPr/>
            <p:nvPr/>
          </p:nvSpPr>
          <p:spPr>
            <a:xfrm>
              <a:off x="5885705" y="2391823"/>
              <a:ext cx="78380" cy="100311"/>
            </a:xfrm>
            <a:custGeom>
              <a:avLst/>
              <a:gdLst/>
              <a:ahLst/>
              <a:cxnLst/>
              <a:rect l="l" t="t" r="r" b="b"/>
              <a:pathLst>
                <a:path w="4346" h="5562" extrusionOk="0">
                  <a:moveTo>
                    <a:pt x="2621" y="0"/>
                  </a:moveTo>
                  <a:cubicBezTo>
                    <a:pt x="2447" y="0"/>
                    <a:pt x="2268" y="143"/>
                    <a:pt x="2341" y="361"/>
                  </a:cubicBezTo>
                  <a:cubicBezTo>
                    <a:pt x="2736" y="1820"/>
                    <a:pt x="3162" y="3279"/>
                    <a:pt x="3587" y="4738"/>
                  </a:cubicBezTo>
                  <a:cubicBezTo>
                    <a:pt x="3610" y="4817"/>
                    <a:pt x="3632" y="4896"/>
                    <a:pt x="3655" y="4975"/>
                  </a:cubicBezTo>
                  <a:lnTo>
                    <a:pt x="3655" y="4975"/>
                  </a:lnTo>
                  <a:cubicBezTo>
                    <a:pt x="2544" y="4871"/>
                    <a:pt x="1454" y="4786"/>
                    <a:pt x="365" y="4678"/>
                  </a:cubicBezTo>
                  <a:cubicBezTo>
                    <a:pt x="356" y="4677"/>
                    <a:pt x="347" y="4676"/>
                    <a:pt x="338" y="4676"/>
                  </a:cubicBezTo>
                  <a:cubicBezTo>
                    <a:pt x="1" y="4676"/>
                    <a:pt x="10" y="5225"/>
                    <a:pt x="365" y="5255"/>
                  </a:cubicBezTo>
                  <a:cubicBezTo>
                    <a:pt x="1581" y="5377"/>
                    <a:pt x="2797" y="5468"/>
                    <a:pt x="4043" y="5559"/>
                  </a:cubicBezTo>
                  <a:cubicBezTo>
                    <a:pt x="4055" y="5561"/>
                    <a:pt x="4067" y="5562"/>
                    <a:pt x="4078" y="5562"/>
                  </a:cubicBezTo>
                  <a:cubicBezTo>
                    <a:pt x="4241" y="5562"/>
                    <a:pt x="4345" y="5367"/>
                    <a:pt x="4317" y="5225"/>
                  </a:cubicBezTo>
                  <a:cubicBezTo>
                    <a:pt x="3891" y="3735"/>
                    <a:pt x="3466" y="2276"/>
                    <a:pt x="3070" y="817"/>
                  </a:cubicBezTo>
                  <a:cubicBezTo>
                    <a:pt x="3010" y="605"/>
                    <a:pt x="2949" y="392"/>
                    <a:pt x="2888" y="209"/>
                  </a:cubicBezTo>
                  <a:cubicBezTo>
                    <a:pt x="2852" y="63"/>
                    <a:pt x="2737" y="0"/>
                    <a:pt x="2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59;p81">
              <a:extLst>
                <a:ext uri="{FF2B5EF4-FFF2-40B4-BE49-F238E27FC236}">
                  <a16:creationId xmlns:a16="http://schemas.microsoft.com/office/drawing/2014/main" xmlns="" id="{21BA5B3A-DF68-497C-83B7-3B28A99ECAFB}"/>
                </a:ext>
              </a:extLst>
            </p:cNvPr>
            <p:cNvSpPr/>
            <p:nvPr/>
          </p:nvSpPr>
          <p:spPr>
            <a:xfrm>
              <a:off x="5871457" y="2398875"/>
              <a:ext cx="87181" cy="12083"/>
            </a:xfrm>
            <a:custGeom>
              <a:avLst/>
              <a:gdLst/>
              <a:ahLst/>
              <a:cxnLst/>
              <a:rect l="l" t="t" r="r" b="b"/>
              <a:pathLst>
                <a:path w="4834" h="670" fill="none" extrusionOk="0">
                  <a:moveTo>
                    <a:pt x="0" y="669"/>
                  </a:moveTo>
                  <a:lnTo>
                    <a:pt x="4833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60;p81">
              <a:extLst>
                <a:ext uri="{FF2B5EF4-FFF2-40B4-BE49-F238E27FC236}">
                  <a16:creationId xmlns:a16="http://schemas.microsoft.com/office/drawing/2014/main" xmlns="" id="{6E8EDDB3-2FE5-4AFA-8376-2EE82378AAE7}"/>
                </a:ext>
              </a:extLst>
            </p:cNvPr>
            <p:cNvSpPr/>
            <p:nvPr/>
          </p:nvSpPr>
          <p:spPr>
            <a:xfrm>
              <a:off x="6152677" y="2321577"/>
              <a:ext cx="41120" cy="47721"/>
            </a:xfrm>
            <a:custGeom>
              <a:avLst/>
              <a:gdLst/>
              <a:ahLst/>
              <a:cxnLst/>
              <a:rect l="l" t="t" r="r" b="b"/>
              <a:pathLst>
                <a:path w="2280" h="2646" fill="none" extrusionOk="0">
                  <a:moveTo>
                    <a:pt x="0" y="2645"/>
                  </a:moveTo>
                  <a:lnTo>
                    <a:pt x="2280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61;p81">
              <a:extLst>
                <a:ext uri="{FF2B5EF4-FFF2-40B4-BE49-F238E27FC236}">
                  <a16:creationId xmlns:a16="http://schemas.microsoft.com/office/drawing/2014/main" xmlns="" id="{D154F2DE-6FF8-4064-AC6F-3358395834FB}"/>
                </a:ext>
              </a:extLst>
            </p:cNvPr>
            <p:cNvSpPr/>
            <p:nvPr/>
          </p:nvSpPr>
          <p:spPr>
            <a:xfrm>
              <a:off x="5664794" y="2302946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6"/>
                    <a:pt x="4255" y="11976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62;p81">
              <a:extLst>
                <a:ext uri="{FF2B5EF4-FFF2-40B4-BE49-F238E27FC236}">
                  <a16:creationId xmlns:a16="http://schemas.microsoft.com/office/drawing/2014/main" xmlns="" id="{787DC5E9-2163-46E9-A172-CC02E599A2D7}"/>
                </a:ext>
              </a:extLst>
            </p:cNvPr>
            <p:cNvSpPr/>
            <p:nvPr/>
          </p:nvSpPr>
          <p:spPr>
            <a:xfrm>
              <a:off x="5709196" y="2267868"/>
              <a:ext cx="97587" cy="31255"/>
            </a:xfrm>
            <a:custGeom>
              <a:avLst/>
              <a:gdLst/>
              <a:ahLst/>
              <a:cxnLst/>
              <a:rect l="l" t="t" r="r" b="b"/>
              <a:pathLst>
                <a:path w="5411" h="1733" extrusionOk="0">
                  <a:moveTo>
                    <a:pt x="3309" y="0"/>
                  </a:moveTo>
                  <a:cubicBezTo>
                    <a:pt x="3047" y="0"/>
                    <a:pt x="2781" y="31"/>
                    <a:pt x="2523" y="91"/>
                  </a:cubicBezTo>
                  <a:cubicBezTo>
                    <a:pt x="2037" y="213"/>
                    <a:pt x="1550" y="426"/>
                    <a:pt x="1125" y="699"/>
                  </a:cubicBezTo>
                  <a:cubicBezTo>
                    <a:pt x="699" y="973"/>
                    <a:pt x="304" y="1307"/>
                    <a:pt x="0" y="1733"/>
                  </a:cubicBezTo>
                  <a:cubicBezTo>
                    <a:pt x="395" y="1429"/>
                    <a:pt x="821" y="1186"/>
                    <a:pt x="1277" y="942"/>
                  </a:cubicBezTo>
                  <a:cubicBezTo>
                    <a:pt x="1702" y="730"/>
                    <a:pt x="2158" y="547"/>
                    <a:pt x="2614" y="456"/>
                  </a:cubicBezTo>
                  <a:cubicBezTo>
                    <a:pt x="2881" y="385"/>
                    <a:pt x="3159" y="355"/>
                    <a:pt x="3434" y="355"/>
                  </a:cubicBezTo>
                  <a:cubicBezTo>
                    <a:pt x="3629" y="355"/>
                    <a:pt x="3823" y="370"/>
                    <a:pt x="4012" y="395"/>
                  </a:cubicBezTo>
                  <a:cubicBezTo>
                    <a:pt x="4499" y="426"/>
                    <a:pt x="4955" y="608"/>
                    <a:pt x="5411" y="790"/>
                  </a:cubicBezTo>
                  <a:cubicBezTo>
                    <a:pt x="5046" y="487"/>
                    <a:pt x="4590" y="183"/>
                    <a:pt x="4073" y="91"/>
                  </a:cubicBezTo>
                  <a:cubicBezTo>
                    <a:pt x="3830" y="31"/>
                    <a:pt x="3572" y="0"/>
                    <a:pt x="3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63;p81">
              <a:extLst>
                <a:ext uri="{FF2B5EF4-FFF2-40B4-BE49-F238E27FC236}">
                  <a16:creationId xmlns:a16="http://schemas.microsoft.com/office/drawing/2014/main" xmlns="" id="{62B5B707-5142-4809-A682-300EEEDAD51F}"/>
                </a:ext>
              </a:extLst>
            </p:cNvPr>
            <p:cNvSpPr/>
            <p:nvPr/>
          </p:nvSpPr>
          <p:spPr>
            <a:xfrm>
              <a:off x="5984933" y="2245721"/>
              <a:ext cx="97587" cy="31471"/>
            </a:xfrm>
            <a:custGeom>
              <a:avLst/>
              <a:gdLst/>
              <a:ahLst/>
              <a:cxnLst/>
              <a:rect l="l" t="t" r="r" b="b"/>
              <a:pathLst>
                <a:path w="5411" h="1745" extrusionOk="0">
                  <a:moveTo>
                    <a:pt x="3266" y="1"/>
                  </a:moveTo>
                  <a:cubicBezTo>
                    <a:pt x="3018" y="1"/>
                    <a:pt x="2767" y="32"/>
                    <a:pt x="2523" y="104"/>
                  </a:cubicBezTo>
                  <a:cubicBezTo>
                    <a:pt x="2037" y="225"/>
                    <a:pt x="1550" y="438"/>
                    <a:pt x="1125" y="711"/>
                  </a:cubicBezTo>
                  <a:cubicBezTo>
                    <a:pt x="699" y="985"/>
                    <a:pt x="304" y="1319"/>
                    <a:pt x="0" y="1745"/>
                  </a:cubicBezTo>
                  <a:cubicBezTo>
                    <a:pt x="395" y="1441"/>
                    <a:pt x="821" y="1198"/>
                    <a:pt x="1277" y="955"/>
                  </a:cubicBezTo>
                  <a:cubicBezTo>
                    <a:pt x="1702" y="742"/>
                    <a:pt x="2158" y="560"/>
                    <a:pt x="2614" y="468"/>
                  </a:cubicBezTo>
                  <a:cubicBezTo>
                    <a:pt x="2918" y="387"/>
                    <a:pt x="3236" y="360"/>
                    <a:pt x="3549" y="360"/>
                  </a:cubicBezTo>
                  <a:cubicBezTo>
                    <a:pt x="3705" y="360"/>
                    <a:pt x="3860" y="367"/>
                    <a:pt x="4012" y="377"/>
                  </a:cubicBezTo>
                  <a:cubicBezTo>
                    <a:pt x="4499" y="438"/>
                    <a:pt x="4955" y="620"/>
                    <a:pt x="5411" y="803"/>
                  </a:cubicBezTo>
                  <a:cubicBezTo>
                    <a:pt x="5046" y="499"/>
                    <a:pt x="4590" y="195"/>
                    <a:pt x="4073" y="104"/>
                  </a:cubicBezTo>
                  <a:cubicBezTo>
                    <a:pt x="3817" y="39"/>
                    <a:pt x="3543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64;p81">
              <a:extLst>
                <a:ext uri="{FF2B5EF4-FFF2-40B4-BE49-F238E27FC236}">
                  <a16:creationId xmlns:a16="http://schemas.microsoft.com/office/drawing/2014/main" xmlns="" id="{0FD89D03-C8D1-445B-8E20-1FB2AD9E9168}"/>
                </a:ext>
              </a:extLst>
            </p:cNvPr>
            <p:cNvSpPr/>
            <p:nvPr/>
          </p:nvSpPr>
          <p:spPr>
            <a:xfrm>
              <a:off x="6203103" y="2330360"/>
              <a:ext cx="63159" cy="82654"/>
            </a:xfrm>
            <a:custGeom>
              <a:avLst/>
              <a:gdLst/>
              <a:ahLst/>
              <a:cxnLst/>
              <a:rect l="l" t="t" r="r" b="b"/>
              <a:pathLst>
                <a:path w="3502" h="4583" extrusionOk="0">
                  <a:moveTo>
                    <a:pt x="3071" y="0"/>
                  </a:moveTo>
                  <a:cubicBezTo>
                    <a:pt x="1581" y="91"/>
                    <a:pt x="669" y="1095"/>
                    <a:pt x="274" y="2341"/>
                  </a:cubicBezTo>
                  <a:cubicBezTo>
                    <a:pt x="244" y="2371"/>
                    <a:pt x="244" y="2402"/>
                    <a:pt x="244" y="2432"/>
                  </a:cubicBezTo>
                  <a:cubicBezTo>
                    <a:pt x="61" y="3040"/>
                    <a:pt x="1" y="3739"/>
                    <a:pt x="31" y="4377"/>
                  </a:cubicBezTo>
                  <a:cubicBezTo>
                    <a:pt x="46" y="4514"/>
                    <a:pt x="153" y="4582"/>
                    <a:pt x="251" y="4582"/>
                  </a:cubicBezTo>
                  <a:cubicBezTo>
                    <a:pt x="350" y="4582"/>
                    <a:pt x="441" y="4514"/>
                    <a:pt x="426" y="4377"/>
                  </a:cubicBezTo>
                  <a:cubicBezTo>
                    <a:pt x="365" y="3769"/>
                    <a:pt x="426" y="3131"/>
                    <a:pt x="609" y="2523"/>
                  </a:cubicBezTo>
                  <a:cubicBezTo>
                    <a:pt x="1051" y="2177"/>
                    <a:pt x="1616" y="1977"/>
                    <a:pt x="2178" y="1977"/>
                  </a:cubicBezTo>
                  <a:cubicBezTo>
                    <a:pt x="2505" y="1977"/>
                    <a:pt x="2830" y="2044"/>
                    <a:pt x="3131" y="2189"/>
                  </a:cubicBezTo>
                  <a:cubicBezTo>
                    <a:pt x="3157" y="2200"/>
                    <a:pt x="3181" y="2204"/>
                    <a:pt x="3205" y="2204"/>
                  </a:cubicBezTo>
                  <a:cubicBezTo>
                    <a:pt x="3382" y="2204"/>
                    <a:pt x="3501" y="1935"/>
                    <a:pt x="3314" y="1854"/>
                  </a:cubicBezTo>
                  <a:cubicBezTo>
                    <a:pt x="2950" y="1679"/>
                    <a:pt x="2575" y="1600"/>
                    <a:pt x="2203" y="1600"/>
                  </a:cubicBezTo>
                  <a:cubicBezTo>
                    <a:pt x="1736" y="1600"/>
                    <a:pt x="1275" y="1726"/>
                    <a:pt x="852" y="1946"/>
                  </a:cubicBezTo>
                  <a:cubicBezTo>
                    <a:pt x="1247" y="1095"/>
                    <a:pt x="1946" y="456"/>
                    <a:pt x="3071" y="395"/>
                  </a:cubicBezTo>
                  <a:cubicBezTo>
                    <a:pt x="3314" y="395"/>
                    <a:pt x="3314" y="0"/>
                    <a:pt x="3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65;p81">
              <a:extLst>
                <a:ext uri="{FF2B5EF4-FFF2-40B4-BE49-F238E27FC236}">
                  <a16:creationId xmlns:a16="http://schemas.microsoft.com/office/drawing/2014/main" xmlns="" id="{C41071CF-2357-4968-B1F4-47B880E77CD3}"/>
                </a:ext>
              </a:extLst>
            </p:cNvPr>
            <p:cNvSpPr/>
            <p:nvPr/>
          </p:nvSpPr>
          <p:spPr>
            <a:xfrm>
              <a:off x="5592330" y="2363255"/>
              <a:ext cx="59317" cy="82240"/>
            </a:xfrm>
            <a:custGeom>
              <a:avLst/>
              <a:gdLst/>
              <a:ahLst/>
              <a:cxnLst/>
              <a:rect l="l" t="t" r="r" b="b"/>
              <a:pathLst>
                <a:path w="3289" h="4560" extrusionOk="0">
                  <a:moveTo>
                    <a:pt x="431" y="0"/>
                  </a:moveTo>
                  <a:cubicBezTo>
                    <a:pt x="188" y="0"/>
                    <a:pt x="188" y="365"/>
                    <a:pt x="431" y="395"/>
                  </a:cubicBezTo>
                  <a:cubicBezTo>
                    <a:pt x="1465" y="456"/>
                    <a:pt x="2134" y="1094"/>
                    <a:pt x="2498" y="1945"/>
                  </a:cubicBezTo>
                  <a:cubicBezTo>
                    <a:pt x="2117" y="1713"/>
                    <a:pt x="1689" y="1589"/>
                    <a:pt x="1257" y="1589"/>
                  </a:cubicBezTo>
                  <a:cubicBezTo>
                    <a:pt x="897" y="1589"/>
                    <a:pt x="533" y="1675"/>
                    <a:pt x="188" y="1854"/>
                  </a:cubicBezTo>
                  <a:cubicBezTo>
                    <a:pt x="1" y="1935"/>
                    <a:pt x="120" y="2204"/>
                    <a:pt x="297" y="2204"/>
                  </a:cubicBezTo>
                  <a:cubicBezTo>
                    <a:pt x="321" y="2204"/>
                    <a:pt x="345" y="2199"/>
                    <a:pt x="371" y="2189"/>
                  </a:cubicBezTo>
                  <a:cubicBezTo>
                    <a:pt x="649" y="2044"/>
                    <a:pt x="949" y="1976"/>
                    <a:pt x="1249" y="1976"/>
                  </a:cubicBezTo>
                  <a:cubicBezTo>
                    <a:pt x="1767" y="1976"/>
                    <a:pt x="2288" y="2176"/>
                    <a:pt x="2711" y="2523"/>
                  </a:cubicBezTo>
                  <a:cubicBezTo>
                    <a:pt x="2863" y="3131"/>
                    <a:pt x="2924" y="3769"/>
                    <a:pt x="2893" y="4377"/>
                  </a:cubicBezTo>
                  <a:cubicBezTo>
                    <a:pt x="2878" y="4499"/>
                    <a:pt x="2962" y="4559"/>
                    <a:pt x="3053" y="4559"/>
                  </a:cubicBezTo>
                  <a:cubicBezTo>
                    <a:pt x="3144" y="4559"/>
                    <a:pt x="3243" y="4499"/>
                    <a:pt x="3258" y="4377"/>
                  </a:cubicBezTo>
                  <a:cubicBezTo>
                    <a:pt x="3289" y="3708"/>
                    <a:pt x="3228" y="3040"/>
                    <a:pt x="3045" y="2432"/>
                  </a:cubicBezTo>
                  <a:cubicBezTo>
                    <a:pt x="3045" y="2371"/>
                    <a:pt x="3045" y="2340"/>
                    <a:pt x="3015" y="2310"/>
                  </a:cubicBezTo>
                  <a:cubicBezTo>
                    <a:pt x="2650" y="1064"/>
                    <a:pt x="1799" y="91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66;p81">
              <a:extLst>
                <a:ext uri="{FF2B5EF4-FFF2-40B4-BE49-F238E27FC236}">
                  <a16:creationId xmlns:a16="http://schemas.microsoft.com/office/drawing/2014/main" xmlns="" id="{4C6422EB-857D-41BD-AD6D-1DF45FB0179A}"/>
                </a:ext>
              </a:extLst>
            </p:cNvPr>
            <p:cNvSpPr/>
            <p:nvPr/>
          </p:nvSpPr>
          <p:spPr>
            <a:xfrm>
              <a:off x="5756881" y="2933973"/>
              <a:ext cx="81248" cy="190666"/>
            </a:xfrm>
            <a:custGeom>
              <a:avLst/>
              <a:gdLst/>
              <a:ahLst/>
              <a:cxnLst/>
              <a:rect l="l" t="t" r="r" b="b"/>
              <a:pathLst>
                <a:path w="4505" h="10572" extrusionOk="0">
                  <a:moveTo>
                    <a:pt x="1079" y="0"/>
                  </a:moveTo>
                  <a:cubicBezTo>
                    <a:pt x="967" y="0"/>
                    <a:pt x="858" y="64"/>
                    <a:pt x="821" y="210"/>
                  </a:cubicBezTo>
                  <a:cubicBezTo>
                    <a:pt x="1" y="3796"/>
                    <a:pt x="1490" y="7778"/>
                    <a:pt x="3891" y="10483"/>
                  </a:cubicBezTo>
                  <a:cubicBezTo>
                    <a:pt x="3947" y="10546"/>
                    <a:pt x="4012" y="10572"/>
                    <a:pt x="4076" y="10572"/>
                  </a:cubicBezTo>
                  <a:cubicBezTo>
                    <a:pt x="4294" y="10572"/>
                    <a:pt x="4504" y="10276"/>
                    <a:pt x="4317" y="10088"/>
                  </a:cubicBezTo>
                  <a:cubicBezTo>
                    <a:pt x="3557" y="9237"/>
                    <a:pt x="2949" y="8204"/>
                    <a:pt x="2432" y="7201"/>
                  </a:cubicBezTo>
                  <a:cubicBezTo>
                    <a:pt x="1368" y="5103"/>
                    <a:pt x="852" y="2702"/>
                    <a:pt x="1368" y="362"/>
                  </a:cubicBezTo>
                  <a:cubicBezTo>
                    <a:pt x="1423" y="143"/>
                    <a:pt x="1248" y="0"/>
                    <a:pt x="1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67;p81">
              <a:extLst>
                <a:ext uri="{FF2B5EF4-FFF2-40B4-BE49-F238E27FC236}">
                  <a16:creationId xmlns:a16="http://schemas.microsoft.com/office/drawing/2014/main" xmlns="" id="{3ED72D7F-34C5-46E5-BF91-194861151DF4}"/>
                </a:ext>
              </a:extLst>
            </p:cNvPr>
            <p:cNvSpPr/>
            <p:nvPr/>
          </p:nvSpPr>
          <p:spPr>
            <a:xfrm>
              <a:off x="6493088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1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23" y="33557"/>
                    <a:pt x="275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7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9" y="3496"/>
                    <a:pt x="550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68;p81">
              <a:extLst>
                <a:ext uri="{FF2B5EF4-FFF2-40B4-BE49-F238E27FC236}">
                  <a16:creationId xmlns:a16="http://schemas.microsoft.com/office/drawing/2014/main" xmlns="" id="{0F3FDAFF-63BE-4659-8738-8559ED3584A6}"/>
                </a:ext>
              </a:extLst>
            </p:cNvPr>
            <p:cNvSpPr/>
            <p:nvPr/>
          </p:nvSpPr>
          <p:spPr>
            <a:xfrm>
              <a:off x="6592316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1" y="0"/>
                  </a:moveTo>
                  <a:cubicBezTo>
                    <a:pt x="457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69;p81">
              <a:extLst>
                <a:ext uri="{FF2B5EF4-FFF2-40B4-BE49-F238E27FC236}">
                  <a16:creationId xmlns:a16="http://schemas.microsoft.com/office/drawing/2014/main" xmlns="" id="{A66A06CC-DDB9-4002-BC18-53930B7F476E}"/>
                </a:ext>
              </a:extLst>
            </p:cNvPr>
            <p:cNvSpPr/>
            <p:nvPr/>
          </p:nvSpPr>
          <p:spPr>
            <a:xfrm>
              <a:off x="6692086" y="3737540"/>
              <a:ext cx="168321" cy="630305"/>
            </a:xfrm>
            <a:custGeom>
              <a:avLst/>
              <a:gdLst/>
              <a:ahLst/>
              <a:cxnLst/>
              <a:rect l="l" t="t" r="r" b="b"/>
              <a:pathLst>
                <a:path w="9333" h="34949" extrusionOk="0">
                  <a:moveTo>
                    <a:pt x="7265" y="1"/>
                  </a:moveTo>
                  <a:lnTo>
                    <a:pt x="1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9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9" y="32554"/>
                  </a:cubicBezTo>
                  <a:cubicBezTo>
                    <a:pt x="6232" y="33071"/>
                    <a:pt x="6414" y="33649"/>
                    <a:pt x="6779" y="34105"/>
                  </a:cubicBezTo>
                  <a:cubicBezTo>
                    <a:pt x="7144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3" y="34949"/>
                    <a:pt x="9084" y="34886"/>
                    <a:pt x="933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70;p81">
              <a:extLst>
                <a:ext uri="{FF2B5EF4-FFF2-40B4-BE49-F238E27FC236}">
                  <a16:creationId xmlns:a16="http://schemas.microsoft.com/office/drawing/2014/main" xmlns="" id="{40B433CE-D133-4BD8-B4A8-E0E2C8049503}"/>
                </a:ext>
              </a:extLst>
            </p:cNvPr>
            <p:cNvSpPr/>
            <p:nvPr/>
          </p:nvSpPr>
          <p:spPr>
            <a:xfrm>
              <a:off x="6798438" y="3734799"/>
              <a:ext cx="76216" cy="629890"/>
            </a:xfrm>
            <a:custGeom>
              <a:avLst/>
              <a:gdLst/>
              <a:ahLst/>
              <a:cxnLst/>
              <a:rect l="l" t="t" r="r" b="b"/>
              <a:pathLst>
                <a:path w="4226" h="34926" extrusionOk="0">
                  <a:moveTo>
                    <a:pt x="3192" y="1"/>
                  </a:moveTo>
                  <a:lnTo>
                    <a:pt x="1368" y="153"/>
                  </a:lnTo>
                  <a:lnTo>
                    <a:pt x="0" y="29910"/>
                  </a:lnTo>
                  <a:cubicBezTo>
                    <a:pt x="0" y="29910"/>
                    <a:pt x="2462" y="32342"/>
                    <a:pt x="3465" y="34925"/>
                  </a:cubicBezTo>
                  <a:cubicBezTo>
                    <a:pt x="3648" y="34834"/>
                    <a:pt x="3800" y="34682"/>
                    <a:pt x="3921" y="34530"/>
                  </a:cubicBezTo>
                  <a:cubicBezTo>
                    <a:pt x="4165" y="34196"/>
                    <a:pt x="4225" y="33801"/>
                    <a:pt x="4225" y="33375"/>
                  </a:cubicBezTo>
                  <a:cubicBezTo>
                    <a:pt x="4073" y="33102"/>
                    <a:pt x="3891" y="32858"/>
                    <a:pt x="3709" y="32615"/>
                  </a:cubicBezTo>
                  <a:cubicBezTo>
                    <a:pt x="2888" y="31582"/>
                    <a:pt x="1854" y="30731"/>
                    <a:pt x="1095" y="29636"/>
                  </a:cubicBezTo>
                  <a:cubicBezTo>
                    <a:pt x="1095" y="29636"/>
                    <a:pt x="1064" y="29606"/>
                    <a:pt x="1064" y="29606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71;p81">
              <a:extLst>
                <a:ext uri="{FF2B5EF4-FFF2-40B4-BE49-F238E27FC236}">
                  <a16:creationId xmlns:a16="http://schemas.microsoft.com/office/drawing/2014/main" xmlns="" id="{7F671FEC-51C4-497C-B894-93E4F2A7082C}"/>
                </a:ext>
              </a:extLst>
            </p:cNvPr>
            <p:cNvSpPr/>
            <p:nvPr/>
          </p:nvSpPr>
          <p:spPr>
            <a:xfrm>
              <a:off x="6377967" y="2650000"/>
              <a:ext cx="480777" cy="121334"/>
            </a:xfrm>
            <a:custGeom>
              <a:avLst/>
              <a:gdLst/>
              <a:ahLst/>
              <a:cxnLst/>
              <a:rect l="l" t="t" r="r" b="b"/>
              <a:pathLst>
                <a:path w="26658" h="6571" extrusionOk="0">
                  <a:moveTo>
                    <a:pt x="11842" y="1"/>
                  </a:moveTo>
                  <a:cubicBezTo>
                    <a:pt x="6595" y="1"/>
                    <a:pt x="3012" y="1164"/>
                    <a:pt x="1" y="6571"/>
                  </a:cubicBezTo>
                  <a:cubicBezTo>
                    <a:pt x="6293" y="6267"/>
                    <a:pt x="12615" y="5963"/>
                    <a:pt x="18907" y="5659"/>
                  </a:cubicBezTo>
                  <a:cubicBezTo>
                    <a:pt x="21491" y="5537"/>
                    <a:pt x="24074" y="5416"/>
                    <a:pt x="26658" y="5203"/>
                  </a:cubicBezTo>
                  <a:cubicBezTo>
                    <a:pt x="24956" y="2558"/>
                    <a:pt x="22433" y="613"/>
                    <a:pt x="18664" y="340"/>
                  </a:cubicBezTo>
                  <a:cubicBezTo>
                    <a:pt x="16105" y="171"/>
                    <a:pt x="13851" y="1"/>
                    <a:pt x="1184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72;p81">
              <a:extLst>
                <a:ext uri="{FF2B5EF4-FFF2-40B4-BE49-F238E27FC236}">
                  <a16:creationId xmlns:a16="http://schemas.microsoft.com/office/drawing/2014/main" xmlns="" id="{8453FA7C-BA4C-468E-9762-A32CD1563EBD}"/>
                </a:ext>
              </a:extLst>
            </p:cNvPr>
            <p:cNvSpPr/>
            <p:nvPr/>
          </p:nvSpPr>
          <p:spPr>
            <a:xfrm>
              <a:off x="6329181" y="2746053"/>
              <a:ext cx="565740" cy="143141"/>
            </a:xfrm>
            <a:custGeom>
              <a:avLst/>
              <a:gdLst/>
              <a:ahLst/>
              <a:cxnLst/>
              <a:rect l="l" t="t" r="r" b="b"/>
              <a:pathLst>
                <a:path w="31369" h="7752" extrusionOk="0">
                  <a:moveTo>
                    <a:pt x="29363" y="1"/>
                  </a:moveTo>
                  <a:cubicBezTo>
                    <a:pt x="26779" y="214"/>
                    <a:pt x="24196" y="335"/>
                    <a:pt x="21612" y="457"/>
                  </a:cubicBezTo>
                  <a:cubicBezTo>
                    <a:pt x="15320" y="761"/>
                    <a:pt x="8998" y="1065"/>
                    <a:pt x="2706" y="1369"/>
                  </a:cubicBezTo>
                  <a:cubicBezTo>
                    <a:pt x="1764" y="3040"/>
                    <a:pt x="882" y="5138"/>
                    <a:pt x="1" y="7752"/>
                  </a:cubicBezTo>
                  <a:cubicBezTo>
                    <a:pt x="10457" y="6627"/>
                    <a:pt x="20913" y="5563"/>
                    <a:pt x="31369" y="4621"/>
                  </a:cubicBezTo>
                  <a:cubicBezTo>
                    <a:pt x="30883" y="2980"/>
                    <a:pt x="30244" y="1399"/>
                    <a:pt x="29363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73;p81">
              <a:extLst>
                <a:ext uri="{FF2B5EF4-FFF2-40B4-BE49-F238E27FC236}">
                  <a16:creationId xmlns:a16="http://schemas.microsoft.com/office/drawing/2014/main" xmlns="" id="{968AD4A5-9A56-4510-BBF0-4282BD9F952A}"/>
                </a:ext>
              </a:extLst>
            </p:cNvPr>
            <p:cNvSpPr/>
            <p:nvPr/>
          </p:nvSpPr>
          <p:spPr>
            <a:xfrm>
              <a:off x="6250600" y="2952895"/>
              <a:ext cx="670631" cy="303435"/>
            </a:xfrm>
            <a:custGeom>
              <a:avLst/>
              <a:gdLst/>
              <a:ahLst/>
              <a:cxnLst/>
              <a:rect l="l" t="t" r="r" b="b"/>
              <a:pathLst>
                <a:path w="37185" h="16433" extrusionOk="0">
                  <a:moveTo>
                    <a:pt x="33283" y="0"/>
                  </a:moveTo>
                  <a:cubicBezTo>
                    <a:pt x="23200" y="0"/>
                    <a:pt x="13098" y="345"/>
                    <a:pt x="3020" y="1079"/>
                  </a:cubicBezTo>
                  <a:cubicBezTo>
                    <a:pt x="2655" y="2477"/>
                    <a:pt x="2291" y="3966"/>
                    <a:pt x="1896" y="5608"/>
                  </a:cubicBezTo>
                  <a:cubicBezTo>
                    <a:pt x="0" y="13772"/>
                    <a:pt x="3672" y="16432"/>
                    <a:pt x="9262" y="16432"/>
                  </a:cubicBezTo>
                  <a:cubicBezTo>
                    <a:pt x="19717" y="16432"/>
                    <a:pt x="36881" y="7127"/>
                    <a:pt x="36881" y="7127"/>
                  </a:cubicBezTo>
                  <a:cubicBezTo>
                    <a:pt x="36881" y="7127"/>
                    <a:pt x="37185" y="3997"/>
                    <a:pt x="36881" y="15"/>
                  </a:cubicBezTo>
                  <a:cubicBezTo>
                    <a:pt x="35682" y="5"/>
                    <a:pt x="34482" y="0"/>
                    <a:pt x="33283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74;p81">
              <a:extLst>
                <a:ext uri="{FF2B5EF4-FFF2-40B4-BE49-F238E27FC236}">
                  <a16:creationId xmlns:a16="http://schemas.microsoft.com/office/drawing/2014/main" xmlns="" id="{0DF12CCC-A52E-458F-AE9A-D9CC4CD5AB9B}"/>
                </a:ext>
              </a:extLst>
            </p:cNvPr>
            <p:cNvSpPr/>
            <p:nvPr/>
          </p:nvSpPr>
          <p:spPr>
            <a:xfrm>
              <a:off x="6305067" y="2831360"/>
              <a:ext cx="610701" cy="141460"/>
            </a:xfrm>
            <a:custGeom>
              <a:avLst/>
              <a:gdLst/>
              <a:ahLst/>
              <a:cxnLst/>
              <a:rect l="l" t="t" r="r" b="b"/>
              <a:pathLst>
                <a:path w="33862" h="7661" extrusionOk="0">
                  <a:moveTo>
                    <a:pt x="32706" y="1"/>
                  </a:moveTo>
                  <a:cubicBezTo>
                    <a:pt x="22250" y="974"/>
                    <a:pt x="11794" y="2007"/>
                    <a:pt x="1338" y="3132"/>
                  </a:cubicBezTo>
                  <a:cubicBezTo>
                    <a:pt x="912" y="4500"/>
                    <a:pt x="456" y="6019"/>
                    <a:pt x="0" y="7661"/>
                  </a:cubicBezTo>
                  <a:cubicBezTo>
                    <a:pt x="10078" y="6927"/>
                    <a:pt x="20180" y="6582"/>
                    <a:pt x="30263" y="6582"/>
                  </a:cubicBezTo>
                  <a:cubicBezTo>
                    <a:pt x="31462" y="6582"/>
                    <a:pt x="32662" y="6587"/>
                    <a:pt x="33861" y="6597"/>
                  </a:cubicBezTo>
                  <a:cubicBezTo>
                    <a:pt x="33679" y="4530"/>
                    <a:pt x="33344" y="2220"/>
                    <a:pt x="3270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75;p81">
              <a:extLst>
                <a:ext uri="{FF2B5EF4-FFF2-40B4-BE49-F238E27FC236}">
                  <a16:creationId xmlns:a16="http://schemas.microsoft.com/office/drawing/2014/main" xmlns="" id="{BC8D9F62-E091-4AFC-A6E4-5BB316E84EB9}"/>
                </a:ext>
              </a:extLst>
            </p:cNvPr>
            <p:cNvSpPr/>
            <p:nvPr/>
          </p:nvSpPr>
          <p:spPr>
            <a:xfrm>
              <a:off x="6451733" y="4266543"/>
              <a:ext cx="191586" cy="144478"/>
            </a:xfrm>
            <a:custGeom>
              <a:avLst/>
              <a:gdLst/>
              <a:ahLst/>
              <a:cxnLst/>
              <a:rect l="l" t="t" r="r" b="b"/>
              <a:pathLst>
                <a:path w="10623" h="8011" extrusionOk="0">
                  <a:moveTo>
                    <a:pt x="10501" y="0"/>
                  </a:moveTo>
                  <a:lnTo>
                    <a:pt x="10501" y="0"/>
                  </a:lnTo>
                  <a:cubicBezTo>
                    <a:pt x="9559" y="213"/>
                    <a:pt x="8677" y="730"/>
                    <a:pt x="8039" y="1490"/>
                  </a:cubicBezTo>
                  <a:cubicBezTo>
                    <a:pt x="7461" y="2219"/>
                    <a:pt x="7127" y="3131"/>
                    <a:pt x="6519" y="3861"/>
                  </a:cubicBezTo>
                  <a:cubicBezTo>
                    <a:pt x="5941" y="4560"/>
                    <a:pt x="5090" y="5046"/>
                    <a:pt x="4178" y="5198"/>
                  </a:cubicBezTo>
                  <a:cubicBezTo>
                    <a:pt x="4016" y="5234"/>
                    <a:pt x="3846" y="5254"/>
                    <a:pt x="3675" y="5254"/>
                  </a:cubicBezTo>
                  <a:cubicBezTo>
                    <a:pt x="3271" y="5254"/>
                    <a:pt x="2867" y="5142"/>
                    <a:pt x="2568" y="4864"/>
                  </a:cubicBezTo>
                  <a:cubicBezTo>
                    <a:pt x="2446" y="4742"/>
                    <a:pt x="2355" y="4560"/>
                    <a:pt x="2294" y="4377"/>
                  </a:cubicBezTo>
                  <a:lnTo>
                    <a:pt x="2294" y="4377"/>
                  </a:lnTo>
                  <a:cubicBezTo>
                    <a:pt x="0" y="5657"/>
                    <a:pt x="909" y="8011"/>
                    <a:pt x="3087" y="8011"/>
                  </a:cubicBezTo>
                  <a:cubicBezTo>
                    <a:pt x="3650" y="8011"/>
                    <a:pt x="4299" y="7853"/>
                    <a:pt x="4999" y="7478"/>
                  </a:cubicBezTo>
                  <a:cubicBezTo>
                    <a:pt x="8403" y="5624"/>
                    <a:pt x="9528" y="3952"/>
                    <a:pt x="9528" y="3952"/>
                  </a:cubicBezTo>
                  <a:cubicBezTo>
                    <a:pt x="9528" y="3952"/>
                    <a:pt x="10622" y="2706"/>
                    <a:pt x="1050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76;p81">
              <a:extLst>
                <a:ext uri="{FF2B5EF4-FFF2-40B4-BE49-F238E27FC236}">
                  <a16:creationId xmlns:a16="http://schemas.microsoft.com/office/drawing/2014/main" xmlns="" id="{6B533FDB-46BF-412B-9192-F2C2B6B53201}"/>
                </a:ext>
              </a:extLst>
            </p:cNvPr>
            <p:cNvSpPr/>
            <p:nvPr/>
          </p:nvSpPr>
          <p:spPr>
            <a:xfrm>
              <a:off x="6732647" y="4266543"/>
              <a:ext cx="156814" cy="144424"/>
            </a:xfrm>
            <a:custGeom>
              <a:avLst/>
              <a:gdLst/>
              <a:ahLst/>
              <a:cxnLst/>
              <a:rect l="l" t="t" r="r" b="b"/>
              <a:pathLst>
                <a:path w="8695" h="800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1429"/>
                    <a:pt x="1004" y="2827"/>
                    <a:pt x="1825" y="4043"/>
                  </a:cubicBezTo>
                  <a:cubicBezTo>
                    <a:pt x="2220" y="4651"/>
                    <a:pt x="2706" y="5289"/>
                    <a:pt x="3223" y="5897"/>
                  </a:cubicBezTo>
                  <a:cubicBezTo>
                    <a:pt x="3952" y="6688"/>
                    <a:pt x="4803" y="7417"/>
                    <a:pt x="5806" y="7782"/>
                  </a:cubicBezTo>
                  <a:cubicBezTo>
                    <a:pt x="6121" y="7911"/>
                    <a:pt x="6470" y="8007"/>
                    <a:pt x="6818" y="8007"/>
                  </a:cubicBezTo>
                  <a:cubicBezTo>
                    <a:pt x="7042" y="8007"/>
                    <a:pt x="7265" y="7968"/>
                    <a:pt x="7478" y="7873"/>
                  </a:cubicBezTo>
                  <a:cubicBezTo>
                    <a:pt x="7934" y="7691"/>
                    <a:pt x="8238" y="7265"/>
                    <a:pt x="8390" y="6779"/>
                  </a:cubicBezTo>
                  <a:cubicBezTo>
                    <a:pt x="8694" y="5836"/>
                    <a:pt x="8390" y="4803"/>
                    <a:pt x="7873" y="3891"/>
                  </a:cubicBezTo>
                  <a:cubicBezTo>
                    <a:pt x="7873" y="4317"/>
                    <a:pt x="7813" y="4712"/>
                    <a:pt x="7569" y="5046"/>
                  </a:cubicBezTo>
                  <a:cubicBezTo>
                    <a:pt x="7291" y="5426"/>
                    <a:pt x="6780" y="5616"/>
                    <a:pt x="6283" y="5616"/>
                  </a:cubicBezTo>
                  <a:cubicBezTo>
                    <a:pt x="6184" y="5616"/>
                    <a:pt x="6085" y="5608"/>
                    <a:pt x="5989" y="5593"/>
                  </a:cubicBezTo>
                  <a:cubicBezTo>
                    <a:pt x="5411" y="5502"/>
                    <a:pt x="4895" y="5198"/>
                    <a:pt x="4530" y="4773"/>
                  </a:cubicBezTo>
                  <a:cubicBezTo>
                    <a:pt x="4165" y="4317"/>
                    <a:pt x="3983" y="3739"/>
                    <a:pt x="3740" y="3222"/>
                  </a:cubicBezTo>
                  <a:cubicBezTo>
                    <a:pt x="3010" y="1703"/>
                    <a:pt x="1612" y="517"/>
                    <a:pt x="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77;p81">
              <a:extLst>
                <a:ext uri="{FF2B5EF4-FFF2-40B4-BE49-F238E27FC236}">
                  <a16:creationId xmlns:a16="http://schemas.microsoft.com/office/drawing/2014/main" xmlns="" id="{108721D4-7C46-401B-B595-8B6067EF14BB}"/>
                </a:ext>
              </a:extLst>
            </p:cNvPr>
            <p:cNvSpPr/>
            <p:nvPr/>
          </p:nvSpPr>
          <p:spPr>
            <a:xfrm>
              <a:off x="7002901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275" y="0"/>
                  </a:moveTo>
                  <a:cubicBezTo>
                    <a:pt x="1" y="730"/>
                    <a:pt x="123" y="1398"/>
                    <a:pt x="123" y="1398"/>
                  </a:cubicBezTo>
                  <a:lnTo>
                    <a:pt x="13314" y="1398"/>
                  </a:lnTo>
                  <a:lnTo>
                    <a:pt x="13345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78;p81">
              <a:extLst>
                <a:ext uri="{FF2B5EF4-FFF2-40B4-BE49-F238E27FC236}">
                  <a16:creationId xmlns:a16="http://schemas.microsoft.com/office/drawing/2014/main" xmlns="" id="{301D4870-D95E-4A3E-B7C0-B0225D1CE863}"/>
                </a:ext>
              </a:extLst>
            </p:cNvPr>
            <p:cNvSpPr/>
            <p:nvPr/>
          </p:nvSpPr>
          <p:spPr>
            <a:xfrm>
              <a:off x="7007843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78" y="760"/>
                    <a:pt x="2888" y="851"/>
                  </a:cubicBezTo>
                  <a:cubicBezTo>
                    <a:pt x="1034" y="1064"/>
                    <a:pt x="304" y="1855"/>
                    <a:pt x="1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79;p81">
              <a:extLst>
                <a:ext uri="{FF2B5EF4-FFF2-40B4-BE49-F238E27FC236}">
                  <a16:creationId xmlns:a16="http://schemas.microsoft.com/office/drawing/2014/main" xmlns="" id="{5565240C-EA3B-4D03-A9F7-85F2CFEBAAD7}"/>
                </a:ext>
              </a:extLst>
            </p:cNvPr>
            <p:cNvSpPr/>
            <p:nvPr/>
          </p:nvSpPr>
          <p:spPr>
            <a:xfrm>
              <a:off x="7099929" y="4166773"/>
              <a:ext cx="144749" cy="131024"/>
            </a:xfrm>
            <a:custGeom>
              <a:avLst/>
              <a:gdLst/>
              <a:ahLst/>
              <a:cxnLst/>
              <a:rect l="l" t="t" r="r" b="b"/>
              <a:pathLst>
                <a:path w="802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802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80;p81">
              <a:extLst>
                <a:ext uri="{FF2B5EF4-FFF2-40B4-BE49-F238E27FC236}">
                  <a16:creationId xmlns:a16="http://schemas.microsoft.com/office/drawing/2014/main" xmlns="" id="{D5C002E8-304D-44D1-AEAA-EE13CF94F218}"/>
                </a:ext>
              </a:extLst>
            </p:cNvPr>
            <p:cNvSpPr/>
            <p:nvPr/>
          </p:nvSpPr>
          <p:spPr>
            <a:xfrm>
              <a:off x="7342230" y="4292856"/>
              <a:ext cx="186410" cy="63844"/>
            </a:xfrm>
            <a:custGeom>
              <a:avLst/>
              <a:gdLst/>
              <a:ahLst/>
              <a:cxnLst/>
              <a:rect l="l" t="t" r="r" b="b"/>
              <a:pathLst>
                <a:path w="10336" h="3540" extrusionOk="0">
                  <a:moveTo>
                    <a:pt x="1" y="0"/>
                  </a:moveTo>
                  <a:cubicBezTo>
                    <a:pt x="1" y="183"/>
                    <a:pt x="1" y="365"/>
                    <a:pt x="1" y="517"/>
                  </a:cubicBezTo>
                  <a:cubicBezTo>
                    <a:pt x="62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5" y="3341"/>
                    <a:pt x="4513" y="3539"/>
                    <a:pt x="5913" y="3539"/>
                  </a:cubicBezTo>
                  <a:cubicBezTo>
                    <a:pt x="6671" y="3539"/>
                    <a:pt x="7430" y="3481"/>
                    <a:pt x="8177" y="3374"/>
                  </a:cubicBezTo>
                  <a:cubicBezTo>
                    <a:pt x="8603" y="3314"/>
                    <a:pt x="9059" y="3222"/>
                    <a:pt x="9454" y="3010"/>
                  </a:cubicBezTo>
                  <a:cubicBezTo>
                    <a:pt x="9849" y="2797"/>
                    <a:pt x="10214" y="2463"/>
                    <a:pt x="10275" y="2007"/>
                  </a:cubicBezTo>
                  <a:cubicBezTo>
                    <a:pt x="10335" y="1703"/>
                    <a:pt x="10275" y="1399"/>
                    <a:pt x="10123" y="1125"/>
                  </a:cubicBezTo>
                  <a:cubicBezTo>
                    <a:pt x="9092" y="1776"/>
                    <a:pt x="7650" y="2112"/>
                    <a:pt x="6530" y="2112"/>
                  </a:cubicBezTo>
                  <a:cubicBezTo>
                    <a:pt x="6395" y="2112"/>
                    <a:pt x="6265" y="2108"/>
                    <a:pt x="6141" y="2098"/>
                  </a:cubicBezTo>
                  <a:cubicBezTo>
                    <a:pt x="4621" y="1946"/>
                    <a:pt x="3101" y="1429"/>
                    <a:pt x="1733" y="821"/>
                  </a:cubicBezTo>
                  <a:cubicBezTo>
                    <a:pt x="1186" y="608"/>
                    <a:pt x="639" y="365"/>
                    <a:pt x="92" y="92"/>
                  </a:cubicBezTo>
                  <a:cubicBezTo>
                    <a:pt x="92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81;p81">
              <a:extLst>
                <a:ext uri="{FF2B5EF4-FFF2-40B4-BE49-F238E27FC236}">
                  <a16:creationId xmlns:a16="http://schemas.microsoft.com/office/drawing/2014/main" xmlns="" id="{8F343B4C-D6CF-4C42-A399-95908467D6C6}"/>
                </a:ext>
              </a:extLst>
            </p:cNvPr>
            <p:cNvSpPr/>
            <p:nvPr/>
          </p:nvSpPr>
          <p:spPr>
            <a:xfrm>
              <a:off x="7338947" y="4158892"/>
              <a:ext cx="129383" cy="163036"/>
            </a:xfrm>
            <a:custGeom>
              <a:avLst/>
              <a:gdLst/>
              <a:ahLst/>
              <a:cxnLst/>
              <a:rect l="l" t="t" r="r" b="b"/>
              <a:pathLst>
                <a:path w="7174" h="9040" extrusionOk="0">
                  <a:moveTo>
                    <a:pt x="1825" y="0"/>
                  </a:moveTo>
                  <a:cubicBezTo>
                    <a:pt x="1340" y="0"/>
                    <a:pt x="870" y="50"/>
                    <a:pt x="548" y="255"/>
                  </a:cubicBezTo>
                  <a:cubicBezTo>
                    <a:pt x="1" y="620"/>
                    <a:pt x="92" y="1319"/>
                    <a:pt x="122" y="1896"/>
                  </a:cubicBezTo>
                  <a:cubicBezTo>
                    <a:pt x="274" y="3720"/>
                    <a:pt x="213" y="5605"/>
                    <a:pt x="183" y="7428"/>
                  </a:cubicBezTo>
                  <a:cubicBezTo>
                    <a:pt x="213" y="7459"/>
                    <a:pt x="274" y="7489"/>
                    <a:pt x="274" y="7489"/>
                  </a:cubicBezTo>
                  <a:cubicBezTo>
                    <a:pt x="821" y="7763"/>
                    <a:pt x="1368" y="8036"/>
                    <a:pt x="1915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29" y="7155"/>
                    <a:pt x="6171" y="6638"/>
                    <a:pt x="7174" y="6486"/>
                  </a:cubicBezTo>
                  <a:cubicBezTo>
                    <a:pt x="6444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09" y="255"/>
                    <a:pt x="3678" y="164"/>
                    <a:pt x="3618" y="103"/>
                  </a:cubicBezTo>
                  <a:cubicBezTo>
                    <a:pt x="3526" y="42"/>
                    <a:pt x="3405" y="42"/>
                    <a:pt x="3283" y="42"/>
                  </a:cubicBezTo>
                  <a:cubicBezTo>
                    <a:pt x="3236" y="44"/>
                    <a:pt x="3187" y="45"/>
                    <a:pt x="3135" y="45"/>
                  </a:cubicBezTo>
                  <a:cubicBezTo>
                    <a:pt x="2760" y="45"/>
                    <a:pt x="2286" y="0"/>
                    <a:pt x="182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82;p81">
              <a:extLst>
                <a:ext uri="{FF2B5EF4-FFF2-40B4-BE49-F238E27FC236}">
                  <a16:creationId xmlns:a16="http://schemas.microsoft.com/office/drawing/2014/main" xmlns="" id="{8448D350-FF79-43E1-81CA-4F9129156CE1}"/>
                </a:ext>
              </a:extLst>
            </p:cNvPr>
            <p:cNvSpPr/>
            <p:nvPr/>
          </p:nvSpPr>
          <p:spPr>
            <a:xfrm>
              <a:off x="7411863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1" y="0"/>
                  </a:moveTo>
                  <a:cubicBezTo>
                    <a:pt x="2128" y="152"/>
                    <a:pt x="486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4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0" y="1854"/>
                    <a:pt x="5988" y="1642"/>
                    <a:pt x="5806" y="1490"/>
                  </a:cubicBezTo>
                  <a:cubicBezTo>
                    <a:pt x="5380" y="1125"/>
                    <a:pt x="4863" y="912"/>
                    <a:pt x="4377" y="669"/>
                  </a:cubicBezTo>
                  <a:cubicBezTo>
                    <a:pt x="3952" y="487"/>
                    <a:pt x="3526" y="243"/>
                    <a:pt x="316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83;p81">
              <a:extLst>
                <a:ext uri="{FF2B5EF4-FFF2-40B4-BE49-F238E27FC236}">
                  <a16:creationId xmlns:a16="http://schemas.microsoft.com/office/drawing/2014/main" xmlns="" id="{9EFDBC44-9706-43A6-A91B-40115A32D4B3}"/>
                </a:ext>
              </a:extLst>
            </p:cNvPr>
            <p:cNvSpPr/>
            <p:nvPr/>
          </p:nvSpPr>
          <p:spPr>
            <a:xfrm>
              <a:off x="7400897" y="4259473"/>
              <a:ext cx="55602" cy="29884"/>
            </a:xfrm>
            <a:custGeom>
              <a:avLst/>
              <a:gdLst/>
              <a:ahLst/>
              <a:cxnLst/>
              <a:rect l="l" t="t" r="r" b="b"/>
              <a:pathLst>
                <a:path w="3083" h="1657" extrusionOk="0">
                  <a:moveTo>
                    <a:pt x="122" y="1396"/>
                  </a:moveTo>
                  <a:cubicBezTo>
                    <a:pt x="124" y="1396"/>
                    <a:pt x="127" y="1396"/>
                    <a:pt x="129" y="1396"/>
                  </a:cubicBezTo>
                  <a:lnTo>
                    <a:pt x="129" y="1396"/>
                  </a:lnTo>
                  <a:cubicBezTo>
                    <a:pt x="117" y="1403"/>
                    <a:pt x="104" y="1413"/>
                    <a:pt x="91" y="1426"/>
                  </a:cubicBezTo>
                  <a:cubicBezTo>
                    <a:pt x="91" y="1426"/>
                    <a:pt x="91" y="1426"/>
                    <a:pt x="122" y="1396"/>
                  </a:cubicBezTo>
                  <a:close/>
                  <a:moveTo>
                    <a:pt x="329" y="1454"/>
                  </a:moveTo>
                  <a:lnTo>
                    <a:pt x="329" y="1454"/>
                  </a:lnTo>
                  <a:cubicBezTo>
                    <a:pt x="331" y="1455"/>
                    <a:pt x="333" y="1456"/>
                    <a:pt x="335" y="1456"/>
                  </a:cubicBezTo>
                  <a:cubicBezTo>
                    <a:pt x="335" y="1460"/>
                    <a:pt x="335" y="1463"/>
                    <a:pt x="335" y="1467"/>
                  </a:cubicBezTo>
                  <a:lnTo>
                    <a:pt x="335" y="1467"/>
                  </a:lnTo>
                  <a:cubicBezTo>
                    <a:pt x="333" y="1463"/>
                    <a:pt x="331" y="1459"/>
                    <a:pt x="329" y="1454"/>
                  </a:cubicBezTo>
                  <a:close/>
                  <a:moveTo>
                    <a:pt x="2361" y="1"/>
                  </a:moveTo>
                  <a:cubicBezTo>
                    <a:pt x="1525" y="1"/>
                    <a:pt x="736" y="571"/>
                    <a:pt x="213" y="1244"/>
                  </a:cubicBezTo>
                  <a:cubicBezTo>
                    <a:pt x="152" y="1304"/>
                    <a:pt x="0" y="1487"/>
                    <a:pt x="61" y="1578"/>
                  </a:cubicBezTo>
                  <a:cubicBezTo>
                    <a:pt x="100" y="1636"/>
                    <a:pt x="138" y="1657"/>
                    <a:pt x="184" y="1657"/>
                  </a:cubicBezTo>
                  <a:cubicBezTo>
                    <a:pt x="211" y="1657"/>
                    <a:pt x="240" y="1650"/>
                    <a:pt x="274" y="1639"/>
                  </a:cubicBezTo>
                  <a:cubicBezTo>
                    <a:pt x="274" y="1639"/>
                    <a:pt x="304" y="1639"/>
                    <a:pt x="304" y="1608"/>
                  </a:cubicBezTo>
                  <a:cubicBezTo>
                    <a:pt x="323" y="1590"/>
                    <a:pt x="334" y="1569"/>
                    <a:pt x="340" y="1547"/>
                  </a:cubicBezTo>
                  <a:lnTo>
                    <a:pt x="340" y="1547"/>
                  </a:lnTo>
                  <a:cubicBezTo>
                    <a:pt x="365" y="1544"/>
                    <a:pt x="365" y="1515"/>
                    <a:pt x="365" y="1487"/>
                  </a:cubicBezTo>
                  <a:cubicBezTo>
                    <a:pt x="426" y="1426"/>
                    <a:pt x="456" y="1396"/>
                    <a:pt x="517" y="1335"/>
                  </a:cubicBezTo>
                  <a:cubicBezTo>
                    <a:pt x="669" y="1122"/>
                    <a:pt x="851" y="940"/>
                    <a:pt x="1064" y="788"/>
                  </a:cubicBezTo>
                  <a:cubicBezTo>
                    <a:pt x="1449" y="493"/>
                    <a:pt x="1901" y="283"/>
                    <a:pt x="2371" y="283"/>
                  </a:cubicBezTo>
                  <a:cubicBezTo>
                    <a:pt x="2532" y="283"/>
                    <a:pt x="2695" y="308"/>
                    <a:pt x="2857" y="362"/>
                  </a:cubicBezTo>
                  <a:cubicBezTo>
                    <a:pt x="2875" y="368"/>
                    <a:pt x="2892" y="371"/>
                    <a:pt x="2908" y="371"/>
                  </a:cubicBezTo>
                  <a:cubicBezTo>
                    <a:pt x="3049" y="371"/>
                    <a:pt x="3083" y="143"/>
                    <a:pt x="2918" y="89"/>
                  </a:cubicBezTo>
                  <a:cubicBezTo>
                    <a:pt x="2732" y="28"/>
                    <a:pt x="2545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84;p81">
              <a:extLst>
                <a:ext uri="{FF2B5EF4-FFF2-40B4-BE49-F238E27FC236}">
                  <a16:creationId xmlns:a16="http://schemas.microsoft.com/office/drawing/2014/main" xmlns="" id="{5EA0DEE3-7191-4E3D-8DF7-5733A18DA388}"/>
                </a:ext>
              </a:extLst>
            </p:cNvPr>
            <p:cNvSpPr/>
            <p:nvPr/>
          </p:nvSpPr>
          <p:spPr>
            <a:xfrm>
              <a:off x="7383890" y="4234297"/>
              <a:ext cx="55620" cy="30118"/>
            </a:xfrm>
            <a:custGeom>
              <a:avLst/>
              <a:gdLst/>
              <a:ahLst/>
              <a:cxnLst/>
              <a:rect l="l" t="t" r="r" b="b"/>
              <a:pathLst>
                <a:path w="3084" h="1670" extrusionOk="0">
                  <a:moveTo>
                    <a:pt x="123" y="1393"/>
                  </a:moveTo>
                  <a:cubicBezTo>
                    <a:pt x="125" y="1394"/>
                    <a:pt x="127" y="1396"/>
                    <a:pt x="130" y="1397"/>
                  </a:cubicBezTo>
                  <a:lnTo>
                    <a:pt x="130" y="1397"/>
                  </a:lnTo>
                  <a:cubicBezTo>
                    <a:pt x="116" y="1403"/>
                    <a:pt x="104" y="1412"/>
                    <a:pt x="92" y="1424"/>
                  </a:cubicBezTo>
                  <a:cubicBezTo>
                    <a:pt x="92" y="1424"/>
                    <a:pt x="92" y="1424"/>
                    <a:pt x="123" y="1393"/>
                  </a:cubicBezTo>
                  <a:close/>
                  <a:moveTo>
                    <a:pt x="335" y="1581"/>
                  </a:moveTo>
                  <a:lnTo>
                    <a:pt x="335" y="1581"/>
                  </a:lnTo>
                  <a:cubicBezTo>
                    <a:pt x="334" y="1583"/>
                    <a:pt x="334" y="1584"/>
                    <a:pt x="333" y="1586"/>
                  </a:cubicBezTo>
                  <a:lnTo>
                    <a:pt x="333" y="1586"/>
                  </a:lnTo>
                  <a:cubicBezTo>
                    <a:pt x="334" y="1585"/>
                    <a:pt x="335" y="1583"/>
                    <a:pt x="335" y="1581"/>
                  </a:cubicBezTo>
                  <a:close/>
                  <a:moveTo>
                    <a:pt x="2365" y="1"/>
                  </a:moveTo>
                  <a:cubicBezTo>
                    <a:pt x="1514" y="1"/>
                    <a:pt x="740" y="590"/>
                    <a:pt x="214" y="1241"/>
                  </a:cubicBezTo>
                  <a:cubicBezTo>
                    <a:pt x="153" y="1333"/>
                    <a:pt x="1" y="1485"/>
                    <a:pt x="62" y="1606"/>
                  </a:cubicBezTo>
                  <a:cubicBezTo>
                    <a:pt x="99" y="1644"/>
                    <a:pt x="137" y="1670"/>
                    <a:pt x="182" y="1670"/>
                  </a:cubicBezTo>
                  <a:cubicBezTo>
                    <a:pt x="209" y="1670"/>
                    <a:pt x="240" y="1660"/>
                    <a:pt x="275" y="1636"/>
                  </a:cubicBezTo>
                  <a:lnTo>
                    <a:pt x="305" y="1636"/>
                  </a:lnTo>
                  <a:cubicBezTo>
                    <a:pt x="318" y="1620"/>
                    <a:pt x="328" y="1603"/>
                    <a:pt x="333" y="1586"/>
                  </a:cubicBezTo>
                  <a:lnTo>
                    <a:pt x="333" y="1586"/>
                  </a:lnTo>
                  <a:cubicBezTo>
                    <a:pt x="332" y="1588"/>
                    <a:pt x="330" y="1589"/>
                    <a:pt x="329" y="1589"/>
                  </a:cubicBezTo>
                  <a:cubicBezTo>
                    <a:pt x="322" y="1589"/>
                    <a:pt x="315" y="1576"/>
                    <a:pt x="335" y="1576"/>
                  </a:cubicBezTo>
                  <a:cubicBezTo>
                    <a:pt x="335" y="1578"/>
                    <a:pt x="335" y="1580"/>
                    <a:pt x="335" y="1581"/>
                  </a:cubicBezTo>
                  <a:lnTo>
                    <a:pt x="335" y="1581"/>
                  </a:lnTo>
                  <a:cubicBezTo>
                    <a:pt x="338" y="1571"/>
                    <a:pt x="340" y="1562"/>
                    <a:pt x="341" y="1552"/>
                  </a:cubicBezTo>
                  <a:lnTo>
                    <a:pt x="341" y="1552"/>
                  </a:lnTo>
                  <a:cubicBezTo>
                    <a:pt x="349" y="1531"/>
                    <a:pt x="366" y="1515"/>
                    <a:pt x="366" y="1515"/>
                  </a:cubicBezTo>
                  <a:cubicBezTo>
                    <a:pt x="427" y="1424"/>
                    <a:pt x="457" y="1393"/>
                    <a:pt x="518" y="1333"/>
                  </a:cubicBezTo>
                  <a:cubicBezTo>
                    <a:pt x="670" y="1120"/>
                    <a:pt x="852" y="937"/>
                    <a:pt x="1065" y="785"/>
                  </a:cubicBezTo>
                  <a:cubicBezTo>
                    <a:pt x="1427" y="491"/>
                    <a:pt x="1891" y="281"/>
                    <a:pt x="2367" y="281"/>
                  </a:cubicBezTo>
                  <a:cubicBezTo>
                    <a:pt x="2531" y="281"/>
                    <a:pt x="2695" y="306"/>
                    <a:pt x="2858" y="360"/>
                  </a:cubicBezTo>
                  <a:cubicBezTo>
                    <a:pt x="2873" y="366"/>
                    <a:pt x="2888" y="369"/>
                    <a:pt x="2901" y="369"/>
                  </a:cubicBezTo>
                  <a:cubicBezTo>
                    <a:pt x="3026" y="369"/>
                    <a:pt x="3083" y="141"/>
                    <a:pt x="2919" y="86"/>
                  </a:cubicBezTo>
                  <a:cubicBezTo>
                    <a:pt x="2732" y="28"/>
                    <a:pt x="2547" y="1"/>
                    <a:pt x="2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85;p81">
              <a:extLst>
                <a:ext uri="{FF2B5EF4-FFF2-40B4-BE49-F238E27FC236}">
                  <a16:creationId xmlns:a16="http://schemas.microsoft.com/office/drawing/2014/main" xmlns="" id="{A76628FD-D480-442F-8EAC-26523952A9FD}"/>
                </a:ext>
              </a:extLst>
            </p:cNvPr>
            <p:cNvSpPr/>
            <p:nvPr/>
          </p:nvSpPr>
          <p:spPr>
            <a:xfrm>
              <a:off x="7377326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2320" y="1"/>
                  </a:moveTo>
                  <a:cubicBezTo>
                    <a:pt x="1474" y="1"/>
                    <a:pt x="706" y="571"/>
                    <a:pt x="183" y="1244"/>
                  </a:cubicBezTo>
                  <a:cubicBezTo>
                    <a:pt x="154" y="1273"/>
                    <a:pt x="104" y="1330"/>
                    <a:pt x="66" y="1391"/>
                  </a:cubicBezTo>
                  <a:lnTo>
                    <a:pt x="66" y="1391"/>
                  </a:lnTo>
                  <a:cubicBezTo>
                    <a:pt x="65" y="1392"/>
                    <a:pt x="63" y="1394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0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3" y="1639"/>
                  </a:cubicBezTo>
                  <a:cubicBezTo>
                    <a:pt x="243" y="1639"/>
                    <a:pt x="243" y="1639"/>
                    <a:pt x="274" y="1609"/>
                  </a:cubicBezTo>
                  <a:cubicBezTo>
                    <a:pt x="282" y="1600"/>
                    <a:pt x="289" y="1592"/>
                    <a:pt x="294" y="1583"/>
                  </a:cubicBezTo>
                  <a:lnTo>
                    <a:pt x="294" y="1583"/>
                  </a:lnTo>
                  <a:cubicBezTo>
                    <a:pt x="294" y="1583"/>
                    <a:pt x="295" y="1583"/>
                    <a:pt x="295" y="1583"/>
                  </a:cubicBezTo>
                  <a:cubicBezTo>
                    <a:pt x="298" y="1583"/>
                    <a:pt x="302" y="1577"/>
                    <a:pt x="303" y="1563"/>
                  </a:cubicBezTo>
                  <a:lnTo>
                    <a:pt x="303" y="1563"/>
                  </a:lnTo>
                  <a:cubicBezTo>
                    <a:pt x="301" y="1570"/>
                    <a:pt x="298" y="1576"/>
                    <a:pt x="294" y="1583"/>
                  </a:cubicBezTo>
                  <a:lnTo>
                    <a:pt x="294" y="1583"/>
                  </a:lnTo>
                  <a:cubicBezTo>
                    <a:pt x="289" y="1581"/>
                    <a:pt x="287" y="1565"/>
                    <a:pt x="304" y="1548"/>
                  </a:cubicBezTo>
                  <a:lnTo>
                    <a:pt x="304" y="1548"/>
                  </a:lnTo>
                  <a:cubicBezTo>
                    <a:pt x="304" y="1554"/>
                    <a:pt x="304" y="1559"/>
                    <a:pt x="303" y="1563"/>
                  </a:cubicBezTo>
                  <a:lnTo>
                    <a:pt x="303" y="1563"/>
                  </a:lnTo>
                  <a:cubicBezTo>
                    <a:pt x="306" y="1556"/>
                    <a:pt x="307" y="1550"/>
                    <a:pt x="309" y="1543"/>
                  </a:cubicBezTo>
                  <a:lnTo>
                    <a:pt x="309" y="1543"/>
                  </a:lnTo>
                  <a:cubicBezTo>
                    <a:pt x="317" y="1533"/>
                    <a:pt x="335" y="1510"/>
                    <a:pt x="335" y="1487"/>
                  </a:cubicBezTo>
                  <a:cubicBezTo>
                    <a:pt x="395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1" y="284"/>
                    <a:pt x="2664" y="308"/>
                    <a:pt x="2827" y="362"/>
                  </a:cubicBezTo>
                  <a:cubicBezTo>
                    <a:pt x="2845" y="368"/>
                    <a:pt x="2862" y="371"/>
                    <a:pt x="2877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696" y="29"/>
                    <a:pt x="2506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86;p81">
              <a:extLst>
                <a:ext uri="{FF2B5EF4-FFF2-40B4-BE49-F238E27FC236}">
                  <a16:creationId xmlns:a16="http://schemas.microsoft.com/office/drawing/2014/main" xmlns="" id="{F1F1B0DE-4A5F-490A-BA28-EA32F8356781}"/>
                </a:ext>
              </a:extLst>
            </p:cNvPr>
            <p:cNvSpPr/>
            <p:nvPr/>
          </p:nvSpPr>
          <p:spPr>
            <a:xfrm>
              <a:off x="7111454" y="4234297"/>
              <a:ext cx="43518" cy="24455"/>
            </a:xfrm>
            <a:custGeom>
              <a:avLst/>
              <a:gdLst/>
              <a:ahLst/>
              <a:cxnLst/>
              <a:rect l="l" t="t" r="r" b="b"/>
              <a:pathLst>
                <a:path w="2413" h="1356" extrusionOk="0">
                  <a:moveTo>
                    <a:pt x="316" y="184"/>
                  </a:moveTo>
                  <a:cubicBezTo>
                    <a:pt x="321" y="192"/>
                    <a:pt x="327" y="200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6"/>
                    <a:pt x="316" y="184"/>
                  </a:cubicBezTo>
                  <a:close/>
                  <a:moveTo>
                    <a:pt x="633" y="1"/>
                  </a:moveTo>
                  <a:cubicBezTo>
                    <a:pt x="493" y="1"/>
                    <a:pt x="353" y="18"/>
                    <a:pt x="213" y="56"/>
                  </a:cubicBezTo>
                  <a:cubicBezTo>
                    <a:pt x="204" y="56"/>
                    <a:pt x="196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70"/>
                    <a:pt x="122" y="86"/>
                  </a:cubicBezTo>
                  <a:cubicBezTo>
                    <a:pt x="0" y="178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9"/>
                    <a:pt x="274" y="329"/>
                    <a:pt x="274" y="329"/>
                  </a:cubicBezTo>
                  <a:cubicBezTo>
                    <a:pt x="304" y="299"/>
                    <a:pt x="33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699" y="269"/>
                  </a:lnTo>
                  <a:cubicBezTo>
                    <a:pt x="1034" y="299"/>
                    <a:pt x="1368" y="390"/>
                    <a:pt x="1642" y="633"/>
                  </a:cubicBezTo>
                  <a:cubicBezTo>
                    <a:pt x="1854" y="816"/>
                    <a:pt x="2006" y="1029"/>
                    <a:pt x="2128" y="1272"/>
                  </a:cubicBezTo>
                  <a:cubicBezTo>
                    <a:pt x="2148" y="1331"/>
                    <a:pt x="2187" y="1355"/>
                    <a:pt x="2229" y="1355"/>
                  </a:cubicBezTo>
                  <a:cubicBezTo>
                    <a:pt x="2315" y="1355"/>
                    <a:pt x="2412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22" y="33"/>
                    <a:pt x="828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87;p81">
              <a:extLst>
                <a:ext uri="{FF2B5EF4-FFF2-40B4-BE49-F238E27FC236}">
                  <a16:creationId xmlns:a16="http://schemas.microsoft.com/office/drawing/2014/main" xmlns="" id="{76D5FEA5-B590-47F3-96F0-738A5FF375BF}"/>
                </a:ext>
              </a:extLst>
            </p:cNvPr>
            <p:cNvSpPr/>
            <p:nvPr/>
          </p:nvSpPr>
          <p:spPr>
            <a:xfrm>
              <a:off x="7130084" y="4218083"/>
              <a:ext cx="43518" cy="24744"/>
            </a:xfrm>
            <a:custGeom>
              <a:avLst/>
              <a:gdLst/>
              <a:ahLst/>
              <a:cxnLst/>
              <a:rect l="l" t="t" r="r" b="b"/>
              <a:pathLst>
                <a:path w="2413" h="1372" extrusionOk="0">
                  <a:moveTo>
                    <a:pt x="319" y="205"/>
                  </a:moveTo>
                  <a:lnTo>
                    <a:pt x="319" y="205"/>
                  </a:lnTo>
                  <a:cubicBezTo>
                    <a:pt x="323" y="212"/>
                    <a:pt x="328" y="219"/>
                    <a:pt x="335" y="225"/>
                  </a:cubicBezTo>
                  <a:cubicBezTo>
                    <a:pt x="335" y="237"/>
                    <a:pt x="326" y="254"/>
                    <a:pt x="314" y="272"/>
                  </a:cubicBezTo>
                  <a:lnTo>
                    <a:pt x="314" y="272"/>
                  </a:lnTo>
                  <a:cubicBezTo>
                    <a:pt x="320" y="251"/>
                    <a:pt x="321" y="228"/>
                    <a:pt x="319" y="205"/>
                  </a:cubicBezTo>
                  <a:close/>
                  <a:moveTo>
                    <a:pt x="664" y="1"/>
                  </a:moveTo>
                  <a:cubicBezTo>
                    <a:pt x="514" y="1"/>
                    <a:pt x="364" y="16"/>
                    <a:pt x="214" y="43"/>
                  </a:cubicBezTo>
                  <a:cubicBezTo>
                    <a:pt x="183" y="73"/>
                    <a:pt x="153" y="73"/>
                    <a:pt x="122" y="104"/>
                  </a:cubicBezTo>
                  <a:cubicBezTo>
                    <a:pt x="1" y="165"/>
                    <a:pt x="31" y="377"/>
                    <a:pt x="183" y="377"/>
                  </a:cubicBezTo>
                  <a:cubicBezTo>
                    <a:pt x="219" y="377"/>
                    <a:pt x="248" y="366"/>
                    <a:pt x="269" y="347"/>
                  </a:cubicBezTo>
                  <a:lnTo>
                    <a:pt x="274" y="347"/>
                  </a:lnTo>
                  <a:cubicBezTo>
                    <a:pt x="274" y="345"/>
                    <a:pt x="274" y="344"/>
                    <a:pt x="274" y="343"/>
                  </a:cubicBezTo>
                  <a:lnTo>
                    <a:pt x="274" y="343"/>
                  </a:lnTo>
                  <a:cubicBezTo>
                    <a:pt x="274" y="342"/>
                    <a:pt x="275" y="342"/>
                    <a:pt x="275" y="342"/>
                  </a:cubicBezTo>
                  <a:lnTo>
                    <a:pt x="275" y="342"/>
                  </a:lnTo>
                  <a:cubicBezTo>
                    <a:pt x="274" y="344"/>
                    <a:pt x="274" y="345"/>
                    <a:pt x="274" y="347"/>
                  </a:cubicBezTo>
                  <a:cubicBezTo>
                    <a:pt x="305" y="317"/>
                    <a:pt x="335" y="317"/>
                    <a:pt x="396" y="317"/>
                  </a:cubicBezTo>
                  <a:lnTo>
                    <a:pt x="426" y="317"/>
                  </a:lnTo>
                  <a:cubicBezTo>
                    <a:pt x="457" y="286"/>
                    <a:pt x="487" y="286"/>
                    <a:pt x="517" y="286"/>
                  </a:cubicBezTo>
                  <a:lnTo>
                    <a:pt x="700" y="286"/>
                  </a:lnTo>
                  <a:cubicBezTo>
                    <a:pt x="1034" y="317"/>
                    <a:pt x="1369" y="408"/>
                    <a:pt x="1642" y="621"/>
                  </a:cubicBezTo>
                  <a:cubicBezTo>
                    <a:pt x="1855" y="803"/>
                    <a:pt x="2007" y="1046"/>
                    <a:pt x="2128" y="1289"/>
                  </a:cubicBezTo>
                  <a:cubicBezTo>
                    <a:pt x="2148" y="1347"/>
                    <a:pt x="2186" y="1372"/>
                    <a:pt x="2227" y="1372"/>
                  </a:cubicBezTo>
                  <a:cubicBezTo>
                    <a:pt x="2313" y="1372"/>
                    <a:pt x="2413" y="1262"/>
                    <a:pt x="2372" y="1137"/>
                  </a:cubicBezTo>
                  <a:cubicBezTo>
                    <a:pt x="2128" y="651"/>
                    <a:pt x="1733" y="256"/>
                    <a:pt x="1217" y="73"/>
                  </a:cubicBezTo>
                  <a:cubicBezTo>
                    <a:pt x="1033" y="23"/>
                    <a:pt x="848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88;p81">
              <a:extLst>
                <a:ext uri="{FF2B5EF4-FFF2-40B4-BE49-F238E27FC236}">
                  <a16:creationId xmlns:a16="http://schemas.microsoft.com/office/drawing/2014/main" xmlns="" id="{19C191D4-4952-4BDB-9966-CFCE74626628}"/>
                </a:ext>
              </a:extLst>
            </p:cNvPr>
            <p:cNvSpPr/>
            <p:nvPr/>
          </p:nvSpPr>
          <p:spPr>
            <a:xfrm>
              <a:off x="7148732" y="4198118"/>
              <a:ext cx="43879" cy="24437"/>
            </a:xfrm>
            <a:custGeom>
              <a:avLst/>
              <a:gdLst/>
              <a:ahLst/>
              <a:cxnLst/>
              <a:rect l="l" t="t" r="r" b="b"/>
              <a:pathLst>
                <a:path w="2433" h="1355" extrusionOk="0">
                  <a:moveTo>
                    <a:pt x="281" y="110"/>
                  </a:moveTo>
                  <a:cubicBezTo>
                    <a:pt x="288" y="112"/>
                    <a:pt x="296" y="115"/>
                    <a:pt x="304" y="117"/>
                  </a:cubicBezTo>
                  <a:cubicBezTo>
                    <a:pt x="304" y="129"/>
                    <a:pt x="304" y="140"/>
                    <a:pt x="306" y="152"/>
                  </a:cubicBezTo>
                  <a:lnTo>
                    <a:pt x="306" y="152"/>
                  </a:lnTo>
                  <a:cubicBezTo>
                    <a:pt x="300" y="137"/>
                    <a:pt x="291" y="123"/>
                    <a:pt x="281" y="110"/>
                  </a:cubicBezTo>
                  <a:close/>
                  <a:moveTo>
                    <a:pt x="315" y="182"/>
                  </a:moveTo>
                  <a:cubicBezTo>
                    <a:pt x="320" y="190"/>
                    <a:pt x="326" y="199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4"/>
                    <a:pt x="315" y="182"/>
                  </a:cubicBezTo>
                  <a:close/>
                  <a:moveTo>
                    <a:pt x="642" y="1"/>
                  </a:moveTo>
                  <a:cubicBezTo>
                    <a:pt x="498" y="1"/>
                    <a:pt x="353" y="18"/>
                    <a:pt x="213" y="56"/>
                  </a:cubicBezTo>
                  <a:cubicBezTo>
                    <a:pt x="204" y="56"/>
                    <a:pt x="195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69"/>
                    <a:pt x="122" y="86"/>
                  </a:cubicBezTo>
                  <a:cubicBezTo>
                    <a:pt x="0" y="177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8"/>
                    <a:pt x="274" y="329"/>
                    <a:pt x="274" y="329"/>
                  </a:cubicBezTo>
                  <a:cubicBezTo>
                    <a:pt x="304" y="299"/>
                    <a:pt x="36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730" y="269"/>
                  </a:lnTo>
                  <a:cubicBezTo>
                    <a:pt x="1034" y="299"/>
                    <a:pt x="1398" y="390"/>
                    <a:pt x="1642" y="633"/>
                  </a:cubicBezTo>
                  <a:cubicBezTo>
                    <a:pt x="1854" y="816"/>
                    <a:pt x="2006" y="1028"/>
                    <a:pt x="2128" y="1272"/>
                  </a:cubicBezTo>
                  <a:cubicBezTo>
                    <a:pt x="2148" y="1331"/>
                    <a:pt x="2190" y="1355"/>
                    <a:pt x="2235" y="1355"/>
                  </a:cubicBezTo>
                  <a:cubicBezTo>
                    <a:pt x="2328" y="1355"/>
                    <a:pt x="2433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39" y="33"/>
                    <a:pt x="84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89;p81">
              <a:extLst>
                <a:ext uri="{FF2B5EF4-FFF2-40B4-BE49-F238E27FC236}">
                  <a16:creationId xmlns:a16="http://schemas.microsoft.com/office/drawing/2014/main" xmlns="" id="{C14A9519-E622-425F-AF44-D496669DACCE}"/>
                </a:ext>
              </a:extLst>
            </p:cNvPr>
            <p:cNvSpPr/>
            <p:nvPr/>
          </p:nvSpPr>
          <p:spPr>
            <a:xfrm>
              <a:off x="7098847" y="3721093"/>
              <a:ext cx="155155" cy="464329"/>
            </a:xfrm>
            <a:custGeom>
              <a:avLst/>
              <a:gdLst/>
              <a:ahLst/>
              <a:cxnLst/>
              <a:rect l="l" t="t" r="r" b="b"/>
              <a:pathLst>
                <a:path w="8603" h="25746" extrusionOk="0">
                  <a:moveTo>
                    <a:pt x="0" y="1"/>
                  </a:moveTo>
                  <a:lnTo>
                    <a:pt x="4012" y="25746"/>
                  </a:lnTo>
                  <a:lnTo>
                    <a:pt x="8085" y="25746"/>
                  </a:lnTo>
                  <a:lnTo>
                    <a:pt x="86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90;p81">
              <a:extLst>
                <a:ext uri="{FF2B5EF4-FFF2-40B4-BE49-F238E27FC236}">
                  <a16:creationId xmlns:a16="http://schemas.microsoft.com/office/drawing/2014/main" xmlns="" id="{2111DDFA-BF6D-4FAE-9FAA-D0EB1CE78CD6}"/>
                </a:ext>
              </a:extLst>
            </p:cNvPr>
            <p:cNvSpPr/>
            <p:nvPr/>
          </p:nvSpPr>
          <p:spPr>
            <a:xfrm>
              <a:off x="7296745" y="3709045"/>
              <a:ext cx="163920" cy="486801"/>
            </a:xfrm>
            <a:custGeom>
              <a:avLst/>
              <a:gdLst/>
              <a:ahLst/>
              <a:cxnLst/>
              <a:rect l="l" t="t" r="r" b="b"/>
              <a:pathLst>
                <a:path w="9089" h="26992" extrusionOk="0">
                  <a:moveTo>
                    <a:pt x="9088" y="0"/>
                  </a:moveTo>
                  <a:lnTo>
                    <a:pt x="0" y="669"/>
                  </a:lnTo>
                  <a:lnTo>
                    <a:pt x="2189" y="26414"/>
                  </a:lnTo>
                  <a:lnTo>
                    <a:pt x="6930" y="26991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91;p81">
              <a:extLst>
                <a:ext uri="{FF2B5EF4-FFF2-40B4-BE49-F238E27FC236}">
                  <a16:creationId xmlns:a16="http://schemas.microsoft.com/office/drawing/2014/main" xmlns="" id="{FB7A1051-C19A-43C9-A3C4-3B1FF2E0C90D}"/>
                </a:ext>
              </a:extLst>
            </p:cNvPr>
            <p:cNvSpPr/>
            <p:nvPr/>
          </p:nvSpPr>
          <p:spPr>
            <a:xfrm>
              <a:off x="6978788" y="2886505"/>
              <a:ext cx="412803" cy="253338"/>
            </a:xfrm>
            <a:custGeom>
              <a:avLst/>
              <a:gdLst/>
              <a:ahLst/>
              <a:cxnLst/>
              <a:rect l="l" t="t" r="r" b="b"/>
              <a:pathLst>
                <a:path w="22889" h="14047" extrusionOk="0">
                  <a:moveTo>
                    <a:pt x="16229" y="1"/>
                  </a:moveTo>
                  <a:cubicBezTo>
                    <a:pt x="14082" y="1"/>
                    <a:pt x="11849" y="107"/>
                    <a:pt x="9666" y="197"/>
                  </a:cubicBezTo>
                  <a:cubicBezTo>
                    <a:pt x="1" y="592"/>
                    <a:pt x="305" y="9833"/>
                    <a:pt x="305" y="9833"/>
                  </a:cubicBezTo>
                  <a:cubicBezTo>
                    <a:pt x="305" y="9833"/>
                    <a:pt x="12397" y="14047"/>
                    <a:pt x="20964" y="14047"/>
                  </a:cubicBezTo>
                  <a:cubicBezTo>
                    <a:pt x="21629" y="14047"/>
                    <a:pt x="22273" y="14021"/>
                    <a:pt x="22889" y="13966"/>
                  </a:cubicBezTo>
                  <a:cubicBezTo>
                    <a:pt x="22250" y="9194"/>
                    <a:pt x="20730" y="4544"/>
                    <a:pt x="18420" y="319"/>
                  </a:cubicBezTo>
                  <a:cubicBezTo>
                    <a:pt x="18451" y="228"/>
                    <a:pt x="18451" y="136"/>
                    <a:pt x="18451" y="45"/>
                  </a:cubicBezTo>
                  <a:cubicBezTo>
                    <a:pt x="17725" y="14"/>
                    <a:pt x="16982" y="1"/>
                    <a:pt x="16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92;p81">
              <a:extLst>
                <a:ext uri="{FF2B5EF4-FFF2-40B4-BE49-F238E27FC236}">
                  <a16:creationId xmlns:a16="http://schemas.microsoft.com/office/drawing/2014/main" xmlns="" id="{A88A50A8-5D98-40EC-A695-3EB6EC5929F3}"/>
                </a:ext>
              </a:extLst>
            </p:cNvPr>
            <p:cNvSpPr/>
            <p:nvPr/>
          </p:nvSpPr>
          <p:spPr>
            <a:xfrm>
              <a:off x="7310993" y="2887316"/>
              <a:ext cx="207781" cy="251083"/>
            </a:xfrm>
            <a:custGeom>
              <a:avLst/>
              <a:gdLst/>
              <a:ahLst/>
              <a:cxnLst/>
              <a:rect l="l" t="t" r="r" b="b"/>
              <a:pathLst>
                <a:path w="11521" h="13922" extrusionOk="0">
                  <a:moveTo>
                    <a:pt x="31" y="0"/>
                  </a:moveTo>
                  <a:cubicBezTo>
                    <a:pt x="31" y="91"/>
                    <a:pt x="0" y="183"/>
                    <a:pt x="0" y="274"/>
                  </a:cubicBezTo>
                  <a:cubicBezTo>
                    <a:pt x="2310" y="4499"/>
                    <a:pt x="3830" y="9149"/>
                    <a:pt x="4469" y="13921"/>
                  </a:cubicBezTo>
                  <a:cubicBezTo>
                    <a:pt x="8025" y="13587"/>
                    <a:pt x="10639" y="12280"/>
                    <a:pt x="10882" y="9271"/>
                  </a:cubicBezTo>
                  <a:cubicBezTo>
                    <a:pt x="11520" y="2098"/>
                    <a:pt x="6444" y="304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93;p81">
              <a:extLst>
                <a:ext uri="{FF2B5EF4-FFF2-40B4-BE49-F238E27FC236}">
                  <a16:creationId xmlns:a16="http://schemas.microsoft.com/office/drawing/2014/main" xmlns="" id="{9D25C7E0-0F38-4C28-83F1-7F99388C175D}"/>
                </a:ext>
              </a:extLst>
            </p:cNvPr>
            <p:cNvSpPr/>
            <p:nvPr/>
          </p:nvSpPr>
          <p:spPr>
            <a:xfrm>
              <a:off x="6756218" y="2228155"/>
              <a:ext cx="1034993" cy="623506"/>
            </a:xfrm>
            <a:custGeom>
              <a:avLst/>
              <a:gdLst/>
              <a:ahLst/>
              <a:cxnLst/>
              <a:rect l="l" t="t" r="r" b="b"/>
              <a:pathLst>
                <a:path w="57388" h="34572" extrusionOk="0">
                  <a:moveTo>
                    <a:pt x="29376" y="1"/>
                  </a:moveTo>
                  <a:cubicBezTo>
                    <a:pt x="22886" y="1"/>
                    <a:pt x="16687" y="2526"/>
                    <a:pt x="13527" y="11442"/>
                  </a:cubicBezTo>
                  <a:cubicBezTo>
                    <a:pt x="10092" y="21017"/>
                    <a:pt x="2189" y="18494"/>
                    <a:pt x="1" y="29133"/>
                  </a:cubicBezTo>
                  <a:cubicBezTo>
                    <a:pt x="1" y="29133"/>
                    <a:pt x="1521" y="29923"/>
                    <a:pt x="4256" y="30896"/>
                  </a:cubicBezTo>
                  <a:cubicBezTo>
                    <a:pt x="5198" y="28251"/>
                    <a:pt x="7174" y="27127"/>
                    <a:pt x="7174" y="27127"/>
                  </a:cubicBezTo>
                  <a:lnTo>
                    <a:pt x="7174" y="27127"/>
                  </a:lnTo>
                  <a:lnTo>
                    <a:pt x="6232" y="31564"/>
                  </a:lnTo>
                  <a:cubicBezTo>
                    <a:pt x="10809" y="33011"/>
                    <a:pt x="17616" y="34572"/>
                    <a:pt x="25926" y="34572"/>
                  </a:cubicBezTo>
                  <a:cubicBezTo>
                    <a:pt x="27219" y="34572"/>
                    <a:pt x="28548" y="34534"/>
                    <a:pt x="29910" y="34452"/>
                  </a:cubicBezTo>
                  <a:cubicBezTo>
                    <a:pt x="35716" y="34118"/>
                    <a:pt x="40366" y="33722"/>
                    <a:pt x="44014" y="33358"/>
                  </a:cubicBezTo>
                  <a:cubicBezTo>
                    <a:pt x="43983" y="31200"/>
                    <a:pt x="44075" y="27704"/>
                    <a:pt x="44075" y="27704"/>
                  </a:cubicBezTo>
                  <a:cubicBezTo>
                    <a:pt x="44075" y="27704"/>
                    <a:pt x="45746" y="30652"/>
                    <a:pt x="46537" y="33084"/>
                  </a:cubicBezTo>
                  <a:cubicBezTo>
                    <a:pt x="52312" y="32415"/>
                    <a:pt x="54804" y="31868"/>
                    <a:pt x="54804" y="31868"/>
                  </a:cubicBezTo>
                  <a:cubicBezTo>
                    <a:pt x="54804" y="31868"/>
                    <a:pt x="57388" y="25060"/>
                    <a:pt x="51309" y="21443"/>
                  </a:cubicBezTo>
                  <a:cubicBezTo>
                    <a:pt x="46506" y="18616"/>
                    <a:pt x="46901" y="12446"/>
                    <a:pt x="45473" y="7825"/>
                  </a:cubicBezTo>
                  <a:cubicBezTo>
                    <a:pt x="43467" y="1351"/>
                    <a:pt x="36810" y="348"/>
                    <a:pt x="30883" y="44"/>
                  </a:cubicBezTo>
                  <a:cubicBezTo>
                    <a:pt x="30380" y="16"/>
                    <a:pt x="29877" y="1"/>
                    <a:pt x="29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94;p81">
              <a:extLst>
                <a:ext uri="{FF2B5EF4-FFF2-40B4-BE49-F238E27FC236}">
                  <a16:creationId xmlns:a16="http://schemas.microsoft.com/office/drawing/2014/main" xmlns="" id="{BF6F9AF8-5DD1-4987-8E1A-188A14CC3CBF}"/>
                </a:ext>
              </a:extLst>
            </p:cNvPr>
            <p:cNvSpPr/>
            <p:nvPr/>
          </p:nvSpPr>
          <p:spPr>
            <a:xfrm>
              <a:off x="7505591" y="2593003"/>
              <a:ext cx="79210" cy="97930"/>
            </a:xfrm>
            <a:custGeom>
              <a:avLst/>
              <a:gdLst/>
              <a:ahLst/>
              <a:cxnLst/>
              <a:rect l="l" t="t" r="r" b="b"/>
              <a:pathLst>
                <a:path w="4392" h="5430" extrusionOk="0">
                  <a:moveTo>
                    <a:pt x="1539" y="0"/>
                  </a:moveTo>
                  <a:cubicBezTo>
                    <a:pt x="911" y="0"/>
                    <a:pt x="426" y="118"/>
                    <a:pt x="426" y="118"/>
                  </a:cubicBezTo>
                  <a:lnTo>
                    <a:pt x="1" y="5377"/>
                  </a:lnTo>
                  <a:cubicBezTo>
                    <a:pt x="1" y="5377"/>
                    <a:pt x="347" y="5429"/>
                    <a:pt x="844" y="5429"/>
                  </a:cubicBezTo>
                  <a:cubicBezTo>
                    <a:pt x="2120" y="5429"/>
                    <a:pt x="4391" y="5083"/>
                    <a:pt x="4347" y="2611"/>
                  </a:cubicBezTo>
                  <a:cubicBezTo>
                    <a:pt x="4308" y="393"/>
                    <a:pt x="2685" y="0"/>
                    <a:pt x="15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95;p81">
              <a:extLst>
                <a:ext uri="{FF2B5EF4-FFF2-40B4-BE49-F238E27FC236}">
                  <a16:creationId xmlns:a16="http://schemas.microsoft.com/office/drawing/2014/main" xmlns="" id="{0FBCD347-D786-44DA-B59C-F4EE3767BDC9}"/>
                </a:ext>
              </a:extLst>
            </p:cNvPr>
            <p:cNvSpPr/>
            <p:nvPr/>
          </p:nvSpPr>
          <p:spPr>
            <a:xfrm>
              <a:off x="6972205" y="2591579"/>
              <a:ext cx="121718" cy="108481"/>
            </a:xfrm>
            <a:custGeom>
              <a:avLst/>
              <a:gdLst/>
              <a:ahLst/>
              <a:cxnLst/>
              <a:rect l="l" t="t" r="r" b="b"/>
              <a:pathLst>
                <a:path w="6749" h="6015" extrusionOk="0">
                  <a:moveTo>
                    <a:pt x="3401" y="1"/>
                  </a:moveTo>
                  <a:cubicBezTo>
                    <a:pt x="2926" y="1"/>
                    <a:pt x="2439" y="105"/>
                    <a:pt x="1977" y="380"/>
                  </a:cubicBezTo>
                  <a:cubicBezTo>
                    <a:pt x="1" y="1535"/>
                    <a:pt x="244" y="4787"/>
                    <a:pt x="3071" y="5760"/>
                  </a:cubicBezTo>
                  <a:cubicBezTo>
                    <a:pt x="3591" y="5941"/>
                    <a:pt x="4045" y="6014"/>
                    <a:pt x="4439" y="6014"/>
                  </a:cubicBezTo>
                  <a:cubicBezTo>
                    <a:pt x="6165" y="6014"/>
                    <a:pt x="6749" y="4605"/>
                    <a:pt x="6749" y="4605"/>
                  </a:cubicBezTo>
                  <a:lnTo>
                    <a:pt x="6323" y="1079"/>
                  </a:lnTo>
                  <a:cubicBezTo>
                    <a:pt x="6323" y="1079"/>
                    <a:pt x="4927" y="1"/>
                    <a:pt x="340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96;p81">
              <a:extLst>
                <a:ext uri="{FF2B5EF4-FFF2-40B4-BE49-F238E27FC236}">
                  <a16:creationId xmlns:a16="http://schemas.microsoft.com/office/drawing/2014/main" xmlns="" id="{549B28B2-AF13-426A-9CBE-A400D08C7444}"/>
                </a:ext>
              </a:extLst>
            </p:cNvPr>
            <p:cNvSpPr/>
            <p:nvPr/>
          </p:nvSpPr>
          <p:spPr>
            <a:xfrm>
              <a:off x="7057186" y="2259644"/>
              <a:ext cx="464870" cy="630431"/>
            </a:xfrm>
            <a:custGeom>
              <a:avLst/>
              <a:gdLst/>
              <a:ahLst/>
              <a:cxnLst/>
              <a:rect l="l" t="t" r="r" b="b"/>
              <a:pathLst>
                <a:path w="25776" h="34956" extrusionOk="0">
                  <a:moveTo>
                    <a:pt x="9848" y="0"/>
                  </a:moveTo>
                  <a:cubicBezTo>
                    <a:pt x="4438" y="0"/>
                    <a:pt x="0" y="4438"/>
                    <a:pt x="0" y="9848"/>
                  </a:cubicBezTo>
                  <a:lnTo>
                    <a:pt x="0" y="16991"/>
                  </a:lnTo>
                  <a:lnTo>
                    <a:pt x="21824" y="16991"/>
                  </a:lnTo>
                  <a:cubicBezTo>
                    <a:pt x="21824" y="16991"/>
                    <a:pt x="25107" y="27812"/>
                    <a:pt x="13861" y="29727"/>
                  </a:cubicBezTo>
                  <a:cubicBezTo>
                    <a:pt x="13590" y="33370"/>
                    <a:pt x="15048" y="34956"/>
                    <a:pt x="17617" y="34956"/>
                  </a:cubicBezTo>
                  <a:cubicBezTo>
                    <a:pt x="17641" y="34956"/>
                    <a:pt x="17666" y="34955"/>
                    <a:pt x="17690" y="34955"/>
                  </a:cubicBezTo>
                  <a:lnTo>
                    <a:pt x="17083" y="34682"/>
                  </a:lnTo>
                  <a:lnTo>
                    <a:pt x="16475" y="31034"/>
                  </a:lnTo>
                  <a:cubicBezTo>
                    <a:pt x="21642" y="30761"/>
                    <a:pt x="25745" y="26475"/>
                    <a:pt x="25745" y="21247"/>
                  </a:cubicBezTo>
                  <a:lnTo>
                    <a:pt x="25745" y="9848"/>
                  </a:lnTo>
                  <a:cubicBezTo>
                    <a:pt x="25776" y="4438"/>
                    <a:pt x="21338" y="0"/>
                    <a:pt x="15927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97;p81">
              <a:extLst>
                <a:ext uri="{FF2B5EF4-FFF2-40B4-BE49-F238E27FC236}">
                  <a16:creationId xmlns:a16="http://schemas.microsoft.com/office/drawing/2014/main" xmlns="" id="{F9269FB4-CE2A-4F03-95BE-59D347D2C79A}"/>
                </a:ext>
              </a:extLst>
            </p:cNvPr>
            <p:cNvSpPr/>
            <p:nvPr/>
          </p:nvSpPr>
          <p:spPr>
            <a:xfrm>
              <a:off x="7059936" y="2566077"/>
              <a:ext cx="452264" cy="460019"/>
            </a:xfrm>
            <a:custGeom>
              <a:avLst/>
              <a:gdLst/>
              <a:ahLst/>
              <a:cxnLst/>
              <a:rect l="l" t="t" r="r" b="b"/>
              <a:pathLst>
                <a:path w="25077" h="25507" extrusionOk="0">
                  <a:moveTo>
                    <a:pt x="1" y="0"/>
                  </a:moveTo>
                  <a:lnTo>
                    <a:pt x="1" y="4256"/>
                  </a:lnTo>
                  <a:cubicBezTo>
                    <a:pt x="1" y="9484"/>
                    <a:pt x="4134" y="13770"/>
                    <a:pt x="9332" y="14043"/>
                  </a:cubicBezTo>
                  <a:lnTo>
                    <a:pt x="9119" y="17691"/>
                  </a:lnTo>
                  <a:lnTo>
                    <a:pt x="2736" y="18207"/>
                  </a:lnTo>
                  <a:cubicBezTo>
                    <a:pt x="2736" y="18207"/>
                    <a:pt x="4421" y="25507"/>
                    <a:pt x="11490" y="25507"/>
                  </a:cubicBezTo>
                  <a:cubicBezTo>
                    <a:pt x="11590" y="25507"/>
                    <a:pt x="11692" y="25505"/>
                    <a:pt x="11794" y="25502"/>
                  </a:cubicBezTo>
                  <a:cubicBezTo>
                    <a:pt x="19089" y="25290"/>
                    <a:pt x="20670" y="18663"/>
                    <a:pt x="20670" y="18663"/>
                  </a:cubicBezTo>
                  <a:lnTo>
                    <a:pt x="17265" y="17721"/>
                  </a:lnTo>
                  <a:cubicBezTo>
                    <a:pt x="15259" y="17447"/>
                    <a:pt x="13557" y="16414"/>
                    <a:pt x="13831" y="12736"/>
                  </a:cubicBezTo>
                  <a:cubicBezTo>
                    <a:pt x="25077" y="10821"/>
                    <a:pt x="21794" y="0"/>
                    <a:pt x="2179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98;p81">
              <a:extLst>
                <a:ext uri="{FF2B5EF4-FFF2-40B4-BE49-F238E27FC236}">
                  <a16:creationId xmlns:a16="http://schemas.microsoft.com/office/drawing/2014/main" xmlns="" id="{43755ED6-192D-46EB-B2CF-5A7E3AD37F1F}"/>
                </a:ext>
              </a:extLst>
            </p:cNvPr>
            <p:cNvSpPr/>
            <p:nvPr/>
          </p:nvSpPr>
          <p:spPr>
            <a:xfrm>
              <a:off x="7287998" y="2143968"/>
              <a:ext cx="86604" cy="101988"/>
            </a:xfrm>
            <a:custGeom>
              <a:avLst/>
              <a:gdLst/>
              <a:ahLst/>
              <a:cxnLst/>
              <a:rect l="l" t="t" r="r" b="b"/>
              <a:pathLst>
                <a:path w="4802" h="5655" extrusionOk="0">
                  <a:moveTo>
                    <a:pt x="1054" y="1"/>
                  </a:moveTo>
                  <a:cubicBezTo>
                    <a:pt x="1" y="1"/>
                    <a:pt x="333" y="5654"/>
                    <a:pt x="333" y="5654"/>
                  </a:cubicBezTo>
                  <a:cubicBezTo>
                    <a:pt x="2552" y="5350"/>
                    <a:pt x="4801" y="1733"/>
                    <a:pt x="3829" y="1369"/>
                  </a:cubicBezTo>
                  <a:cubicBezTo>
                    <a:pt x="3779" y="1350"/>
                    <a:pt x="3728" y="1341"/>
                    <a:pt x="3674" y="1341"/>
                  </a:cubicBezTo>
                  <a:cubicBezTo>
                    <a:pt x="2678" y="1341"/>
                    <a:pt x="1063" y="4408"/>
                    <a:pt x="1063" y="4408"/>
                  </a:cubicBezTo>
                  <a:cubicBezTo>
                    <a:pt x="1063" y="4408"/>
                    <a:pt x="2126" y="31"/>
                    <a:pt x="1063" y="1"/>
                  </a:cubicBezTo>
                  <a:cubicBezTo>
                    <a:pt x="1060" y="1"/>
                    <a:pt x="1057" y="1"/>
                    <a:pt x="1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99;p81">
              <a:extLst>
                <a:ext uri="{FF2B5EF4-FFF2-40B4-BE49-F238E27FC236}">
                  <a16:creationId xmlns:a16="http://schemas.microsoft.com/office/drawing/2014/main" xmlns="" id="{C72CC5B5-BF8D-4A73-A767-A5B4F5D4D1C9}"/>
                </a:ext>
              </a:extLst>
            </p:cNvPr>
            <p:cNvSpPr/>
            <p:nvPr/>
          </p:nvSpPr>
          <p:spPr>
            <a:xfrm>
              <a:off x="7036897" y="2228642"/>
              <a:ext cx="515801" cy="329770"/>
            </a:xfrm>
            <a:custGeom>
              <a:avLst/>
              <a:gdLst/>
              <a:ahLst/>
              <a:cxnLst/>
              <a:rect l="l" t="t" r="r" b="b"/>
              <a:pathLst>
                <a:path w="28600" h="18285" extrusionOk="0">
                  <a:moveTo>
                    <a:pt x="16396" y="1"/>
                  </a:moveTo>
                  <a:cubicBezTo>
                    <a:pt x="15944" y="1"/>
                    <a:pt x="15474" y="26"/>
                    <a:pt x="14986" y="78"/>
                  </a:cubicBezTo>
                  <a:cubicBezTo>
                    <a:pt x="1308" y="1567"/>
                    <a:pt x="0" y="6035"/>
                    <a:pt x="122" y="18285"/>
                  </a:cubicBezTo>
                  <a:lnTo>
                    <a:pt x="7387" y="18285"/>
                  </a:lnTo>
                  <a:lnTo>
                    <a:pt x="8785" y="13422"/>
                  </a:lnTo>
                  <a:lnTo>
                    <a:pt x="8785" y="18285"/>
                  </a:lnTo>
                  <a:lnTo>
                    <a:pt x="19363" y="18285"/>
                  </a:lnTo>
                  <a:lnTo>
                    <a:pt x="21825" y="14668"/>
                  </a:lnTo>
                  <a:lnTo>
                    <a:pt x="22493" y="18285"/>
                  </a:lnTo>
                  <a:lnTo>
                    <a:pt x="28147" y="18285"/>
                  </a:lnTo>
                  <a:cubicBezTo>
                    <a:pt x="28147" y="18285"/>
                    <a:pt x="28599" y="1"/>
                    <a:pt x="16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600;p81">
              <a:extLst>
                <a:ext uri="{FF2B5EF4-FFF2-40B4-BE49-F238E27FC236}">
                  <a16:creationId xmlns:a16="http://schemas.microsoft.com/office/drawing/2014/main" xmlns="" id="{CF8A2349-3999-489F-85DD-19285C131E1A}"/>
                </a:ext>
              </a:extLst>
            </p:cNvPr>
            <p:cNvSpPr/>
            <p:nvPr/>
          </p:nvSpPr>
          <p:spPr>
            <a:xfrm>
              <a:off x="7127343" y="2634592"/>
              <a:ext cx="23590" cy="45520"/>
            </a:xfrm>
            <a:custGeom>
              <a:avLst/>
              <a:gdLst/>
              <a:ahLst/>
              <a:cxnLst/>
              <a:rect l="l" t="t" r="r" b="b"/>
              <a:pathLst>
                <a:path w="1308" h="2524" extrusionOk="0">
                  <a:moveTo>
                    <a:pt x="669" y="1"/>
                  </a:moveTo>
                  <a:cubicBezTo>
                    <a:pt x="274" y="1"/>
                    <a:pt x="1" y="578"/>
                    <a:pt x="1" y="1247"/>
                  </a:cubicBezTo>
                  <a:cubicBezTo>
                    <a:pt x="1" y="1946"/>
                    <a:pt x="274" y="2524"/>
                    <a:pt x="669" y="2524"/>
                  </a:cubicBezTo>
                  <a:cubicBezTo>
                    <a:pt x="1034" y="2524"/>
                    <a:pt x="1308" y="1946"/>
                    <a:pt x="1308" y="1247"/>
                  </a:cubicBezTo>
                  <a:cubicBezTo>
                    <a:pt x="1308" y="578"/>
                    <a:pt x="1034" y="1"/>
                    <a:pt x="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601;p81">
              <a:extLst>
                <a:ext uri="{FF2B5EF4-FFF2-40B4-BE49-F238E27FC236}">
                  <a16:creationId xmlns:a16="http://schemas.microsoft.com/office/drawing/2014/main" xmlns="" id="{95EC19AA-C463-4FA4-AD74-CFC2273B37B4}"/>
                </a:ext>
              </a:extLst>
            </p:cNvPr>
            <p:cNvSpPr/>
            <p:nvPr/>
          </p:nvSpPr>
          <p:spPr>
            <a:xfrm>
              <a:off x="7418427" y="2640075"/>
              <a:ext cx="24149" cy="45520"/>
            </a:xfrm>
            <a:custGeom>
              <a:avLst/>
              <a:gdLst/>
              <a:ahLst/>
              <a:cxnLst/>
              <a:rect l="l" t="t" r="r" b="b"/>
              <a:pathLst>
                <a:path w="1339" h="2524" extrusionOk="0">
                  <a:moveTo>
                    <a:pt x="670" y="1"/>
                  </a:moveTo>
                  <a:cubicBezTo>
                    <a:pt x="305" y="1"/>
                    <a:pt x="1" y="578"/>
                    <a:pt x="1" y="1277"/>
                  </a:cubicBezTo>
                  <a:cubicBezTo>
                    <a:pt x="1" y="1946"/>
                    <a:pt x="305" y="2524"/>
                    <a:pt x="670" y="2524"/>
                  </a:cubicBezTo>
                  <a:cubicBezTo>
                    <a:pt x="1034" y="2524"/>
                    <a:pt x="1338" y="1946"/>
                    <a:pt x="1338" y="1277"/>
                  </a:cubicBezTo>
                  <a:cubicBezTo>
                    <a:pt x="1338" y="578"/>
                    <a:pt x="1034" y="1"/>
                    <a:pt x="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602;p81">
              <a:extLst>
                <a:ext uri="{FF2B5EF4-FFF2-40B4-BE49-F238E27FC236}">
                  <a16:creationId xmlns:a16="http://schemas.microsoft.com/office/drawing/2014/main" xmlns="" id="{7F893321-DC5C-4622-B0E1-F23A571F2A8A}"/>
                </a:ext>
              </a:extLst>
            </p:cNvPr>
            <p:cNvSpPr/>
            <p:nvPr/>
          </p:nvSpPr>
          <p:spPr>
            <a:xfrm>
              <a:off x="7240278" y="2640742"/>
              <a:ext cx="73475" cy="89255"/>
            </a:xfrm>
            <a:custGeom>
              <a:avLst/>
              <a:gdLst/>
              <a:ahLst/>
              <a:cxnLst/>
              <a:rect l="l" t="t" r="r" b="b"/>
              <a:pathLst>
                <a:path w="4074" h="4949" extrusionOk="0">
                  <a:moveTo>
                    <a:pt x="2721" y="0"/>
                  </a:moveTo>
                  <a:cubicBezTo>
                    <a:pt x="2635" y="0"/>
                    <a:pt x="2549" y="43"/>
                    <a:pt x="2493" y="146"/>
                  </a:cubicBezTo>
                  <a:cubicBezTo>
                    <a:pt x="1794" y="1423"/>
                    <a:pt x="1095" y="2699"/>
                    <a:pt x="426" y="3976"/>
                  </a:cubicBezTo>
                  <a:cubicBezTo>
                    <a:pt x="304" y="4158"/>
                    <a:pt x="213" y="4341"/>
                    <a:pt x="122" y="4523"/>
                  </a:cubicBezTo>
                  <a:cubicBezTo>
                    <a:pt x="0" y="4736"/>
                    <a:pt x="122" y="4949"/>
                    <a:pt x="365" y="4949"/>
                  </a:cubicBezTo>
                  <a:lnTo>
                    <a:pt x="3709" y="4949"/>
                  </a:lnTo>
                  <a:cubicBezTo>
                    <a:pt x="4073" y="4949"/>
                    <a:pt x="4073" y="4402"/>
                    <a:pt x="3709" y="4402"/>
                  </a:cubicBezTo>
                  <a:lnTo>
                    <a:pt x="840" y="4402"/>
                  </a:lnTo>
                  <a:cubicBezTo>
                    <a:pt x="1456" y="3267"/>
                    <a:pt x="2054" y="2132"/>
                    <a:pt x="2675" y="997"/>
                  </a:cubicBezTo>
                  <a:cubicBezTo>
                    <a:pt x="2797" y="784"/>
                    <a:pt x="2888" y="602"/>
                    <a:pt x="2979" y="420"/>
                  </a:cubicBezTo>
                  <a:cubicBezTo>
                    <a:pt x="3105" y="210"/>
                    <a:pt x="2912" y="0"/>
                    <a:pt x="2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603;p81">
              <a:extLst>
                <a:ext uri="{FF2B5EF4-FFF2-40B4-BE49-F238E27FC236}">
                  <a16:creationId xmlns:a16="http://schemas.microsoft.com/office/drawing/2014/main" xmlns="" id="{09A43F25-088A-4D42-BD0D-2DF0E287EE9E}"/>
                </a:ext>
              </a:extLst>
            </p:cNvPr>
            <p:cNvSpPr/>
            <p:nvPr/>
          </p:nvSpPr>
          <p:spPr>
            <a:xfrm>
              <a:off x="7103254" y="2676477"/>
              <a:ext cx="86051" cy="85098"/>
            </a:xfrm>
            <a:custGeom>
              <a:avLst/>
              <a:gdLst/>
              <a:ahLst/>
              <a:cxnLst/>
              <a:rect l="l" t="t" r="r" b="b"/>
              <a:pathLst>
                <a:path w="2645" h="2615" extrusionOk="0">
                  <a:moveTo>
                    <a:pt x="1338" y="1"/>
                  </a:moveTo>
                  <a:cubicBezTo>
                    <a:pt x="608" y="1"/>
                    <a:pt x="0" y="578"/>
                    <a:pt x="0" y="1308"/>
                  </a:cubicBezTo>
                  <a:cubicBezTo>
                    <a:pt x="0" y="2037"/>
                    <a:pt x="608" y="2615"/>
                    <a:pt x="1338" y="2615"/>
                  </a:cubicBezTo>
                  <a:cubicBezTo>
                    <a:pt x="2037" y="2615"/>
                    <a:pt x="2645" y="2037"/>
                    <a:pt x="2645" y="1308"/>
                  </a:cubicBezTo>
                  <a:cubicBezTo>
                    <a:pt x="2645" y="578"/>
                    <a:pt x="2037" y="1"/>
                    <a:pt x="133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604;p81">
              <a:extLst>
                <a:ext uri="{FF2B5EF4-FFF2-40B4-BE49-F238E27FC236}">
                  <a16:creationId xmlns:a16="http://schemas.microsoft.com/office/drawing/2014/main" xmlns="" id="{059166A1-B687-407E-BCCF-CA651AF14CD6}"/>
                </a:ext>
              </a:extLst>
            </p:cNvPr>
            <p:cNvSpPr/>
            <p:nvPr/>
          </p:nvSpPr>
          <p:spPr>
            <a:xfrm>
              <a:off x="7388974" y="2683558"/>
              <a:ext cx="83051" cy="83051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1308" y="0"/>
                  </a:moveTo>
                  <a:cubicBezTo>
                    <a:pt x="578" y="0"/>
                    <a:pt x="1" y="578"/>
                    <a:pt x="1" y="1307"/>
                  </a:cubicBezTo>
                  <a:cubicBezTo>
                    <a:pt x="1" y="2037"/>
                    <a:pt x="578" y="2614"/>
                    <a:pt x="1308" y="2614"/>
                  </a:cubicBezTo>
                  <a:cubicBezTo>
                    <a:pt x="2037" y="2614"/>
                    <a:pt x="2615" y="2037"/>
                    <a:pt x="2615" y="1307"/>
                  </a:cubicBezTo>
                  <a:cubicBezTo>
                    <a:pt x="2615" y="578"/>
                    <a:pt x="2037" y="0"/>
                    <a:pt x="13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605;p81">
              <a:extLst>
                <a:ext uri="{FF2B5EF4-FFF2-40B4-BE49-F238E27FC236}">
                  <a16:creationId xmlns:a16="http://schemas.microsoft.com/office/drawing/2014/main" xmlns="" id="{08CE9292-2784-40EA-AC1C-65A4494E399B}"/>
                </a:ext>
              </a:extLst>
            </p:cNvPr>
            <p:cNvSpPr/>
            <p:nvPr/>
          </p:nvSpPr>
          <p:spPr>
            <a:xfrm>
              <a:off x="7320858" y="2714541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606;p81">
              <a:extLst>
                <a:ext uri="{FF2B5EF4-FFF2-40B4-BE49-F238E27FC236}">
                  <a16:creationId xmlns:a16="http://schemas.microsoft.com/office/drawing/2014/main" xmlns="" id="{06D4B056-623B-4A74-9712-DA8A6D043BE0}"/>
                </a:ext>
              </a:extLst>
            </p:cNvPr>
            <p:cNvSpPr/>
            <p:nvPr/>
          </p:nvSpPr>
          <p:spPr>
            <a:xfrm>
              <a:off x="7398156" y="2578539"/>
              <a:ext cx="68533" cy="14410"/>
            </a:xfrm>
            <a:custGeom>
              <a:avLst/>
              <a:gdLst/>
              <a:ahLst/>
              <a:cxnLst/>
              <a:rect l="l" t="t" r="r" b="b"/>
              <a:pathLst>
                <a:path w="3800" h="799" extrusionOk="0">
                  <a:moveTo>
                    <a:pt x="2078" y="1"/>
                  </a:moveTo>
                  <a:cubicBezTo>
                    <a:pt x="2014" y="1"/>
                    <a:pt x="1949" y="3"/>
                    <a:pt x="1885" y="8"/>
                  </a:cubicBezTo>
                  <a:cubicBezTo>
                    <a:pt x="1550" y="39"/>
                    <a:pt x="1186" y="130"/>
                    <a:pt x="882" y="252"/>
                  </a:cubicBezTo>
                  <a:cubicBezTo>
                    <a:pt x="547" y="404"/>
                    <a:pt x="243" y="556"/>
                    <a:pt x="0" y="799"/>
                  </a:cubicBezTo>
                  <a:cubicBezTo>
                    <a:pt x="639" y="616"/>
                    <a:pt x="1277" y="434"/>
                    <a:pt x="1915" y="373"/>
                  </a:cubicBezTo>
                  <a:cubicBezTo>
                    <a:pt x="2250" y="373"/>
                    <a:pt x="2553" y="373"/>
                    <a:pt x="2857" y="434"/>
                  </a:cubicBezTo>
                  <a:cubicBezTo>
                    <a:pt x="3192" y="464"/>
                    <a:pt x="3496" y="586"/>
                    <a:pt x="3800" y="708"/>
                  </a:cubicBezTo>
                  <a:cubicBezTo>
                    <a:pt x="3587" y="464"/>
                    <a:pt x="3283" y="252"/>
                    <a:pt x="2949" y="130"/>
                  </a:cubicBezTo>
                  <a:cubicBezTo>
                    <a:pt x="2674" y="55"/>
                    <a:pt x="2378" y="1"/>
                    <a:pt x="2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607;p81">
              <a:extLst>
                <a:ext uri="{FF2B5EF4-FFF2-40B4-BE49-F238E27FC236}">
                  <a16:creationId xmlns:a16="http://schemas.microsoft.com/office/drawing/2014/main" xmlns="" id="{268642F8-72AD-41E5-9BD9-8ADF4D677742}"/>
                </a:ext>
              </a:extLst>
            </p:cNvPr>
            <p:cNvSpPr/>
            <p:nvPr/>
          </p:nvSpPr>
          <p:spPr>
            <a:xfrm>
              <a:off x="7093365" y="2578377"/>
              <a:ext cx="68533" cy="16773"/>
            </a:xfrm>
            <a:custGeom>
              <a:avLst/>
              <a:gdLst/>
              <a:ahLst/>
              <a:cxnLst/>
              <a:rect l="l" t="t" r="r" b="b"/>
              <a:pathLst>
                <a:path w="3800" h="930" extrusionOk="0">
                  <a:moveTo>
                    <a:pt x="2188" y="1"/>
                  </a:moveTo>
                  <a:cubicBezTo>
                    <a:pt x="2067" y="1"/>
                    <a:pt x="1946" y="7"/>
                    <a:pt x="1824" y="17"/>
                  </a:cubicBezTo>
                  <a:cubicBezTo>
                    <a:pt x="1490" y="78"/>
                    <a:pt x="1155" y="169"/>
                    <a:pt x="821" y="321"/>
                  </a:cubicBezTo>
                  <a:cubicBezTo>
                    <a:pt x="517" y="473"/>
                    <a:pt x="213" y="656"/>
                    <a:pt x="0" y="929"/>
                  </a:cubicBezTo>
                  <a:cubicBezTo>
                    <a:pt x="639" y="686"/>
                    <a:pt x="1246" y="473"/>
                    <a:pt x="1885" y="413"/>
                  </a:cubicBezTo>
                  <a:cubicBezTo>
                    <a:pt x="2063" y="377"/>
                    <a:pt x="2251" y="362"/>
                    <a:pt x="2438" y="362"/>
                  </a:cubicBezTo>
                  <a:cubicBezTo>
                    <a:pt x="2570" y="362"/>
                    <a:pt x="2701" y="370"/>
                    <a:pt x="2827" y="382"/>
                  </a:cubicBezTo>
                  <a:cubicBezTo>
                    <a:pt x="3161" y="413"/>
                    <a:pt x="3465" y="534"/>
                    <a:pt x="3800" y="625"/>
                  </a:cubicBezTo>
                  <a:cubicBezTo>
                    <a:pt x="3557" y="382"/>
                    <a:pt x="3253" y="200"/>
                    <a:pt x="2888" y="109"/>
                  </a:cubicBezTo>
                  <a:cubicBezTo>
                    <a:pt x="2665" y="28"/>
                    <a:pt x="2429" y="1"/>
                    <a:pt x="2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08;p81">
              <a:extLst>
                <a:ext uri="{FF2B5EF4-FFF2-40B4-BE49-F238E27FC236}">
                  <a16:creationId xmlns:a16="http://schemas.microsoft.com/office/drawing/2014/main" xmlns="" id="{72FE6276-D49E-42A0-98DD-C184834F53CE}"/>
                </a:ext>
              </a:extLst>
            </p:cNvPr>
            <p:cNvSpPr/>
            <p:nvPr/>
          </p:nvSpPr>
          <p:spPr>
            <a:xfrm>
              <a:off x="7523680" y="2611543"/>
              <a:ext cx="54177" cy="65828"/>
            </a:xfrm>
            <a:custGeom>
              <a:avLst/>
              <a:gdLst/>
              <a:ahLst/>
              <a:cxnLst/>
              <a:rect l="l" t="t" r="r" b="b"/>
              <a:pathLst>
                <a:path w="3004" h="3650" extrusionOk="0">
                  <a:moveTo>
                    <a:pt x="2219" y="1"/>
                  </a:moveTo>
                  <a:cubicBezTo>
                    <a:pt x="2209" y="1"/>
                    <a:pt x="2199" y="1"/>
                    <a:pt x="2189" y="2"/>
                  </a:cubicBezTo>
                  <a:cubicBezTo>
                    <a:pt x="518" y="185"/>
                    <a:pt x="1" y="2008"/>
                    <a:pt x="92" y="3467"/>
                  </a:cubicBezTo>
                  <a:cubicBezTo>
                    <a:pt x="107" y="3589"/>
                    <a:pt x="214" y="3650"/>
                    <a:pt x="312" y="3650"/>
                  </a:cubicBezTo>
                  <a:cubicBezTo>
                    <a:pt x="411" y="3650"/>
                    <a:pt x="502" y="3589"/>
                    <a:pt x="487" y="3467"/>
                  </a:cubicBezTo>
                  <a:cubicBezTo>
                    <a:pt x="457" y="3011"/>
                    <a:pt x="487" y="2525"/>
                    <a:pt x="609" y="2039"/>
                  </a:cubicBezTo>
                  <a:cubicBezTo>
                    <a:pt x="990" y="1829"/>
                    <a:pt x="1432" y="1679"/>
                    <a:pt x="1865" y="1679"/>
                  </a:cubicBezTo>
                  <a:cubicBezTo>
                    <a:pt x="2122" y="1679"/>
                    <a:pt x="2377" y="1732"/>
                    <a:pt x="2615" y="1856"/>
                  </a:cubicBezTo>
                  <a:cubicBezTo>
                    <a:pt x="2647" y="1875"/>
                    <a:pt x="2679" y="1883"/>
                    <a:pt x="2709" y="1883"/>
                  </a:cubicBezTo>
                  <a:cubicBezTo>
                    <a:pt x="2881" y="1883"/>
                    <a:pt x="3004" y="1625"/>
                    <a:pt x="2797" y="1522"/>
                  </a:cubicBezTo>
                  <a:cubicBezTo>
                    <a:pt x="2508" y="1363"/>
                    <a:pt x="2185" y="1293"/>
                    <a:pt x="1857" y="1293"/>
                  </a:cubicBezTo>
                  <a:cubicBezTo>
                    <a:pt x="1495" y="1293"/>
                    <a:pt x="1126" y="1378"/>
                    <a:pt x="791" y="1522"/>
                  </a:cubicBezTo>
                  <a:cubicBezTo>
                    <a:pt x="1034" y="914"/>
                    <a:pt x="1490" y="458"/>
                    <a:pt x="2189" y="397"/>
                  </a:cubicBezTo>
                  <a:cubicBezTo>
                    <a:pt x="2453" y="368"/>
                    <a:pt x="2463" y="1"/>
                    <a:pt x="2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09;p81">
              <a:extLst>
                <a:ext uri="{FF2B5EF4-FFF2-40B4-BE49-F238E27FC236}">
                  <a16:creationId xmlns:a16="http://schemas.microsoft.com/office/drawing/2014/main" xmlns="" id="{9F89F6AF-279B-4335-ABA3-557F20BEF68D}"/>
                </a:ext>
              </a:extLst>
            </p:cNvPr>
            <p:cNvSpPr/>
            <p:nvPr/>
          </p:nvSpPr>
          <p:spPr>
            <a:xfrm>
              <a:off x="6998555" y="2611543"/>
              <a:ext cx="53708" cy="65828"/>
            </a:xfrm>
            <a:custGeom>
              <a:avLst/>
              <a:gdLst/>
              <a:ahLst/>
              <a:cxnLst/>
              <a:rect l="l" t="t" r="r" b="b"/>
              <a:pathLst>
                <a:path w="2978" h="3650" extrusionOk="0">
                  <a:moveTo>
                    <a:pt x="760" y="1"/>
                  </a:moveTo>
                  <a:cubicBezTo>
                    <a:pt x="518" y="1"/>
                    <a:pt x="555" y="368"/>
                    <a:pt x="789" y="397"/>
                  </a:cubicBezTo>
                  <a:cubicBezTo>
                    <a:pt x="1488" y="458"/>
                    <a:pt x="1944" y="914"/>
                    <a:pt x="2187" y="1522"/>
                  </a:cubicBezTo>
                  <a:cubicBezTo>
                    <a:pt x="1852" y="1378"/>
                    <a:pt x="1492" y="1293"/>
                    <a:pt x="1133" y="1293"/>
                  </a:cubicBezTo>
                  <a:cubicBezTo>
                    <a:pt x="808" y="1293"/>
                    <a:pt x="484" y="1363"/>
                    <a:pt x="181" y="1522"/>
                  </a:cubicBezTo>
                  <a:cubicBezTo>
                    <a:pt x="0" y="1625"/>
                    <a:pt x="105" y="1883"/>
                    <a:pt x="271" y="1883"/>
                  </a:cubicBezTo>
                  <a:cubicBezTo>
                    <a:pt x="300" y="1883"/>
                    <a:pt x="332" y="1875"/>
                    <a:pt x="364" y="1856"/>
                  </a:cubicBezTo>
                  <a:cubicBezTo>
                    <a:pt x="601" y="1732"/>
                    <a:pt x="860" y="1679"/>
                    <a:pt x="1121" y="1679"/>
                  </a:cubicBezTo>
                  <a:cubicBezTo>
                    <a:pt x="1561" y="1679"/>
                    <a:pt x="2007" y="1829"/>
                    <a:pt x="2370" y="2039"/>
                  </a:cubicBezTo>
                  <a:cubicBezTo>
                    <a:pt x="2491" y="2525"/>
                    <a:pt x="2522" y="3011"/>
                    <a:pt x="2491" y="3467"/>
                  </a:cubicBezTo>
                  <a:cubicBezTo>
                    <a:pt x="2491" y="3589"/>
                    <a:pt x="2590" y="3650"/>
                    <a:pt x="2689" y="3650"/>
                  </a:cubicBezTo>
                  <a:cubicBezTo>
                    <a:pt x="2788" y="3650"/>
                    <a:pt x="2886" y="3589"/>
                    <a:pt x="2886" y="3467"/>
                  </a:cubicBezTo>
                  <a:cubicBezTo>
                    <a:pt x="2978" y="2008"/>
                    <a:pt x="2461" y="185"/>
                    <a:pt x="789" y="2"/>
                  </a:cubicBezTo>
                  <a:cubicBezTo>
                    <a:pt x="779" y="1"/>
                    <a:pt x="76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10;p81">
              <a:extLst>
                <a:ext uri="{FF2B5EF4-FFF2-40B4-BE49-F238E27FC236}">
                  <a16:creationId xmlns:a16="http://schemas.microsoft.com/office/drawing/2014/main" xmlns="" id="{0CD510AB-5455-48B1-8A49-E9E0FE68FA14}"/>
                </a:ext>
              </a:extLst>
            </p:cNvPr>
            <p:cNvSpPr/>
            <p:nvPr/>
          </p:nvSpPr>
          <p:spPr>
            <a:xfrm>
              <a:off x="7036356" y="2991469"/>
              <a:ext cx="347011" cy="32355"/>
            </a:xfrm>
            <a:custGeom>
              <a:avLst/>
              <a:gdLst/>
              <a:ahLst/>
              <a:cxnLst/>
              <a:rect l="l" t="t" r="r" b="b"/>
              <a:pathLst>
                <a:path w="19241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9241" y="1794"/>
                  </a:lnTo>
                  <a:lnTo>
                    <a:pt x="18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1;p81">
              <a:extLst>
                <a:ext uri="{FF2B5EF4-FFF2-40B4-BE49-F238E27FC236}">
                  <a16:creationId xmlns:a16="http://schemas.microsoft.com/office/drawing/2014/main" xmlns="" id="{4BDA6677-812F-4D9D-B4EA-6D4078B4CBFC}"/>
                </a:ext>
              </a:extLst>
            </p:cNvPr>
            <p:cNvSpPr/>
            <p:nvPr/>
          </p:nvSpPr>
          <p:spPr>
            <a:xfrm>
              <a:off x="7645380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0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53" y="33557"/>
                    <a:pt x="274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6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8" y="3496"/>
                    <a:pt x="550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12;p81">
              <a:extLst>
                <a:ext uri="{FF2B5EF4-FFF2-40B4-BE49-F238E27FC236}">
                  <a16:creationId xmlns:a16="http://schemas.microsoft.com/office/drawing/2014/main" xmlns="" id="{05B21E2C-D9C2-44DD-B5BB-E4EE795C36B2}"/>
                </a:ext>
              </a:extLst>
            </p:cNvPr>
            <p:cNvSpPr/>
            <p:nvPr/>
          </p:nvSpPr>
          <p:spPr>
            <a:xfrm>
              <a:off x="7744608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0" y="0"/>
                  </a:moveTo>
                  <a:cubicBezTo>
                    <a:pt x="456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13;p81">
              <a:extLst>
                <a:ext uri="{FF2B5EF4-FFF2-40B4-BE49-F238E27FC236}">
                  <a16:creationId xmlns:a16="http://schemas.microsoft.com/office/drawing/2014/main" xmlns="" id="{2525D348-C3F5-41E8-ACDC-E080E212DEC1}"/>
                </a:ext>
              </a:extLst>
            </p:cNvPr>
            <p:cNvSpPr/>
            <p:nvPr/>
          </p:nvSpPr>
          <p:spPr>
            <a:xfrm>
              <a:off x="7844378" y="3737540"/>
              <a:ext cx="168862" cy="630305"/>
            </a:xfrm>
            <a:custGeom>
              <a:avLst/>
              <a:gdLst/>
              <a:ahLst/>
              <a:cxnLst/>
              <a:rect l="l" t="t" r="r" b="b"/>
              <a:pathLst>
                <a:path w="9363" h="34949" extrusionOk="0">
                  <a:moveTo>
                    <a:pt x="7265" y="1"/>
                  </a:moveTo>
                  <a:lnTo>
                    <a:pt x="0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8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8" y="32554"/>
                  </a:cubicBezTo>
                  <a:cubicBezTo>
                    <a:pt x="6231" y="33071"/>
                    <a:pt x="6414" y="33649"/>
                    <a:pt x="6779" y="34105"/>
                  </a:cubicBezTo>
                  <a:cubicBezTo>
                    <a:pt x="7143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4" y="34949"/>
                    <a:pt x="9092" y="34886"/>
                    <a:pt x="936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14;p81">
              <a:extLst>
                <a:ext uri="{FF2B5EF4-FFF2-40B4-BE49-F238E27FC236}">
                  <a16:creationId xmlns:a16="http://schemas.microsoft.com/office/drawing/2014/main" xmlns="" id="{45AA5C5B-51AF-436E-AEB8-222C5A7CFC59}"/>
                </a:ext>
              </a:extLst>
            </p:cNvPr>
            <p:cNvSpPr/>
            <p:nvPr/>
          </p:nvSpPr>
          <p:spPr>
            <a:xfrm>
              <a:off x="7951272" y="3734799"/>
              <a:ext cx="57027" cy="649080"/>
            </a:xfrm>
            <a:custGeom>
              <a:avLst/>
              <a:gdLst/>
              <a:ahLst/>
              <a:cxnLst/>
              <a:rect l="l" t="t" r="r" b="b"/>
              <a:pathLst>
                <a:path w="3162" h="35990" extrusionOk="0">
                  <a:moveTo>
                    <a:pt x="3162" y="1"/>
                  </a:moveTo>
                  <a:lnTo>
                    <a:pt x="1338" y="153"/>
                  </a:lnTo>
                  <a:lnTo>
                    <a:pt x="1" y="29910"/>
                  </a:lnTo>
                  <a:cubicBezTo>
                    <a:pt x="1" y="29910"/>
                    <a:pt x="1429" y="33406"/>
                    <a:pt x="2402" y="35989"/>
                  </a:cubicBezTo>
                  <a:cubicBezTo>
                    <a:pt x="2584" y="35898"/>
                    <a:pt x="2493" y="35260"/>
                    <a:pt x="2615" y="35108"/>
                  </a:cubicBezTo>
                  <a:cubicBezTo>
                    <a:pt x="2858" y="34773"/>
                    <a:pt x="2554" y="34895"/>
                    <a:pt x="2554" y="34469"/>
                  </a:cubicBezTo>
                  <a:cubicBezTo>
                    <a:pt x="2371" y="34196"/>
                    <a:pt x="2463" y="33709"/>
                    <a:pt x="2280" y="33466"/>
                  </a:cubicBezTo>
                  <a:cubicBezTo>
                    <a:pt x="1460" y="32433"/>
                    <a:pt x="1824" y="30731"/>
                    <a:pt x="1064" y="29636"/>
                  </a:cubicBezTo>
                  <a:cubicBezTo>
                    <a:pt x="1064" y="29636"/>
                    <a:pt x="1034" y="29606"/>
                    <a:pt x="1034" y="2960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15;p81">
              <a:extLst>
                <a:ext uri="{FF2B5EF4-FFF2-40B4-BE49-F238E27FC236}">
                  <a16:creationId xmlns:a16="http://schemas.microsoft.com/office/drawing/2014/main" xmlns="" id="{9B18656E-DA35-4490-8E0B-FBF91047B229}"/>
                </a:ext>
              </a:extLst>
            </p:cNvPr>
            <p:cNvSpPr/>
            <p:nvPr/>
          </p:nvSpPr>
          <p:spPr>
            <a:xfrm>
              <a:off x="7495725" y="2684783"/>
              <a:ext cx="497766" cy="416338"/>
            </a:xfrm>
            <a:custGeom>
              <a:avLst/>
              <a:gdLst/>
              <a:ahLst/>
              <a:cxnLst/>
              <a:rect l="l" t="t" r="r" b="b"/>
              <a:pathLst>
                <a:path w="27600" h="23085" extrusionOk="0">
                  <a:moveTo>
                    <a:pt x="16874" y="1"/>
                  </a:moveTo>
                  <a:cubicBezTo>
                    <a:pt x="488" y="1"/>
                    <a:pt x="1" y="20484"/>
                    <a:pt x="1" y="20714"/>
                  </a:cubicBezTo>
                  <a:lnTo>
                    <a:pt x="27205" y="23084"/>
                  </a:lnTo>
                  <a:cubicBezTo>
                    <a:pt x="27600" y="18373"/>
                    <a:pt x="26627" y="13601"/>
                    <a:pt x="24956" y="9194"/>
                  </a:cubicBezTo>
                  <a:cubicBezTo>
                    <a:pt x="23831" y="6124"/>
                    <a:pt x="22342" y="3206"/>
                    <a:pt x="20761" y="349"/>
                  </a:cubicBezTo>
                  <a:cubicBezTo>
                    <a:pt x="20518" y="318"/>
                    <a:pt x="20244" y="257"/>
                    <a:pt x="19971" y="227"/>
                  </a:cubicBezTo>
                  <a:cubicBezTo>
                    <a:pt x="18880" y="73"/>
                    <a:pt x="17849" y="1"/>
                    <a:pt x="16874" y="1"/>
                  </a:cubicBezTo>
                  <a:close/>
                </a:path>
              </a:pathLst>
            </a:custGeom>
            <a:solidFill>
              <a:srgbClr val="82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16;p81">
              <a:extLst>
                <a:ext uri="{FF2B5EF4-FFF2-40B4-BE49-F238E27FC236}">
                  <a16:creationId xmlns:a16="http://schemas.microsoft.com/office/drawing/2014/main" xmlns="" id="{89AD944F-6744-4A19-8214-F55447C8559D}"/>
                </a:ext>
              </a:extLst>
            </p:cNvPr>
            <p:cNvSpPr/>
            <p:nvPr/>
          </p:nvSpPr>
          <p:spPr>
            <a:xfrm>
              <a:off x="7870132" y="2691060"/>
              <a:ext cx="333864" cy="423209"/>
            </a:xfrm>
            <a:custGeom>
              <a:avLst/>
              <a:gdLst/>
              <a:ahLst/>
              <a:cxnLst/>
              <a:rect l="l" t="t" r="r" b="b"/>
              <a:pathLst>
                <a:path w="18512" h="23466" extrusionOk="0">
                  <a:moveTo>
                    <a:pt x="1" y="1"/>
                  </a:moveTo>
                  <a:cubicBezTo>
                    <a:pt x="1582" y="2858"/>
                    <a:pt x="3071" y="5776"/>
                    <a:pt x="4196" y="8846"/>
                  </a:cubicBezTo>
                  <a:cubicBezTo>
                    <a:pt x="5867" y="13253"/>
                    <a:pt x="6840" y="18025"/>
                    <a:pt x="6445" y="22736"/>
                  </a:cubicBezTo>
                  <a:lnTo>
                    <a:pt x="14986" y="23466"/>
                  </a:lnTo>
                  <a:cubicBezTo>
                    <a:pt x="14986" y="23466"/>
                    <a:pt x="18512" y="3192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17;p81">
              <a:extLst>
                <a:ext uri="{FF2B5EF4-FFF2-40B4-BE49-F238E27FC236}">
                  <a16:creationId xmlns:a16="http://schemas.microsoft.com/office/drawing/2014/main" xmlns="" id="{9BAB1B8A-D5C2-4885-988B-7CD16993437D}"/>
                </a:ext>
              </a:extLst>
            </p:cNvPr>
            <p:cNvSpPr/>
            <p:nvPr/>
          </p:nvSpPr>
          <p:spPr>
            <a:xfrm>
              <a:off x="7594179" y="1901072"/>
              <a:ext cx="649837" cy="615066"/>
            </a:xfrm>
            <a:custGeom>
              <a:avLst/>
              <a:gdLst/>
              <a:ahLst/>
              <a:cxnLst/>
              <a:rect l="l" t="t" r="r" b="b"/>
              <a:pathLst>
                <a:path w="36032" h="34104" extrusionOk="0">
                  <a:moveTo>
                    <a:pt x="14913" y="0"/>
                  </a:moveTo>
                  <a:cubicBezTo>
                    <a:pt x="12895" y="0"/>
                    <a:pt x="10869" y="617"/>
                    <a:pt x="9253" y="1797"/>
                  </a:cubicBezTo>
                  <a:cubicBezTo>
                    <a:pt x="7308" y="3165"/>
                    <a:pt x="5910" y="5323"/>
                    <a:pt x="5423" y="7663"/>
                  </a:cubicBezTo>
                  <a:cubicBezTo>
                    <a:pt x="5241" y="8666"/>
                    <a:pt x="5241" y="9821"/>
                    <a:pt x="5970" y="10551"/>
                  </a:cubicBezTo>
                  <a:cubicBezTo>
                    <a:pt x="3569" y="11098"/>
                    <a:pt x="1533" y="12982"/>
                    <a:pt x="803" y="15323"/>
                  </a:cubicBezTo>
                  <a:cubicBezTo>
                    <a:pt x="1" y="17938"/>
                    <a:pt x="942" y="23082"/>
                    <a:pt x="4309" y="23082"/>
                  </a:cubicBezTo>
                  <a:cubicBezTo>
                    <a:pt x="4385" y="23082"/>
                    <a:pt x="4463" y="23079"/>
                    <a:pt x="4542" y="23074"/>
                  </a:cubicBezTo>
                  <a:cubicBezTo>
                    <a:pt x="5454" y="23013"/>
                    <a:pt x="6335" y="22739"/>
                    <a:pt x="7247" y="22527"/>
                  </a:cubicBezTo>
                  <a:cubicBezTo>
                    <a:pt x="8180" y="22313"/>
                    <a:pt x="9136" y="22217"/>
                    <a:pt x="10095" y="22217"/>
                  </a:cubicBezTo>
                  <a:cubicBezTo>
                    <a:pt x="10230" y="22217"/>
                    <a:pt x="10365" y="22219"/>
                    <a:pt x="10499" y="22223"/>
                  </a:cubicBezTo>
                  <a:cubicBezTo>
                    <a:pt x="11472" y="22284"/>
                    <a:pt x="12506" y="22436"/>
                    <a:pt x="13205" y="23135"/>
                  </a:cubicBezTo>
                  <a:cubicBezTo>
                    <a:pt x="13782" y="23682"/>
                    <a:pt x="14025" y="24502"/>
                    <a:pt x="14360" y="25232"/>
                  </a:cubicBezTo>
                  <a:cubicBezTo>
                    <a:pt x="15545" y="27967"/>
                    <a:pt x="17855" y="30126"/>
                    <a:pt x="20469" y="31524"/>
                  </a:cubicBezTo>
                  <a:cubicBezTo>
                    <a:pt x="23114" y="32922"/>
                    <a:pt x="26062" y="33591"/>
                    <a:pt x="29010" y="34016"/>
                  </a:cubicBezTo>
                  <a:cubicBezTo>
                    <a:pt x="29347" y="34064"/>
                    <a:pt x="29683" y="34104"/>
                    <a:pt x="30011" y="34104"/>
                  </a:cubicBezTo>
                  <a:cubicBezTo>
                    <a:pt x="30305" y="34104"/>
                    <a:pt x="30592" y="34072"/>
                    <a:pt x="30865" y="33986"/>
                  </a:cubicBezTo>
                  <a:cubicBezTo>
                    <a:pt x="31746" y="33682"/>
                    <a:pt x="32324" y="32800"/>
                    <a:pt x="32628" y="31919"/>
                  </a:cubicBezTo>
                  <a:cubicBezTo>
                    <a:pt x="32901" y="31037"/>
                    <a:pt x="32931" y="30095"/>
                    <a:pt x="33083" y="29183"/>
                  </a:cubicBezTo>
                  <a:cubicBezTo>
                    <a:pt x="33327" y="27967"/>
                    <a:pt x="33752" y="26752"/>
                    <a:pt x="34421" y="25688"/>
                  </a:cubicBezTo>
                  <a:cubicBezTo>
                    <a:pt x="34877" y="24958"/>
                    <a:pt x="35424" y="24259"/>
                    <a:pt x="35697" y="23408"/>
                  </a:cubicBezTo>
                  <a:cubicBezTo>
                    <a:pt x="36032" y="22466"/>
                    <a:pt x="35910" y="21402"/>
                    <a:pt x="35789" y="20399"/>
                  </a:cubicBezTo>
                  <a:cubicBezTo>
                    <a:pt x="35606" y="18970"/>
                    <a:pt x="35394" y="17511"/>
                    <a:pt x="34877" y="16144"/>
                  </a:cubicBezTo>
                  <a:cubicBezTo>
                    <a:pt x="34056" y="13986"/>
                    <a:pt x="32567" y="12192"/>
                    <a:pt x="31108" y="10429"/>
                  </a:cubicBezTo>
                  <a:cubicBezTo>
                    <a:pt x="29527" y="8514"/>
                    <a:pt x="27916" y="6599"/>
                    <a:pt x="26001" y="5019"/>
                  </a:cubicBezTo>
                  <a:cubicBezTo>
                    <a:pt x="24603" y="3864"/>
                    <a:pt x="23022" y="2891"/>
                    <a:pt x="21412" y="2040"/>
                  </a:cubicBezTo>
                  <a:cubicBezTo>
                    <a:pt x="19709" y="1128"/>
                    <a:pt x="17916" y="308"/>
                    <a:pt x="16031" y="64"/>
                  </a:cubicBezTo>
                  <a:cubicBezTo>
                    <a:pt x="15661" y="22"/>
                    <a:pt x="15287" y="0"/>
                    <a:pt x="14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18;p81">
              <a:extLst>
                <a:ext uri="{FF2B5EF4-FFF2-40B4-BE49-F238E27FC236}">
                  <a16:creationId xmlns:a16="http://schemas.microsoft.com/office/drawing/2014/main" xmlns="" id="{89CD5477-D283-411A-886E-2A9B78ADDD88}"/>
                </a:ext>
              </a:extLst>
            </p:cNvPr>
            <p:cNvSpPr/>
            <p:nvPr/>
          </p:nvSpPr>
          <p:spPr>
            <a:xfrm>
              <a:off x="7608733" y="2263630"/>
              <a:ext cx="100257" cy="113440"/>
            </a:xfrm>
            <a:custGeom>
              <a:avLst/>
              <a:gdLst/>
              <a:ahLst/>
              <a:cxnLst/>
              <a:rect l="l" t="t" r="r" b="b"/>
              <a:pathLst>
                <a:path w="5559" h="6290" extrusionOk="0">
                  <a:moveTo>
                    <a:pt x="3145" y="1"/>
                  </a:moveTo>
                  <a:cubicBezTo>
                    <a:pt x="2696" y="1"/>
                    <a:pt x="2223" y="131"/>
                    <a:pt x="1759" y="478"/>
                  </a:cubicBezTo>
                  <a:cubicBezTo>
                    <a:pt x="0" y="1790"/>
                    <a:pt x="1282" y="6289"/>
                    <a:pt x="4372" y="6289"/>
                  </a:cubicBezTo>
                  <a:cubicBezTo>
                    <a:pt x="4433" y="6289"/>
                    <a:pt x="4494" y="6287"/>
                    <a:pt x="4556" y="6284"/>
                  </a:cubicBezTo>
                  <a:cubicBezTo>
                    <a:pt x="4981" y="4399"/>
                    <a:pt x="5559" y="1117"/>
                    <a:pt x="5559" y="1117"/>
                  </a:cubicBezTo>
                  <a:cubicBezTo>
                    <a:pt x="5559" y="1117"/>
                    <a:pt x="4460" y="1"/>
                    <a:pt x="3145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19;p81">
              <a:extLst>
                <a:ext uri="{FF2B5EF4-FFF2-40B4-BE49-F238E27FC236}">
                  <a16:creationId xmlns:a16="http://schemas.microsoft.com/office/drawing/2014/main" xmlns="" id="{E4F0D871-9A75-44F6-9010-DFC38F573D79}"/>
                </a:ext>
              </a:extLst>
            </p:cNvPr>
            <p:cNvSpPr/>
            <p:nvPr/>
          </p:nvSpPr>
          <p:spPr>
            <a:xfrm>
              <a:off x="8114633" y="2423691"/>
              <a:ext cx="91077" cy="97389"/>
            </a:xfrm>
            <a:custGeom>
              <a:avLst/>
              <a:gdLst/>
              <a:ahLst/>
              <a:cxnLst/>
              <a:rect l="l" t="t" r="r" b="b"/>
              <a:pathLst>
                <a:path w="5050" h="5400" extrusionOk="0">
                  <a:moveTo>
                    <a:pt x="2240" y="0"/>
                  </a:moveTo>
                  <a:cubicBezTo>
                    <a:pt x="1662" y="0"/>
                    <a:pt x="1216" y="84"/>
                    <a:pt x="1216" y="84"/>
                  </a:cubicBezTo>
                  <a:cubicBezTo>
                    <a:pt x="1216" y="84"/>
                    <a:pt x="973" y="2667"/>
                    <a:pt x="0" y="5099"/>
                  </a:cubicBezTo>
                  <a:cubicBezTo>
                    <a:pt x="765" y="5307"/>
                    <a:pt x="1417" y="5399"/>
                    <a:pt x="1972" y="5399"/>
                  </a:cubicBezTo>
                  <a:cubicBezTo>
                    <a:pt x="4659" y="5399"/>
                    <a:pt x="5050" y="3231"/>
                    <a:pt x="4773" y="1543"/>
                  </a:cubicBezTo>
                  <a:cubicBezTo>
                    <a:pt x="4581" y="241"/>
                    <a:pt x="3221" y="0"/>
                    <a:pt x="2240" y="0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20;p81">
              <a:extLst>
                <a:ext uri="{FF2B5EF4-FFF2-40B4-BE49-F238E27FC236}">
                  <a16:creationId xmlns:a16="http://schemas.microsoft.com/office/drawing/2014/main" xmlns="" id="{D5FCEA86-AE2E-470B-89B4-FCFC1E4007B3}"/>
                </a:ext>
              </a:extLst>
            </p:cNvPr>
            <p:cNvSpPr/>
            <p:nvPr/>
          </p:nvSpPr>
          <p:spPr>
            <a:xfrm>
              <a:off x="8145545" y="2443583"/>
              <a:ext cx="48586" cy="54141"/>
            </a:xfrm>
            <a:custGeom>
              <a:avLst/>
              <a:gdLst/>
              <a:ahLst/>
              <a:cxnLst/>
              <a:rect l="l" t="t" r="r" b="b"/>
              <a:pathLst>
                <a:path w="2694" h="3002" extrusionOk="0">
                  <a:moveTo>
                    <a:pt x="2291" y="0"/>
                  </a:moveTo>
                  <a:cubicBezTo>
                    <a:pt x="969" y="0"/>
                    <a:pt x="221" y="1542"/>
                    <a:pt x="19" y="2811"/>
                  </a:cubicBezTo>
                  <a:cubicBezTo>
                    <a:pt x="0" y="2923"/>
                    <a:pt x="98" y="3001"/>
                    <a:pt x="182" y="3001"/>
                  </a:cubicBezTo>
                  <a:cubicBezTo>
                    <a:pt x="234" y="3001"/>
                    <a:pt x="281" y="2971"/>
                    <a:pt x="293" y="2902"/>
                  </a:cubicBezTo>
                  <a:cubicBezTo>
                    <a:pt x="353" y="2476"/>
                    <a:pt x="505" y="2051"/>
                    <a:pt x="688" y="1625"/>
                  </a:cubicBezTo>
                  <a:cubicBezTo>
                    <a:pt x="960" y="1497"/>
                    <a:pt x="1267" y="1419"/>
                    <a:pt x="1567" y="1419"/>
                  </a:cubicBezTo>
                  <a:cubicBezTo>
                    <a:pt x="1836" y="1419"/>
                    <a:pt x="2099" y="1482"/>
                    <a:pt x="2329" y="1625"/>
                  </a:cubicBezTo>
                  <a:cubicBezTo>
                    <a:pt x="2356" y="1646"/>
                    <a:pt x="2382" y="1656"/>
                    <a:pt x="2407" y="1656"/>
                  </a:cubicBezTo>
                  <a:cubicBezTo>
                    <a:pt x="2525" y="1656"/>
                    <a:pt x="2606" y="1452"/>
                    <a:pt x="2481" y="1352"/>
                  </a:cubicBezTo>
                  <a:cubicBezTo>
                    <a:pt x="2207" y="1180"/>
                    <a:pt x="1904" y="1106"/>
                    <a:pt x="1599" y="1106"/>
                  </a:cubicBezTo>
                  <a:cubicBezTo>
                    <a:pt x="1363" y="1106"/>
                    <a:pt x="1126" y="1150"/>
                    <a:pt x="900" y="1230"/>
                  </a:cubicBezTo>
                  <a:cubicBezTo>
                    <a:pt x="1240" y="692"/>
                    <a:pt x="1739" y="312"/>
                    <a:pt x="2371" y="312"/>
                  </a:cubicBezTo>
                  <a:cubicBezTo>
                    <a:pt x="2417" y="312"/>
                    <a:pt x="2464" y="314"/>
                    <a:pt x="2511" y="318"/>
                  </a:cubicBezTo>
                  <a:cubicBezTo>
                    <a:pt x="2519" y="319"/>
                    <a:pt x="2527" y="320"/>
                    <a:pt x="2534" y="320"/>
                  </a:cubicBezTo>
                  <a:cubicBezTo>
                    <a:pt x="2693" y="320"/>
                    <a:pt x="2686" y="14"/>
                    <a:pt x="2511" y="14"/>
                  </a:cubicBezTo>
                  <a:cubicBezTo>
                    <a:pt x="2436" y="5"/>
                    <a:pt x="2363" y="0"/>
                    <a:pt x="2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21;p81">
              <a:extLst>
                <a:ext uri="{FF2B5EF4-FFF2-40B4-BE49-F238E27FC236}">
                  <a16:creationId xmlns:a16="http://schemas.microsoft.com/office/drawing/2014/main" xmlns="" id="{A31767D4-7971-4443-B2B4-1C8CD4030EC4}"/>
                </a:ext>
              </a:extLst>
            </p:cNvPr>
            <p:cNvSpPr/>
            <p:nvPr/>
          </p:nvSpPr>
          <p:spPr>
            <a:xfrm>
              <a:off x="7645686" y="2279880"/>
              <a:ext cx="43573" cy="62221"/>
            </a:xfrm>
            <a:custGeom>
              <a:avLst/>
              <a:gdLst/>
              <a:ahLst/>
              <a:cxnLst/>
              <a:rect l="l" t="t" r="r" b="b"/>
              <a:pathLst>
                <a:path w="2416" h="3450" extrusionOk="0">
                  <a:moveTo>
                    <a:pt x="414" y="1"/>
                  </a:moveTo>
                  <a:cubicBezTo>
                    <a:pt x="249" y="1"/>
                    <a:pt x="176" y="278"/>
                    <a:pt x="379" y="307"/>
                  </a:cubicBezTo>
                  <a:cubicBezTo>
                    <a:pt x="1108" y="398"/>
                    <a:pt x="1564" y="915"/>
                    <a:pt x="1807" y="1553"/>
                  </a:cubicBezTo>
                  <a:cubicBezTo>
                    <a:pt x="1468" y="1362"/>
                    <a:pt x="1069" y="1230"/>
                    <a:pt x="673" y="1230"/>
                  </a:cubicBezTo>
                  <a:cubicBezTo>
                    <a:pt x="502" y="1230"/>
                    <a:pt x="331" y="1255"/>
                    <a:pt x="166" y="1310"/>
                  </a:cubicBezTo>
                  <a:cubicBezTo>
                    <a:pt x="0" y="1365"/>
                    <a:pt x="61" y="1622"/>
                    <a:pt x="210" y="1622"/>
                  </a:cubicBezTo>
                  <a:cubicBezTo>
                    <a:pt x="225" y="1622"/>
                    <a:pt x="241" y="1619"/>
                    <a:pt x="257" y="1614"/>
                  </a:cubicBezTo>
                  <a:cubicBezTo>
                    <a:pt x="402" y="1568"/>
                    <a:pt x="550" y="1547"/>
                    <a:pt x="698" y="1547"/>
                  </a:cubicBezTo>
                  <a:cubicBezTo>
                    <a:pt x="1143" y="1547"/>
                    <a:pt x="1587" y="1735"/>
                    <a:pt x="1929" y="2009"/>
                  </a:cubicBezTo>
                  <a:cubicBezTo>
                    <a:pt x="2020" y="2435"/>
                    <a:pt x="2051" y="2890"/>
                    <a:pt x="2020" y="3316"/>
                  </a:cubicBezTo>
                  <a:cubicBezTo>
                    <a:pt x="2020" y="3404"/>
                    <a:pt x="2090" y="3449"/>
                    <a:pt x="2167" y="3449"/>
                  </a:cubicBezTo>
                  <a:cubicBezTo>
                    <a:pt x="2249" y="3449"/>
                    <a:pt x="2339" y="3396"/>
                    <a:pt x="2355" y="3286"/>
                  </a:cubicBezTo>
                  <a:cubicBezTo>
                    <a:pt x="2415" y="1948"/>
                    <a:pt x="1990" y="216"/>
                    <a:pt x="440" y="3"/>
                  </a:cubicBezTo>
                  <a:cubicBezTo>
                    <a:pt x="431" y="1"/>
                    <a:pt x="423" y="1"/>
                    <a:pt x="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22;p81">
              <a:extLst>
                <a:ext uri="{FF2B5EF4-FFF2-40B4-BE49-F238E27FC236}">
                  <a16:creationId xmlns:a16="http://schemas.microsoft.com/office/drawing/2014/main" xmlns="" id="{CA05E51A-DC13-4E31-B055-BFDF24594065}"/>
                </a:ext>
              </a:extLst>
            </p:cNvPr>
            <p:cNvSpPr/>
            <p:nvPr/>
          </p:nvSpPr>
          <p:spPr>
            <a:xfrm>
              <a:off x="8214402" y="2073794"/>
              <a:ext cx="83881" cy="145290"/>
            </a:xfrm>
            <a:custGeom>
              <a:avLst/>
              <a:gdLst/>
              <a:ahLst/>
              <a:cxnLst/>
              <a:rect l="l" t="t" r="r" b="b"/>
              <a:pathLst>
                <a:path w="4651" h="8056" extrusionOk="0">
                  <a:moveTo>
                    <a:pt x="2951" y="0"/>
                  </a:moveTo>
                  <a:cubicBezTo>
                    <a:pt x="1293" y="0"/>
                    <a:pt x="0" y="8056"/>
                    <a:pt x="0" y="8056"/>
                  </a:cubicBezTo>
                  <a:cubicBezTo>
                    <a:pt x="0" y="8056"/>
                    <a:pt x="4651" y="62"/>
                    <a:pt x="2979" y="1"/>
                  </a:cubicBezTo>
                  <a:cubicBezTo>
                    <a:pt x="2970" y="1"/>
                    <a:pt x="2961" y="0"/>
                    <a:pt x="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23;p81">
              <a:extLst>
                <a:ext uri="{FF2B5EF4-FFF2-40B4-BE49-F238E27FC236}">
                  <a16:creationId xmlns:a16="http://schemas.microsoft.com/office/drawing/2014/main" xmlns="" id="{DAEB1055-D0E4-48BE-9A78-7E70442E871E}"/>
                </a:ext>
              </a:extLst>
            </p:cNvPr>
            <p:cNvSpPr/>
            <p:nvPr/>
          </p:nvSpPr>
          <p:spPr>
            <a:xfrm>
              <a:off x="8209461" y="2162021"/>
              <a:ext cx="109112" cy="36791"/>
            </a:xfrm>
            <a:custGeom>
              <a:avLst/>
              <a:gdLst/>
              <a:ahLst/>
              <a:cxnLst/>
              <a:rect l="l" t="t" r="r" b="b"/>
              <a:pathLst>
                <a:path w="6050" h="2040" extrusionOk="0">
                  <a:moveTo>
                    <a:pt x="4994" y="1"/>
                  </a:moveTo>
                  <a:cubicBezTo>
                    <a:pt x="3608" y="1"/>
                    <a:pt x="1" y="2039"/>
                    <a:pt x="1" y="2039"/>
                  </a:cubicBezTo>
                  <a:cubicBezTo>
                    <a:pt x="1" y="2039"/>
                    <a:pt x="6050" y="1097"/>
                    <a:pt x="5472" y="185"/>
                  </a:cubicBezTo>
                  <a:cubicBezTo>
                    <a:pt x="5390" y="56"/>
                    <a:pt x="5222" y="1"/>
                    <a:pt x="49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24;p81">
              <a:extLst>
                <a:ext uri="{FF2B5EF4-FFF2-40B4-BE49-F238E27FC236}">
                  <a16:creationId xmlns:a16="http://schemas.microsoft.com/office/drawing/2014/main" xmlns="" id="{68228DD0-97EC-4027-B0EA-058833EA9979}"/>
                </a:ext>
              </a:extLst>
            </p:cNvPr>
            <p:cNvSpPr/>
            <p:nvPr/>
          </p:nvSpPr>
          <p:spPr>
            <a:xfrm>
              <a:off x="7660763" y="2056336"/>
              <a:ext cx="438016" cy="716873"/>
            </a:xfrm>
            <a:custGeom>
              <a:avLst/>
              <a:gdLst/>
              <a:ahLst/>
              <a:cxnLst/>
              <a:rect l="l" t="t" r="r" b="b"/>
              <a:pathLst>
                <a:path w="24287" h="39749" extrusionOk="0">
                  <a:moveTo>
                    <a:pt x="12109" y="1"/>
                  </a:moveTo>
                  <a:cubicBezTo>
                    <a:pt x="7558" y="1"/>
                    <a:pt x="3551" y="3079"/>
                    <a:pt x="2858" y="7322"/>
                  </a:cubicBezTo>
                  <a:lnTo>
                    <a:pt x="2037" y="12641"/>
                  </a:lnTo>
                  <a:lnTo>
                    <a:pt x="700" y="20878"/>
                  </a:lnTo>
                  <a:cubicBezTo>
                    <a:pt x="1" y="25438"/>
                    <a:pt x="3344" y="29663"/>
                    <a:pt x="8207" y="30514"/>
                  </a:cubicBezTo>
                  <a:lnTo>
                    <a:pt x="7113" y="34465"/>
                  </a:lnTo>
                  <a:lnTo>
                    <a:pt x="3800" y="34951"/>
                  </a:lnTo>
                  <a:cubicBezTo>
                    <a:pt x="3800" y="34951"/>
                    <a:pt x="5259" y="38265"/>
                    <a:pt x="10730" y="39420"/>
                  </a:cubicBezTo>
                  <a:cubicBezTo>
                    <a:pt x="11813" y="39654"/>
                    <a:pt x="12798" y="39748"/>
                    <a:pt x="13680" y="39748"/>
                  </a:cubicBezTo>
                  <a:cubicBezTo>
                    <a:pt x="17253" y="39748"/>
                    <a:pt x="19150" y="38204"/>
                    <a:pt x="19150" y="38204"/>
                  </a:cubicBezTo>
                  <a:lnTo>
                    <a:pt x="16718" y="36471"/>
                  </a:lnTo>
                  <a:lnTo>
                    <a:pt x="15746" y="35772"/>
                  </a:lnTo>
                  <a:cubicBezTo>
                    <a:pt x="13861" y="35164"/>
                    <a:pt x="12554" y="32885"/>
                    <a:pt x="13253" y="29359"/>
                  </a:cubicBezTo>
                  <a:cubicBezTo>
                    <a:pt x="24287" y="28508"/>
                    <a:pt x="22828" y="19055"/>
                    <a:pt x="23952" y="11152"/>
                  </a:cubicBezTo>
                  <a:cubicBezTo>
                    <a:pt x="21217" y="7717"/>
                    <a:pt x="22524" y="4404"/>
                    <a:pt x="24226" y="2155"/>
                  </a:cubicBezTo>
                  <a:cubicBezTo>
                    <a:pt x="23223" y="1638"/>
                    <a:pt x="22129" y="1273"/>
                    <a:pt x="20974" y="1121"/>
                  </a:cubicBezTo>
                  <a:lnTo>
                    <a:pt x="13436" y="88"/>
                  </a:lnTo>
                  <a:cubicBezTo>
                    <a:pt x="12990" y="29"/>
                    <a:pt x="12547" y="1"/>
                    <a:pt x="12109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25;p81">
              <a:extLst>
                <a:ext uri="{FF2B5EF4-FFF2-40B4-BE49-F238E27FC236}">
                  <a16:creationId xmlns:a16="http://schemas.microsoft.com/office/drawing/2014/main" xmlns="" id="{9C899198-E943-427D-9285-75F716195D32}"/>
                </a:ext>
              </a:extLst>
            </p:cNvPr>
            <p:cNvSpPr/>
            <p:nvPr/>
          </p:nvSpPr>
          <p:spPr>
            <a:xfrm>
              <a:off x="7882757" y="2095183"/>
              <a:ext cx="303709" cy="606319"/>
            </a:xfrm>
            <a:custGeom>
              <a:avLst/>
              <a:gdLst/>
              <a:ahLst/>
              <a:cxnLst/>
              <a:rect l="l" t="t" r="r" b="b"/>
              <a:pathLst>
                <a:path w="16840" h="33619" extrusionOk="0">
                  <a:moveTo>
                    <a:pt x="11672" y="1"/>
                  </a:moveTo>
                  <a:cubicBezTo>
                    <a:pt x="9970" y="2250"/>
                    <a:pt x="8663" y="5563"/>
                    <a:pt x="11398" y="8998"/>
                  </a:cubicBezTo>
                  <a:cubicBezTo>
                    <a:pt x="10274" y="16901"/>
                    <a:pt x="11733" y="26354"/>
                    <a:pt x="699" y="27205"/>
                  </a:cubicBezTo>
                  <a:cubicBezTo>
                    <a:pt x="0" y="30731"/>
                    <a:pt x="1337" y="33010"/>
                    <a:pt x="3192" y="33618"/>
                  </a:cubicBezTo>
                  <a:lnTo>
                    <a:pt x="2918" y="33436"/>
                  </a:lnTo>
                  <a:lnTo>
                    <a:pt x="4043" y="29515"/>
                  </a:lnTo>
                  <a:cubicBezTo>
                    <a:pt x="4479" y="29573"/>
                    <a:pt x="4909" y="29601"/>
                    <a:pt x="5332" y="29601"/>
                  </a:cubicBezTo>
                  <a:cubicBezTo>
                    <a:pt x="9803" y="29601"/>
                    <a:pt x="13437" y="26468"/>
                    <a:pt x="14104" y="22220"/>
                  </a:cubicBezTo>
                  <a:lnTo>
                    <a:pt x="14499" y="19849"/>
                  </a:lnTo>
                  <a:lnTo>
                    <a:pt x="16262" y="8663"/>
                  </a:lnTo>
                  <a:cubicBezTo>
                    <a:pt x="16839" y="5107"/>
                    <a:pt x="14894" y="1703"/>
                    <a:pt x="11672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26;p81">
              <a:extLst>
                <a:ext uri="{FF2B5EF4-FFF2-40B4-BE49-F238E27FC236}">
                  <a16:creationId xmlns:a16="http://schemas.microsoft.com/office/drawing/2014/main" xmlns="" id="{CBFFC2DD-24B7-49B5-BB19-CB6ABB5212EF}"/>
                </a:ext>
              </a:extLst>
            </p:cNvPr>
            <p:cNvSpPr/>
            <p:nvPr/>
          </p:nvSpPr>
          <p:spPr>
            <a:xfrm>
              <a:off x="7752832" y="2354382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7" y="498"/>
                    <a:pt x="152" y="1130"/>
                  </a:cubicBezTo>
                  <a:cubicBezTo>
                    <a:pt x="0" y="1829"/>
                    <a:pt x="183" y="2437"/>
                    <a:pt x="547" y="2498"/>
                  </a:cubicBezTo>
                  <a:cubicBezTo>
                    <a:pt x="576" y="2505"/>
                    <a:pt x="604" y="2509"/>
                    <a:pt x="633" y="2509"/>
                  </a:cubicBezTo>
                  <a:cubicBezTo>
                    <a:pt x="976" y="2509"/>
                    <a:pt x="1347" y="2021"/>
                    <a:pt x="1459" y="1404"/>
                  </a:cubicBezTo>
                  <a:cubicBezTo>
                    <a:pt x="1581" y="705"/>
                    <a:pt x="1398" y="97"/>
                    <a:pt x="1034" y="6"/>
                  </a:cubicBezTo>
                  <a:cubicBezTo>
                    <a:pt x="1014" y="2"/>
                    <a:pt x="994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27;p81">
              <a:extLst>
                <a:ext uri="{FF2B5EF4-FFF2-40B4-BE49-F238E27FC236}">
                  <a16:creationId xmlns:a16="http://schemas.microsoft.com/office/drawing/2014/main" xmlns="" id="{F458341B-36BC-4A9D-932F-413AB9662362}"/>
                </a:ext>
              </a:extLst>
            </p:cNvPr>
            <p:cNvSpPr/>
            <p:nvPr/>
          </p:nvSpPr>
          <p:spPr>
            <a:xfrm>
              <a:off x="8041176" y="2404267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6" y="498"/>
                    <a:pt x="122" y="1130"/>
                  </a:cubicBezTo>
                  <a:cubicBezTo>
                    <a:pt x="0" y="1829"/>
                    <a:pt x="183" y="2437"/>
                    <a:pt x="548" y="2498"/>
                  </a:cubicBezTo>
                  <a:cubicBezTo>
                    <a:pt x="576" y="2505"/>
                    <a:pt x="604" y="2509"/>
                    <a:pt x="632" y="2509"/>
                  </a:cubicBezTo>
                  <a:cubicBezTo>
                    <a:pt x="972" y="2509"/>
                    <a:pt x="1319" y="2021"/>
                    <a:pt x="1459" y="1404"/>
                  </a:cubicBezTo>
                  <a:cubicBezTo>
                    <a:pt x="1581" y="705"/>
                    <a:pt x="1399" y="97"/>
                    <a:pt x="1034" y="6"/>
                  </a:cubicBezTo>
                  <a:cubicBezTo>
                    <a:pt x="1014" y="2"/>
                    <a:pt x="995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28;p81">
              <a:extLst>
                <a:ext uri="{FF2B5EF4-FFF2-40B4-BE49-F238E27FC236}">
                  <a16:creationId xmlns:a16="http://schemas.microsoft.com/office/drawing/2014/main" xmlns="" id="{AA449EB3-1D7C-4BAE-9104-DBC77BD5A17A}"/>
                </a:ext>
              </a:extLst>
            </p:cNvPr>
            <p:cNvSpPr/>
            <p:nvPr/>
          </p:nvSpPr>
          <p:spPr>
            <a:xfrm>
              <a:off x="7807100" y="2378567"/>
              <a:ext cx="80256" cy="96613"/>
            </a:xfrm>
            <a:custGeom>
              <a:avLst/>
              <a:gdLst/>
              <a:ahLst/>
              <a:cxnLst/>
              <a:rect l="l" t="t" r="r" b="b"/>
              <a:pathLst>
                <a:path w="4450" h="5357" extrusionOk="0">
                  <a:moveTo>
                    <a:pt x="3611" y="1"/>
                  </a:moveTo>
                  <a:cubicBezTo>
                    <a:pt x="3549" y="1"/>
                    <a:pt x="3486" y="28"/>
                    <a:pt x="3435" y="93"/>
                  </a:cubicBezTo>
                  <a:cubicBezTo>
                    <a:pt x="2463" y="1279"/>
                    <a:pt x="1490" y="2464"/>
                    <a:pt x="517" y="3619"/>
                  </a:cubicBezTo>
                  <a:cubicBezTo>
                    <a:pt x="396" y="3802"/>
                    <a:pt x="244" y="3954"/>
                    <a:pt x="122" y="4106"/>
                  </a:cubicBezTo>
                  <a:cubicBezTo>
                    <a:pt x="0" y="4257"/>
                    <a:pt x="0" y="4561"/>
                    <a:pt x="244" y="4592"/>
                  </a:cubicBezTo>
                  <a:cubicBezTo>
                    <a:pt x="1490" y="4835"/>
                    <a:pt x="2706" y="5109"/>
                    <a:pt x="3952" y="5352"/>
                  </a:cubicBezTo>
                  <a:cubicBezTo>
                    <a:pt x="3971" y="5355"/>
                    <a:pt x="3990" y="5356"/>
                    <a:pt x="4008" y="5356"/>
                  </a:cubicBezTo>
                  <a:cubicBezTo>
                    <a:pt x="4331" y="5356"/>
                    <a:pt x="4449" y="4862"/>
                    <a:pt x="4104" y="4805"/>
                  </a:cubicBezTo>
                  <a:cubicBezTo>
                    <a:pt x="3007" y="4591"/>
                    <a:pt x="1934" y="4353"/>
                    <a:pt x="843" y="4134"/>
                  </a:cubicBezTo>
                  <a:lnTo>
                    <a:pt x="843" y="4134"/>
                  </a:lnTo>
                  <a:cubicBezTo>
                    <a:pt x="1707" y="3081"/>
                    <a:pt x="2568" y="2031"/>
                    <a:pt x="3405" y="1005"/>
                  </a:cubicBezTo>
                  <a:cubicBezTo>
                    <a:pt x="3557" y="823"/>
                    <a:pt x="3678" y="671"/>
                    <a:pt x="3830" y="488"/>
                  </a:cubicBezTo>
                  <a:cubicBezTo>
                    <a:pt x="4016" y="280"/>
                    <a:pt x="3813" y="1"/>
                    <a:pt x="3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29;p81">
              <a:extLst>
                <a:ext uri="{FF2B5EF4-FFF2-40B4-BE49-F238E27FC236}">
                  <a16:creationId xmlns:a16="http://schemas.microsoft.com/office/drawing/2014/main" xmlns="" id="{048A497F-1603-4580-8B1D-65535E5F589E}"/>
                </a:ext>
              </a:extLst>
            </p:cNvPr>
            <p:cNvSpPr/>
            <p:nvPr/>
          </p:nvSpPr>
          <p:spPr>
            <a:xfrm>
              <a:off x="7994025" y="2458475"/>
              <a:ext cx="115496" cy="104122"/>
            </a:xfrm>
            <a:custGeom>
              <a:avLst/>
              <a:gdLst/>
              <a:ahLst/>
              <a:cxnLst/>
              <a:rect l="l" t="t" r="r" b="b"/>
              <a:pathLst>
                <a:path w="3223" h="2905" extrusionOk="0">
                  <a:moveTo>
                    <a:pt x="1611" y="1"/>
                  </a:moveTo>
                  <a:cubicBezTo>
                    <a:pt x="943" y="1"/>
                    <a:pt x="339" y="455"/>
                    <a:pt x="183" y="1134"/>
                  </a:cubicBezTo>
                  <a:cubicBezTo>
                    <a:pt x="0" y="1924"/>
                    <a:pt x="487" y="2684"/>
                    <a:pt x="1277" y="2866"/>
                  </a:cubicBezTo>
                  <a:cubicBezTo>
                    <a:pt x="1389" y="2892"/>
                    <a:pt x="1501" y="2904"/>
                    <a:pt x="1612" y="2904"/>
                  </a:cubicBezTo>
                  <a:cubicBezTo>
                    <a:pt x="2279" y="2904"/>
                    <a:pt x="2883" y="2450"/>
                    <a:pt x="3040" y="1772"/>
                  </a:cubicBezTo>
                  <a:cubicBezTo>
                    <a:pt x="3222" y="1012"/>
                    <a:pt x="2736" y="222"/>
                    <a:pt x="1946" y="39"/>
                  </a:cubicBezTo>
                  <a:cubicBezTo>
                    <a:pt x="1834" y="13"/>
                    <a:pt x="1722" y="1"/>
                    <a:pt x="1611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630;p81">
              <a:extLst>
                <a:ext uri="{FF2B5EF4-FFF2-40B4-BE49-F238E27FC236}">
                  <a16:creationId xmlns:a16="http://schemas.microsoft.com/office/drawing/2014/main" xmlns="" id="{6F62E361-2A22-416E-AA2A-833FA5D82018}"/>
                </a:ext>
              </a:extLst>
            </p:cNvPr>
            <p:cNvSpPr/>
            <p:nvPr/>
          </p:nvSpPr>
          <p:spPr>
            <a:xfrm>
              <a:off x="7710590" y="2413034"/>
              <a:ext cx="102999" cy="93658"/>
            </a:xfrm>
            <a:custGeom>
              <a:avLst/>
              <a:gdLst/>
              <a:ahLst/>
              <a:cxnLst/>
              <a:rect l="l" t="t" r="r" b="b"/>
              <a:pathLst>
                <a:path w="3223" h="2933" extrusionOk="0">
                  <a:moveTo>
                    <a:pt x="1624" y="1"/>
                  </a:moveTo>
                  <a:cubicBezTo>
                    <a:pt x="951" y="1"/>
                    <a:pt x="341" y="476"/>
                    <a:pt x="183" y="1132"/>
                  </a:cubicBezTo>
                  <a:cubicBezTo>
                    <a:pt x="1" y="1922"/>
                    <a:pt x="487" y="2712"/>
                    <a:pt x="1277" y="2895"/>
                  </a:cubicBezTo>
                  <a:cubicBezTo>
                    <a:pt x="1390" y="2920"/>
                    <a:pt x="1502" y="2933"/>
                    <a:pt x="1612" y="2933"/>
                  </a:cubicBezTo>
                  <a:cubicBezTo>
                    <a:pt x="2280" y="2933"/>
                    <a:pt x="2884" y="2479"/>
                    <a:pt x="3040" y="1800"/>
                  </a:cubicBezTo>
                  <a:cubicBezTo>
                    <a:pt x="3223" y="1010"/>
                    <a:pt x="2706" y="220"/>
                    <a:pt x="1946" y="37"/>
                  </a:cubicBezTo>
                  <a:cubicBezTo>
                    <a:pt x="1838" y="13"/>
                    <a:pt x="1730" y="1"/>
                    <a:pt x="1624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631;p81">
              <a:extLst>
                <a:ext uri="{FF2B5EF4-FFF2-40B4-BE49-F238E27FC236}">
                  <a16:creationId xmlns:a16="http://schemas.microsoft.com/office/drawing/2014/main" xmlns="" id="{143D29AF-4EDB-4917-B8EB-139AD653574B}"/>
                </a:ext>
              </a:extLst>
            </p:cNvPr>
            <p:cNvSpPr/>
            <p:nvPr/>
          </p:nvSpPr>
          <p:spPr>
            <a:xfrm>
              <a:off x="7907771" y="2485948"/>
              <a:ext cx="121592" cy="50191"/>
            </a:xfrm>
            <a:custGeom>
              <a:avLst/>
              <a:gdLst/>
              <a:ahLst/>
              <a:cxnLst/>
              <a:rect l="l" t="t" r="r" b="b"/>
              <a:pathLst>
                <a:path w="6742" h="2783" extrusionOk="0">
                  <a:moveTo>
                    <a:pt x="6394" y="1"/>
                  </a:moveTo>
                  <a:cubicBezTo>
                    <a:pt x="6281" y="1"/>
                    <a:pt x="6168" y="57"/>
                    <a:pt x="6121" y="188"/>
                  </a:cubicBezTo>
                  <a:cubicBezTo>
                    <a:pt x="5488" y="1808"/>
                    <a:pt x="3633" y="2205"/>
                    <a:pt x="1995" y="2205"/>
                  </a:cubicBezTo>
                  <a:cubicBezTo>
                    <a:pt x="1666" y="2205"/>
                    <a:pt x="1345" y="2189"/>
                    <a:pt x="1045" y="2164"/>
                  </a:cubicBezTo>
                  <a:cubicBezTo>
                    <a:pt x="954" y="2164"/>
                    <a:pt x="862" y="2164"/>
                    <a:pt x="802" y="2133"/>
                  </a:cubicBezTo>
                  <a:lnTo>
                    <a:pt x="650" y="2133"/>
                  </a:lnTo>
                  <a:lnTo>
                    <a:pt x="498" y="2103"/>
                  </a:lnTo>
                  <a:cubicBezTo>
                    <a:pt x="480" y="2100"/>
                    <a:pt x="463" y="2098"/>
                    <a:pt x="446" y="2098"/>
                  </a:cubicBezTo>
                  <a:cubicBezTo>
                    <a:pt x="146" y="2098"/>
                    <a:pt x="0" y="2592"/>
                    <a:pt x="346" y="2650"/>
                  </a:cubicBezTo>
                  <a:cubicBezTo>
                    <a:pt x="810" y="2743"/>
                    <a:pt x="1292" y="2783"/>
                    <a:pt x="1765" y="2783"/>
                  </a:cubicBezTo>
                  <a:cubicBezTo>
                    <a:pt x="1911" y="2783"/>
                    <a:pt x="2056" y="2779"/>
                    <a:pt x="2200" y="2772"/>
                  </a:cubicBezTo>
                  <a:cubicBezTo>
                    <a:pt x="3294" y="2741"/>
                    <a:pt x="4479" y="2559"/>
                    <a:pt x="5422" y="1921"/>
                  </a:cubicBezTo>
                  <a:cubicBezTo>
                    <a:pt x="5999" y="1525"/>
                    <a:pt x="6394" y="978"/>
                    <a:pt x="6668" y="340"/>
                  </a:cubicBezTo>
                  <a:cubicBezTo>
                    <a:pt x="6742" y="137"/>
                    <a:pt x="6568" y="1"/>
                    <a:pt x="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632;p81">
              <a:extLst>
                <a:ext uri="{FF2B5EF4-FFF2-40B4-BE49-F238E27FC236}">
                  <a16:creationId xmlns:a16="http://schemas.microsoft.com/office/drawing/2014/main" xmlns="" id="{772D0703-164F-429B-8034-73C53D1AE568}"/>
                </a:ext>
              </a:extLst>
            </p:cNvPr>
            <p:cNvSpPr/>
            <p:nvPr/>
          </p:nvSpPr>
          <p:spPr>
            <a:xfrm>
              <a:off x="7681558" y="2035018"/>
              <a:ext cx="525179" cy="222444"/>
            </a:xfrm>
            <a:custGeom>
              <a:avLst/>
              <a:gdLst/>
              <a:ahLst/>
              <a:cxnLst/>
              <a:rect l="l" t="t" r="r" b="b"/>
              <a:pathLst>
                <a:path w="29120" h="12334" extrusionOk="0">
                  <a:moveTo>
                    <a:pt x="6002" y="1"/>
                  </a:moveTo>
                  <a:cubicBezTo>
                    <a:pt x="5203" y="1"/>
                    <a:pt x="4402" y="85"/>
                    <a:pt x="3709" y="540"/>
                  </a:cubicBezTo>
                  <a:cubicBezTo>
                    <a:pt x="1673" y="1938"/>
                    <a:pt x="1" y="4887"/>
                    <a:pt x="426" y="7379"/>
                  </a:cubicBezTo>
                  <a:cubicBezTo>
                    <a:pt x="548" y="8018"/>
                    <a:pt x="791" y="8625"/>
                    <a:pt x="1186" y="9112"/>
                  </a:cubicBezTo>
                  <a:cubicBezTo>
                    <a:pt x="2007" y="10069"/>
                    <a:pt x="3343" y="10337"/>
                    <a:pt x="4621" y="10337"/>
                  </a:cubicBezTo>
                  <a:cubicBezTo>
                    <a:pt x="4764" y="10337"/>
                    <a:pt x="4906" y="10334"/>
                    <a:pt x="5047" y="10328"/>
                  </a:cubicBezTo>
                  <a:cubicBezTo>
                    <a:pt x="11369" y="10054"/>
                    <a:pt x="16901" y="6042"/>
                    <a:pt x="22919" y="4096"/>
                  </a:cubicBezTo>
                  <a:lnTo>
                    <a:pt x="22919" y="4096"/>
                  </a:lnTo>
                  <a:cubicBezTo>
                    <a:pt x="22311" y="6163"/>
                    <a:pt x="22372" y="8321"/>
                    <a:pt x="23345" y="9872"/>
                  </a:cubicBezTo>
                  <a:cubicBezTo>
                    <a:pt x="24317" y="11422"/>
                    <a:pt x="26749" y="12121"/>
                    <a:pt x="28573" y="12334"/>
                  </a:cubicBezTo>
                  <a:cubicBezTo>
                    <a:pt x="29120" y="10753"/>
                    <a:pt x="28238" y="9051"/>
                    <a:pt x="27327" y="7622"/>
                  </a:cubicBezTo>
                  <a:cubicBezTo>
                    <a:pt x="26020" y="5555"/>
                    <a:pt x="24500" y="3489"/>
                    <a:pt x="22433" y="2182"/>
                  </a:cubicBezTo>
                  <a:cubicBezTo>
                    <a:pt x="19515" y="358"/>
                    <a:pt x="15867" y="236"/>
                    <a:pt x="12402" y="145"/>
                  </a:cubicBezTo>
                  <a:cubicBezTo>
                    <a:pt x="10579" y="115"/>
                    <a:pt x="8785" y="54"/>
                    <a:pt x="6961" y="23"/>
                  </a:cubicBezTo>
                  <a:cubicBezTo>
                    <a:pt x="6647" y="15"/>
                    <a:pt x="6325" y="1"/>
                    <a:pt x="6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633;p81">
              <a:extLst>
                <a:ext uri="{FF2B5EF4-FFF2-40B4-BE49-F238E27FC236}">
                  <a16:creationId xmlns:a16="http://schemas.microsoft.com/office/drawing/2014/main" xmlns="" id="{19E1AF9B-E058-44BB-989F-8E88DE1449DC}"/>
                </a:ext>
              </a:extLst>
            </p:cNvPr>
            <p:cNvSpPr/>
            <p:nvPr/>
          </p:nvSpPr>
          <p:spPr>
            <a:xfrm>
              <a:off x="7730902" y="1939397"/>
              <a:ext cx="213264" cy="111925"/>
            </a:xfrm>
            <a:custGeom>
              <a:avLst/>
              <a:gdLst/>
              <a:ahLst/>
              <a:cxnLst/>
              <a:rect l="l" t="t" r="r" b="b"/>
              <a:pathLst>
                <a:path w="11825" h="6206" extrusionOk="0">
                  <a:moveTo>
                    <a:pt x="7923" y="1"/>
                  </a:moveTo>
                  <a:cubicBezTo>
                    <a:pt x="5311" y="1"/>
                    <a:pt x="2576" y="1085"/>
                    <a:pt x="852" y="2955"/>
                  </a:cubicBezTo>
                  <a:cubicBezTo>
                    <a:pt x="426" y="3441"/>
                    <a:pt x="0" y="4018"/>
                    <a:pt x="61" y="4657"/>
                  </a:cubicBezTo>
                  <a:cubicBezTo>
                    <a:pt x="92" y="5447"/>
                    <a:pt x="852" y="6055"/>
                    <a:pt x="1611" y="6177"/>
                  </a:cubicBezTo>
                  <a:cubicBezTo>
                    <a:pt x="1741" y="6197"/>
                    <a:pt x="1871" y="6206"/>
                    <a:pt x="2000" y="6206"/>
                  </a:cubicBezTo>
                  <a:cubicBezTo>
                    <a:pt x="2659" y="6206"/>
                    <a:pt x="3307" y="5965"/>
                    <a:pt x="3891" y="5660"/>
                  </a:cubicBezTo>
                  <a:cubicBezTo>
                    <a:pt x="4560" y="5265"/>
                    <a:pt x="5229" y="4809"/>
                    <a:pt x="5928" y="4505"/>
                  </a:cubicBezTo>
                  <a:cubicBezTo>
                    <a:pt x="7599" y="3806"/>
                    <a:pt x="9879" y="4170"/>
                    <a:pt x="11308" y="2894"/>
                  </a:cubicBezTo>
                  <a:cubicBezTo>
                    <a:pt x="11581" y="2620"/>
                    <a:pt x="11824" y="2256"/>
                    <a:pt x="11824" y="1830"/>
                  </a:cubicBezTo>
                  <a:cubicBezTo>
                    <a:pt x="11824" y="1404"/>
                    <a:pt x="11551" y="1009"/>
                    <a:pt x="11216" y="736"/>
                  </a:cubicBezTo>
                  <a:cubicBezTo>
                    <a:pt x="10882" y="462"/>
                    <a:pt x="10457" y="310"/>
                    <a:pt x="10031" y="219"/>
                  </a:cubicBezTo>
                  <a:cubicBezTo>
                    <a:pt x="9454" y="97"/>
                    <a:pt x="8846" y="37"/>
                    <a:pt x="8238" y="6"/>
                  </a:cubicBezTo>
                  <a:cubicBezTo>
                    <a:pt x="8133" y="3"/>
                    <a:pt x="8028" y="1"/>
                    <a:pt x="792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634;p81">
              <a:extLst>
                <a:ext uri="{FF2B5EF4-FFF2-40B4-BE49-F238E27FC236}">
                  <a16:creationId xmlns:a16="http://schemas.microsoft.com/office/drawing/2014/main" xmlns="" id="{87873F1B-D5AB-4613-B5C4-3A353DBF57A6}"/>
                </a:ext>
              </a:extLst>
            </p:cNvPr>
            <p:cNvSpPr/>
            <p:nvPr/>
          </p:nvSpPr>
          <p:spPr>
            <a:xfrm>
              <a:off x="8036234" y="2353877"/>
              <a:ext cx="77316" cy="30227"/>
            </a:xfrm>
            <a:custGeom>
              <a:avLst/>
              <a:gdLst/>
              <a:ahLst/>
              <a:cxnLst/>
              <a:rect l="l" t="t" r="r" b="b"/>
              <a:pathLst>
                <a:path w="4287" h="1676" extrusionOk="0">
                  <a:moveTo>
                    <a:pt x="1997" y="1"/>
                  </a:moveTo>
                  <a:cubicBezTo>
                    <a:pt x="1728" y="1"/>
                    <a:pt x="1461" y="27"/>
                    <a:pt x="1217" y="64"/>
                  </a:cubicBezTo>
                  <a:cubicBezTo>
                    <a:pt x="791" y="155"/>
                    <a:pt x="366" y="277"/>
                    <a:pt x="1" y="490"/>
                  </a:cubicBezTo>
                  <a:cubicBezTo>
                    <a:pt x="603" y="425"/>
                    <a:pt x="1189" y="361"/>
                    <a:pt x="1750" y="361"/>
                  </a:cubicBezTo>
                  <a:cubicBezTo>
                    <a:pt x="1982" y="361"/>
                    <a:pt x="2210" y="372"/>
                    <a:pt x="2433" y="398"/>
                  </a:cubicBezTo>
                  <a:cubicBezTo>
                    <a:pt x="2828" y="459"/>
                    <a:pt x="3223" y="550"/>
                    <a:pt x="3527" y="763"/>
                  </a:cubicBezTo>
                  <a:cubicBezTo>
                    <a:pt x="3861" y="976"/>
                    <a:pt x="4104" y="1280"/>
                    <a:pt x="4287" y="1675"/>
                  </a:cubicBezTo>
                  <a:cubicBezTo>
                    <a:pt x="4256" y="1250"/>
                    <a:pt x="4074" y="824"/>
                    <a:pt x="3709" y="520"/>
                  </a:cubicBezTo>
                  <a:cubicBezTo>
                    <a:pt x="3375" y="216"/>
                    <a:pt x="2919" y="95"/>
                    <a:pt x="2493" y="34"/>
                  </a:cubicBezTo>
                  <a:cubicBezTo>
                    <a:pt x="2331" y="10"/>
                    <a:pt x="2164" y="1"/>
                    <a:pt x="1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635;p81">
              <a:extLst>
                <a:ext uri="{FF2B5EF4-FFF2-40B4-BE49-F238E27FC236}">
                  <a16:creationId xmlns:a16="http://schemas.microsoft.com/office/drawing/2014/main" xmlns="" id="{2CDC58DD-FB1D-4E6E-AEC9-78D90D2DCD97}"/>
                </a:ext>
              </a:extLst>
            </p:cNvPr>
            <p:cNvSpPr/>
            <p:nvPr/>
          </p:nvSpPr>
          <p:spPr>
            <a:xfrm>
              <a:off x="7748991" y="2300728"/>
              <a:ext cx="63609" cy="19784"/>
            </a:xfrm>
            <a:custGeom>
              <a:avLst/>
              <a:gdLst/>
              <a:ahLst/>
              <a:cxnLst/>
              <a:rect l="l" t="t" r="r" b="b"/>
              <a:pathLst>
                <a:path w="3527" h="1097" extrusionOk="0">
                  <a:moveTo>
                    <a:pt x="2035" y="1"/>
                  </a:moveTo>
                  <a:cubicBezTo>
                    <a:pt x="1913" y="1"/>
                    <a:pt x="1791" y="11"/>
                    <a:pt x="1672" y="32"/>
                  </a:cubicBezTo>
                  <a:cubicBezTo>
                    <a:pt x="1338" y="124"/>
                    <a:pt x="1004" y="245"/>
                    <a:pt x="730" y="427"/>
                  </a:cubicBezTo>
                  <a:cubicBezTo>
                    <a:pt x="426" y="610"/>
                    <a:pt x="183" y="823"/>
                    <a:pt x="1" y="1096"/>
                  </a:cubicBezTo>
                  <a:cubicBezTo>
                    <a:pt x="578" y="792"/>
                    <a:pt x="1125" y="519"/>
                    <a:pt x="1733" y="427"/>
                  </a:cubicBezTo>
                  <a:cubicBezTo>
                    <a:pt x="1911" y="392"/>
                    <a:pt x="2079" y="377"/>
                    <a:pt x="2248" y="377"/>
                  </a:cubicBezTo>
                  <a:cubicBezTo>
                    <a:pt x="2368" y="377"/>
                    <a:pt x="2489" y="384"/>
                    <a:pt x="2615" y="397"/>
                  </a:cubicBezTo>
                  <a:cubicBezTo>
                    <a:pt x="2919" y="427"/>
                    <a:pt x="3222" y="519"/>
                    <a:pt x="3526" y="640"/>
                  </a:cubicBezTo>
                  <a:cubicBezTo>
                    <a:pt x="3314" y="397"/>
                    <a:pt x="3010" y="184"/>
                    <a:pt x="2675" y="93"/>
                  </a:cubicBezTo>
                  <a:cubicBezTo>
                    <a:pt x="2479" y="34"/>
                    <a:pt x="2257" y="1"/>
                    <a:pt x="2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636;p81">
              <a:extLst>
                <a:ext uri="{FF2B5EF4-FFF2-40B4-BE49-F238E27FC236}">
                  <a16:creationId xmlns:a16="http://schemas.microsoft.com/office/drawing/2014/main" xmlns="" id="{6D701858-78D0-4EFB-8D78-49B6DB91FA65}"/>
                </a:ext>
              </a:extLst>
            </p:cNvPr>
            <p:cNvSpPr/>
            <p:nvPr/>
          </p:nvSpPr>
          <p:spPr>
            <a:xfrm>
              <a:off x="7503949" y="2991469"/>
              <a:ext cx="519156" cy="32355"/>
            </a:xfrm>
            <a:custGeom>
              <a:avLst/>
              <a:gdLst/>
              <a:ahLst/>
              <a:cxnLst/>
              <a:rect l="l" t="t" r="r" b="b"/>
              <a:pathLst>
                <a:path w="28786" h="1794" extrusionOk="0">
                  <a:moveTo>
                    <a:pt x="28573" y="0"/>
                  </a:moveTo>
                  <a:lnTo>
                    <a:pt x="1" y="61"/>
                  </a:lnTo>
                  <a:lnTo>
                    <a:pt x="1" y="1794"/>
                  </a:lnTo>
                  <a:lnTo>
                    <a:pt x="28785" y="1794"/>
                  </a:lnTo>
                  <a:lnTo>
                    <a:pt x="2857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637;p81">
              <a:extLst>
                <a:ext uri="{FF2B5EF4-FFF2-40B4-BE49-F238E27FC236}">
                  <a16:creationId xmlns:a16="http://schemas.microsoft.com/office/drawing/2014/main" xmlns="" id="{27F40161-8AA8-44DC-ABE3-4B73FB440F8C}"/>
                </a:ext>
              </a:extLst>
            </p:cNvPr>
            <p:cNvSpPr/>
            <p:nvPr/>
          </p:nvSpPr>
          <p:spPr>
            <a:xfrm>
              <a:off x="7508332" y="2956391"/>
              <a:ext cx="649080" cy="40020"/>
            </a:xfrm>
            <a:custGeom>
              <a:avLst/>
              <a:gdLst/>
              <a:ahLst/>
              <a:cxnLst/>
              <a:rect l="l" t="t" r="r" b="b"/>
              <a:pathLst>
                <a:path w="35990" h="2219" extrusionOk="0">
                  <a:moveTo>
                    <a:pt x="62" y="0"/>
                  </a:moveTo>
                  <a:lnTo>
                    <a:pt x="1" y="395"/>
                  </a:lnTo>
                  <a:lnTo>
                    <a:pt x="35989" y="2219"/>
                  </a:lnTo>
                  <a:lnTo>
                    <a:pt x="35989" y="179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638;p81">
              <a:extLst>
                <a:ext uri="{FF2B5EF4-FFF2-40B4-BE49-F238E27FC236}">
                  <a16:creationId xmlns:a16="http://schemas.microsoft.com/office/drawing/2014/main" xmlns="" id="{F8C4770F-33FA-4880-BAB3-706C7DBC79EF}"/>
                </a:ext>
              </a:extLst>
            </p:cNvPr>
            <p:cNvSpPr/>
            <p:nvPr/>
          </p:nvSpPr>
          <p:spPr>
            <a:xfrm>
              <a:off x="7520938" y="2907047"/>
              <a:ext cx="614543" cy="37837"/>
            </a:xfrm>
            <a:custGeom>
              <a:avLst/>
              <a:gdLst/>
              <a:ahLst/>
              <a:cxnLst/>
              <a:rect l="l" t="t" r="r" b="b"/>
              <a:pathLst>
                <a:path w="34075" h="2098" extrusionOk="0">
                  <a:moveTo>
                    <a:pt x="122" y="0"/>
                  </a:moveTo>
                  <a:lnTo>
                    <a:pt x="1" y="396"/>
                  </a:lnTo>
                  <a:lnTo>
                    <a:pt x="34074" y="2098"/>
                  </a:lnTo>
                  <a:lnTo>
                    <a:pt x="34074" y="2098"/>
                  </a:lnTo>
                  <a:lnTo>
                    <a:pt x="33983" y="16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639;p81">
              <a:extLst>
                <a:ext uri="{FF2B5EF4-FFF2-40B4-BE49-F238E27FC236}">
                  <a16:creationId xmlns:a16="http://schemas.microsoft.com/office/drawing/2014/main" xmlns="" id="{89431694-0406-4A35-AD76-091BA367A006}"/>
                </a:ext>
              </a:extLst>
            </p:cNvPr>
            <p:cNvSpPr/>
            <p:nvPr/>
          </p:nvSpPr>
          <p:spPr>
            <a:xfrm>
              <a:off x="7539587" y="2857703"/>
              <a:ext cx="581647" cy="36196"/>
            </a:xfrm>
            <a:custGeom>
              <a:avLst/>
              <a:gdLst/>
              <a:ahLst/>
              <a:cxnLst/>
              <a:rect l="l" t="t" r="r" b="b"/>
              <a:pathLst>
                <a:path w="32251" h="2007" extrusionOk="0">
                  <a:moveTo>
                    <a:pt x="152" y="1"/>
                  </a:moveTo>
                  <a:lnTo>
                    <a:pt x="0" y="396"/>
                  </a:lnTo>
                  <a:lnTo>
                    <a:pt x="32250" y="2007"/>
                  </a:lnTo>
                  <a:lnTo>
                    <a:pt x="32250" y="2007"/>
                  </a:lnTo>
                  <a:lnTo>
                    <a:pt x="32098" y="158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640;p81">
              <a:extLst>
                <a:ext uri="{FF2B5EF4-FFF2-40B4-BE49-F238E27FC236}">
                  <a16:creationId xmlns:a16="http://schemas.microsoft.com/office/drawing/2014/main" xmlns="" id="{1720855F-E10C-46EF-9AA7-C9312EE38964}"/>
                </a:ext>
              </a:extLst>
            </p:cNvPr>
            <p:cNvSpPr/>
            <p:nvPr/>
          </p:nvSpPr>
          <p:spPr>
            <a:xfrm>
              <a:off x="7548352" y="2807277"/>
              <a:ext cx="549851" cy="35096"/>
            </a:xfrm>
            <a:custGeom>
              <a:avLst/>
              <a:gdLst/>
              <a:ahLst/>
              <a:cxnLst/>
              <a:rect l="l" t="t" r="r" b="b"/>
              <a:pathLst>
                <a:path w="30488" h="1946" extrusionOk="0">
                  <a:moveTo>
                    <a:pt x="31" y="0"/>
                  </a:moveTo>
                  <a:lnTo>
                    <a:pt x="1" y="426"/>
                  </a:lnTo>
                  <a:lnTo>
                    <a:pt x="30488" y="1946"/>
                  </a:lnTo>
                  <a:lnTo>
                    <a:pt x="30244" y="15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641;p81">
              <a:extLst>
                <a:ext uri="{FF2B5EF4-FFF2-40B4-BE49-F238E27FC236}">
                  <a16:creationId xmlns:a16="http://schemas.microsoft.com/office/drawing/2014/main" xmlns="" id="{D767A161-A162-4773-845E-BAA066BEC740}"/>
                </a:ext>
              </a:extLst>
            </p:cNvPr>
            <p:cNvSpPr/>
            <p:nvPr/>
          </p:nvSpPr>
          <p:spPr>
            <a:xfrm>
              <a:off x="7604278" y="2760134"/>
              <a:ext cx="456105" cy="28513"/>
            </a:xfrm>
            <a:custGeom>
              <a:avLst/>
              <a:gdLst/>
              <a:ahLst/>
              <a:cxnLst/>
              <a:rect l="l" t="t" r="r" b="b"/>
              <a:pathLst>
                <a:path w="25290" h="1581" extrusionOk="0">
                  <a:moveTo>
                    <a:pt x="0" y="0"/>
                  </a:moveTo>
                  <a:lnTo>
                    <a:pt x="0" y="396"/>
                  </a:lnTo>
                  <a:lnTo>
                    <a:pt x="25289" y="1581"/>
                  </a:lnTo>
                  <a:lnTo>
                    <a:pt x="25077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642;p81">
              <a:extLst>
                <a:ext uri="{FF2B5EF4-FFF2-40B4-BE49-F238E27FC236}">
                  <a16:creationId xmlns:a16="http://schemas.microsoft.com/office/drawing/2014/main" xmlns="" id="{7E1AEB7C-7781-4C20-A4ED-902BE4751A88}"/>
                </a:ext>
              </a:extLst>
            </p:cNvPr>
            <p:cNvSpPr/>
            <p:nvPr/>
          </p:nvSpPr>
          <p:spPr>
            <a:xfrm>
              <a:off x="7586171" y="4230365"/>
              <a:ext cx="206699" cy="165778"/>
            </a:xfrm>
            <a:custGeom>
              <a:avLst/>
              <a:gdLst/>
              <a:ahLst/>
              <a:cxnLst/>
              <a:rect l="l" t="t" r="r" b="b"/>
              <a:pathLst>
                <a:path w="11461" h="9192" extrusionOk="0">
                  <a:moveTo>
                    <a:pt x="11460" y="0"/>
                  </a:moveTo>
                  <a:lnTo>
                    <a:pt x="7296" y="1186"/>
                  </a:lnTo>
                  <a:cubicBezTo>
                    <a:pt x="6263" y="5228"/>
                    <a:pt x="1399" y="7083"/>
                    <a:pt x="1399" y="7083"/>
                  </a:cubicBezTo>
                  <a:cubicBezTo>
                    <a:pt x="1399" y="7083"/>
                    <a:pt x="1" y="8268"/>
                    <a:pt x="2980" y="9058"/>
                  </a:cubicBezTo>
                  <a:cubicBezTo>
                    <a:pt x="3343" y="9151"/>
                    <a:pt x="3744" y="9192"/>
                    <a:pt x="4168" y="9192"/>
                  </a:cubicBezTo>
                  <a:cubicBezTo>
                    <a:pt x="7219" y="9192"/>
                    <a:pt x="11460" y="7083"/>
                    <a:pt x="11460" y="7083"/>
                  </a:cubicBezTo>
                  <a:lnTo>
                    <a:pt x="11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643;p81">
              <a:extLst>
                <a:ext uri="{FF2B5EF4-FFF2-40B4-BE49-F238E27FC236}">
                  <a16:creationId xmlns:a16="http://schemas.microsoft.com/office/drawing/2014/main" xmlns="" id="{7D10C9E8-FF22-4ED7-A138-F4348200FD2C}"/>
                </a:ext>
              </a:extLst>
            </p:cNvPr>
            <p:cNvSpPr/>
            <p:nvPr/>
          </p:nvSpPr>
          <p:spPr>
            <a:xfrm>
              <a:off x="7880556" y="4220500"/>
              <a:ext cx="165561" cy="185851"/>
            </a:xfrm>
            <a:custGeom>
              <a:avLst/>
              <a:gdLst/>
              <a:ahLst/>
              <a:cxnLst/>
              <a:rect l="l" t="t" r="r" b="b"/>
              <a:pathLst>
                <a:path w="9180" h="10305" extrusionOk="0">
                  <a:moveTo>
                    <a:pt x="0" y="0"/>
                  </a:moveTo>
                  <a:lnTo>
                    <a:pt x="0" y="6535"/>
                  </a:lnTo>
                  <a:cubicBezTo>
                    <a:pt x="0" y="6535"/>
                    <a:pt x="3852" y="10304"/>
                    <a:pt x="6599" y="10304"/>
                  </a:cubicBezTo>
                  <a:cubicBezTo>
                    <a:pt x="7180" y="10304"/>
                    <a:pt x="7711" y="10135"/>
                    <a:pt x="8147" y="9727"/>
                  </a:cubicBezTo>
                  <a:cubicBezTo>
                    <a:pt x="9180" y="8511"/>
                    <a:pt x="4985" y="2705"/>
                    <a:pt x="4985" y="2705"/>
                  </a:cubicBezTo>
                  <a:lnTo>
                    <a:pt x="5107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644;p81">
              <a:extLst>
                <a:ext uri="{FF2B5EF4-FFF2-40B4-BE49-F238E27FC236}">
                  <a16:creationId xmlns:a16="http://schemas.microsoft.com/office/drawing/2014/main" xmlns="" id="{28B1F9A5-2797-4284-8DF1-CEBE2B3E6F45}"/>
                </a:ext>
              </a:extLst>
            </p:cNvPr>
            <p:cNvSpPr/>
            <p:nvPr/>
          </p:nvSpPr>
          <p:spPr>
            <a:xfrm>
              <a:off x="5834179" y="3023805"/>
              <a:ext cx="2323233" cy="853542"/>
            </a:xfrm>
            <a:custGeom>
              <a:avLst/>
              <a:gdLst/>
              <a:ahLst/>
              <a:cxnLst/>
              <a:rect l="l" t="t" r="r" b="b"/>
              <a:pathLst>
                <a:path w="128818" h="47327" extrusionOk="0">
                  <a:moveTo>
                    <a:pt x="0" y="1"/>
                  </a:moveTo>
                  <a:lnTo>
                    <a:pt x="0" y="47327"/>
                  </a:lnTo>
                  <a:lnTo>
                    <a:pt x="128817" y="47327"/>
                  </a:lnTo>
                  <a:lnTo>
                    <a:pt x="128817" y="1"/>
                  </a:lnTo>
                  <a:close/>
                </a:path>
              </a:pathLst>
            </a:custGeom>
            <a:solidFill>
              <a:srgbClr val="D9B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4645;p81">
              <a:extLst>
                <a:ext uri="{FF2B5EF4-FFF2-40B4-BE49-F238E27FC236}">
                  <a16:creationId xmlns:a16="http://schemas.microsoft.com/office/drawing/2014/main" xmlns="" id="{86DA72C5-E601-4D24-9CEA-7DDB7D40379A}"/>
                </a:ext>
              </a:extLst>
            </p:cNvPr>
            <p:cNvSpPr/>
            <p:nvPr/>
          </p:nvSpPr>
          <p:spPr>
            <a:xfrm>
              <a:off x="5792518" y="3084619"/>
              <a:ext cx="191874" cy="147689"/>
            </a:xfrm>
            <a:custGeom>
              <a:avLst/>
              <a:gdLst/>
              <a:ahLst/>
              <a:cxnLst/>
              <a:rect l="l" t="t" r="r" b="b"/>
              <a:pathLst>
                <a:path w="10639" h="8189" extrusionOk="0">
                  <a:moveTo>
                    <a:pt x="7945" y="0"/>
                  </a:moveTo>
                  <a:cubicBezTo>
                    <a:pt x="6346" y="0"/>
                    <a:pt x="3872" y="547"/>
                    <a:pt x="1398" y="3194"/>
                  </a:cubicBezTo>
                  <a:cubicBezTo>
                    <a:pt x="1125" y="3498"/>
                    <a:pt x="912" y="3863"/>
                    <a:pt x="791" y="4288"/>
                  </a:cubicBezTo>
                  <a:cubicBezTo>
                    <a:pt x="426" y="5474"/>
                    <a:pt x="0" y="7966"/>
                    <a:pt x="2553" y="8179"/>
                  </a:cubicBezTo>
                  <a:cubicBezTo>
                    <a:pt x="2641" y="8185"/>
                    <a:pt x="2728" y="8189"/>
                    <a:pt x="2814" y="8189"/>
                  </a:cubicBezTo>
                  <a:cubicBezTo>
                    <a:pt x="5993" y="8189"/>
                    <a:pt x="7751" y="3924"/>
                    <a:pt x="7751" y="3924"/>
                  </a:cubicBezTo>
                  <a:cubicBezTo>
                    <a:pt x="7751" y="3924"/>
                    <a:pt x="9940" y="3589"/>
                    <a:pt x="10244" y="3042"/>
                  </a:cubicBezTo>
                  <a:cubicBezTo>
                    <a:pt x="10578" y="2495"/>
                    <a:pt x="8967" y="2191"/>
                    <a:pt x="8967" y="2191"/>
                  </a:cubicBezTo>
                  <a:cubicBezTo>
                    <a:pt x="8967" y="2191"/>
                    <a:pt x="10639" y="1918"/>
                    <a:pt x="10639" y="1614"/>
                  </a:cubicBezTo>
                  <a:cubicBezTo>
                    <a:pt x="10639" y="1331"/>
                    <a:pt x="9159" y="1309"/>
                    <a:pt x="8704" y="1309"/>
                  </a:cubicBezTo>
                  <a:cubicBezTo>
                    <a:pt x="8621" y="1309"/>
                    <a:pt x="8572" y="1310"/>
                    <a:pt x="8572" y="1310"/>
                  </a:cubicBezTo>
                  <a:cubicBezTo>
                    <a:pt x="8572" y="1310"/>
                    <a:pt x="10183" y="459"/>
                    <a:pt x="9666" y="246"/>
                  </a:cubicBezTo>
                  <a:cubicBezTo>
                    <a:pt x="9489" y="179"/>
                    <a:pt x="8860" y="0"/>
                    <a:pt x="794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646;p81">
              <a:extLst>
                <a:ext uri="{FF2B5EF4-FFF2-40B4-BE49-F238E27FC236}">
                  <a16:creationId xmlns:a16="http://schemas.microsoft.com/office/drawing/2014/main" xmlns="" id="{FA03B091-F26F-4908-A2D8-3B27A7DE7A10}"/>
                </a:ext>
              </a:extLst>
            </p:cNvPr>
            <p:cNvSpPr/>
            <p:nvPr/>
          </p:nvSpPr>
          <p:spPr>
            <a:xfrm>
              <a:off x="5926825" y="3121790"/>
              <a:ext cx="54826" cy="33599"/>
            </a:xfrm>
            <a:custGeom>
              <a:avLst/>
              <a:gdLst/>
              <a:ahLst/>
              <a:cxnLst/>
              <a:rect l="l" t="t" r="r" b="b"/>
              <a:pathLst>
                <a:path w="3040" h="1863" extrusionOk="0">
                  <a:moveTo>
                    <a:pt x="1596" y="0"/>
                  </a:moveTo>
                  <a:cubicBezTo>
                    <a:pt x="1549" y="0"/>
                    <a:pt x="1504" y="3"/>
                    <a:pt x="1459" y="9"/>
                  </a:cubicBezTo>
                  <a:cubicBezTo>
                    <a:pt x="1421" y="6"/>
                    <a:pt x="1384" y="5"/>
                    <a:pt x="1346" y="5"/>
                  </a:cubicBezTo>
                  <a:cubicBezTo>
                    <a:pt x="868" y="5"/>
                    <a:pt x="395" y="180"/>
                    <a:pt x="0" y="434"/>
                  </a:cubicBezTo>
                  <a:cubicBezTo>
                    <a:pt x="377" y="316"/>
                    <a:pt x="754" y="271"/>
                    <a:pt x="1117" y="271"/>
                  </a:cubicBezTo>
                  <a:cubicBezTo>
                    <a:pt x="1222" y="271"/>
                    <a:pt x="1326" y="275"/>
                    <a:pt x="1429" y="282"/>
                  </a:cubicBezTo>
                  <a:cubicBezTo>
                    <a:pt x="1672" y="312"/>
                    <a:pt x="1915" y="373"/>
                    <a:pt x="2128" y="434"/>
                  </a:cubicBezTo>
                  <a:cubicBezTo>
                    <a:pt x="2341" y="525"/>
                    <a:pt x="2553" y="647"/>
                    <a:pt x="2645" y="768"/>
                  </a:cubicBezTo>
                  <a:cubicBezTo>
                    <a:pt x="2645" y="794"/>
                    <a:pt x="2645" y="819"/>
                    <a:pt x="2662" y="827"/>
                  </a:cubicBezTo>
                  <a:lnTo>
                    <a:pt x="2662" y="827"/>
                  </a:lnTo>
                  <a:cubicBezTo>
                    <a:pt x="2653" y="835"/>
                    <a:pt x="2639" y="847"/>
                    <a:pt x="2614" y="860"/>
                  </a:cubicBezTo>
                  <a:cubicBezTo>
                    <a:pt x="2553" y="920"/>
                    <a:pt x="2462" y="981"/>
                    <a:pt x="2371" y="1042"/>
                  </a:cubicBezTo>
                  <a:cubicBezTo>
                    <a:pt x="2158" y="1164"/>
                    <a:pt x="1946" y="1255"/>
                    <a:pt x="1702" y="1346"/>
                  </a:cubicBezTo>
                  <a:lnTo>
                    <a:pt x="304" y="1863"/>
                  </a:lnTo>
                  <a:cubicBezTo>
                    <a:pt x="790" y="1832"/>
                    <a:pt x="1307" y="1741"/>
                    <a:pt x="1794" y="1619"/>
                  </a:cubicBezTo>
                  <a:cubicBezTo>
                    <a:pt x="2037" y="1559"/>
                    <a:pt x="2280" y="1468"/>
                    <a:pt x="2523" y="1376"/>
                  </a:cubicBezTo>
                  <a:cubicBezTo>
                    <a:pt x="2645" y="1316"/>
                    <a:pt x="2766" y="1255"/>
                    <a:pt x="2888" y="1133"/>
                  </a:cubicBezTo>
                  <a:cubicBezTo>
                    <a:pt x="2949" y="1072"/>
                    <a:pt x="3009" y="1012"/>
                    <a:pt x="3040" y="860"/>
                  </a:cubicBezTo>
                  <a:cubicBezTo>
                    <a:pt x="3040" y="738"/>
                    <a:pt x="3009" y="647"/>
                    <a:pt x="2949" y="556"/>
                  </a:cubicBezTo>
                  <a:cubicBezTo>
                    <a:pt x="2766" y="282"/>
                    <a:pt x="2493" y="191"/>
                    <a:pt x="2249" y="100"/>
                  </a:cubicBezTo>
                  <a:cubicBezTo>
                    <a:pt x="2026" y="50"/>
                    <a:pt x="1803" y="0"/>
                    <a:pt x="15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647;p81">
              <a:extLst>
                <a:ext uri="{FF2B5EF4-FFF2-40B4-BE49-F238E27FC236}">
                  <a16:creationId xmlns:a16="http://schemas.microsoft.com/office/drawing/2014/main" xmlns="" id="{3E02F9C9-FE89-4123-B3EE-CBA6C73A052E}"/>
                </a:ext>
              </a:extLst>
            </p:cNvPr>
            <p:cNvSpPr/>
            <p:nvPr/>
          </p:nvSpPr>
          <p:spPr>
            <a:xfrm>
              <a:off x="5930107" y="3102149"/>
              <a:ext cx="58127" cy="22003"/>
            </a:xfrm>
            <a:custGeom>
              <a:avLst/>
              <a:gdLst/>
              <a:ahLst/>
              <a:cxnLst/>
              <a:rect l="l" t="t" r="r" b="b"/>
              <a:pathLst>
                <a:path w="3223" h="1220" extrusionOk="0">
                  <a:moveTo>
                    <a:pt x="1618" y="1"/>
                  </a:moveTo>
                  <a:cubicBezTo>
                    <a:pt x="1462" y="1"/>
                    <a:pt x="1307" y="10"/>
                    <a:pt x="1156" y="34"/>
                  </a:cubicBezTo>
                  <a:cubicBezTo>
                    <a:pt x="760" y="64"/>
                    <a:pt x="335" y="186"/>
                    <a:pt x="1" y="429"/>
                  </a:cubicBezTo>
                  <a:cubicBezTo>
                    <a:pt x="297" y="360"/>
                    <a:pt x="593" y="326"/>
                    <a:pt x="877" y="326"/>
                  </a:cubicBezTo>
                  <a:cubicBezTo>
                    <a:pt x="971" y="326"/>
                    <a:pt x="1064" y="330"/>
                    <a:pt x="1156" y="338"/>
                  </a:cubicBezTo>
                  <a:cubicBezTo>
                    <a:pt x="1551" y="338"/>
                    <a:pt x="1946" y="368"/>
                    <a:pt x="2311" y="459"/>
                  </a:cubicBezTo>
                  <a:cubicBezTo>
                    <a:pt x="2493" y="490"/>
                    <a:pt x="2675" y="520"/>
                    <a:pt x="2827" y="581"/>
                  </a:cubicBezTo>
                  <a:lnTo>
                    <a:pt x="2848" y="602"/>
                  </a:lnTo>
                  <a:lnTo>
                    <a:pt x="2848" y="602"/>
                  </a:lnTo>
                  <a:cubicBezTo>
                    <a:pt x="2823" y="635"/>
                    <a:pt x="2755" y="684"/>
                    <a:pt x="2706" y="733"/>
                  </a:cubicBezTo>
                  <a:cubicBezTo>
                    <a:pt x="2371" y="915"/>
                    <a:pt x="2007" y="1067"/>
                    <a:pt x="1642" y="1219"/>
                  </a:cubicBezTo>
                  <a:cubicBezTo>
                    <a:pt x="2037" y="1219"/>
                    <a:pt x="2432" y="1158"/>
                    <a:pt x="2827" y="976"/>
                  </a:cubicBezTo>
                  <a:cubicBezTo>
                    <a:pt x="2919" y="946"/>
                    <a:pt x="3040" y="915"/>
                    <a:pt x="3131" y="763"/>
                  </a:cubicBezTo>
                  <a:cubicBezTo>
                    <a:pt x="3162" y="763"/>
                    <a:pt x="3192" y="672"/>
                    <a:pt x="3192" y="642"/>
                  </a:cubicBezTo>
                  <a:cubicBezTo>
                    <a:pt x="3223" y="581"/>
                    <a:pt x="3192" y="520"/>
                    <a:pt x="3192" y="459"/>
                  </a:cubicBezTo>
                  <a:cubicBezTo>
                    <a:pt x="3162" y="429"/>
                    <a:pt x="3131" y="398"/>
                    <a:pt x="3101" y="338"/>
                  </a:cubicBezTo>
                  <a:cubicBezTo>
                    <a:pt x="3071" y="338"/>
                    <a:pt x="3040" y="307"/>
                    <a:pt x="3010" y="277"/>
                  </a:cubicBezTo>
                  <a:cubicBezTo>
                    <a:pt x="2797" y="155"/>
                    <a:pt x="2584" y="125"/>
                    <a:pt x="2371" y="64"/>
                  </a:cubicBezTo>
                  <a:cubicBezTo>
                    <a:pt x="2127" y="26"/>
                    <a:pt x="1871" y="1"/>
                    <a:pt x="16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48;p81">
              <a:extLst>
                <a:ext uri="{FF2B5EF4-FFF2-40B4-BE49-F238E27FC236}">
                  <a16:creationId xmlns:a16="http://schemas.microsoft.com/office/drawing/2014/main" xmlns="" id="{DFEA506F-2B19-4B92-B553-79963F294A96}"/>
                </a:ext>
              </a:extLst>
            </p:cNvPr>
            <p:cNvSpPr/>
            <p:nvPr/>
          </p:nvSpPr>
          <p:spPr>
            <a:xfrm>
              <a:off x="5902694" y="3081373"/>
              <a:ext cx="68551" cy="23031"/>
            </a:xfrm>
            <a:custGeom>
              <a:avLst/>
              <a:gdLst/>
              <a:ahLst/>
              <a:cxnLst/>
              <a:rect l="l" t="t" r="r" b="b"/>
              <a:pathLst>
                <a:path w="3801" h="1277" extrusionOk="0">
                  <a:moveTo>
                    <a:pt x="2432" y="0"/>
                  </a:moveTo>
                  <a:cubicBezTo>
                    <a:pt x="2007" y="0"/>
                    <a:pt x="1581" y="0"/>
                    <a:pt x="1186" y="61"/>
                  </a:cubicBezTo>
                  <a:cubicBezTo>
                    <a:pt x="761" y="122"/>
                    <a:pt x="366" y="213"/>
                    <a:pt x="1" y="426"/>
                  </a:cubicBezTo>
                  <a:cubicBezTo>
                    <a:pt x="396" y="365"/>
                    <a:pt x="791" y="365"/>
                    <a:pt x="1217" y="365"/>
                  </a:cubicBezTo>
                  <a:cubicBezTo>
                    <a:pt x="1612" y="365"/>
                    <a:pt x="2007" y="365"/>
                    <a:pt x="2402" y="395"/>
                  </a:cubicBezTo>
                  <a:cubicBezTo>
                    <a:pt x="2615" y="395"/>
                    <a:pt x="2797" y="395"/>
                    <a:pt x="3010" y="426"/>
                  </a:cubicBezTo>
                  <a:cubicBezTo>
                    <a:pt x="3192" y="426"/>
                    <a:pt x="3405" y="487"/>
                    <a:pt x="3527" y="517"/>
                  </a:cubicBezTo>
                  <a:cubicBezTo>
                    <a:pt x="3527" y="547"/>
                    <a:pt x="3527" y="578"/>
                    <a:pt x="3496" y="608"/>
                  </a:cubicBezTo>
                  <a:cubicBezTo>
                    <a:pt x="3466" y="699"/>
                    <a:pt x="3405" y="791"/>
                    <a:pt x="3344" y="851"/>
                  </a:cubicBezTo>
                  <a:cubicBezTo>
                    <a:pt x="3223" y="1003"/>
                    <a:pt x="3071" y="1125"/>
                    <a:pt x="2919" y="1277"/>
                  </a:cubicBezTo>
                  <a:cubicBezTo>
                    <a:pt x="3132" y="1216"/>
                    <a:pt x="3314" y="1125"/>
                    <a:pt x="3466" y="973"/>
                  </a:cubicBezTo>
                  <a:cubicBezTo>
                    <a:pt x="3557" y="912"/>
                    <a:pt x="3648" y="851"/>
                    <a:pt x="3709" y="730"/>
                  </a:cubicBezTo>
                  <a:cubicBezTo>
                    <a:pt x="3739" y="699"/>
                    <a:pt x="3770" y="639"/>
                    <a:pt x="3800" y="547"/>
                  </a:cubicBezTo>
                  <a:cubicBezTo>
                    <a:pt x="3800" y="517"/>
                    <a:pt x="3800" y="487"/>
                    <a:pt x="3770" y="395"/>
                  </a:cubicBezTo>
                  <a:cubicBezTo>
                    <a:pt x="3770" y="335"/>
                    <a:pt x="3709" y="304"/>
                    <a:pt x="3679" y="304"/>
                  </a:cubicBezTo>
                  <a:cubicBezTo>
                    <a:pt x="3466" y="122"/>
                    <a:pt x="3253" y="122"/>
                    <a:pt x="3040" y="61"/>
                  </a:cubicBezTo>
                  <a:cubicBezTo>
                    <a:pt x="2828" y="31"/>
                    <a:pt x="2645" y="31"/>
                    <a:pt x="243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49;p81">
              <a:extLst>
                <a:ext uri="{FF2B5EF4-FFF2-40B4-BE49-F238E27FC236}">
                  <a16:creationId xmlns:a16="http://schemas.microsoft.com/office/drawing/2014/main" xmlns="" id="{AC40E0F3-B500-4A00-A70F-F5CBD4B7318F}"/>
                </a:ext>
              </a:extLst>
            </p:cNvPr>
            <p:cNvSpPr/>
            <p:nvPr/>
          </p:nvSpPr>
          <p:spPr>
            <a:xfrm>
              <a:off x="6174049" y="2955976"/>
              <a:ext cx="151314" cy="168212"/>
            </a:xfrm>
            <a:custGeom>
              <a:avLst/>
              <a:gdLst/>
              <a:ahLst/>
              <a:cxnLst/>
              <a:rect l="l" t="t" r="r" b="b"/>
              <a:pathLst>
                <a:path w="8390" h="9327" extrusionOk="0">
                  <a:moveTo>
                    <a:pt x="5226" y="1"/>
                  </a:moveTo>
                  <a:cubicBezTo>
                    <a:pt x="4626" y="1"/>
                    <a:pt x="3958" y="136"/>
                    <a:pt x="3253" y="509"/>
                  </a:cubicBezTo>
                  <a:cubicBezTo>
                    <a:pt x="669" y="1877"/>
                    <a:pt x="1" y="8412"/>
                    <a:pt x="1247" y="8990"/>
                  </a:cubicBezTo>
                  <a:cubicBezTo>
                    <a:pt x="1379" y="9050"/>
                    <a:pt x="1499" y="9077"/>
                    <a:pt x="1606" y="9077"/>
                  </a:cubicBezTo>
                  <a:cubicBezTo>
                    <a:pt x="2289" y="9077"/>
                    <a:pt x="2480" y="7981"/>
                    <a:pt x="2534" y="7411"/>
                  </a:cubicBezTo>
                  <a:lnTo>
                    <a:pt x="2534" y="7411"/>
                  </a:lnTo>
                  <a:cubicBezTo>
                    <a:pt x="2522" y="7950"/>
                    <a:pt x="2590" y="8976"/>
                    <a:pt x="3253" y="9263"/>
                  </a:cubicBezTo>
                  <a:cubicBezTo>
                    <a:pt x="3336" y="9302"/>
                    <a:pt x="3412" y="9320"/>
                    <a:pt x="3483" y="9320"/>
                  </a:cubicBezTo>
                  <a:cubicBezTo>
                    <a:pt x="4186" y="9320"/>
                    <a:pt x="4286" y="7561"/>
                    <a:pt x="4286" y="7561"/>
                  </a:cubicBezTo>
                  <a:cubicBezTo>
                    <a:pt x="4286" y="7561"/>
                    <a:pt x="4378" y="9203"/>
                    <a:pt x="5441" y="9324"/>
                  </a:cubicBezTo>
                  <a:cubicBezTo>
                    <a:pt x="5454" y="9326"/>
                    <a:pt x="5467" y="9326"/>
                    <a:pt x="5479" y="9326"/>
                  </a:cubicBezTo>
                  <a:cubicBezTo>
                    <a:pt x="6529" y="9326"/>
                    <a:pt x="6232" y="4248"/>
                    <a:pt x="6232" y="4248"/>
                  </a:cubicBezTo>
                  <a:cubicBezTo>
                    <a:pt x="6232" y="4248"/>
                    <a:pt x="8390" y="3154"/>
                    <a:pt x="7934" y="965"/>
                  </a:cubicBezTo>
                  <a:cubicBezTo>
                    <a:pt x="7934" y="965"/>
                    <a:pt x="6825" y="1"/>
                    <a:pt x="522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50;p81">
              <a:extLst>
                <a:ext uri="{FF2B5EF4-FFF2-40B4-BE49-F238E27FC236}">
                  <a16:creationId xmlns:a16="http://schemas.microsoft.com/office/drawing/2014/main" xmlns="" id="{A109A16D-8E8F-4972-B9E3-93F005ECE6FC}"/>
                </a:ext>
              </a:extLst>
            </p:cNvPr>
            <p:cNvSpPr/>
            <p:nvPr/>
          </p:nvSpPr>
          <p:spPr>
            <a:xfrm>
              <a:off x="6217351" y="3060543"/>
              <a:ext cx="70192" cy="66802"/>
            </a:xfrm>
            <a:custGeom>
              <a:avLst/>
              <a:gdLst/>
              <a:ahLst/>
              <a:cxnLst/>
              <a:rect l="l" t="t" r="r" b="b"/>
              <a:pathLst>
                <a:path w="3892" h="3704" extrusionOk="0">
                  <a:moveTo>
                    <a:pt x="3861" y="0"/>
                  </a:moveTo>
                  <a:lnTo>
                    <a:pt x="3861" y="0"/>
                  </a:lnTo>
                  <a:cubicBezTo>
                    <a:pt x="3800" y="487"/>
                    <a:pt x="3740" y="973"/>
                    <a:pt x="3648" y="1429"/>
                  </a:cubicBezTo>
                  <a:cubicBezTo>
                    <a:pt x="3557" y="1915"/>
                    <a:pt x="3466" y="2401"/>
                    <a:pt x="3314" y="2857"/>
                  </a:cubicBezTo>
                  <a:cubicBezTo>
                    <a:pt x="3284" y="2949"/>
                    <a:pt x="3223" y="3070"/>
                    <a:pt x="3192" y="3161"/>
                  </a:cubicBezTo>
                  <a:cubicBezTo>
                    <a:pt x="3132" y="3253"/>
                    <a:pt x="3071" y="3344"/>
                    <a:pt x="3010" y="3344"/>
                  </a:cubicBezTo>
                  <a:cubicBezTo>
                    <a:pt x="3010" y="3356"/>
                    <a:pt x="2994" y="3364"/>
                    <a:pt x="2972" y="3364"/>
                  </a:cubicBezTo>
                  <a:cubicBezTo>
                    <a:pt x="2940" y="3364"/>
                    <a:pt x="2894" y="3349"/>
                    <a:pt x="2858" y="3313"/>
                  </a:cubicBezTo>
                  <a:cubicBezTo>
                    <a:pt x="2767" y="3253"/>
                    <a:pt x="2706" y="3161"/>
                    <a:pt x="2645" y="3070"/>
                  </a:cubicBezTo>
                  <a:cubicBezTo>
                    <a:pt x="2372" y="2736"/>
                    <a:pt x="2189" y="2249"/>
                    <a:pt x="2068" y="1824"/>
                  </a:cubicBezTo>
                  <a:lnTo>
                    <a:pt x="1825" y="1125"/>
                  </a:lnTo>
                  <a:lnTo>
                    <a:pt x="1673" y="1854"/>
                  </a:lnTo>
                  <a:cubicBezTo>
                    <a:pt x="1612" y="2280"/>
                    <a:pt x="1490" y="2705"/>
                    <a:pt x="1308" y="3070"/>
                  </a:cubicBezTo>
                  <a:cubicBezTo>
                    <a:pt x="1199" y="3234"/>
                    <a:pt x="1090" y="3348"/>
                    <a:pt x="981" y="3348"/>
                  </a:cubicBezTo>
                  <a:cubicBezTo>
                    <a:pt x="968" y="3348"/>
                    <a:pt x="956" y="3347"/>
                    <a:pt x="943" y="3344"/>
                  </a:cubicBezTo>
                  <a:cubicBezTo>
                    <a:pt x="822" y="3344"/>
                    <a:pt x="670" y="3161"/>
                    <a:pt x="578" y="2979"/>
                  </a:cubicBezTo>
                  <a:cubicBezTo>
                    <a:pt x="396" y="2584"/>
                    <a:pt x="274" y="2158"/>
                    <a:pt x="214" y="1702"/>
                  </a:cubicBezTo>
                  <a:cubicBezTo>
                    <a:pt x="122" y="1277"/>
                    <a:pt x="122" y="821"/>
                    <a:pt x="153" y="365"/>
                  </a:cubicBezTo>
                  <a:lnTo>
                    <a:pt x="153" y="365"/>
                  </a:lnTo>
                  <a:cubicBezTo>
                    <a:pt x="31" y="821"/>
                    <a:pt x="1" y="1277"/>
                    <a:pt x="31" y="1733"/>
                  </a:cubicBezTo>
                  <a:cubicBezTo>
                    <a:pt x="62" y="2189"/>
                    <a:pt x="153" y="2645"/>
                    <a:pt x="335" y="3101"/>
                  </a:cubicBezTo>
                  <a:cubicBezTo>
                    <a:pt x="396" y="3222"/>
                    <a:pt x="457" y="3313"/>
                    <a:pt x="518" y="3435"/>
                  </a:cubicBezTo>
                  <a:cubicBezTo>
                    <a:pt x="609" y="3526"/>
                    <a:pt x="700" y="3617"/>
                    <a:pt x="882" y="3678"/>
                  </a:cubicBezTo>
                  <a:cubicBezTo>
                    <a:pt x="915" y="3683"/>
                    <a:pt x="946" y="3686"/>
                    <a:pt x="976" y="3686"/>
                  </a:cubicBezTo>
                  <a:cubicBezTo>
                    <a:pt x="1118" y="3686"/>
                    <a:pt x="1238" y="3632"/>
                    <a:pt x="1338" y="3556"/>
                  </a:cubicBezTo>
                  <a:cubicBezTo>
                    <a:pt x="1460" y="3465"/>
                    <a:pt x="1521" y="3374"/>
                    <a:pt x="1612" y="3253"/>
                  </a:cubicBezTo>
                  <a:cubicBezTo>
                    <a:pt x="1744" y="3021"/>
                    <a:pt x="1840" y="2781"/>
                    <a:pt x="1915" y="2537"/>
                  </a:cubicBezTo>
                  <a:lnTo>
                    <a:pt x="1915" y="2537"/>
                  </a:lnTo>
                  <a:cubicBezTo>
                    <a:pt x="2028" y="2806"/>
                    <a:pt x="2164" y="3065"/>
                    <a:pt x="2341" y="3313"/>
                  </a:cubicBezTo>
                  <a:cubicBezTo>
                    <a:pt x="2433" y="3405"/>
                    <a:pt x="2524" y="3526"/>
                    <a:pt x="2645" y="3617"/>
                  </a:cubicBezTo>
                  <a:cubicBezTo>
                    <a:pt x="2753" y="3660"/>
                    <a:pt x="2875" y="3703"/>
                    <a:pt x="3003" y="3703"/>
                  </a:cubicBezTo>
                  <a:cubicBezTo>
                    <a:pt x="3055" y="3703"/>
                    <a:pt x="3109" y="3696"/>
                    <a:pt x="3162" y="3678"/>
                  </a:cubicBezTo>
                  <a:cubicBezTo>
                    <a:pt x="3344" y="3556"/>
                    <a:pt x="3405" y="3435"/>
                    <a:pt x="3466" y="3313"/>
                  </a:cubicBezTo>
                  <a:cubicBezTo>
                    <a:pt x="3527" y="3192"/>
                    <a:pt x="3557" y="3070"/>
                    <a:pt x="3588" y="2949"/>
                  </a:cubicBezTo>
                  <a:cubicBezTo>
                    <a:pt x="3709" y="2432"/>
                    <a:pt x="3770" y="1946"/>
                    <a:pt x="3831" y="1459"/>
                  </a:cubicBezTo>
                  <a:cubicBezTo>
                    <a:pt x="3861" y="973"/>
                    <a:pt x="3892" y="487"/>
                    <a:pt x="386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51;p81">
              <a:extLst>
                <a:ext uri="{FF2B5EF4-FFF2-40B4-BE49-F238E27FC236}">
                  <a16:creationId xmlns:a16="http://schemas.microsoft.com/office/drawing/2014/main" xmlns="" id="{BF1CB58C-89BC-4D8F-B4ED-4A2B702F1A87}"/>
                </a:ext>
              </a:extLst>
            </p:cNvPr>
            <p:cNvSpPr/>
            <p:nvPr/>
          </p:nvSpPr>
          <p:spPr>
            <a:xfrm>
              <a:off x="6181731" y="3051219"/>
              <a:ext cx="37296" cy="71563"/>
            </a:xfrm>
            <a:custGeom>
              <a:avLst/>
              <a:gdLst/>
              <a:ahLst/>
              <a:cxnLst/>
              <a:rect l="l" t="t" r="r" b="b"/>
              <a:pathLst>
                <a:path w="2068" h="3968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456"/>
                    <a:pt x="61" y="943"/>
                    <a:pt x="31" y="1459"/>
                  </a:cubicBezTo>
                  <a:cubicBezTo>
                    <a:pt x="0" y="1946"/>
                    <a:pt x="31" y="2463"/>
                    <a:pt x="213" y="2949"/>
                  </a:cubicBezTo>
                  <a:cubicBezTo>
                    <a:pt x="274" y="3192"/>
                    <a:pt x="395" y="3435"/>
                    <a:pt x="578" y="3648"/>
                  </a:cubicBezTo>
                  <a:cubicBezTo>
                    <a:pt x="699" y="3739"/>
                    <a:pt x="790" y="3861"/>
                    <a:pt x="942" y="3922"/>
                  </a:cubicBezTo>
                  <a:cubicBezTo>
                    <a:pt x="1018" y="3952"/>
                    <a:pt x="1102" y="3967"/>
                    <a:pt x="1186" y="3967"/>
                  </a:cubicBezTo>
                  <a:cubicBezTo>
                    <a:pt x="1269" y="3967"/>
                    <a:pt x="1353" y="3952"/>
                    <a:pt x="1429" y="3922"/>
                  </a:cubicBezTo>
                  <a:cubicBezTo>
                    <a:pt x="1702" y="3739"/>
                    <a:pt x="1824" y="3496"/>
                    <a:pt x="1915" y="3253"/>
                  </a:cubicBezTo>
                  <a:cubicBezTo>
                    <a:pt x="1976" y="3010"/>
                    <a:pt x="2037" y="2766"/>
                    <a:pt x="2067" y="2523"/>
                  </a:cubicBezTo>
                  <a:lnTo>
                    <a:pt x="2067" y="2523"/>
                  </a:lnTo>
                  <a:cubicBezTo>
                    <a:pt x="1946" y="2766"/>
                    <a:pt x="1854" y="2979"/>
                    <a:pt x="1733" y="3192"/>
                  </a:cubicBezTo>
                  <a:cubicBezTo>
                    <a:pt x="1611" y="3374"/>
                    <a:pt x="1459" y="3587"/>
                    <a:pt x="1307" y="3648"/>
                  </a:cubicBezTo>
                  <a:cubicBezTo>
                    <a:pt x="1288" y="3652"/>
                    <a:pt x="1269" y="3654"/>
                    <a:pt x="1249" y="3654"/>
                  </a:cubicBezTo>
                  <a:cubicBezTo>
                    <a:pt x="1117" y="3654"/>
                    <a:pt x="984" y="3564"/>
                    <a:pt x="851" y="3405"/>
                  </a:cubicBezTo>
                  <a:cubicBezTo>
                    <a:pt x="730" y="3253"/>
                    <a:pt x="639" y="3040"/>
                    <a:pt x="547" y="2827"/>
                  </a:cubicBezTo>
                  <a:cubicBezTo>
                    <a:pt x="395" y="2402"/>
                    <a:pt x="365" y="1915"/>
                    <a:pt x="335" y="1459"/>
                  </a:cubicBezTo>
                  <a:cubicBezTo>
                    <a:pt x="304" y="973"/>
                    <a:pt x="335" y="487"/>
                    <a:pt x="33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52;p81">
              <a:extLst>
                <a:ext uri="{FF2B5EF4-FFF2-40B4-BE49-F238E27FC236}">
                  <a16:creationId xmlns:a16="http://schemas.microsoft.com/office/drawing/2014/main" xmlns="" id="{70BBC46E-5EF9-4C7E-83D0-FE1221D100E9}"/>
                </a:ext>
              </a:extLst>
            </p:cNvPr>
            <p:cNvSpPr/>
            <p:nvPr/>
          </p:nvSpPr>
          <p:spPr>
            <a:xfrm>
              <a:off x="6318220" y="2962847"/>
              <a:ext cx="212164" cy="147166"/>
            </a:xfrm>
            <a:custGeom>
              <a:avLst/>
              <a:gdLst/>
              <a:ahLst/>
              <a:cxnLst/>
              <a:rect l="l" t="t" r="r" b="b"/>
              <a:pathLst>
                <a:path w="11764" h="8160" extrusionOk="0">
                  <a:moveTo>
                    <a:pt x="5246" y="0"/>
                  </a:moveTo>
                  <a:cubicBezTo>
                    <a:pt x="1712" y="0"/>
                    <a:pt x="1" y="3472"/>
                    <a:pt x="1" y="3472"/>
                  </a:cubicBezTo>
                  <a:cubicBezTo>
                    <a:pt x="942" y="4519"/>
                    <a:pt x="2557" y="4737"/>
                    <a:pt x="3738" y="4737"/>
                  </a:cubicBezTo>
                  <a:cubicBezTo>
                    <a:pt x="4578" y="4737"/>
                    <a:pt x="5198" y="4627"/>
                    <a:pt x="5198" y="4627"/>
                  </a:cubicBezTo>
                  <a:cubicBezTo>
                    <a:pt x="5198" y="4627"/>
                    <a:pt x="6588" y="8159"/>
                    <a:pt x="7757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668" y="8026"/>
                    <a:pt x="8182" y="6647"/>
                    <a:pt x="7811" y="5820"/>
                  </a:cubicBezTo>
                  <a:lnTo>
                    <a:pt x="7811" y="5820"/>
                  </a:lnTo>
                  <a:cubicBezTo>
                    <a:pt x="8185" y="6532"/>
                    <a:pt x="8837" y="7607"/>
                    <a:pt x="9364" y="7607"/>
                  </a:cubicBezTo>
                  <a:cubicBezTo>
                    <a:pt x="9374" y="7607"/>
                    <a:pt x="9383" y="7606"/>
                    <a:pt x="9393" y="7606"/>
                  </a:cubicBezTo>
                  <a:cubicBezTo>
                    <a:pt x="9952" y="7583"/>
                    <a:pt x="9459" y="6296"/>
                    <a:pt x="9159" y="5616"/>
                  </a:cubicBezTo>
                  <a:lnTo>
                    <a:pt x="9159" y="5616"/>
                  </a:lnTo>
                  <a:cubicBezTo>
                    <a:pt x="9420" y="6118"/>
                    <a:pt x="9929" y="6903"/>
                    <a:pt x="10561" y="6903"/>
                  </a:cubicBezTo>
                  <a:cubicBezTo>
                    <a:pt x="10626" y="6903"/>
                    <a:pt x="10693" y="6894"/>
                    <a:pt x="10761" y="6876"/>
                  </a:cubicBezTo>
                  <a:cubicBezTo>
                    <a:pt x="11764" y="6603"/>
                    <a:pt x="10761" y="1040"/>
                    <a:pt x="6445" y="128"/>
                  </a:cubicBezTo>
                  <a:cubicBezTo>
                    <a:pt x="6024" y="40"/>
                    <a:pt x="5624" y="0"/>
                    <a:pt x="524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53;p81">
              <a:extLst>
                <a:ext uri="{FF2B5EF4-FFF2-40B4-BE49-F238E27FC236}">
                  <a16:creationId xmlns:a16="http://schemas.microsoft.com/office/drawing/2014/main" xmlns="" id="{8A118A56-9BAE-4BBB-A52C-D95BBD005230}"/>
                </a:ext>
              </a:extLst>
            </p:cNvPr>
            <p:cNvSpPr/>
            <p:nvPr/>
          </p:nvSpPr>
          <p:spPr>
            <a:xfrm>
              <a:off x="6411407" y="3046277"/>
              <a:ext cx="58127" cy="67451"/>
            </a:xfrm>
            <a:custGeom>
              <a:avLst/>
              <a:gdLst/>
              <a:ahLst/>
              <a:cxnLst/>
              <a:rect l="l" t="t" r="r" b="b"/>
              <a:pathLst>
                <a:path w="3223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670"/>
                    <a:pt x="518" y="1338"/>
                    <a:pt x="822" y="1946"/>
                  </a:cubicBezTo>
                  <a:cubicBezTo>
                    <a:pt x="1004" y="2281"/>
                    <a:pt x="1186" y="2585"/>
                    <a:pt x="1399" y="2889"/>
                  </a:cubicBezTo>
                  <a:cubicBezTo>
                    <a:pt x="1612" y="3162"/>
                    <a:pt x="1825" y="3466"/>
                    <a:pt x="2220" y="3679"/>
                  </a:cubicBezTo>
                  <a:cubicBezTo>
                    <a:pt x="2311" y="3709"/>
                    <a:pt x="2402" y="3740"/>
                    <a:pt x="2554" y="3740"/>
                  </a:cubicBezTo>
                  <a:cubicBezTo>
                    <a:pt x="2676" y="3740"/>
                    <a:pt x="2797" y="3679"/>
                    <a:pt x="2889" y="3618"/>
                  </a:cubicBezTo>
                  <a:cubicBezTo>
                    <a:pt x="3101" y="3466"/>
                    <a:pt x="3162" y="3223"/>
                    <a:pt x="3193" y="3040"/>
                  </a:cubicBezTo>
                  <a:cubicBezTo>
                    <a:pt x="3223" y="2645"/>
                    <a:pt x="3162" y="2281"/>
                    <a:pt x="3041" y="1916"/>
                  </a:cubicBezTo>
                  <a:cubicBezTo>
                    <a:pt x="2858" y="1247"/>
                    <a:pt x="2585" y="578"/>
                    <a:pt x="2159" y="1"/>
                  </a:cubicBezTo>
                  <a:lnTo>
                    <a:pt x="2159" y="1"/>
                  </a:lnTo>
                  <a:cubicBezTo>
                    <a:pt x="2311" y="305"/>
                    <a:pt x="2402" y="639"/>
                    <a:pt x="2524" y="974"/>
                  </a:cubicBezTo>
                  <a:cubicBezTo>
                    <a:pt x="2615" y="1308"/>
                    <a:pt x="2706" y="1642"/>
                    <a:pt x="2767" y="2007"/>
                  </a:cubicBezTo>
                  <a:cubicBezTo>
                    <a:pt x="2828" y="2341"/>
                    <a:pt x="2889" y="2676"/>
                    <a:pt x="2828" y="2980"/>
                  </a:cubicBezTo>
                  <a:cubicBezTo>
                    <a:pt x="2805" y="3226"/>
                    <a:pt x="2701" y="3373"/>
                    <a:pt x="2550" y="3373"/>
                  </a:cubicBezTo>
                  <a:cubicBezTo>
                    <a:pt x="2496" y="3373"/>
                    <a:pt x="2436" y="3354"/>
                    <a:pt x="2372" y="3314"/>
                  </a:cubicBezTo>
                  <a:cubicBezTo>
                    <a:pt x="2129" y="3192"/>
                    <a:pt x="1886" y="2919"/>
                    <a:pt x="1673" y="2676"/>
                  </a:cubicBezTo>
                  <a:cubicBezTo>
                    <a:pt x="1460" y="2402"/>
                    <a:pt x="1278" y="2098"/>
                    <a:pt x="1095" y="1825"/>
                  </a:cubicBezTo>
                  <a:cubicBezTo>
                    <a:pt x="730" y="1217"/>
                    <a:pt x="366" y="609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54;p81">
              <a:extLst>
                <a:ext uri="{FF2B5EF4-FFF2-40B4-BE49-F238E27FC236}">
                  <a16:creationId xmlns:a16="http://schemas.microsoft.com/office/drawing/2014/main" xmlns="" id="{77EC8DD8-98E8-48C3-9EA7-000051326438}"/>
                </a:ext>
              </a:extLst>
            </p:cNvPr>
            <p:cNvSpPr/>
            <p:nvPr/>
          </p:nvSpPr>
          <p:spPr>
            <a:xfrm>
              <a:off x="6463492" y="3036412"/>
              <a:ext cx="31273" cy="66044"/>
            </a:xfrm>
            <a:custGeom>
              <a:avLst/>
              <a:gdLst/>
              <a:ahLst/>
              <a:cxnLst/>
              <a:rect l="l" t="t" r="r" b="b"/>
              <a:pathLst>
                <a:path w="1734" h="3662" extrusionOk="0">
                  <a:moveTo>
                    <a:pt x="1395" y="3329"/>
                  </a:moveTo>
                  <a:cubicBezTo>
                    <a:pt x="1391" y="3337"/>
                    <a:pt x="1384" y="3344"/>
                    <a:pt x="1368" y="3344"/>
                  </a:cubicBezTo>
                  <a:cubicBezTo>
                    <a:pt x="1368" y="3344"/>
                    <a:pt x="1384" y="3337"/>
                    <a:pt x="1395" y="3329"/>
                  </a:cubicBezTo>
                  <a:close/>
                  <a:moveTo>
                    <a:pt x="305" y="1"/>
                  </a:moveTo>
                  <a:lnTo>
                    <a:pt x="305" y="1"/>
                  </a:lnTo>
                  <a:cubicBezTo>
                    <a:pt x="457" y="183"/>
                    <a:pt x="517" y="426"/>
                    <a:pt x="608" y="639"/>
                  </a:cubicBezTo>
                  <a:cubicBezTo>
                    <a:pt x="700" y="852"/>
                    <a:pt x="760" y="1065"/>
                    <a:pt x="852" y="1308"/>
                  </a:cubicBezTo>
                  <a:cubicBezTo>
                    <a:pt x="1004" y="1733"/>
                    <a:pt x="1156" y="2189"/>
                    <a:pt x="1277" y="2615"/>
                  </a:cubicBezTo>
                  <a:cubicBezTo>
                    <a:pt x="1338" y="2828"/>
                    <a:pt x="1368" y="3071"/>
                    <a:pt x="1399" y="3253"/>
                  </a:cubicBezTo>
                  <a:cubicBezTo>
                    <a:pt x="1399" y="3314"/>
                    <a:pt x="1368" y="3344"/>
                    <a:pt x="1368" y="3344"/>
                  </a:cubicBezTo>
                  <a:cubicBezTo>
                    <a:pt x="1308" y="3344"/>
                    <a:pt x="1216" y="3284"/>
                    <a:pt x="1125" y="3253"/>
                  </a:cubicBezTo>
                  <a:cubicBezTo>
                    <a:pt x="730" y="3040"/>
                    <a:pt x="396" y="2706"/>
                    <a:pt x="1" y="2402"/>
                  </a:cubicBezTo>
                  <a:lnTo>
                    <a:pt x="1" y="2402"/>
                  </a:lnTo>
                  <a:cubicBezTo>
                    <a:pt x="274" y="2828"/>
                    <a:pt x="548" y="3192"/>
                    <a:pt x="973" y="3496"/>
                  </a:cubicBezTo>
                  <a:cubicBezTo>
                    <a:pt x="1064" y="3557"/>
                    <a:pt x="1186" y="3648"/>
                    <a:pt x="1368" y="3648"/>
                  </a:cubicBezTo>
                  <a:cubicBezTo>
                    <a:pt x="1379" y="3658"/>
                    <a:pt x="1392" y="3662"/>
                    <a:pt x="1407" y="3662"/>
                  </a:cubicBezTo>
                  <a:cubicBezTo>
                    <a:pt x="1436" y="3662"/>
                    <a:pt x="1470" y="3648"/>
                    <a:pt x="1490" y="3648"/>
                  </a:cubicBezTo>
                  <a:cubicBezTo>
                    <a:pt x="1520" y="3648"/>
                    <a:pt x="1551" y="3618"/>
                    <a:pt x="1581" y="3618"/>
                  </a:cubicBezTo>
                  <a:cubicBezTo>
                    <a:pt x="1642" y="3587"/>
                    <a:pt x="1642" y="3557"/>
                    <a:pt x="1672" y="3527"/>
                  </a:cubicBezTo>
                  <a:cubicBezTo>
                    <a:pt x="1733" y="3436"/>
                    <a:pt x="1733" y="3344"/>
                    <a:pt x="1733" y="3284"/>
                  </a:cubicBezTo>
                  <a:cubicBezTo>
                    <a:pt x="1733" y="2980"/>
                    <a:pt x="1672" y="2767"/>
                    <a:pt x="1642" y="2524"/>
                  </a:cubicBezTo>
                  <a:cubicBezTo>
                    <a:pt x="1490" y="2068"/>
                    <a:pt x="1338" y="1612"/>
                    <a:pt x="1125" y="1186"/>
                  </a:cubicBezTo>
                  <a:cubicBezTo>
                    <a:pt x="1004" y="973"/>
                    <a:pt x="912" y="761"/>
                    <a:pt x="791" y="548"/>
                  </a:cubicBezTo>
                  <a:cubicBezTo>
                    <a:pt x="639" y="366"/>
                    <a:pt x="517" y="153"/>
                    <a:pt x="30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55;p81">
              <a:extLst>
                <a:ext uri="{FF2B5EF4-FFF2-40B4-BE49-F238E27FC236}">
                  <a16:creationId xmlns:a16="http://schemas.microsoft.com/office/drawing/2014/main" xmlns="" id="{AAD45721-1C86-468E-9AE8-EA6C2BF44620}"/>
                </a:ext>
              </a:extLst>
            </p:cNvPr>
            <p:cNvSpPr/>
            <p:nvPr/>
          </p:nvSpPr>
          <p:spPr>
            <a:xfrm>
              <a:off x="6487064" y="3011758"/>
              <a:ext cx="34555" cy="77857"/>
            </a:xfrm>
            <a:custGeom>
              <a:avLst/>
              <a:gdLst/>
              <a:ahLst/>
              <a:cxnLst/>
              <a:rect l="l" t="t" r="r" b="b"/>
              <a:pathLst>
                <a:path w="1916" h="4317" extrusionOk="0">
                  <a:moveTo>
                    <a:pt x="700" y="0"/>
                  </a:moveTo>
                  <a:lnTo>
                    <a:pt x="700" y="0"/>
                  </a:lnTo>
                  <a:cubicBezTo>
                    <a:pt x="973" y="426"/>
                    <a:pt x="1156" y="912"/>
                    <a:pt x="1308" y="1368"/>
                  </a:cubicBezTo>
                  <a:cubicBezTo>
                    <a:pt x="1429" y="1854"/>
                    <a:pt x="1520" y="2340"/>
                    <a:pt x="1551" y="2827"/>
                  </a:cubicBezTo>
                  <a:cubicBezTo>
                    <a:pt x="1551" y="3070"/>
                    <a:pt x="1551" y="3344"/>
                    <a:pt x="1490" y="3556"/>
                  </a:cubicBezTo>
                  <a:cubicBezTo>
                    <a:pt x="1490" y="3678"/>
                    <a:pt x="1460" y="3799"/>
                    <a:pt x="1429" y="3891"/>
                  </a:cubicBezTo>
                  <a:cubicBezTo>
                    <a:pt x="1399" y="3921"/>
                    <a:pt x="1368" y="3982"/>
                    <a:pt x="1368" y="3982"/>
                  </a:cubicBezTo>
                  <a:cubicBezTo>
                    <a:pt x="1338" y="4012"/>
                    <a:pt x="1308" y="4012"/>
                    <a:pt x="1277" y="4043"/>
                  </a:cubicBezTo>
                  <a:cubicBezTo>
                    <a:pt x="1258" y="4046"/>
                    <a:pt x="1238" y="4047"/>
                    <a:pt x="1218" y="4047"/>
                  </a:cubicBezTo>
                  <a:cubicBezTo>
                    <a:pt x="1044" y="4047"/>
                    <a:pt x="829" y="3939"/>
                    <a:pt x="639" y="3830"/>
                  </a:cubicBezTo>
                  <a:cubicBezTo>
                    <a:pt x="396" y="3739"/>
                    <a:pt x="213" y="3587"/>
                    <a:pt x="1" y="3435"/>
                  </a:cubicBezTo>
                  <a:lnTo>
                    <a:pt x="1" y="3435"/>
                  </a:lnTo>
                  <a:cubicBezTo>
                    <a:pt x="122" y="3647"/>
                    <a:pt x="335" y="3830"/>
                    <a:pt x="517" y="3982"/>
                  </a:cubicBezTo>
                  <a:cubicBezTo>
                    <a:pt x="730" y="4134"/>
                    <a:pt x="973" y="4316"/>
                    <a:pt x="1308" y="4316"/>
                  </a:cubicBezTo>
                  <a:cubicBezTo>
                    <a:pt x="1368" y="4316"/>
                    <a:pt x="1460" y="4316"/>
                    <a:pt x="1551" y="4225"/>
                  </a:cubicBezTo>
                  <a:cubicBezTo>
                    <a:pt x="1642" y="4164"/>
                    <a:pt x="1672" y="4103"/>
                    <a:pt x="1733" y="4043"/>
                  </a:cubicBezTo>
                  <a:cubicBezTo>
                    <a:pt x="1794" y="3891"/>
                    <a:pt x="1824" y="3769"/>
                    <a:pt x="1855" y="3617"/>
                  </a:cubicBezTo>
                  <a:cubicBezTo>
                    <a:pt x="1916" y="3344"/>
                    <a:pt x="1916" y="3100"/>
                    <a:pt x="1916" y="2827"/>
                  </a:cubicBezTo>
                  <a:cubicBezTo>
                    <a:pt x="1885" y="2280"/>
                    <a:pt x="1794" y="1763"/>
                    <a:pt x="1581" y="1277"/>
                  </a:cubicBezTo>
                  <a:cubicBezTo>
                    <a:pt x="1399" y="790"/>
                    <a:pt x="1095" y="334"/>
                    <a:pt x="70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656;p81">
              <a:extLst>
                <a:ext uri="{FF2B5EF4-FFF2-40B4-BE49-F238E27FC236}">
                  <a16:creationId xmlns:a16="http://schemas.microsoft.com/office/drawing/2014/main" xmlns="" id="{520F0229-78B8-48E7-B299-3552314A97A5}"/>
                </a:ext>
              </a:extLst>
            </p:cNvPr>
            <p:cNvSpPr/>
            <p:nvPr/>
          </p:nvSpPr>
          <p:spPr>
            <a:xfrm>
              <a:off x="6876277" y="2955723"/>
              <a:ext cx="212723" cy="147166"/>
            </a:xfrm>
            <a:custGeom>
              <a:avLst/>
              <a:gdLst/>
              <a:ahLst/>
              <a:cxnLst/>
              <a:rect l="l" t="t" r="r" b="b"/>
              <a:pathLst>
                <a:path w="11795" h="8160" extrusionOk="0">
                  <a:moveTo>
                    <a:pt x="5289" y="1"/>
                  </a:moveTo>
                  <a:cubicBezTo>
                    <a:pt x="1726" y="1"/>
                    <a:pt x="1" y="3776"/>
                    <a:pt x="1" y="3776"/>
                  </a:cubicBezTo>
                  <a:cubicBezTo>
                    <a:pt x="773" y="4636"/>
                    <a:pt x="2001" y="4860"/>
                    <a:pt x="3069" y="4860"/>
                  </a:cubicBezTo>
                  <a:cubicBezTo>
                    <a:pt x="4227" y="4860"/>
                    <a:pt x="5198" y="4596"/>
                    <a:pt x="5198" y="4596"/>
                  </a:cubicBezTo>
                  <a:cubicBezTo>
                    <a:pt x="5198" y="4596"/>
                    <a:pt x="6589" y="8159"/>
                    <a:pt x="7758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708" y="8023"/>
                    <a:pt x="8172" y="6583"/>
                    <a:pt x="7791" y="5764"/>
                  </a:cubicBezTo>
                  <a:lnTo>
                    <a:pt x="7791" y="5764"/>
                  </a:lnTo>
                  <a:cubicBezTo>
                    <a:pt x="8170" y="6474"/>
                    <a:pt x="8857" y="7606"/>
                    <a:pt x="9379" y="7606"/>
                  </a:cubicBezTo>
                  <a:cubicBezTo>
                    <a:pt x="9383" y="7606"/>
                    <a:pt x="9388" y="7606"/>
                    <a:pt x="9393" y="7606"/>
                  </a:cubicBezTo>
                  <a:cubicBezTo>
                    <a:pt x="9953" y="7561"/>
                    <a:pt x="9457" y="6263"/>
                    <a:pt x="9157" y="5582"/>
                  </a:cubicBezTo>
                  <a:lnTo>
                    <a:pt x="9157" y="5582"/>
                  </a:lnTo>
                  <a:cubicBezTo>
                    <a:pt x="9418" y="6084"/>
                    <a:pt x="9927" y="6872"/>
                    <a:pt x="10561" y="6872"/>
                  </a:cubicBezTo>
                  <a:cubicBezTo>
                    <a:pt x="10626" y="6872"/>
                    <a:pt x="10693" y="6864"/>
                    <a:pt x="10761" y="6846"/>
                  </a:cubicBezTo>
                  <a:cubicBezTo>
                    <a:pt x="11794" y="6572"/>
                    <a:pt x="10761" y="1040"/>
                    <a:pt x="6444" y="128"/>
                  </a:cubicBezTo>
                  <a:cubicBezTo>
                    <a:pt x="6040" y="41"/>
                    <a:pt x="5655" y="1"/>
                    <a:pt x="528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657;p81">
              <a:extLst>
                <a:ext uri="{FF2B5EF4-FFF2-40B4-BE49-F238E27FC236}">
                  <a16:creationId xmlns:a16="http://schemas.microsoft.com/office/drawing/2014/main" xmlns="" id="{E9A2764E-C452-4367-8E29-7B15CDDD0F78}"/>
                </a:ext>
              </a:extLst>
            </p:cNvPr>
            <p:cNvSpPr/>
            <p:nvPr/>
          </p:nvSpPr>
          <p:spPr>
            <a:xfrm>
              <a:off x="6970023" y="3038612"/>
              <a:ext cx="58668" cy="67992"/>
            </a:xfrm>
            <a:custGeom>
              <a:avLst/>
              <a:gdLst/>
              <a:ahLst/>
              <a:cxnLst/>
              <a:rect l="l" t="t" r="r" b="b"/>
              <a:pathLst>
                <a:path w="3253" h="3770" extrusionOk="0">
                  <a:moveTo>
                    <a:pt x="2037" y="0"/>
                  </a:moveTo>
                  <a:cubicBezTo>
                    <a:pt x="2280" y="669"/>
                    <a:pt x="2553" y="1338"/>
                    <a:pt x="2736" y="2006"/>
                  </a:cubicBezTo>
                  <a:cubicBezTo>
                    <a:pt x="2827" y="2341"/>
                    <a:pt x="2918" y="2706"/>
                    <a:pt x="2888" y="3010"/>
                  </a:cubicBezTo>
                  <a:cubicBezTo>
                    <a:pt x="2865" y="3256"/>
                    <a:pt x="2777" y="3403"/>
                    <a:pt x="2635" y="3403"/>
                  </a:cubicBezTo>
                  <a:cubicBezTo>
                    <a:pt x="2584" y="3403"/>
                    <a:pt x="2526" y="3384"/>
                    <a:pt x="2462" y="3344"/>
                  </a:cubicBezTo>
                  <a:cubicBezTo>
                    <a:pt x="2189" y="3222"/>
                    <a:pt x="1946" y="2949"/>
                    <a:pt x="1733" y="2675"/>
                  </a:cubicBezTo>
                  <a:cubicBezTo>
                    <a:pt x="1520" y="2402"/>
                    <a:pt x="1307" y="2128"/>
                    <a:pt x="1125" y="1824"/>
                  </a:cubicBezTo>
                  <a:cubicBezTo>
                    <a:pt x="730" y="1247"/>
                    <a:pt x="365" y="639"/>
                    <a:pt x="0" y="0"/>
                  </a:cubicBezTo>
                  <a:lnTo>
                    <a:pt x="0" y="0"/>
                  </a:lnTo>
                  <a:cubicBezTo>
                    <a:pt x="213" y="699"/>
                    <a:pt x="517" y="1338"/>
                    <a:pt x="851" y="1976"/>
                  </a:cubicBezTo>
                  <a:cubicBezTo>
                    <a:pt x="1034" y="2280"/>
                    <a:pt x="1246" y="2584"/>
                    <a:pt x="1459" y="2888"/>
                  </a:cubicBezTo>
                  <a:cubicBezTo>
                    <a:pt x="1672" y="3162"/>
                    <a:pt x="1915" y="3465"/>
                    <a:pt x="2280" y="3678"/>
                  </a:cubicBezTo>
                  <a:cubicBezTo>
                    <a:pt x="2371" y="3739"/>
                    <a:pt x="2493" y="3769"/>
                    <a:pt x="2614" y="3769"/>
                  </a:cubicBezTo>
                  <a:cubicBezTo>
                    <a:pt x="2766" y="3769"/>
                    <a:pt x="2888" y="3709"/>
                    <a:pt x="2979" y="3648"/>
                  </a:cubicBezTo>
                  <a:cubicBezTo>
                    <a:pt x="3192" y="3465"/>
                    <a:pt x="3253" y="3222"/>
                    <a:pt x="3253" y="3010"/>
                  </a:cubicBezTo>
                  <a:cubicBezTo>
                    <a:pt x="3253" y="2614"/>
                    <a:pt x="3161" y="2250"/>
                    <a:pt x="3009" y="1915"/>
                  </a:cubicBezTo>
                  <a:cubicBezTo>
                    <a:pt x="2766" y="1247"/>
                    <a:pt x="2432" y="608"/>
                    <a:pt x="203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658;p81">
              <a:extLst>
                <a:ext uri="{FF2B5EF4-FFF2-40B4-BE49-F238E27FC236}">
                  <a16:creationId xmlns:a16="http://schemas.microsoft.com/office/drawing/2014/main" xmlns="" id="{E7F66030-0FBA-4557-BF53-54091308F87D}"/>
                </a:ext>
              </a:extLst>
            </p:cNvPr>
            <p:cNvSpPr/>
            <p:nvPr/>
          </p:nvSpPr>
          <p:spPr>
            <a:xfrm>
              <a:off x="7023190" y="3029288"/>
              <a:ext cx="30173" cy="66351"/>
            </a:xfrm>
            <a:custGeom>
              <a:avLst/>
              <a:gdLst/>
              <a:ahLst/>
              <a:cxnLst/>
              <a:rect l="l" t="t" r="r" b="b"/>
              <a:pathLst>
                <a:path w="1673" h="3679" extrusionOk="0">
                  <a:moveTo>
                    <a:pt x="244" y="1"/>
                  </a:moveTo>
                  <a:cubicBezTo>
                    <a:pt x="426" y="122"/>
                    <a:pt x="487" y="365"/>
                    <a:pt x="578" y="578"/>
                  </a:cubicBezTo>
                  <a:cubicBezTo>
                    <a:pt x="669" y="821"/>
                    <a:pt x="760" y="1034"/>
                    <a:pt x="821" y="1247"/>
                  </a:cubicBezTo>
                  <a:cubicBezTo>
                    <a:pt x="973" y="1703"/>
                    <a:pt x="1125" y="2159"/>
                    <a:pt x="1216" y="2615"/>
                  </a:cubicBezTo>
                  <a:cubicBezTo>
                    <a:pt x="1277" y="2827"/>
                    <a:pt x="1308" y="3071"/>
                    <a:pt x="1308" y="3253"/>
                  </a:cubicBezTo>
                  <a:cubicBezTo>
                    <a:pt x="1277" y="3283"/>
                    <a:pt x="1277" y="3344"/>
                    <a:pt x="1277" y="3344"/>
                  </a:cubicBezTo>
                  <a:lnTo>
                    <a:pt x="1247" y="3344"/>
                  </a:lnTo>
                  <a:cubicBezTo>
                    <a:pt x="1231" y="3352"/>
                    <a:pt x="1212" y="3356"/>
                    <a:pt x="1192" y="3356"/>
                  </a:cubicBezTo>
                  <a:cubicBezTo>
                    <a:pt x="1137" y="3356"/>
                    <a:pt x="1070" y="3328"/>
                    <a:pt x="1004" y="3283"/>
                  </a:cubicBezTo>
                  <a:cubicBezTo>
                    <a:pt x="639" y="3040"/>
                    <a:pt x="305" y="2675"/>
                    <a:pt x="1" y="2311"/>
                  </a:cubicBezTo>
                  <a:lnTo>
                    <a:pt x="1" y="2311"/>
                  </a:lnTo>
                  <a:cubicBezTo>
                    <a:pt x="213" y="2767"/>
                    <a:pt x="426" y="3192"/>
                    <a:pt x="852" y="3496"/>
                  </a:cubicBezTo>
                  <a:cubicBezTo>
                    <a:pt x="943" y="3587"/>
                    <a:pt x="1064" y="3679"/>
                    <a:pt x="1277" y="3679"/>
                  </a:cubicBezTo>
                  <a:cubicBezTo>
                    <a:pt x="1338" y="3648"/>
                    <a:pt x="1460" y="3648"/>
                    <a:pt x="1551" y="3527"/>
                  </a:cubicBezTo>
                  <a:cubicBezTo>
                    <a:pt x="1612" y="3435"/>
                    <a:pt x="1642" y="3375"/>
                    <a:pt x="1642" y="3283"/>
                  </a:cubicBezTo>
                  <a:cubicBezTo>
                    <a:pt x="1672" y="3010"/>
                    <a:pt x="1642" y="2767"/>
                    <a:pt x="1581" y="2523"/>
                  </a:cubicBezTo>
                  <a:cubicBezTo>
                    <a:pt x="1490" y="2037"/>
                    <a:pt x="1308" y="1581"/>
                    <a:pt x="1095" y="1125"/>
                  </a:cubicBezTo>
                  <a:cubicBezTo>
                    <a:pt x="1004" y="913"/>
                    <a:pt x="882" y="700"/>
                    <a:pt x="760" y="487"/>
                  </a:cubicBezTo>
                  <a:cubicBezTo>
                    <a:pt x="669" y="396"/>
                    <a:pt x="609" y="305"/>
                    <a:pt x="517" y="213"/>
                  </a:cubicBezTo>
                  <a:cubicBezTo>
                    <a:pt x="457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659;p81">
              <a:extLst>
                <a:ext uri="{FF2B5EF4-FFF2-40B4-BE49-F238E27FC236}">
                  <a16:creationId xmlns:a16="http://schemas.microsoft.com/office/drawing/2014/main" xmlns="" id="{1DCC5A54-5E4D-4440-A1C4-B5C4F4AE5ECE}"/>
                </a:ext>
              </a:extLst>
            </p:cNvPr>
            <p:cNvSpPr/>
            <p:nvPr/>
          </p:nvSpPr>
          <p:spPr>
            <a:xfrm>
              <a:off x="7050045" y="3009017"/>
              <a:ext cx="29632" cy="73402"/>
            </a:xfrm>
            <a:custGeom>
              <a:avLst/>
              <a:gdLst/>
              <a:ahLst/>
              <a:cxnLst/>
              <a:rect l="l" t="t" r="r" b="b"/>
              <a:pathLst>
                <a:path w="1643" h="4070" extrusionOk="0">
                  <a:moveTo>
                    <a:pt x="579" y="0"/>
                  </a:moveTo>
                  <a:lnTo>
                    <a:pt x="579" y="0"/>
                  </a:lnTo>
                  <a:cubicBezTo>
                    <a:pt x="1034" y="821"/>
                    <a:pt x="1247" y="1672"/>
                    <a:pt x="1278" y="2553"/>
                  </a:cubicBezTo>
                  <a:cubicBezTo>
                    <a:pt x="1278" y="2766"/>
                    <a:pt x="1278" y="3009"/>
                    <a:pt x="1247" y="3222"/>
                  </a:cubicBezTo>
                  <a:cubicBezTo>
                    <a:pt x="1217" y="3404"/>
                    <a:pt x="1156" y="3647"/>
                    <a:pt x="1065" y="3739"/>
                  </a:cubicBezTo>
                  <a:cubicBezTo>
                    <a:pt x="1039" y="3777"/>
                    <a:pt x="982" y="3794"/>
                    <a:pt x="910" y="3794"/>
                  </a:cubicBezTo>
                  <a:cubicBezTo>
                    <a:pt x="811" y="3794"/>
                    <a:pt x="684" y="3761"/>
                    <a:pt x="579" y="3708"/>
                  </a:cubicBezTo>
                  <a:cubicBezTo>
                    <a:pt x="366" y="3617"/>
                    <a:pt x="183" y="3496"/>
                    <a:pt x="1" y="3374"/>
                  </a:cubicBezTo>
                  <a:lnTo>
                    <a:pt x="1" y="3374"/>
                  </a:lnTo>
                  <a:cubicBezTo>
                    <a:pt x="123" y="3556"/>
                    <a:pt x="305" y="3739"/>
                    <a:pt x="487" y="3860"/>
                  </a:cubicBezTo>
                  <a:cubicBezTo>
                    <a:pt x="579" y="3951"/>
                    <a:pt x="700" y="4012"/>
                    <a:pt x="822" y="4043"/>
                  </a:cubicBezTo>
                  <a:cubicBezTo>
                    <a:pt x="876" y="4056"/>
                    <a:pt x="936" y="4070"/>
                    <a:pt x="1003" y="4070"/>
                  </a:cubicBezTo>
                  <a:cubicBezTo>
                    <a:pt x="1085" y="4070"/>
                    <a:pt x="1177" y="4049"/>
                    <a:pt x="1278" y="3982"/>
                  </a:cubicBezTo>
                  <a:cubicBezTo>
                    <a:pt x="1399" y="3860"/>
                    <a:pt x="1430" y="3739"/>
                    <a:pt x="1490" y="3617"/>
                  </a:cubicBezTo>
                  <a:cubicBezTo>
                    <a:pt x="1521" y="3496"/>
                    <a:pt x="1582" y="3374"/>
                    <a:pt x="1582" y="3252"/>
                  </a:cubicBezTo>
                  <a:cubicBezTo>
                    <a:pt x="1642" y="3009"/>
                    <a:pt x="1642" y="2796"/>
                    <a:pt x="1642" y="2553"/>
                  </a:cubicBezTo>
                  <a:cubicBezTo>
                    <a:pt x="1612" y="2067"/>
                    <a:pt x="1521" y="1611"/>
                    <a:pt x="1369" y="1155"/>
                  </a:cubicBezTo>
                  <a:cubicBezTo>
                    <a:pt x="1186" y="730"/>
                    <a:pt x="913" y="304"/>
                    <a:pt x="57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660;p81">
              <a:extLst>
                <a:ext uri="{FF2B5EF4-FFF2-40B4-BE49-F238E27FC236}">
                  <a16:creationId xmlns:a16="http://schemas.microsoft.com/office/drawing/2014/main" xmlns="" id="{753134DE-3958-4D49-82B8-D251BB11B2EB}"/>
                </a:ext>
              </a:extLst>
            </p:cNvPr>
            <p:cNvSpPr/>
            <p:nvPr/>
          </p:nvSpPr>
          <p:spPr>
            <a:xfrm>
              <a:off x="7349371" y="2964470"/>
              <a:ext cx="183849" cy="148338"/>
            </a:xfrm>
            <a:custGeom>
              <a:avLst/>
              <a:gdLst/>
              <a:ahLst/>
              <a:cxnLst/>
              <a:rect l="l" t="t" r="r" b="b"/>
              <a:pathLst>
                <a:path w="10194" h="8225" extrusionOk="0">
                  <a:moveTo>
                    <a:pt x="6906" y="1"/>
                  </a:moveTo>
                  <a:cubicBezTo>
                    <a:pt x="6797" y="1"/>
                    <a:pt x="6683" y="3"/>
                    <a:pt x="6566" y="8"/>
                  </a:cubicBezTo>
                  <a:cubicBezTo>
                    <a:pt x="2918" y="190"/>
                    <a:pt x="0" y="5631"/>
                    <a:pt x="1155" y="6817"/>
                  </a:cubicBezTo>
                  <a:cubicBezTo>
                    <a:pt x="1395" y="7063"/>
                    <a:pt x="1576" y="7160"/>
                    <a:pt x="1711" y="7160"/>
                  </a:cubicBezTo>
                  <a:cubicBezTo>
                    <a:pt x="2074" y="7160"/>
                    <a:pt x="2113" y="6464"/>
                    <a:pt x="2108" y="6084"/>
                  </a:cubicBezTo>
                  <a:lnTo>
                    <a:pt x="2108" y="6084"/>
                  </a:lnTo>
                  <a:cubicBezTo>
                    <a:pt x="2142" y="6566"/>
                    <a:pt x="2289" y="7631"/>
                    <a:pt x="2918" y="7911"/>
                  </a:cubicBezTo>
                  <a:cubicBezTo>
                    <a:pt x="2978" y="7937"/>
                    <a:pt x="3034" y="7949"/>
                    <a:pt x="3086" y="7949"/>
                  </a:cubicBezTo>
                  <a:cubicBezTo>
                    <a:pt x="3769" y="7949"/>
                    <a:pt x="3769" y="5874"/>
                    <a:pt x="3769" y="5874"/>
                  </a:cubicBezTo>
                  <a:cubicBezTo>
                    <a:pt x="3769" y="5874"/>
                    <a:pt x="3982" y="8002"/>
                    <a:pt x="4833" y="8215"/>
                  </a:cubicBezTo>
                  <a:cubicBezTo>
                    <a:pt x="4861" y="8222"/>
                    <a:pt x="4888" y="8225"/>
                    <a:pt x="4914" y="8225"/>
                  </a:cubicBezTo>
                  <a:cubicBezTo>
                    <a:pt x="5695" y="8225"/>
                    <a:pt x="5410" y="5206"/>
                    <a:pt x="5410" y="5206"/>
                  </a:cubicBezTo>
                  <a:cubicBezTo>
                    <a:pt x="5410" y="5206"/>
                    <a:pt x="9757" y="3868"/>
                    <a:pt x="9909" y="2136"/>
                  </a:cubicBezTo>
                  <a:cubicBezTo>
                    <a:pt x="9909" y="2136"/>
                    <a:pt x="10194" y="1"/>
                    <a:pt x="6906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661;p81">
              <a:extLst>
                <a:ext uri="{FF2B5EF4-FFF2-40B4-BE49-F238E27FC236}">
                  <a16:creationId xmlns:a16="http://schemas.microsoft.com/office/drawing/2014/main" xmlns="" id="{58D5289C-7689-4010-B39D-94372848A307}"/>
                </a:ext>
              </a:extLst>
            </p:cNvPr>
            <p:cNvSpPr/>
            <p:nvPr/>
          </p:nvSpPr>
          <p:spPr>
            <a:xfrm>
              <a:off x="7387191" y="3040794"/>
              <a:ext cx="80057" cy="75152"/>
            </a:xfrm>
            <a:custGeom>
              <a:avLst/>
              <a:gdLst/>
              <a:ahLst/>
              <a:cxnLst/>
              <a:rect l="l" t="t" r="r" b="b"/>
              <a:pathLst>
                <a:path w="4439" h="4167" extrusionOk="0">
                  <a:moveTo>
                    <a:pt x="1551" y="1"/>
                  </a:moveTo>
                  <a:lnTo>
                    <a:pt x="1490" y="1612"/>
                  </a:lnTo>
                  <a:cubicBezTo>
                    <a:pt x="1459" y="2098"/>
                    <a:pt x="1399" y="2615"/>
                    <a:pt x="1247" y="3041"/>
                  </a:cubicBezTo>
                  <a:cubicBezTo>
                    <a:pt x="1186" y="3253"/>
                    <a:pt x="1064" y="3466"/>
                    <a:pt x="912" y="3527"/>
                  </a:cubicBezTo>
                  <a:cubicBezTo>
                    <a:pt x="851" y="3527"/>
                    <a:pt x="791" y="3527"/>
                    <a:pt x="699" y="3466"/>
                  </a:cubicBezTo>
                  <a:cubicBezTo>
                    <a:pt x="639" y="3405"/>
                    <a:pt x="578" y="3314"/>
                    <a:pt x="517" y="3223"/>
                  </a:cubicBezTo>
                  <a:cubicBezTo>
                    <a:pt x="304" y="2797"/>
                    <a:pt x="244" y="2311"/>
                    <a:pt x="183" y="1825"/>
                  </a:cubicBezTo>
                  <a:cubicBezTo>
                    <a:pt x="122" y="1308"/>
                    <a:pt x="122" y="822"/>
                    <a:pt x="244" y="335"/>
                  </a:cubicBezTo>
                  <a:lnTo>
                    <a:pt x="244" y="335"/>
                  </a:lnTo>
                  <a:cubicBezTo>
                    <a:pt x="122" y="548"/>
                    <a:pt x="92" y="822"/>
                    <a:pt x="61" y="1065"/>
                  </a:cubicBezTo>
                  <a:cubicBezTo>
                    <a:pt x="31" y="1308"/>
                    <a:pt x="0" y="1582"/>
                    <a:pt x="0" y="1825"/>
                  </a:cubicBezTo>
                  <a:cubicBezTo>
                    <a:pt x="0" y="2341"/>
                    <a:pt x="61" y="2858"/>
                    <a:pt x="274" y="3344"/>
                  </a:cubicBezTo>
                  <a:cubicBezTo>
                    <a:pt x="335" y="3466"/>
                    <a:pt x="395" y="3588"/>
                    <a:pt x="517" y="3709"/>
                  </a:cubicBezTo>
                  <a:cubicBezTo>
                    <a:pt x="617" y="3784"/>
                    <a:pt x="758" y="3839"/>
                    <a:pt x="907" y="3839"/>
                  </a:cubicBezTo>
                  <a:cubicBezTo>
                    <a:pt x="939" y="3839"/>
                    <a:pt x="971" y="3836"/>
                    <a:pt x="1003" y="3831"/>
                  </a:cubicBezTo>
                  <a:cubicBezTo>
                    <a:pt x="1186" y="3770"/>
                    <a:pt x="1307" y="3648"/>
                    <a:pt x="1399" y="3527"/>
                  </a:cubicBezTo>
                  <a:cubicBezTo>
                    <a:pt x="1459" y="3405"/>
                    <a:pt x="1520" y="3284"/>
                    <a:pt x="1581" y="3162"/>
                  </a:cubicBezTo>
                  <a:cubicBezTo>
                    <a:pt x="1635" y="3017"/>
                    <a:pt x="1679" y="2869"/>
                    <a:pt x="1714" y="2719"/>
                  </a:cubicBezTo>
                  <a:lnTo>
                    <a:pt x="1714" y="2719"/>
                  </a:lnTo>
                  <a:cubicBezTo>
                    <a:pt x="1756" y="2856"/>
                    <a:pt x="1803" y="2994"/>
                    <a:pt x="1854" y="3132"/>
                  </a:cubicBezTo>
                  <a:cubicBezTo>
                    <a:pt x="1946" y="3375"/>
                    <a:pt x="2037" y="3618"/>
                    <a:pt x="2189" y="3831"/>
                  </a:cubicBezTo>
                  <a:cubicBezTo>
                    <a:pt x="2250" y="3952"/>
                    <a:pt x="2341" y="4074"/>
                    <a:pt x="2523" y="4135"/>
                  </a:cubicBezTo>
                  <a:cubicBezTo>
                    <a:pt x="2575" y="4157"/>
                    <a:pt x="2627" y="4167"/>
                    <a:pt x="2677" y="4167"/>
                  </a:cubicBezTo>
                  <a:cubicBezTo>
                    <a:pt x="2833" y="4167"/>
                    <a:pt x="2971" y="4075"/>
                    <a:pt x="3040" y="3983"/>
                  </a:cubicBezTo>
                  <a:cubicBezTo>
                    <a:pt x="3253" y="3740"/>
                    <a:pt x="3283" y="3466"/>
                    <a:pt x="3313" y="3223"/>
                  </a:cubicBezTo>
                  <a:cubicBezTo>
                    <a:pt x="3374" y="2980"/>
                    <a:pt x="3374" y="2706"/>
                    <a:pt x="3405" y="2463"/>
                  </a:cubicBezTo>
                  <a:cubicBezTo>
                    <a:pt x="3405" y="1992"/>
                    <a:pt x="3405" y="1493"/>
                    <a:pt x="3377" y="1021"/>
                  </a:cubicBezTo>
                  <a:lnTo>
                    <a:pt x="3377" y="1021"/>
                  </a:lnTo>
                  <a:cubicBezTo>
                    <a:pt x="3731" y="873"/>
                    <a:pt x="4084" y="725"/>
                    <a:pt x="4438" y="548"/>
                  </a:cubicBezTo>
                  <a:lnTo>
                    <a:pt x="4438" y="548"/>
                  </a:lnTo>
                  <a:cubicBezTo>
                    <a:pt x="4043" y="670"/>
                    <a:pt x="3678" y="791"/>
                    <a:pt x="3283" y="913"/>
                  </a:cubicBezTo>
                  <a:lnTo>
                    <a:pt x="3253" y="913"/>
                  </a:lnTo>
                  <a:lnTo>
                    <a:pt x="3253" y="974"/>
                  </a:lnTo>
                  <a:cubicBezTo>
                    <a:pt x="3222" y="1460"/>
                    <a:pt x="3192" y="1946"/>
                    <a:pt x="3161" y="2433"/>
                  </a:cubicBezTo>
                  <a:cubicBezTo>
                    <a:pt x="3131" y="2676"/>
                    <a:pt x="3101" y="2919"/>
                    <a:pt x="3040" y="3162"/>
                  </a:cubicBezTo>
                  <a:cubicBezTo>
                    <a:pt x="2979" y="3375"/>
                    <a:pt x="2918" y="3618"/>
                    <a:pt x="2797" y="3770"/>
                  </a:cubicBezTo>
                  <a:cubicBezTo>
                    <a:pt x="2761" y="3806"/>
                    <a:pt x="2736" y="3820"/>
                    <a:pt x="2715" y="3820"/>
                  </a:cubicBezTo>
                  <a:cubicBezTo>
                    <a:pt x="2700" y="3820"/>
                    <a:pt x="2688" y="3813"/>
                    <a:pt x="2675" y="3800"/>
                  </a:cubicBezTo>
                  <a:cubicBezTo>
                    <a:pt x="2614" y="3800"/>
                    <a:pt x="2554" y="3709"/>
                    <a:pt x="2493" y="3618"/>
                  </a:cubicBezTo>
                  <a:cubicBezTo>
                    <a:pt x="2371" y="3436"/>
                    <a:pt x="2280" y="3223"/>
                    <a:pt x="2189" y="3010"/>
                  </a:cubicBezTo>
                  <a:cubicBezTo>
                    <a:pt x="2037" y="2554"/>
                    <a:pt x="1946" y="2068"/>
                    <a:pt x="1854" y="1582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662;p81">
              <a:extLst>
                <a:ext uri="{FF2B5EF4-FFF2-40B4-BE49-F238E27FC236}">
                  <a16:creationId xmlns:a16="http://schemas.microsoft.com/office/drawing/2014/main" xmlns="" id="{995B1D70-8399-4D4D-A761-616197B28283}"/>
                </a:ext>
              </a:extLst>
            </p:cNvPr>
            <p:cNvSpPr/>
            <p:nvPr/>
          </p:nvSpPr>
          <p:spPr>
            <a:xfrm>
              <a:off x="7363619" y="3035330"/>
              <a:ext cx="25772" cy="60309"/>
            </a:xfrm>
            <a:custGeom>
              <a:avLst/>
              <a:gdLst/>
              <a:ahLst/>
              <a:cxnLst/>
              <a:rect l="l" t="t" r="r" b="b"/>
              <a:pathLst>
                <a:path w="1429" h="3344" extrusionOk="0">
                  <a:moveTo>
                    <a:pt x="730" y="0"/>
                  </a:moveTo>
                  <a:cubicBezTo>
                    <a:pt x="456" y="274"/>
                    <a:pt x="274" y="638"/>
                    <a:pt x="152" y="1003"/>
                  </a:cubicBezTo>
                  <a:cubicBezTo>
                    <a:pt x="31" y="1398"/>
                    <a:pt x="0" y="1793"/>
                    <a:pt x="31" y="2219"/>
                  </a:cubicBezTo>
                  <a:cubicBezTo>
                    <a:pt x="61" y="2401"/>
                    <a:pt x="92" y="2614"/>
                    <a:pt x="183" y="2827"/>
                  </a:cubicBezTo>
                  <a:cubicBezTo>
                    <a:pt x="274" y="3009"/>
                    <a:pt x="395" y="3222"/>
                    <a:pt x="669" y="3313"/>
                  </a:cubicBezTo>
                  <a:cubicBezTo>
                    <a:pt x="718" y="3334"/>
                    <a:pt x="771" y="3344"/>
                    <a:pt x="826" y="3344"/>
                  </a:cubicBezTo>
                  <a:cubicBezTo>
                    <a:pt x="1012" y="3344"/>
                    <a:pt x="1214" y="3234"/>
                    <a:pt x="1307" y="3070"/>
                  </a:cubicBezTo>
                  <a:cubicBezTo>
                    <a:pt x="1399" y="2857"/>
                    <a:pt x="1429" y="2675"/>
                    <a:pt x="1399" y="2462"/>
                  </a:cubicBezTo>
                  <a:lnTo>
                    <a:pt x="1399" y="2462"/>
                  </a:lnTo>
                  <a:cubicBezTo>
                    <a:pt x="1338" y="2644"/>
                    <a:pt x="1247" y="2827"/>
                    <a:pt x="1155" y="2948"/>
                  </a:cubicBezTo>
                  <a:cubicBezTo>
                    <a:pt x="1074" y="3029"/>
                    <a:pt x="980" y="3070"/>
                    <a:pt x="890" y="3070"/>
                  </a:cubicBezTo>
                  <a:cubicBezTo>
                    <a:pt x="845" y="3070"/>
                    <a:pt x="801" y="3060"/>
                    <a:pt x="760" y="3040"/>
                  </a:cubicBezTo>
                  <a:cubicBezTo>
                    <a:pt x="639" y="2979"/>
                    <a:pt x="578" y="2857"/>
                    <a:pt x="517" y="2675"/>
                  </a:cubicBezTo>
                  <a:cubicBezTo>
                    <a:pt x="456" y="2523"/>
                    <a:pt x="426" y="2340"/>
                    <a:pt x="395" y="2188"/>
                  </a:cubicBezTo>
                  <a:cubicBezTo>
                    <a:pt x="365" y="1824"/>
                    <a:pt x="395" y="1459"/>
                    <a:pt x="456" y="1094"/>
                  </a:cubicBezTo>
                  <a:cubicBezTo>
                    <a:pt x="487" y="730"/>
                    <a:pt x="608" y="365"/>
                    <a:pt x="730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663;p81">
              <a:extLst>
                <a:ext uri="{FF2B5EF4-FFF2-40B4-BE49-F238E27FC236}">
                  <a16:creationId xmlns:a16="http://schemas.microsoft.com/office/drawing/2014/main" xmlns="" id="{28A1C3D7-A733-4453-8675-1B3325222706}"/>
                </a:ext>
              </a:extLst>
            </p:cNvPr>
            <p:cNvSpPr/>
            <p:nvPr/>
          </p:nvSpPr>
          <p:spPr>
            <a:xfrm>
              <a:off x="8037894" y="2967428"/>
              <a:ext cx="190269" cy="183218"/>
            </a:xfrm>
            <a:custGeom>
              <a:avLst/>
              <a:gdLst/>
              <a:ahLst/>
              <a:cxnLst/>
              <a:rect l="l" t="t" r="r" b="b"/>
              <a:pathLst>
                <a:path w="10550" h="10159" extrusionOk="0">
                  <a:moveTo>
                    <a:pt x="5608" y="1"/>
                  </a:moveTo>
                  <a:cubicBezTo>
                    <a:pt x="1906" y="1"/>
                    <a:pt x="0" y="4130"/>
                    <a:pt x="0" y="4130"/>
                  </a:cubicBezTo>
                  <a:cubicBezTo>
                    <a:pt x="433" y="4606"/>
                    <a:pt x="904" y="4788"/>
                    <a:pt x="1370" y="4788"/>
                  </a:cubicBezTo>
                  <a:cubicBezTo>
                    <a:pt x="2867" y="4788"/>
                    <a:pt x="4316" y="2915"/>
                    <a:pt x="4316" y="2914"/>
                  </a:cubicBezTo>
                  <a:lnTo>
                    <a:pt x="4316" y="2914"/>
                  </a:lnTo>
                  <a:cubicBezTo>
                    <a:pt x="4316" y="2915"/>
                    <a:pt x="1581" y="9540"/>
                    <a:pt x="3648" y="10087"/>
                  </a:cubicBezTo>
                  <a:cubicBezTo>
                    <a:pt x="3840" y="10135"/>
                    <a:pt x="4030" y="10158"/>
                    <a:pt x="4217" y="10158"/>
                  </a:cubicBezTo>
                  <a:cubicBezTo>
                    <a:pt x="7938" y="10158"/>
                    <a:pt x="10549" y="1104"/>
                    <a:pt x="6961" y="178"/>
                  </a:cubicBezTo>
                  <a:cubicBezTo>
                    <a:pt x="6486" y="56"/>
                    <a:pt x="6035" y="1"/>
                    <a:pt x="5608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664;p81">
              <a:extLst>
                <a:ext uri="{FF2B5EF4-FFF2-40B4-BE49-F238E27FC236}">
                  <a16:creationId xmlns:a16="http://schemas.microsoft.com/office/drawing/2014/main" xmlns="" id="{D637B10F-C5F5-4DDD-B85D-0307D01D7144}"/>
                </a:ext>
              </a:extLst>
            </p:cNvPr>
            <p:cNvSpPr/>
            <p:nvPr/>
          </p:nvSpPr>
          <p:spPr>
            <a:xfrm>
              <a:off x="8087219" y="3085756"/>
              <a:ext cx="45520" cy="60670"/>
            </a:xfrm>
            <a:custGeom>
              <a:avLst/>
              <a:gdLst/>
              <a:ahLst/>
              <a:cxnLst/>
              <a:rect l="l" t="t" r="r" b="b"/>
              <a:pathLst>
                <a:path w="2524" h="3364" extrusionOk="0">
                  <a:moveTo>
                    <a:pt x="426" y="0"/>
                  </a:moveTo>
                  <a:cubicBezTo>
                    <a:pt x="244" y="578"/>
                    <a:pt x="122" y="1155"/>
                    <a:pt x="31" y="1763"/>
                  </a:cubicBezTo>
                  <a:cubicBezTo>
                    <a:pt x="1" y="2067"/>
                    <a:pt x="1" y="2371"/>
                    <a:pt x="31" y="2706"/>
                  </a:cubicBezTo>
                  <a:cubicBezTo>
                    <a:pt x="61" y="2858"/>
                    <a:pt x="92" y="3010"/>
                    <a:pt x="183" y="3192"/>
                  </a:cubicBezTo>
                  <a:cubicBezTo>
                    <a:pt x="244" y="3253"/>
                    <a:pt x="244" y="3283"/>
                    <a:pt x="335" y="3314"/>
                  </a:cubicBezTo>
                  <a:cubicBezTo>
                    <a:pt x="371" y="3349"/>
                    <a:pt x="427" y="3364"/>
                    <a:pt x="480" y="3364"/>
                  </a:cubicBezTo>
                  <a:cubicBezTo>
                    <a:pt x="517" y="3364"/>
                    <a:pt x="553" y="3357"/>
                    <a:pt x="578" y="3344"/>
                  </a:cubicBezTo>
                  <a:cubicBezTo>
                    <a:pt x="700" y="3314"/>
                    <a:pt x="761" y="3253"/>
                    <a:pt x="852" y="3192"/>
                  </a:cubicBezTo>
                  <a:cubicBezTo>
                    <a:pt x="1308" y="2736"/>
                    <a:pt x="1581" y="2189"/>
                    <a:pt x="1855" y="1672"/>
                  </a:cubicBezTo>
                  <a:cubicBezTo>
                    <a:pt x="2128" y="1125"/>
                    <a:pt x="2341" y="578"/>
                    <a:pt x="2524" y="0"/>
                  </a:cubicBezTo>
                  <a:lnTo>
                    <a:pt x="2524" y="0"/>
                  </a:lnTo>
                  <a:cubicBezTo>
                    <a:pt x="2220" y="517"/>
                    <a:pt x="1885" y="1003"/>
                    <a:pt x="1581" y="1520"/>
                  </a:cubicBezTo>
                  <a:cubicBezTo>
                    <a:pt x="1429" y="1763"/>
                    <a:pt x="1277" y="2037"/>
                    <a:pt x="1125" y="2250"/>
                  </a:cubicBezTo>
                  <a:cubicBezTo>
                    <a:pt x="943" y="2493"/>
                    <a:pt x="791" y="2736"/>
                    <a:pt x="609" y="2918"/>
                  </a:cubicBezTo>
                  <a:cubicBezTo>
                    <a:pt x="548" y="2949"/>
                    <a:pt x="487" y="2979"/>
                    <a:pt x="487" y="2979"/>
                  </a:cubicBezTo>
                  <a:cubicBezTo>
                    <a:pt x="457" y="2918"/>
                    <a:pt x="396" y="2766"/>
                    <a:pt x="396" y="2645"/>
                  </a:cubicBezTo>
                  <a:cubicBezTo>
                    <a:pt x="335" y="2371"/>
                    <a:pt x="335" y="2067"/>
                    <a:pt x="335" y="1794"/>
                  </a:cubicBezTo>
                  <a:cubicBezTo>
                    <a:pt x="365" y="1186"/>
                    <a:pt x="396" y="608"/>
                    <a:pt x="42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665;p81">
              <a:extLst>
                <a:ext uri="{FF2B5EF4-FFF2-40B4-BE49-F238E27FC236}">
                  <a16:creationId xmlns:a16="http://schemas.microsoft.com/office/drawing/2014/main" xmlns="" id="{3069CAB2-EA85-453B-85CA-520EC0EF9FCB}"/>
                </a:ext>
              </a:extLst>
            </p:cNvPr>
            <p:cNvSpPr/>
            <p:nvPr/>
          </p:nvSpPr>
          <p:spPr>
            <a:xfrm>
              <a:off x="8100385" y="3096162"/>
              <a:ext cx="58668" cy="56846"/>
            </a:xfrm>
            <a:custGeom>
              <a:avLst/>
              <a:gdLst/>
              <a:ahLst/>
              <a:cxnLst/>
              <a:rect l="l" t="t" r="r" b="b"/>
              <a:pathLst>
                <a:path w="3253" h="3152" extrusionOk="0">
                  <a:moveTo>
                    <a:pt x="3253" y="1"/>
                  </a:moveTo>
                  <a:cubicBezTo>
                    <a:pt x="3070" y="366"/>
                    <a:pt x="2827" y="700"/>
                    <a:pt x="2584" y="1034"/>
                  </a:cubicBezTo>
                  <a:cubicBezTo>
                    <a:pt x="2341" y="1338"/>
                    <a:pt x="2097" y="1673"/>
                    <a:pt x="1824" y="1977"/>
                  </a:cubicBezTo>
                  <a:cubicBezTo>
                    <a:pt x="1550" y="2281"/>
                    <a:pt x="1277" y="2615"/>
                    <a:pt x="1003" y="2828"/>
                  </a:cubicBezTo>
                  <a:cubicBezTo>
                    <a:pt x="903" y="2895"/>
                    <a:pt x="774" y="2929"/>
                    <a:pt x="639" y="2929"/>
                  </a:cubicBezTo>
                  <a:cubicBezTo>
                    <a:pt x="406" y="2929"/>
                    <a:pt x="154" y="2827"/>
                    <a:pt x="0" y="2615"/>
                  </a:cubicBezTo>
                  <a:lnTo>
                    <a:pt x="0" y="2615"/>
                  </a:lnTo>
                  <a:cubicBezTo>
                    <a:pt x="61" y="2797"/>
                    <a:pt x="213" y="3010"/>
                    <a:pt x="426" y="3071"/>
                  </a:cubicBezTo>
                  <a:cubicBezTo>
                    <a:pt x="540" y="3120"/>
                    <a:pt x="662" y="3151"/>
                    <a:pt x="789" y="3151"/>
                  </a:cubicBezTo>
                  <a:cubicBezTo>
                    <a:pt x="899" y="3151"/>
                    <a:pt x="1012" y="3127"/>
                    <a:pt x="1125" y="3071"/>
                  </a:cubicBezTo>
                  <a:cubicBezTo>
                    <a:pt x="1550" y="2858"/>
                    <a:pt x="1824" y="2554"/>
                    <a:pt x="2097" y="2220"/>
                  </a:cubicBezTo>
                  <a:cubicBezTo>
                    <a:pt x="2371" y="1885"/>
                    <a:pt x="2614" y="1551"/>
                    <a:pt x="2827" y="1186"/>
                  </a:cubicBezTo>
                  <a:cubicBezTo>
                    <a:pt x="3040" y="822"/>
                    <a:pt x="3222" y="426"/>
                    <a:pt x="3253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666;p81">
              <a:extLst>
                <a:ext uri="{FF2B5EF4-FFF2-40B4-BE49-F238E27FC236}">
                  <a16:creationId xmlns:a16="http://schemas.microsoft.com/office/drawing/2014/main" xmlns="" id="{0A009BBF-4B48-496E-A9BB-C96C21DD6324}"/>
                </a:ext>
              </a:extLst>
            </p:cNvPr>
            <p:cNvSpPr/>
            <p:nvPr/>
          </p:nvSpPr>
          <p:spPr>
            <a:xfrm>
              <a:off x="8033493" y="3004075"/>
              <a:ext cx="63068" cy="52843"/>
            </a:xfrm>
            <a:custGeom>
              <a:avLst/>
              <a:gdLst/>
              <a:ahLst/>
              <a:cxnLst/>
              <a:rect l="l" t="t" r="r" b="b"/>
              <a:pathLst>
                <a:path w="3497" h="2930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369" y="304"/>
                    <a:pt x="943" y="639"/>
                    <a:pt x="578" y="1064"/>
                  </a:cubicBezTo>
                  <a:cubicBezTo>
                    <a:pt x="396" y="1277"/>
                    <a:pt x="214" y="1490"/>
                    <a:pt x="92" y="1794"/>
                  </a:cubicBezTo>
                  <a:cubicBezTo>
                    <a:pt x="62" y="1946"/>
                    <a:pt x="1" y="2128"/>
                    <a:pt x="92" y="2311"/>
                  </a:cubicBezTo>
                  <a:cubicBezTo>
                    <a:pt x="153" y="2493"/>
                    <a:pt x="305" y="2614"/>
                    <a:pt x="426" y="2706"/>
                  </a:cubicBezTo>
                  <a:cubicBezTo>
                    <a:pt x="707" y="2868"/>
                    <a:pt x="994" y="2930"/>
                    <a:pt x="1279" y="2930"/>
                  </a:cubicBezTo>
                  <a:cubicBezTo>
                    <a:pt x="1580" y="2930"/>
                    <a:pt x="1877" y="2860"/>
                    <a:pt x="2159" y="2766"/>
                  </a:cubicBezTo>
                  <a:cubicBezTo>
                    <a:pt x="2676" y="2584"/>
                    <a:pt x="3162" y="2250"/>
                    <a:pt x="3496" y="1824"/>
                  </a:cubicBezTo>
                  <a:lnTo>
                    <a:pt x="3496" y="1824"/>
                  </a:lnTo>
                  <a:cubicBezTo>
                    <a:pt x="3040" y="2128"/>
                    <a:pt x="2554" y="2371"/>
                    <a:pt x="2068" y="2493"/>
                  </a:cubicBezTo>
                  <a:cubicBezTo>
                    <a:pt x="1866" y="2543"/>
                    <a:pt x="1649" y="2573"/>
                    <a:pt x="1438" y="2573"/>
                  </a:cubicBezTo>
                  <a:cubicBezTo>
                    <a:pt x="1140" y="2573"/>
                    <a:pt x="853" y="2514"/>
                    <a:pt x="639" y="2371"/>
                  </a:cubicBezTo>
                  <a:cubicBezTo>
                    <a:pt x="548" y="2341"/>
                    <a:pt x="457" y="2250"/>
                    <a:pt x="426" y="2159"/>
                  </a:cubicBezTo>
                  <a:cubicBezTo>
                    <a:pt x="396" y="2128"/>
                    <a:pt x="426" y="2007"/>
                    <a:pt x="457" y="1915"/>
                  </a:cubicBezTo>
                  <a:cubicBezTo>
                    <a:pt x="518" y="1672"/>
                    <a:pt x="670" y="1459"/>
                    <a:pt x="822" y="1247"/>
                  </a:cubicBezTo>
                  <a:cubicBezTo>
                    <a:pt x="1126" y="821"/>
                    <a:pt x="1460" y="396"/>
                    <a:pt x="182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667;p81">
              <a:extLst>
                <a:ext uri="{FF2B5EF4-FFF2-40B4-BE49-F238E27FC236}">
                  <a16:creationId xmlns:a16="http://schemas.microsoft.com/office/drawing/2014/main" xmlns="" id="{BD61F913-96EF-4BB7-ADC5-903864A130B0}"/>
                </a:ext>
              </a:extLst>
            </p:cNvPr>
            <p:cNvSpPr/>
            <p:nvPr/>
          </p:nvSpPr>
          <p:spPr>
            <a:xfrm>
              <a:off x="6653233" y="2404266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" name="Google Shape;1116;p33"/>
          <p:cNvSpPr txBox="1">
            <a:spLocks noGrp="1"/>
          </p:cNvSpPr>
          <p:nvPr>
            <p:ph type="title"/>
          </p:nvPr>
        </p:nvSpPr>
        <p:spPr>
          <a:xfrm>
            <a:off x="1558140" y="3282517"/>
            <a:ext cx="6031618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rgbClr val="FF0000"/>
                </a:solidFill>
              </a:rPr>
              <a:t>Toán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 err="1" smtClean="0">
                <a:solidFill>
                  <a:srgbClr val="FF0000"/>
                </a:solidFill>
              </a:rPr>
              <a:t>nhân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một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số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với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một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hiệu</a:t>
            </a:r>
            <a:endParaRPr sz="7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DE52B8-D1D9-43AE-964F-EA47B63A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" y="-137363"/>
            <a:ext cx="9121379" cy="5274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379" y="778806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0456" y="1145199"/>
            <a:ext cx="5402857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err="1">
                <a:latin typeface="HP001 4 hàng" panose="020B0603050302020204" pitchFamily="34" charset="0"/>
              </a:rPr>
              <a:t>Nhân</a:t>
            </a:r>
            <a:r>
              <a:rPr lang="en-US" sz="2095" b="1" dirty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một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số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với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một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hiệu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34045" y="613064"/>
            <a:ext cx="5279268" cy="41563"/>
          </a:xfrm>
          <a:prstGeom prst="lin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4971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36;p52">
            <a:extLst>
              <a:ext uri="{FF2B5EF4-FFF2-40B4-BE49-F238E27FC236}">
                <a16:creationId xmlns:a16="http://schemas.microsoft.com/office/drawing/2014/main" xmlns="" id="{2AAADBD2-CBBE-4411-8E2A-F0814618249B}"/>
              </a:ext>
            </a:extLst>
          </p:cNvPr>
          <p:cNvGrpSpPr/>
          <p:nvPr/>
        </p:nvGrpSpPr>
        <p:grpSpPr>
          <a:xfrm>
            <a:off x="7321860" y="2413996"/>
            <a:ext cx="1775705" cy="2666994"/>
            <a:chOff x="6093502" y="731375"/>
            <a:chExt cx="2104606" cy="3691204"/>
          </a:xfrm>
        </p:grpSpPr>
        <p:sp>
          <p:nvSpPr>
            <p:cNvPr id="13" name="Google Shape;1237;p52">
              <a:extLst>
                <a:ext uri="{FF2B5EF4-FFF2-40B4-BE49-F238E27FC236}">
                  <a16:creationId xmlns:a16="http://schemas.microsoft.com/office/drawing/2014/main" xmlns="" id="{26569CE0-AE0F-4525-9166-8C66A3803C1F}"/>
                </a:ext>
              </a:extLst>
            </p:cNvPr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38;p52">
              <a:extLst>
                <a:ext uri="{FF2B5EF4-FFF2-40B4-BE49-F238E27FC236}">
                  <a16:creationId xmlns:a16="http://schemas.microsoft.com/office/drawing/2014/main" xmlns="" id="{63277C5D-A549-4C35-B702-ABE127C2D2FD}"/>
                </a:ext>
              </a:extLst>
            </p:cNvPr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39;p52">
              <a:extLst>
                <a:ext uri="{FF2B5EF4-FFF2-40B4-BE49-F238E27FC236}">
                  <a16:creationId xmlns:a16="http://schemas.microsoft.com/office/drawing/2014/main" xmlns="" id="{4B7BE6A3-9098-4DCD-9DBF-8E219440A485}"/>
                </a:ext>
              </a:extLst>
            </p:cNvPr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0;p52">
              <a:extLst>
                <a:ext uri="{FF2B5EF4-FFF2-40B4-BE49-F238E27FC236}">
                  <a16:creationId xmlns:a16="http://schemas.microsoft.com/office/drawing/2014/main" xmlns="" id="{1307F891-C57D-4BEB-BCDD-E115E4CF2F7A}"/>
                </a:ext>
              </a:extLst>
            </p:cNvPr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1;p52">
              <a:extLst>
                <a:ext uri="{FF2B5EF4-FFF2-40B4-BE49-F238E27FC236}">
                  <a16:creationId xmlns:a16="http://schemas.microsoft.com/office/drawing/2014/main" xmlns="" id="{DF8C3D0D-70B3-4A81-A1E9-11628823BEBE}"/>
                </a:ext>
              </a:extLst>
            </p:cNvPr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2;p52">
              <a:extLst>
                <a:ext uri="{FF2B5EF4-FFF2-40B4-BE49-F238E27FC236}">
                  <a16:creationId xmlns:a16="http://schemas.microsoft.com/office/drawing/2014/main" xmlns="" id="{3A1E9868-93D9-4BA2-A510-407E753EEB89}"/>
                </a:ext>
              </a:extLst>
            </p:cNvPr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3;p52">
              <a:extLst>
                <a:ext uri="{FF2B5EF4-FFF2-40B4-BE49-F238E27FC236}">
                  <a16:creationId xmlns:a16="http://schemas.microsoft.com/office/drawing/2014/main" xmlns="" id="{C95B3D03-8B01-4F56-AA18-E127B02D2326}"/>
                </a:ext>
              </a:extLst>
            </p:cNvPr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4;p52">
              <a:extLst>
                <a:ext uri="{FF2B5EF4-FFF2-40B4-BE49-F238E27FC236}">
                  <a16:creationId xmlns:a16="http://schemas.microsoft.com/office/drawing/2014/main" xmlns="" id="{7F0EE5FC-3BAF-44F4-951B-70C6B620B850}"/>
                </a:ext>
              </a:extLst>
            </p:cNvPr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5;p52">
              <a:extLst>
                <a:ext uri="{FF2B5EF4-FFF2-40B4-BE49-F238E27FC236}">
                  <a16:creationId xmlns:a16="http://schemas.microsoft.com/office/drawing/2014/main" xmlns="" id="{B1D0AC64-99ED-473E-A0C8-83BCFFE3D67C}"/>
                </a:ext>
              </a:extLst>
            </p:cNvPr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6;p52">
              <a:extLst>
                <a:ext uri="{FF2B5EF4-FFF2-40B4-BE49-F238E27FC236}">
                  <a16:creationId xmlns:a16="http://schemas.microsoft.com/office/drawing/2014/main" xmlns="" id="{686DD9B2-9EE8-4FA8-9ECB-B4E2430F3A65}"/>
                </a:ext>
              </a:extLst>
            </p:cNvPr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7;p52">
              <a:extLst>
                <a:ext uri="{FF2B5EF4-FFF2-40B4-BE49-F238E27FC236}">
                  <a16:creationId xmlns:a16="http://schemas.microsoft.com/office/drawing/2014/main" xmlns="" id="{7D7327D0-1E74-49CD-948F-BCBEA51F334C}"/>
                </a:ext>
              </a:extLst>
            </p:cNvPr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8;p52">
              <a:extLst>
                <a:ext uri="{FF2B5EF4-FFF2-40B4-BE49-F238E27FC236}">
                  <a16:creationId xmlns:a16="http://schemas.microsoft.com/office/drawing/2014/main" xmlns="" id="{0B974992-2DFB-42C1-B67E-0ABFB4E78629}"/>
                </a:ext>
              </a:extLst>
            </p:cNvPr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52">
              <a:extLst>
                <a:ext uri="{FF2B5EF4-FFF2-40B4-BE49-F238E27FC236}">
                  <a16:creationId xmlns:a16="http://schemas.microsoft.com/office/drawing/2014/main" xmlns="" id="{36277BDB-A469-489B-8D8E-62C808D5A57E}"/>
                </a:ext>
              </a:extLst>
            </p:cNvPr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0;p52">
              <a:extLst>
                <a:ext uri="{FF2B5EF4-FFF2-40B4-BE49-F238E27FC236}">
                  <a16:creationId xmlns:a16="http://schemas.microsoft.com/office/drawing/2014/main" xmlns="" id="{109693A5-F78C-48D7-B296-D76EC28FAB65}"/>
                </a:ext>
              </a:extLst>
            </p:cNvPr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1;p52">
              <a:extLst>
                <a:ext uri="{FF2B5EF4-FFF2-40B4-BE49-F238E27FC236}">
                  <a16:creationId xmlns:a16="http://schemas.microsoft.com/office/drawing/2014/main" xmlns="" id="{28F05F1F-15E7-408B-9EE7-8302FFD5804A}"/>
                </a:ext>
              </a:extLst>
            </p:cNvPr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2;p52">
              <a:extLst>
                <a:ext uri="{FF2B5EF4-FFF2-40B4-BE49-F238E27FC236}">
                  <a16:creationId xmlns:a16="http://schemas.microsoft.com/office/drawing/2014/main" xmlns="" id="{16D46A0C-06C1-4FC2-A7EA-C71EE3D750B5}"/>
                </a:ext>
              </a:extLst>
            </p:cNvPr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3;p52">
              <a:extLst>
                <a:ext uri="{FF2B5EF4-FFF2-40B4-BE49-F238E27FC236}">
                  <a16:creationId xmlns:a16="http://schemas.microsoft.com/office/drawing/2014/main" xmlns="" id="{AD40B07C-2DBF-4DAA-9563-B9C4D4E3B6F7}"/>
                </a:ext>
              </a:extLst>
            </p:cNvPr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54;p52">
              <a:extLst>
                <a:ext uri="{FF2B5EF4-FFF2-40B4-BE49-F238E27FC236}">
                  <a16:creationId xmlns:a16="http://schemas.microsoft.com/office/drawing/2014/main" xmlns="" id="{8E22E593-FFEF-4182-8A31-32F784C1B44A}"/>
                </a:ext>
              </a:extLst>
            </p:cNvPr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55;p52">
              <a:extLst>
                <a:ext uri="{FF2B5EF4-FFF2-40B4-BE49-F238E27FC236}">
                  <a16:creationId xmlns:a16="http://schemas.microsoft.com/office/drawing/2014/main" xmlns="" id="{0F7B63A3-C26A-4D02-8A96-02A830280A26}"/>
                </a:ext>
              </a:extLst>
            </p:cNvPr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56;p52">
              <a:extLst>
                <a:ext uri="{FF2B5EF4-FFF2-40B4-BE49-F238E27FC236}">
                  <a16:creationId xmlns:a16="http://schemas.microsoft.com/office/drawing/2014/main" xmlns="" id="{827A0640-D456-4B75-B053-65296212B44E}"/>
                </a:ext>
              </a:extLst>
            </p:cNvPr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57;p52">
              <a:extLst>
                <a:ext uri="{FF2B5EF4-FFF2-40B4-BE49-F238E27FC236}">
                  <a16:creationId xmlns:a16="http://schemas.microsoft.com/office/drawing/2014/main" xmlns="" id="{3DF03619-6BB4-4986-8847-4EF7B24BC352}"/>
                </a:ext>
              </a:extLst>
            </p:cNvPr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58;p52">
              <a:extLst>
                <a:ext uri="{FF2B5EF4-FFF2-40B4-BE49-F238E27FC236}">
                  <a16:creationId xmlns:a16="http://schemas.microsoft.com/office/drawing/2014/main" xmlns="" id="{F19EA7C7-6189-4BF3-950E-9ECF78564730}"/>
                </a:ext>
              </a:extLst>
            </p:cNvPr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59;p52">
              <a:extLst>
                <a:ext uri="{FF2B5EF4-FFF2-40B4-BE49-F238E27FC236}">
                  <a16:creationId xmlns:a16="http://schemas.microsoft.com/office/drawing/2014/main" xmlns="" id="{F4C0371E-3E88-4400-B725-C4E109D26F58}"/>
                </a:ext>
              </a:extLst>
            </p:cNvPr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0;p52">
              <a:extLst>
                <a:ext uri="{FF2B5EF4-FFF2-40B4-BE49-F238E27FC236}">
                  <a16:creationId xmlns:a16="http://schemas.microsoft.com/office/drawing/2014/main" xmlns="" id="{ACF793AA-3886-4BED-AAD8-8877987B376C}"/>
                </a:ext>
              </a:extLst>
            </p:cNvPr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1;p52">
              <a:extLst>
                <a:ext uri="{FF2B5EF4-FFF2-40B4-BE49-F238E27FC236}">
                  <a16:creationId xmlns:a16="http://schemas.microsoft.com/office/drawing/2014/main" xmlns="" id="{FF7A2B63-9FC0-46ED-81F3-3807223F77A5}"/>
                </a:ext>
              </a:extLst>
            </p:cNvPr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2;p52">
              <a:extLst>
                <a:ext uri="{FF2B5EF4-FFF2-40B4-BE49-F238E27FC236}">
                  <a16:creationId xmlns:a16="http://schemas.microsoft.com/office/drawing/2014/main" xmlns="" id="{8780A982-AF90-432B-8E98-0759D7A9585B}"/>
                </a:ext>
              </a:extLst>
            </p:cNvPr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63;p52">
              <a:extLst>
                <a:ext uri="{FF2B5EF4-FFF2-40B4-BE49-F238E27FC236}">
                  <a16:creationId xmlns:a16="http://schemas.microsoft.com/office/drawing/2014/main" xmlns="" id="{F722B903-ABCD-4B60-BDF5-B5DAE5235477}"/>
                </a:ext>
              </a:extLst>
            </p:cNvPr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64;p52">
              <a:extLst>
                <a:ext uri="{FF2B5EF4-FFF2-40B4-BE49-F238E27FC236}">
                  <a16:creationId xmlns:a16="http://schemas.microsoft.com/office/drawing/2014/main" xmlns="" id="{0B314E6E-28E5-459F-BB44-9652BF90659F}"/>
                </a:ext>
              </a:extLst>
            </p:cNvPr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65;p52">
              <a:extLst>
                <a:ext uri="{FF2B5EF4-FFF2-40B4-BE49-F238E27FC236}">
                  <a16:creationId xmlns:a16="http://schemas.microsoft.com/office/drawing/2014/main" xmlns="" id="{2BDF9CC9-5D68-4918-8018-AC0A48EED318}"/>
                </a:ext>
              </a:extLst>
            </p:cNvPr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66;p52">
              <a:extLst>
                <a:ext uri="{FF2B5EF4-FFF2-40B4-BE49-F238E27FC236}">
                  <a16:creationId xmlns:a16="http://schemas.microsoft.com/office/drawing/2014/main" xmlns="" id="{8B4B7449-46F1-459C-B8A8-9C2CFE9572A0}"/>
                </a:ext>
              </a:extLst>
            </p:cNvPr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67;p52">
              <a:extLst>
                <a:ext uri="{FF2B5EF4-FFF2-40B4-BE49-F238E27FC236}">
                  <a16:creationId xmlns:a16="http://schemas.microsoft.com/office/drawing/2014/main" xmlns="" id="{DE236FC0-5930-4AA6-85F2-47FCE990A794}"/>
                </a:ext>
              </a:extLst>
            </p:cNvPr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68;p52">
              <a:extLst>
                <a:ext uri="{FF2B5EF4-FFF2-40B4-BE49-F238E27FC236}">
                  <a16:creationId xmlns:a16="http://schemas.microsoft.com/office/drawing/2014/main" xmlns="" id="{DE5FD020-A3EB-446F-A67B-8379C7457230}"/>
                </a:ext>
              </a:extLst>
            </p:cNvPr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69;p52">
              <a:extLst>
                <a:ext uri="{FF2B5EF4-FFF2-40B4-BE49-F238E27FC236}">
                  <a16:creationId xmlns:a16="http://schemas.microsoft.com/office/drawing/2014/main" xmlns="" id="{9ACBB851-D8DF-41B6-8A52-1E52D15F1618}"/>
                </a:ext>
              </a:extLst>
            </p:cNvPr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0;p52">
              <a:extLst>
                <a:ext uri="{FF2B5EF4-FFF2-40B4-BE49-F238E27FC236}">
                  <a16:creationId xmlns:a16="http://schemas.microsoft.com/office/drawing/2014/main" xmlns="" id="{A06BEF65-2414-415E-BFDD-305DEE33E605}"/>
                </a:ext>
              </a:extLst>
            </p:cNvPr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1;p52">
              <a:extLst>
                <a:ext uri="{FF2B5EF4-FFF2-40B4-BE49-F238E27FC236}">
                  <a16:creationId xmlns:a16="http://schemas.microsoft.com/office/drawing/2014/main" xmlns="" id="{2534BD05-7D76-4B9A-A1FD-41835B0AD082}"/>
                </a:ext>
              </a:extLst>
            </p:cNvPr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72;p52">
              <a:extLst>
                <a:ext uri="{FF2B5EF4-FFF2-40B4-BE49-F238E27FC236}">
                  <a16:creationId xmlns:a16="http://schemas.microsoft.com/office/drawing/2014/main" xmlns="" id="{05FE99BD-CC65-446F-A05D-2E40F8DA3010}"/>
                </a:ext>
              </a:extLst>
            </p:cNvPr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73;p52">
              <a:extLst>
                <a:ext uri="{FF2B5EF4-FFF2-40B4-BE49-F238E27FC236}">
                  <a16:creationId xmlns:a16="http://schemas.microsoft.com/office/drawing/2014/main" xmlns="" id="{EE9D4D33-7294-448B-927A-03EE831B0E74}"/>
                </a:ext>
              </a:extLst>
            </p:cNvPr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74;p52">
              <a:extLst>
                <a:ext uri="{FF2B5EF4-FFF2-40B4-BE49-F238E27FC236}">
                  <a16:creationId xmlns:a16="http://schemas.microsoft.com/office/drawing/2014/main" xmlns="" id="{EBDCEBED-E483-43D6-90DF-9F1F788C2B25}"/>
                </a:ext>
              </a:extLst>
            </p:cNvPr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75;p52">
              <a:extLst>
                <a:ext uri="{FF2B5EF4-FFF2-40B4-BE49-F238E27FC236}">
                  <a16:creationId xmlns:a16="http://schemas.microsoft.com/office/drawing/2014/main" xmlns="" id="{965C9B55-8EEF-4F1B-9033-75F3348A619C}"/>
                </a:ext>
              </a:extLst>
            </p:cNvPr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76;p52">
              <a:extLst>
                <a:ext uri="{FF2B5EF4-FFF2-40B4-BE49-F238E27FC236}">
                  <a16:creationId xmlns:a16="http://schemas.microsoft.com/office/drawing/2014/main" xmlns="" id="{7E013E2A-EEB9-4A60-9BA5-AAFBC5A4F9A9}"/>
                </a:ext>
              </a:extLst>
            </p:cNvPr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77;p52">
              <a:extLst>
                <a:ext uri="{FF2B5EF4-FFF2-40B4-BE49-F238E27FC236}">
                  <a16:creationId xmlns:a16="http://schemas.microsoft.com/office/drawing/2014/main" xmlns="" id="{70C0C470-E341-4CBF-90DA-594920731257}"/>
                </a:ext>
              </a:extLst>
            </p:cNvPr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78;p52">
              <a:extLst>
                <a:ext uri="{FF2B5EF4-FFF2-40B4-BE49-F238E27FC236}">
                  <a16:creationId xmlns:a16="http://schemas.microsoft.com/office/drawing/2014/main" xmlns="" id="{FDB4143B-14F6-4873-84E7-737F14E13C3E}"/>
                </a:ext>
              </a:extLst>
            </p:cNvPr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79;p52">
              <a:extLst>
                <a:ext uri="{FF2B5EF4-FFF2-40B4-BE49-F238E27FC236}">
                  <a16:creationId xmlns:a16="http://schemas.microsoft.com/office/drawing/2014/main" xmlns="" id="{1B45C1B6-31C1-424F-B8AA-D1C59EC9B633}"/>
                </a:ext>
              </a:extLst>
            </p:cNvPr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0;p52">
              <a:extLst>
                <a:ext uri="{FF2B5EF4-FFF2-40B4-BE49-F238E27FC236}">
                  <a16:creationId xmlns:a16="http://schemas.microsoft.com/office/drawing/2014/main" xmlns="" id="{FD5C40D5-1952-4349-AE04-85896150B6B6}"/>
                </a:ext>
              </a:extLst>
            </p:cNvPr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1;p52">
              <a:extLst>
                <a:ext uri="{FF2B5EF4-FFF2-40B4-BE49-F238E27FC236}">
                  <a16:creationId xmlns:a16="http://schemas.microsoft.com/office/drawing/2014/main" xmlns="" id="{86F0EC8B-5671-42F0-AE3C-9A62AD6BE988}"/>
                </a:ext>
              </a:extLst>
            </p:cNvPr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2;p52">
              <a:extLst>
                <a:ext uri="{FF2B5EF4-FFF2-40B4-BE49-F238E27FC236}">
                  <a16:creationId xmlns:a16="http://schemas.microsoft.com/office/drawing/2014/main" xmlns="" id="{A7B986DE-83E5-43E9-9465-72D072F3EF33}"/>
                </a:ext>
              </a:extLst>
            </p:cNvPr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3;p52">
              <a:extLst>
                <a:ext uri="{FF2B5EF4-FFF2-40B4-BE49-F238E27FC236}">
                  <a16:creationId xmlns:a16="http://schemas.microsoft.com/office/drawing/2014/main" xmlns="" id="{147E6FBF-6F61-4A07-8029-3AD3223E600F}"/>
                </a:ext>
              </a:extLst>
            </p:cNvPr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84;p52">
              <a:extLst>
                <a:ext uri="{FF2B5EF4-FFF2-40B4-BE49-F238E27FC236}">
                  <a16:creationId xmlns:a16="http://schemas.microsoft.com/office/drawing/2014/main" xmlns="" id="{BC53A1A9-72D1-4737-8D02-FE63FC7495B0}"/>
                </a:ext>
              </a:extLst>
            </p:cNvPr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85;p52">
              <a:extLst>
                <a:ext uri="{FF2B5EF4-FFF2-40B4-BE49-F238E27FC236}">
                  <a16:creationId xmlns:a16="http://schemas.microsoft.com/office/drawing/2014/main" xmlns="" id="{1FCBEFF9-7D8C-4EDA-AB8A-F47918B7F848}"/>
                </a:ext>
              </a:extLst>
            </p:cNvPr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86;p52">
              <a:extLst>
                <a:ext uri="{FF2B5EF4-FFF2-40B4-BE49-F238E27FC236}">
                  <a16:creationId xmlns:a16="http://schemas.microsoft.com/office/drawing/2014/main" xmlns="" id="{D863853C-A735-437E-BE23-4B3EBD3B95A6}"/>
                </a:ext>
              </a:extLst>
            </p:cNvPr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87;p52">
              <a:extLst>
                <a:ext uri="{FF2B5EF4-FFF2-40B4-BE49-F238E27FC236}">
                  <a16:creationId xmlns:a16="http://schemas.microsoft.com/office/drawing/2014/main" xmlns="" id="{EBA86031-3414-4328-BC2A-AFD871F1970A}"/>
                </a:ext>
              </a:extLst>
            </p:cNvPr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88;p52">
              <a:extLst>
                <a:ext uri="{FF2B5EF4-FFF2-40B4-BE49-F238E27FC236}">
                  <a16:creationId xmlns:a16="http://schemas.microsoft.com/office/drawing/2014/main" xmlns="" id="{07F63508-C889-4E46-B9CB-1EC8501095D3}"/>
                </a:ext>
              </a:extLst>
            </p:cNvPr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89;p52">
              <a:extLst>
                <a:ext uri="{FF2B5EF4-FFF2-40B4-BE49-F238E27FC236}">
                  <a16:creationId xmlns:a16="http://schemas.microsoft.com/office/drawing/2014/main" xmlns="" id="{2514A991-9DC9-48EE-8F7F-DBB65C593BCC}"/>
                </a:ext>
              </a:extLst>
            </p:cNvPr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0;p52">
              <a:extLst>
                <a:ext uri="{FF2B5EF4-FFF2-40B4-BE49-F238E27FC236}">
                  <a16:creationId xmlns:a16="http://schemas.microsoft.com/office/drawing/2014/main" xmlns="" id="{8680D89F-F40A-439B-8601-D6D4D8A7DB47}"/>
                </a:ext>
              </a:extLst>
            </p:cNvPr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1;p52">
              <a:extLst>
                <a:ext uri="{FF2B5EF4-FFF2-40B4-BE49-F238E27FC236}">
                  <a16:creationId xmlns:a16="http://schemas.microsoft.com/office/drawing/2014/main" xmlns="" id="{15ADA3D3-D6CA-44ED-8D30-423F15919683}"/>
                </a:ext>
              </a:extLst>
            </p:cNvPr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92;p52">
              <a:extLst>
                <a:ext uri="{FF2B5EF4-FFF2-40B4-BE49-F238E27FC236}">
                  <a16:creationId xmlns:a16="http://schemas.microsoft.com/office/drawing/2014/main" xmlns="" id="{D7E9901E-1707-4298-B4CF-69B68CB99235}"/>
                </a:ext>
              </a:extLst>
            </p:cNvPr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93;p52">
              <a:extLst>
                <a:ext uri="{FF2B5EF4-FFF2-40B4-BE49-F238E27FC236}">
                  <a16:creationId xmlns:a16="http://schemas.microsoft.com/office/drawing/2014/main" xmlns="" id="{5FFA1EA2-43C8-44E8-A942-8036A972E02E}"/>
                </a:ext>
              </a:extLst>
            </p:cNvPr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94;p52">
              <a:extLst>
                <a:ext uri="{FF2B5EF4-FFF2-40B4-BE49-F238E27FC236}">
                  <a16:creationId xmlns:a16="http://schemas.microsoft.com/office/drawing/2014/main" xmlns="" id="{851871AB-09C0-4310-BEF4-DC3AF6D9DFAC}"/>
                </a:ext>
              </a:extLst>
            </p:cNvPr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95;p52">
              <a:extLst>
                <a:ext uri="{FF2B5EF4-FFF2-40B4-BE49-F238E27FC236}">
                  <a16:creationId xmlns:a16="http://schemas.microsoft.com/office/drawing/2014/main" xmlns="" id="{6302978C-9447-48D2-8F76-E4CC1FA1554A}"/>
                </a:ext>
              </a:extLst>
            </p:cNvPr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96;p52">
              <a:extLst>
                <a:ext uri="{FF2B5EF4-FFF2-40B4-BE49-F238E27FC236}">
                  <a16:creationId xmlns:a16="http://schemas.microsoft.com/office/drawing/2014/main" xmlns="" id="{E135B581-1267-4CA1-8209-0524E3800F5C}"/>
                </a:ext>
              </a:extLst>
            </p:cNvPr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97;p52">
              <a:extLst>
                <a:ext uri="{FF2B5EF4-FFF2-40B4-BE49-F238E27FC236}">
                  <a16:creationId xmlns:a16="http://schemas.microsoft.com/office/drawing/2014/main" xmlns="" id="{E5910280-070E-49C8-AC65-960016E8E72B}"/>
                </a:ext>
              </a:extLst>
            </p:cNvPr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98;p52">
              <a:extLst>
                <a:ext uri="{FF2B5EF4-FFF2-40B4-BE49-F238E27FC236}">
                  <a16:creationId xmlns:a16="http://schemas.microsoft.com/office/drawing/2014/main" xmlns="" id="{5AA318FA-46C9-413D-B618-8CB562EDF9A4}"/>
                </a:ext>
              </a:extLst>
            </p:cNvPr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99;p52">
              <a:extLst>
                <a:ext uri="{FF2B5EF4-FFF2-40B4-BE49-F238E27FC236}">
                  <a16:creationId xmlns:a16="http://schemas.microsoft.com/office/drawing/2014/main" xmlns="" id="{D9C03E61-9A5D-4411-B177-6873F9D1AE87}"/>
                </a:ext>
              </a:extLst>
            </p:cNvPr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0;p52">
              <a:extLst>
                <a:ext uri="{FF2B5EF4-FFF2-40B4-BE49-F238E27FC236}">
                  <a16:creationId xmlns:a16="http://schemas.microsoft.com/office/drawing/2014/main" xmlns="" id="{E0E5E0E4-56D7-4CC1-8060-D264862E24AE}"/>
                </a:ext>
              </a:extLst>
            </p:cNvPr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1;p52">
              <a:extLst>
                <a:ext uri="{FF2B5EF4-FFF2-40B4-BE49-F238E27FC236}">
                  <a16:creationId xmlns:a16="http://schemas.microsoft.com/office/drawing/2014/main" xmlns="" id="{1FF8B64F-0867-416A-A766-F94287286533}"/>
                </a:ext>
              </a:extLst>
            </p:cNvPr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2;p52">
              <a:extLst>
                <a:ext uri="{FF2B5EF4-FFF2-40B4-BE49-F238E27FC236}">
                  <a16:creationId xmlns:a16="http://schemas.microsoft.com/office/drawing/2014/main" xmlns="" id="{A9E7F2D4-C3A9-4AEF-AFAF-33B3DB36A1C6}"/>
                </a:ext>
              </a:extLst>
            </p:cNvPr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03;p52">
              <a:extLst>
                <a:ext uri="{FF2B5EF4-FFF2-40B4-BE49-F238E27FC236}">
                  <a16:creationId xmlns:a16="http://schemas.microsoft.com/office/drawing/2014/main" xmlns="" id="{AD7ABA90-929D-4ECE-BF30-4668B585C651}"/>
                </a:ext>
              </a:extLst>
            </p:cNvPr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04;p52">
              <a:extLst>
                <a:ext uri="{FF2B5EF4-FFF2-40B4-BE49-F238E27FC236}">
                  <a16:creationId xmlns:a16="http://schemas.microsoft.com/office/drawing/2014/main" xmlns="" id="{42D181A2-0CA3-4DC1-B39D-286BAC0066FB}"/>
                </a:ext>
              </a:extLst>
            </p:cNvPr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05;p52">
              <a:extLst>
                <a:ext uri="{FF2B5EF4-FFF2-40B4-BE49-F238E27FC236}">
                  <a16:creationId xmlns:a16="http://schemas.microsoft.com/office/drawing/2014/main" xmlns="" id="{AD300A9D-F813-4B1F-B908-7FC776B4C683}"/>
                </a:ext>
              </a:extLst>
            </p:cNvPr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06;p52">
              <a:extLst>
                <a:ext uri="{FF2B5EF4-FFF2-40B4-BE49-F238E27FC236}">
                  <a16:creationId xmlns:a16="http://schemas.microsoft.com/office/drawing/2014/main" xmlns="" id="{E0218353-5B0D-43D2-825B-94FD88B4E443}"/>
                </a:ext>
              </a:extLst>
            </p:cNvPr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07;p52">
              <a:extLst>
                <a:ext uri="{FF2B5EF4-FFF2-40B4-BE49-F238E27FC236}">
                  <a16:creationId xmlns:a16="http://schemas.microsoft.com/office/drawing/2014/main" xmlns="" id="{93E8F860-DC14-4167-9189-836970E3A4F1}"/>
                </a:ext>
              </a:extLst>
            </p:cNvPr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08;p52">
              <a:extLst>
                <a:ext uri="{FF2B5EF4-FFF2-40B4-BE49-F238E27FC236}">
                  <a16:creationId xmlns:a16="http://schemas.microsoft.com/office/drawing/2014/main" xmlns="" id="{FB6B9CB9-47CB-46B8-9BC8-D936009EF91D}"/>
                </a:ext>
              </a:extLst>
            </p:cNvPr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09;p52">
              <a:extLst>
                <a:ext uri="{FF2B5EF4-FFF2-40B4-BE49-F238E27FC236}">
                  <a16:creationId xmlns:a16="http://schemas.microsoft.com/office/drawing/2014/main" xmlns="" id="{C0C33ACD-2B0D-4F0F-855F-BE85899E95CF}"/>
                </a:ext>
              </a:extLst>
            </p:cNvPr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10;p52">
              <a:extLst>
                <a:ext uri="{FF2B5EF4-FFF2-40B4-BE49-F238E27FC236}">
                  <a16:creationId xmlns:a16="http://schemas.microsoft.com/office/drawing/2014/main" xmlns="" id="{03FC436B-6FD3-426C-9DAC-81E9683F0914}"/>
                </a:ext>
              </a:extLst>
            </p:cNvPr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11;p52">
              <a:extLst>
                <a:ext uri="{FF2B5EF4-FFF2-40B4-BE49-F238E27FC236}">
                  <a16:creationId xmlns:a16="http://schemas.microsoft.com/office/drawing/2014/main" xmlns="" id="{C6F36045-2529-44C4-89F0-93FC494CA8EE}"/>
                </a:ext>
              </a:extLst>
            </p:cNvPr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12;p52">
              <a:extLst>
                <a:ext uri="{FF2B5EF4-FFF2-40B4-BE49-F238E27FC236}">
                  <a16:creationId xmlns:a16="http://schemas.microsoft.com/office/drawing/2014/main" xmlns="" id="{19260453-EF72-45D6-B372-F7CAAED46527}"/>
                </a:ext>
              </a:extLst>
            </p:cNvPr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13;p52">
              <a:extLst>
                <a:ext uri="{FF2B5EF4-FFF2-40B4-BE49-F238E27FC236}">
                  <a16:creationId xmlns:a16="http://schemas.microsoft.com/office/drawing/2014/main" xmlns="" id="{579B8522-6E6E-4D44-8117-928EE04C7DC3}"/>
                </a:ext>
              </a:extLst>
            </p:cNvPr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14;p52">
              <a:extLst>
                <a:ext uri="{FF2B5EF4-FFF2-40B4-BE49-F238E27FC236}">
                  <a16:creationId xmlns:a16="http://schemas.microsoft.com/office/drawing/2014/main" xmlns="" id="{68771C8E-B7CD-4EC9-B719-953B5DDF76AA}"/>
                </a:ext>
              </a:extLst>
            </p:cNvPr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15;p52">
              <a:extLst>
                <a:ext uri="{FF2B5EF4-FFF2-40B4-BE49-F238E27FC236}">
                  <a16:creationId xmlns:a16="http://schemas.microsoft.com/office/drawing/2014/main" xmlns="" id="{F69AB5F9-770E-469A-BF7E-C090CFE15958}"/>
                </a:ext>
              </a:extLst>
            </p:cNvPr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16;p52">
              <a:extLst>
                <a:ext uri="{FF2B5EF4-FFF2-40B4-BE49-F238E27FC236}">
                  <a16:creationId xmlns:a16="http://schemas.microsoft.com/office/drawing/2014/main" xmlns="" id="{8F0B9CB9-993F-43FD-9147-CF135F9138F4}"/>
                </a:ext>
              </a:extLst>
            </p:cNvPr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17;p52">
              <a:extLst>
                <a:ext uri="{FF2B5EF4-FFF2-40B4-BE49-F238E27FC236}">
                  <a16:creationId xmlns:a16="http://schemas.microsoft.com/office/drawing/2014/main" xmlns="" id="{2C7ADF84-E802-48D8-980B-8219774C730C}"/>
                </a:ext>
              </a:extLst>
            </p:cNvPr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18;p52">
              <a:extLst>
                <a:ext uri="{FF2B5EF4-FFF2-40B4-BE49-F238E27FC236}">
                  <a16:creationId xmlns:a16="http://schemas.microsoft.com/office/drawing/2014/main" xmlns="" id="{B9C3ACEC-F2F3-4B80-A07E-862B12E9715B}"/>
                </a:ext>
              </a:extLst>
            </p:cNvPr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19;p52">
              <a:extLst>
                <a:ext uri="{FF2B5EF4-FFF2-40B4-BE49-F238E27FC236}">
                  <a16:creationId xmlns:a16="http://schemas.microsoft.com/office/drawing/2014/main" xmlns="" id="{F9049496-32CE-45D7-9C4D-458C01B132CA}"/>
                </a:ext>
              </a:extLst>
            </p:cNvPr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20;p52">
              <a:extLst>
                <a:ext uri="{FF2B5EF4-FFF2-40B4-BE49-F238E27FC236}">
                  <a16:creationId xmlns:a16="http://schemas.microsoft.com/office/drawing/2014/main" xmlns="" id="{0FF49D8E-DB8E-4148-A589-9E95F61CD657}"/>
                </a:ext>
              </a:extLst>
            </p:cNvPr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21;p52">
              <a:extLst>
                <a:ext uri="{FF2B5EF4-FFF2-40B4-BE49-F238E27FC236}">
                  <a16:creationId xmlns:a16="http://schemas.microsoft.com/office/drawing/2014/main" xmlns="" id="{CE7D771E-2CA6-41C0-B8CE-CD7AE0CA7A50}"/>
                </a:ext>
              </a:extLst>
            </p:cNvPr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22;p52">
              <a:extLst>
                <a:ext uri="{FF2B5EF4-FFF2-40B4-BE49-F238E27FC236}">
                  <a16:creationId xmlns:a16="http://schemas.microsoft.com/office/drawing/2014/main" xmlns="" id="{5D95AC9D-4A20-4570-A58B-E70126381ED0}"/>
                </a:ext>
              </a:extLst>
            </p:cNvPr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23;p52">
              <a:extLst>
                <a:ext uri="{FF2B5EF4-FFF2-40B4-BE49-F238E27FC236}">
                  <a16:creationId xmlns:a16="http://schemas.microsoft.com/office/drawing/2014/main" xmlns="" id="{5F1FC0DC-2E23-4F73-91B3-D3DB4652FE34}"/>
                </a:ext>
              </a:extLst>
            </p:cNvPr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24;p52">
              <a:extLst>
                <a:ext uri="{FF2B5EF4-FFF2-40B4-BE49-F238E27FC236}">
                  <a16:creationId xmlns:a16="http://schemas.microsoft.com/office/drawing/2014/main" xmlns="" id="{5208B62D-8797-4FC9-A5E4-FAB164B8FBDE}"/>
                </a:ext>
              </a:extLst>
            </p:cNvPr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25;p52">
              <a:extLst>
                <a:ext uri="{FF2B5EF4-FFF2-40B4-BE49-F238E27FC236}">
                  <a16:creationId xmlns:a16="http://schemas.microsoft.com/office/drawing/2014/main" xmlns="" id="{9F99B67B-B14C-480A-9086-9F8411E32F8F}"/>
                </a:ext>
              </a:extLst>
            </p:cNvPr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26;p52">
              <a:extLst>
                <a:ext uri="{FF2B5EF4-FFF2-40B4-BE49-F238E27FC236}">
                  <a16:creationId xmlns:a16="http://schemas.microsoft.com/office/drawing/2014/main" xmlns="" id="{F3D9B31B-EA63-4224-8FC9-928D0C0ED00A}"/>
                </a:ext>
              </a:extLst>
            </p:cNvPr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27;p52">
              <a:extLst>
                <a:ext uri="{FF2B5EF4-FFF2-40B4-BE49-F238E27FC236}">
                  <a16:creationId xmlns:a16="http://schemas.microsoft.com/office/drawing/2014/main" xmlns="" id="{E4CA0EF2-0D70-4524-905B-D5B997901562}"/>
                </a:ext>
              </a:extLst>
            </p:cNvPr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28;p52">
              <a:extLst>
                <a:ext uri="{FF2B5EF4-FFF2-40B4-BE49-F238E27FC236}">
                  <a16:creationId xmlns:a16="http://schemas.microsoft.com/office/drawing/2014/main" xmlns="" id="{AE8996FD-4BC0-46C6-A950-A564695E9840}"/>
                </a:ext>
              </a:extLst>
            </p:cNvPr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29;p52">
              <a:extLst>
                <a:ext uri="{FF2B5EF4-FFF2-40B4-BE49-F238E27FC236}">
                  <a16:creationId xmlns:a16="http://schemas.microsoft.com/office/drawing/2014/main" xmlns="" id="{14A2BB48-8648-49D2-A797-A0DED2643B1A}"/>
                </a:ext>
              </a:extLst>
            </p:cNvPr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30;p52">
              <a:extLst>
                <a:ext uri="{FF2B5EF4-FFF2-40B4-BE49-F238E27FC236}">
                  <a16:creationId xmlns:a16="http://schemas.microsoft.com/office/drawing/2014/main" xmlns="" id="{3734B308-F1F7-4F0E-AB4D-9DF044DB6430}"/>
                </a:ext>
              </a:extLst>
            </p:cNvPr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31;p52">
              <a:extLst>
                <a:ext uri="{FF2B5EF4-FFF2-40B4-BE49-F238E27FC236}">
                  <a16:creationId xmlns:a16="http://schemas.microsoft.com/office/drawing/2014/main" xmlns="" id="{855BA335-B6D7-43C4-9054-416BC82E9827}"/>
                </a:ext>
              </a:extLst>
            </p:cNvPr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32;p52">
              <a:extLst>
                <a:ext uri="{FF2B5EF4-FFF2-40B4-BE49-F238E27FC236}">
                  <a16:creationId xmlns:a16="http://schemas.microsoft.com/office/drawing/2014/main" xmlns="" id="{D92F030A-7433-442F-8EA0-04B1DA4814B8}"/>
                </a:ext>
              </a:extLst>
            </p:cNvPr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33;p52">
              <a:extLst>
                <a:ext uri="{FF2B5EF4-FFF2-40B4-BE49-F238E27FC236}">
                  <a16:creationId xmlns:a16="http://schemas.microsoft.com/office/drawing/2014/main" xmlns="" id="{8BE34E33-6D51-4CC3-B3A8-2A761C800AD6}"/>
                </a:ext>
              </a:extLst>
            </p:cNvPr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34;p52">
              <a:extLst>
                <a:ext uri="{FF2B5EF4-FFF2-40B4-BE49-F238E27FC236}">
                  <a16:creationId xmlns:a16="http://schemas.microsoft.com/office/drawing/2014/main" xmlns="" id="{D51CB621-3E0B-44FA-92EC-76B3B92AEADD}"/>
                </a:ext>
              </a:extLst>
            </p:cNvPr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35;p52">
              <a:extLst>
                <a:ext uri="{FF2B5EF4-FFF2-40B4-BE49-F238E27FC236}">
                  <a16:creationId xmlns:a16="http://schemas.microsoft.com/office/drawing/2014/main" xmlns="" id="{E129C64C-6427-4E5D-8D4C-7FD0FCC95984}"/>
                </a:ext>
              </a:extLst>
            </p:cNvPr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36;p52">
              <a:extLst>
                <a:ext uri="{FF2B5EF4-FFF2-40B4-BE49-F238E27FC236}">
                  <a16:creationId xmlns:a16="http://schemas.microsoft.com/office/drawing/2014/main" xmlns="" id="{5DB5F588-1E78-4D4A-9CAE-5167555E872F}"/>
                </a:ext>
              </a:extLst>
            </p:cNvPr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37;p52">
              <a:extLst>
                <a:ext uri="{FF2B5EF4-FFF2-40B4-BE49-F238E27FC236}">
                  <a16:creationId xmlns:a16="http://schemas.microsoft.com/office/drawing/2014/main" xmlns="" id="{B7D379F8-A391-4EE6-8577-16CC69DDB316}"/>
                </a:ext>
              </a:extLst>
            </p:cNvPr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38;p52">
              <a:extLst>
                <a:ext uri="{FF2B5EF4-FFF2-40B4-BE49-F238E27FC236}">
                  <a16:creationId xmlns:a16="http://schemas.microsoft.com/office/drawing/2014/main" xmlns="" id="{EB7199A2-68A7-4FCF-A48C-C04066E11E44}"/>
                </a:ext>
              </a:extLst>
            </p:cNvPr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39;p52">
              <a:extLst>
                <a:ext uri="{FF2B5EF4-FFF2-40B4-BE49-F238E27FC236}">
                  <a16:creationId xmlns:a16="http://schemas.microsoft.com/office/drawing/2014/main" xmlns="" id="{2837A26C-16AE-4147-92F5-8D575FFA3CBB}"/>
                </a:ext>
              </a:extLst>
            </p:cNvPr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40;p52">
              <a:extLst>
                <a:ext uri="{FF2B5EF4-FFF2-40B4-BE49-F238E27FC236}">
                  <a16:creationId xmlns:a16="http://schemas.microsoft.com/office/drawing/2014/main" xmlns="" id="{5708BEA4-5062-4751-89F8-0C5C5D6E6976}"/>
                </a:ext>
              </a:extLst>
            </p:cNvPr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41;p52">
              <a:extLst>
                <a:ext uri="{FF2B5EF4-FFF2-40B4-BE49-F238E27FC236}">
                  <a16:creationId xmlns:a16="http://schemas.microsoft.com/office/drawing/2014/main" xmlns="" id="{BAEBE5C5-1D98-4F5B-9FCD-8F2833A778FB}"/>
                </a:ext>
              </a:extLst>
            </p:cNvPr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42;p52">
              <a:extLst>
                <a:ext uri="{FF2B5EF4-FFF2-40B4-BE49-F238E27FC236}">
                  <a16:creationId xmlns:a16="http://schemas.microsoft.com/office/drawing/2014/main" xmlns="" id="{00F894EA-79E0-45F2-994F-D471BEF329BB}"/>
                </a:ext>
              </a:extLst>
            </p:cNvPr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43;p52">
              <a:extLst>
                <a:ext uri="{FF2B5EF4-FFF2-40B4-BE49-F238E27FC236}">
                  <a16:creationId xmlns:a16="http://schemas.microsoft.com/office/drawing/2014/main" xmlns="" id="{F2FAEF7C-9729-4696-BCA9-5A5082A80E17}"/>
                </a:ext>
              </a:extLst>
            </p:cNvPr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44;p52">
              <a:extLst>
                <a:ext uri="{FF2B5EF4-FFF2-40B4-BE49-F238E27FC236}">
                  <a16:creationId xmlns:a16="http://schemas.microsoft.com/office/drawing/2014/main" xmlns="" id="{2461FBAB-D7F7-42E4-A311-06BDDF698C58}"/>
                </a:ext>
              </a:extLst>
            </p:cNvPr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45;p52">
              <a:extLst>
                <a:ext uri="{FF2B5EF4-FFF2-40B4-BE49-F238E27FC236}">
                  <a16:creationId xmlns:a16="http://schemas.microsoft.com/office/drawing/2014/main" xmlns="" id="{66754D8A-8944-461E-B1C8-7BFA688F89FD}"/>
                </a:ext>
              </a:extLst>
            </p:cNvPr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46;p52">
              <a:extLst>
                <a:ext uri="{FF2B5EF4-FFF2-40B4-BE49-F238E27FC236}">
                  <a16:creationId xmlns:a16="http://schemas.microsoft.com/office/drawing/2014/main" xmlns="" id="{092BEEFB-7F16-454A-990A-70BEE3C69809}"/>
                </a:ext>
              </a:extLst>
            </p:cNvPr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47;p52">
              <a:extLst>
                <a:ext uri="{FF2B5EF4-FFF2-40B4-BE49-F238E27FC236}">
                  <a16:creationId xmlns:a16="http://schemas.microsoft.com/office/drawing/2014/main" xmlns="" id="{7BF8A9B3-13B4-4F67-8FDE-CE6BDB67F7C8}"/>
                </a:ext>
              </a:extLst>
            </p:cNvPr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48;p52">
              <a:extLst>
                <a:ext uri="{FF2B5EF4-FFF2-40B4-BE49-F238E27FC236}">
                  <a16:creationId xmlns:a16="http://schemas.microsoft.com/office/drawing/2014/main" xmlns="" id="{9F775BD0-986C-4242-B08C-6BB53D2878BF}"/>
                </a:ext>
              </a:extLst>
            </p:cNvPr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49;p52">
              <a:extLst>
                <a:ext uri="{FF2B5EF4-FFF2-40B4-BE49-F238E27FC236}">
                  <a16:creationId xmlns:a16="http://schemas.microsoft.com/office/drawing/2014/main" xmlns="" id="{3CEA99A7-4BC7-4551-BC7E-D5F2DD493EE1}"/>
                </a:ext>
              </a:extLst>
            </p:cNvPr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50;p52">
              <a:extLst>
                <a:ext uri="{FF2B5EF4-FFF2-40B4-BE49-F238E27FC236}">
                  <a16:creationId xmlns:a16="http://schemas.microsoft.com/office/drawing/2014/main" xmlns="" id="{7FF0334D-A11A-455D-853E-7F4A0B1AA984}"/>
                </a:ext>
              </a:extLst>
            </p:cNvPr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51;p52">
              <a:extLst>
                <a:ext uri="{FF2B5EF4-FFF2-40B4-BE49-F238E27FC236}">
                  <a16:creationId xmlns:a16="http://schemas.microsoft.com/office/drawing/2014/main" xmlns="" id="{4C875E30-70D3-4038-BD16-B35EB8CAB4A5}"/>
                </a:ext>
              </a:extLst>
            </p:cNvPr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52;p52">
              <a:extLst>
                <a:ext uri="{FF2B5EF4-FFF2-40B4-BE49-F238E27FC236}">
                  <a16:creationId xmlns:a16="http://schemas.microsoft.com/office/drawing/2014/main" xmlns="" id="{A5C75323-3220-4029-9219-74DFA289A2A8}"/>
                </a:ext>
              </a:extLst>
            </p:cNvPr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53;p52">
              <a:extLst>
                <a:ext uri="{FF2B5EF4-FFF2-40B4-BE49-F238E27FC236}">
                  <a16:creationId xmlns:a16="http://schemas.microsoft.com/office/drawing/2014/main" xmlns="" id="{396DD571-DAD0-46E3-A9AF-D93F1CE00984}"/>
                </a:ext>
              </a:extLst>
            </p:cNvPr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54;p52">
              <a:extLst>
                <a:ext uri="{FF2B5EF4-FFF2-40B4-BE49-F238E27FC236}">
                  <a16:creationId xmlns:a16="http://schemas.microsoft.com/office/drawing/2014/main" xmlns="" id="{6CC442BA-A1B5-4B67-957D-8D44EB5F677A}"/>
                </a:ext>
              </a:extLst>
            </p:cNvPr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55;p52">
              <a:extLst>
                <a:ext uri="{FF2B5EF4-FFF2-40B4-BE49-F238E27FC236}">
                  <a16:creationId xmlns:a16="http://schemas.microsoft.com/office/drawing/2014/main" xmlns="" id="{8AEB9FE6-BA43-40A0-99C6-301E357E4A95}"/>
                </a:ext>
              </a:extLst>
            </p:cNvPr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56;p52">
              <a:extLst>
                <a:ext uri="{FF2B5EF4-FFF2-40B4-BE49-F238E27FC236}">
                  <a16:creationId xmlns:a16="http://schemas.microsoft.com/office/drawing/2014/main" xmlns="" id="{01B3D916-628C-4ACB-B77F-236F3913EF69}"/>
                </a:ext>
              </a:extLst>
            </p:cNvPr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57;p52">
              <a:extLst>
                <a:ext uri="{FF2B5EF4-FFF2-40B4-BE49-F238E27FC236}">
                  <a16:creationId xmlns:a16="http://schemas.microsoft.com/office/drawing/2014/main" xmlns="" id="{67D08D41-33D8-447F-925E-D6BDB673252C}"/>
                </a:ext>
              </a:extLst>
            </p:cNvPr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58;p52">
              <a:extLst>
                <a:ext uri="{FF2B5EF4-FFF2-40B4-BE49-F238E27FC236}">
                  <a16:creationId xmlns:a16="http://schemas.microsoft.com/office/drawing/2014/main" xmlns="" id="{4D9EF4D8-A518-4C73-ABF2-6F720D165577}"/>
                </a:ext>
              </a:extLst>
            </p:cNvPr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9;p52">
              <a:extLst>
                <a:ext uri="{FF2B5EF4-FFF2-40B4-BE49-F238E27FC236}">
                  <a16:creationId xmlns:a16="http://schemas.microsoft.com/office/drawing/2014/main" xmlns="" id="{722581CF-EA3A-4F1D-B843-513D8DDAAA2F}"/>
                </a:ext>
              </a:extLst>
            </p:cNvPr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0;p52">
              <a:extLst>
                <a:ext uri="{FF2B5EF4-FFF2-40B4-BE49-F238E27FC236}">
                  <a16:creationId xmlns:a16="http://schemas.microsoft.com/office/drawing/2014/main" xmlns="" id="{ACD33C8E-749D-45CF-B8AC-536C43C9B8C8}"/>
                </a:ext>
              </a:extLst>
            </p:cNvPr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61;p52">
              <a:extLst>
                <a:ext uri="{FF2B5EF4-FFF2-40B4-BE49-F238E27FC236}">
                  <a16:creationId xmlns:a16="http://schemas.microsoft.com/office/drawing/2014/main" xmlns="" id="{206B5F40-07CF-474F-9724-AB40B3F3F228}"/>
                </a:ext>
              </a:extLst>
            </p:cNvPr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62;p52">
              <a:extLst>
                <a:ext uri="{FF2B5EF4-FFF2-40B4-BE49-F238E27FC236}">
                  <a16:creationId xmlns:a16="http://schemas.microsoft.com/office/drawing/2014/main" xmlns="" id="{7AED43BC-42BC-4ACF-B844-0792FB070132}"/>
                </a:ext>
              </a:extLst>
            </p:cNvPr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63;p52">
              <a:extLst>
                <a:ext uri="{FF2B5EF4-FFF2-40B4-BE49-F238E27FC236}">
                  <a16:creationId xmlns:a16="http://schemas.microsoft.com/office/drawing/2014/main" xmlns="" id="{E67F6FC7-69CE-4FC2-9E4E-2C48409BBD3F}"/>
                </a:ext>
              </a:extLst>
            </p:cNvPr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64;p52">
              <a:extLst>
                <a:ext uri="{FF2B5EF4-FFF2-40B4-BE49-F238E27FC236}">
                  <a16:creationId xmlns:a16="http://schemas.microsoft.com/office/drawing/2014/main" xmlns="" id="{D2AC44A4-2D64-443E-B689-CE94577BE6B1}"/>
                </a:ext>
              </a:extLst>
            </p:cNvPr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65;p52">
              <a:extLst>
                <a:ext uri="{FF2B5EF4-FFF2-40B4-BE49-F238E27FC236}">
                  <a16:creationId xmlns:a16="http://schemas.microsoft.com/office/drawing/2014/main" xmlns="" id="{A99A0B29-17E8-4E42-8864-9C6F59554F4B}"/>
                </a:ext>
              </a:extLst>
            </p:cNvPr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66;p52">
              <a:extLst>
                <a:ext uri="{FF2B5EF4-FFF2-40B4-BE49-F238E27FC236}">
                  <a16:creationId xmlns:a16="http://schemas.microsoft.com/office/drawing/2014/main" xmlns="" id="{6D932152-275E-4B98-9808-5B695457D0FE}"/>
                </a:ext>
              </a:extLst>
            </p:cNvPr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67;p52">
              <a:extLst>
                <a:ext uri="{FF2B5EF4-FFF2-40B4-BE49-F238E27FC236}">
                  <a16:creationId xmlns:a16="http://schemas.microsoft.com/office/drawing/2014/main" xmlns="" id="{98C2387B-5DFE-40F8-9414-493478C7BFC4}"/>
                </a:ext>
              </a:extLst>
            </p:cNvPr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68;p52">
              <a:extLst>
                <a:ext uri="{FF2B5EF4-FFF2-40B4-BE49-F238E27FC236}">
                  <a16:creationId xmlns:a16="http://schemas.microsoft.com/office/drawing/2014/main" xmlns="" id="{BB2EF0DB-26AC-4AEB-AB44-D82D5E8829D4}"/>
                </a:ext>
              </a:extLst>
            </p:cNvPr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69;p52">
              <a:extLst>
                <a:ext uri="{FF2B5EF4-FFF2-40B4-BE49-F238E27FC236}">
                  <a16:creationId xmlns:a16="http://schemas.microsoft.com/office/drawing/2014/main" xmlns="" id="{6589BAA8-1E68-4E29-A882-E39204CA5379}"/>
                </a:ext>
              </a:extLst>
            </p:cNvPr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70;p52">
              <a:extLst>
                <a:ext uri="{FF2B5EF4-FFF2-40B4-BE49-F238E27FC236}">
                  <a16:creationId xmlns:a16="http://schemas.microsoft.com/office/drawing/2014/main" xmlns="" id="{8451A9E2-3422-4D3A-B298-5B6182983279}"/>
                </a:ext>
              </a:extLst>
            </p:cNvPr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71;p52">
              <a:extLst>
                <a:ext uri="{FF2B5EF4-FFF2-40B4-BE49-F238E27FC236}">
                  <a16:creationId xmlns:a16="http://schemas.microsoft.com/office/drawing/2014/main" xmlns="" id="{A1F85F3C-0C5F-4771-8D85-53E0A2F9A5A2}"/>
                </a:ext>
              </a:extLst>
            </p:cNvPr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72;p52">
              <a:extLst>
                <a:ext uri="{FF2B5EF4-FFF2-40B4-BE49-F238E27FC236}">
                  <a16:creationId xmlns:a16="http://schemas.microsoft.com/office/drawing/2014/main" xmlns="" id="{7A96534A-90CC-4E28-89E0-DB0706690FF4}"/>
                </a:ext>
              </a:extLst>
            </p:cNvPr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73;p52">
              <a:extLst>
                <a:ext uri="{FF2B5EF4-FFF2-40B4-BE49-F238E27FC236}">
                  <a16:creationId xmlns:a16="http://schemas.microsoft.com/office/drawing/2014/main" xmlns="" id="{0EB2B3A8-28B2-4C85-8684-5F07F70E36F8}"/>
                </a:ext>
              </a:extLst>
            </p:cNvPr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74;p52">
              <a:extLst>
                <a:ext uri="{FF2B5EF4-FFF2-40B4-BE49-F238E27FC236}">
                  <a16:creationId xmlns:a16="http://schemas.microsoft.com/office/drawing/2014/main" xmlns="" id="{EEA8C5BF-26DA-4224-A4E4-37B8AB63F93F}"/>
                </a:ext>
              </a:extLst>
            </p:cNvPr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75;p52">
              <a:extLst>
                <a:ext uri="{FF2B5EF4-FFF2-40B4-BE49-F238E27FC236}">
                  <a16:creationId xmlns:a16="http://schemas.microsoft.com/office/drawing/2014/main" xmlns="" id="{3E1E2322-34F7-4114-9758-5C6250B6D814}"/>
                </a:ext>
              </a:extLst>
            </p:cNvPr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76;p52">
              <a:extLst>
                <a:ext uri="{FF2B5EF4-FFF2-40B4-BE49-F238E27FC236}">
                  <a16:creationId xmlns:a16="http://schemas.microsoft.com/office/drawing/2014/main" xmlns="" id="{AFC8CEDD-9372-4C6F-947B-160841AB6B72}"/>
                </a:ext>
              </a:extLst>
            </p:cNvPr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77;p52">
              <a:extLst>
                <a:ext uri="{FF2B5EF4-FFF2-40B4-BE49-F238E27FC236}">
                  <a16:creationId xmlns:a16="http://schemas.microsoft.com/office/drawing/2014/main" xmlns="" id="{6570FE50-518D-46B5-BB2E-A010A41B8BAB}"/>
                </a:ext>
              </a:extLst>
            </p:cNvPr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78;p52">
              <a:extLst>
                <a:ext uri="{FF2B5EF4-FFF2-40B4-BE49-F238E27FC236}">
                  <a16:creationId xmlns:a16="http://schemas.microsoft.com/office/drawing/2014/main" xmlns="" id="{6782C749-39B4-4E80-B75E-02990897463C}"/>
                </a:ext>
              </a:extLst>
            </p:cNvPr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79;p52">
              <a:extLst>
                <a:ext uri="{FF2B5EF4-FFF2-40B4-BE49-F238E27FC236}">
                  <a16:creationId xmlns:a16="http://schemas.microsoft.com/office/drawing/2014/main" xmlns="" id="{9D6DCCF8-A465-480C-BE7D-CDD67372D652}"/>
                </a:ext>
              </a:extLst>
            </p:cNvPr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80;p52">
              <a:extLst>
                <a:ext uri="{FF2B5EF4-FFF2-40B4-BE49-F238E27FC236}">
                  <a16:creationId xmlns:a16="http://schemas.microsoft.com/office/drawing/2014/main" xmlns="" id="{6F95967D-35FC-4FD5-812A-51DD630B6CC2}"/>
                </a:ext>
              </a:extLst>
            </p:cNvPr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81;p52">
              <a:extLst>
                <a:ext uri="{FF2B5EF4-FFF2-40B4-BE49-F238E27FC236}">
                  <a16:creationId xmlns:a16="http://schemas.microsoft.com/office/drawing/2014/main" xmlns="" id="{C6CD5CD9-9492-432A-89E4-008477C97C33}"/>
                </a:ext>
              </a:extLst>
            </p:cNvPr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82;p52">
              <a:extLst>
                <a:ext uri="{FF2B5EF4-FFF2-40B4-BE49-F238E27FC236}">
                  <a16:creationId xmlns:a16="http://schemas.microsoft.com/office/drawing/2014/main" xmlns="" id="{AF2F16AF-336F-473C-9D69-3271FB732A26}"/>
                </a:ext>
              </a:extLst>
            </p:cNvPr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83;p52">
              <a:extLst>
                <a:ext uri="{FF2B5EF4-FFF2-40B4-BE49-F238E27FC236}">
                  <a16:creationId xmlns:a16="http://schemas.microsoft.com/office/drawing/2014/main" xmlns="" id="{F382E05D-DC6F-413C-B5CD-502F0004E38A}"/>
                </a:ext>
              </a:extLst>
            </p:cNvPr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84;p52">
              <a:extLst>
                <a:ext uri="{FF2B5EF4-FFF2-40B4-BE49-F238E27FC236}">
                  <a16:creationId xmlns:a16="http://schemas.microsoft.com/office/drawing/2014/main" xmlns="" id="{CAF4A4B8-B623-4522-A5F0-9574D2FD85F1}"/>
                </a:ext>
              </a:extLst>
            </p:cNvPr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85;p52">
              <a:extLst>
                <a:ext uri="{FF2B5EF4-FFF2-40B4-BE49-F238E27FC236}">
                  <a16:creationId xmlns:a16="http://schemas.microsoft.com/office/drawing/2014/main" xmlns="" id="{E92FD573-D310-4099-98AD-063EF3023FF1}"/>
                </a:ext>
              </a:extLst>
            </p:cNvPr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86;p52">
              <a:extLst>
                <a:ext uri="{FF2B5EF4-FFF2-40B4-BE49-F238E27FC236}">
                  <a16:creationId xmlns:a16="http://schemas.microsoft.com/office/drawing/2014/main" xmlns="" id="{42C91BE9-6AC5-4CCF-88FB-23A17558636E}"/>
                </a:ext>
              </a:extLst>
            </p:cNvPr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87;p52">
              <a:extLst>
                <a:ext uri="{FF2B5EF4-FFF2-40B4-BE49-F238E27FC236}">
                  <a16:creationId xmlns:a16="http://schemas.microsoft.com/office/drawing/2014/main" xmlns="" id="{32F7868F-8AB9-4E3C-AF10-965838C5E547}"/>
                </a:ext>
              </a:extLst>
            </p:cNvPr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88;p52">
              <a:extLst>
                <a:ext uri="{FF2B5EF4-FFF2-40B4-BE49-F238E27FC236}">
                  <a16:creationId xmlns:a16="http://schemas.microsoft.com/office/drawing/2014/main" xmlns="" id="{0BF15E3D-AF39-44D9-947C-D75F62BA1ADD}"/>
                </a:ext>
              </a:extLst>
            </p:cNvPr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89;p52">
              <a:extLst>
                <a:ext uri="{FF2B5EF4-FFF2-40B4-BE49-F238E27FC236}">
                  <a16:creationId xmlns:a16="http://schemas.microsoft.com/office/drawing/2014/main" xmlns="" id="{9FA2260E-C0F9-4A6B-B3DB-DDF3E20B1CFE}"/>
                </a:ext>
              </a:extLst>
            </p:cNvPr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90;p52">
              <a:extLst>
                <a:ext uri="{FF2B5EF4-FFF2-40B4-BE49-F238E27FC236}">
                  <a16:creationId xmlns:a16="http://schemas.microsoft.com/office/drawing/2014/main" xmlns="" id="{CFD655CE-68CD-42C5-B956-B6BEB19EB64E}"/>
                </a:ext>
              </a:extLst>
            </p:cNvPr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91;p52">
              <a:extLst>
                <a:ext uri="{FF2B5EF4-FFF2-40B4-BE49-F238E27FC236}">
                  <a16:creationId xmlns:a16="http://schemas.microsoft.com/office/drawing/2014/main" xmlns="" id="{7EDAF47F-7553-4129-80C6-08228460D7E9}"/>
                </a:ext>
              </a:extLst>
            </p:cNvPr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92;p52">
              <a:extLst>
                <a:ext uri="{FF2B5EF4-FFF2-40B4-BE49-F238E27FC236}">
                  <a16:creationId xmlns:a16="http://schemas.microsoft.com/office/drawing/2014/main" xmlns="" id="{A7D36C1C-50EC-48A7-9EE2-BE51083285F3}"/>
                </a:ext>
              </a:extLst>
            </p:cNvPr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93;p52">
              <a:extLst>
                <a:ext uri="{FF2B5EF4-FFF2-40B4-BE49-F238E27FC236}">
                  <a16:creationId xmlns:a16="http://schemas.microsoft.com/office/drawing/2014/main" xmlns="" id="{6D5E2677-74AC-4EB6-BDD1-E5C1CA3D532C}"/>
                </a:ext>
              </a:extLst>
            </p:cNvPr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94;p52">
              <a:extLst>
                <a:ext uri="{FF2B5EF4-FFF2-40B4-BE49-F238E27FC236}">
                  <a16:creationId xmlns:a16="http://schemas.microsoft.com/office/drawing/2014/main" xmlns="" id="{3C4287DA-3353-4813-926F-059FF879BB93}"/>
                </a:ext>
              </a:extLst>
            </p:cNvPr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512;p56">
            <a:extLst>
              <a:ext uri="{FF2B5EF4-FFF2-40B4-BE49-F238E27FC236}">
                <a16:creationId xmlns:a16="http://schemas.microsoft.com/office/drawing/2014/main" xmlns="" id="{17825F5A-E90D-42B1-9DA4-442657851457}"/>
              </a:ext>
            </a:extLst>
          </p:cNvPr>
          <p:cNvGrpSpPr/>
          <p:nvPr/>
        </p:nvGrpSpPr>
        <p:grpSpPr>
          <a:xfrm flipH="1">
            <a:off x="-5064" y="2670410"/>
            <a:ext cx="1833568" cy="2366980"/>
            <a:chOff x="1862899" y="1669750"/>
            <a:chExt cx="2709114" cy="4593106"/>
          </a:xfrm>
        </p:grpSpPr>
        <p:sp>
          <p:nvSpPr>
            <p:cNvPr id="173" name="Google Shape;1513;p56">
              <a:extLst>
                <a:ext uri="{FF2B5EF4-FFF2-40B4-BE49-F238E27FC236}">
                  <a16:creationId xmlns:a16="http://schemas.microsoft.com/office/drawing/2014/main" xmlns="" id="{08BCB6A0-604B-4D60-9F9C-B30F2C58578D}"/>
                </a:ext>
              </a:extLst>
            </p:cNvPr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514;p56">
              <a:extLst>
                <a:ext uri="{FF2B5EF4-FFF2-40B4-BE49-F238E27FC236}">
                  <a16:creationId xmlns:a16="http://schemas.microsoft.com/office/drawing/2014/main" xmlns="" id="{1254452E-D2BE-476B-8865-CFF486C38D2E}"/>
                </a:ext>
              </a:extLst>
            </p:cNvPr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515;p56">
              <a:extLst>
                <a:ext uri="{FF2B5EF4-FFF2-40B4-BE49-F238E27FC236}">
                  <a16:creationId xmlns:a16="http://schemas.microsoft.com/office/drawing/2014/main" xmlns="" id="{A5E44E57-B2E4-4EB0-BF25-D4CDC78396B4}"/>
                </a:ext>
              </a:extLst>
            </p:cNvPr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516;p56">
              <a:extLst>
                <a:ext uri="{FF2B5EF4-FFF2-40B4-BE49-F238E27FC236}">
                  <a16:creationId xmlns:a16="http://schemas.microsoft.com/office/drawing/2014/main" xmlns="" id="{2DA93C5F-4B98-48AE-8FB3-B357F0220A43}"/>
                </a:ext>
              </a:extLst>
            </p:cNvPr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517;p56">
              <a:extLst>
                <a:ext uri="{FF2B5EF4-FFF2-40B4-BE49-F238E27FC236}">
                  <a16:creationId xmlns:a16="http://schemas.microsoft.com/office/drawing/2014/main" xmlns="" id="{800A398D-59F5-4766-87EF-C9FE32A9D777}"/>
                </a:ext>
              </a:extLst>
            </p:cNvPr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518;p56">
              <a:extLst>
                <a:ext uri="{FF2B5EF4-FFF2-40B4-BE49-F238E27FC236}">
                  <a16:creationId xmlns:a16="http://schemas.microsoft.com/office/drawing/2014/main" xmlns="" id="{57F3D040-7B2F-4939-A827-7D862F2CCA16}"/>
                </a:ext>
              </a:extLst>
            </p:cNvPr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519;p56">
              <a:extLst>
                <a:ext uri="{FF2B5EF4-FFF2-40B4-BE49-F238E27FC236}">
                  <a16:creationId xmlns:a16="http://schemas.microsoft.com/office/drawing/2014/main" xmlns="" id="{1DF6E6EA-D292-4682-9163-71F5A95EB03E}"/>
                </a:ext>
              </a:extLst>
            </p:cNvPr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520;p56">
              <a:extLst>
                <a:ext uri="{FF2B5EF4-FFF2-40B4-BE49-F238E27FC236}">
                  <a16:creationId xmlns:a16="http://schemas.microsoft.com/office/drawing/2014/main" xmlns="" id="{EF56478B-12A4-4BC4-8185-F93BEB86B06B}"/>
                </a:ext>
              </a:extLst>
            </p:cNvPr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521;p56">
              <a:extLst>
                <a:ext uri="{FF2B5EF4-FFF2-40B4-BE49-F238E27FC236}">
                  <a16:creationId xmlns:a16="http://schemas.microsoft.com/office/drawing/2014/main" xmlns="" id="{3549D7FD-EA09-40B2-BBBD-9678914A572B}"/>
                </a:ext>
              </a:extLst>
            </p:cNvPr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522;p56">
              <a:extLst>
                <a:ext uri="{FF2B5EF4-FFF2-40B4-BE49-F238E27FC236}">
                  <a16:creationId xmlns:a16="http://schemas.microsoft.com/office/drawing/2014/main" xmlns="" id="{CC37D812-6B61-42FC-B6C9-87B71DF87CA1}"/>
                </a:ext>
              </a:extLst>
            </p:cNvPr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23;p56">
              <a:extLst>
                <a:ext uri="{FF2B5EF4-FFF2-40B4-BE49-F238E27FC236}">
                  <a16:creationId xmlns:a16="http://schemas.microsoft.com/office/drawing/2014/main" xmlns="" id="{8F4BF194-0F7A-4214-AEB3-904E58B195D8}"/>
                </a:ext>
              </a:extLst>
            </p:cNvPr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24;p56">
              <a:extLst>
                <a:ext uri="{FF2B5EF4-FFF2-40B4-BE49-F238E27FC236}">
                  <a16:creationId xmlns:a16="http://schemas.microsoft.com/office/drawing/2014/main" xmlns="" id="{8064EBF5-7991-48B4-BC4B-49DB001853F3}"/>
                </a:ext>
              </a:extLst>
            </p:cNvPr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25;p56">
              <a:extLst>
                <a:ext uri="{FF2B5EF4-FFF2-40B4-BE49-F238E27FC236}">
                  <a16:creationId xmlns:a16="http://schemas.microsoft.com/office/drawing/2014/main" xmlns="" id="{8067DBB9-9977-4248-8933-8C9A145C86AD}"/>
                </a:ext>
              </a:extLst>
            </p:cNvPr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26;p56">
              <a:extLst>
                <a:ext uri="{FF2B5EF4-FFF2-40B4-BE49-F238E27FC236}">
                  <a16:creationId xmlns:a16="http://schemas.microsoft.com/office/drawing/2014/main" xmlns="" id="{54CD360B-EFF3-48CA-B525-2E302E3AA0D2}"/>
                </a:ext>
              </a:extLst>
            </p:cNvPr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27;p56">
              <a:extLst>
                <a:ext uri="{FF2B5EF4-FFF2-40B4-BE49-F238E27FC236}">
                  <a16:creationId xmlns:a16="http://schemas.microsoft.com/office/drawing/2014/main" xmlns="" id="{0CC51654-EFD7-4955-AE6D-1175D437B07B}"/>
                </a:ext>
              </a:extLst>
            </p:cNvPr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28;p56">
              <a:extLst>
                <a:ext uri="{FF2B5EF4-FFF2-40B4-BE49-F238E27FC236}">
                  <a16:creationId xmlns:a16="http://schemas.microsoft.com/office/drawing/2014/main" xmlns="" id="{87F0A71E-DBDB-46CE-B8A0-21E9D9B42D5A}"/>
                </a:ext>
              </a:extLst>
            </p:cNvPr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29;p56">
              <a:extLst>
                <a:ext uri="{FF2B5EF4-FFF2-40B4-BE49-F238E27FC236}">
                  <a16:creationId xmlns:a16="http://schemas.microsoft.com/office/drawing/2014/main" xmlns="" id="{F8C31713-D4B5-449D-B0E9-5DBAF07AAEE0}"/>
                </a:ext>
              </a:extLst>
            </p:cNvPr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530;p56">
              <a:extLst>
                <a:ext uri="{FF2B5EF4-FFF2-40B4-BE49-F238E27FC236}">
                  <a16:creationId xmlns:a16="http://schemas.microsoft.com/office/drawing/2014/main" xmlns="" id="{DDBC9517-ABEB-4D63-A17A-FC54ACA13874}"/>
                </a:ext>
              </a:extLst>
            </p:cNvPr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531;p56">
              <a:extLst>
                <a:ext uri="{FF2B5EF4-FFF2-40B4-BE49-F238E27FC236}">
                  <a16:creationId xmlns:a16="http://schemas.microsoft.com/office/drawing/2014/main" xmlns="" id="{6529077B-94BF-42BF-95F9-DD823863902E}"/>
                </a:ext>
              </a:extLst>
            </p:cNvPr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532;p56">
              <a:extLst>
                <a:ext uri="{FF2B5EF4-FFF2-40B4-BE49-F238E27FC236}">
                  <a16:creationId xmlns:a16="http://schemas.microsoft.com/office/drawing/2014/main" xmlns="" id="{62ABAC4C-8D3B-450B-B276-82752B6898CB}"/>
                </a:ext>
              </a:extLst>
            </p:cNvPr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533;p56">
              <a:extLst>
                <a:ext uri="{FF2B5EF4-FFF2-40B4-BE49-F238E27FC236}">
                  <a16:creationId xmlns:a16="http://schemas.microsoft.com/office/drawing/2014/main" xmlns="" id="{7F2EB8A6-05F6-4CDE-9905-77786F4FD7DB}"/>
                </a:ext>
              </a:extLst>
            </p:cNvPr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534;p56">
              <a:extLst>
                <a:ext uri="{FF2B5EF4-FFF2-40B4-BE49-F238E27FC236}">
                  <a16:creationId xmlns:a16="http://schemas.microsoft.com/office/drawing/2014/main" xmlns="" id="{020CE79F-F768-42D5-8BEE-9D6E29CF521B}"/>
                </a:ext>
              </a:extLst>
            </p:cNvPr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535;p56">
              <a:extLst>
                <a:ext uri="{FF2B5EF4-FFF2-40B4-BE49-F238E27FC236}">
                  <a16:creationId xmlns:a16="http://schemas.microsoft.com/office/drawing/2014/main" xmlns="" id="{D60FF7C4-B614-48C7-8866-AB6595DAC914}"/>
                </a:ext>
              </a:extLst>
            </p:cNvPr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536;p56">
              <a:extLst>
                <a:ext uri="{FF2B5EF4-FFF2-40B4-BE49-F238E27FC236}">
                  <a16:creationId xmlns:a16="http://schemas.microsoft.com/office/drawing/2014/main" xmlns="" id="{DF182CFC-185C-4E25-9C5B-8EF42D650C7D}"/>
                </a:ext>
              </a:extLst>
            </p:cNvPr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537;p56">
              <a:extLst>
                <a:ext uri="{FF2B5EF4-FFF2-40B4-BE49-F238E27FC236}">
                  <a16:creationId xmlns:a16="http://schemas.microsoft.com/office/drawing/2014/main" xmlns="" id="{9AF29401-24FD-4F33-88BF-97FADF1C87C9}"/>
                </a:ext>
              </a:extLst>
            </p:cNvPr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538;p56">
              <a:extLst>
                <a:ext uri="{FF2B5EF4-FFF2-40B4-BE49-F238E27FC236}">
                  <a16:creationId xmlns:a16="http://schemas.microsoft.com/office/drawing/2014/main" xmlns="" id="{C70E1826-2617-401C-AB7D-56CAB75D6BAF}"/>
                </a:ext>
              </a:extLst>
            </p:cNvPr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539;p56">
              <a:extLst>
                <a:ext uri="{FF2B5EF4-FFF2-40B4-BE49-F238E27FC236}">
                  <a16:creationId xmlns:a16="http://schemas.microsoft.com/office/drawing/2014/main" xmlns="" id="{6282BAE7-A1E6-4F72-8D46-1F76EEB40CC0}"/>
                </a:ext>
              </a:extLst>
            </p:cNvPr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540;p56">
              <a:extLst>
                <a:ext uri="{FF2B5EF4-FFF2-40B4-BE49-F238E27FC236}">
                  <a16:creationId xmlns:a16="http://schemas.microsoft.com/office/drawing/2014/main" xmlns="" id="{96C37279-5916-442B-913F-24FC557F2BA7}"/>
                </a:ext>
              </a:extLst>
            </p:cNvPr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541;p56">
              <a:extLst>
                <a:ext uri="{FF2B5EF4-FFF2-40B4-BE49-F238E27FC236}">
                  <a16:creationId xmlns:a16="http://schemas.microsoft.com/office/drawing/2014/main" xmlns="" id="{F6122F23-218A-4CA1-9185-B0FCDBF41D5F}"/>
                </a:ext>
              </a:extLst>
            </p:cNvPr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542;p56">
              <a:extLst>
                <a:ext uri="{FF2B5EF4-FFF2-40B4-BE49-F238E27FC236}">
                  <a16:creationId xmlns:a16="http://schemas.microsoft.com/office/drawing/2014/main" xmlns="" id="{B833E1D8-12E1-42D1-BAC0-2BEC8911A1A9}"/>
                </a:ext>
              </a:extLst>
            </p:cNvPr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543;p56">
              <a:extLst>
                <a:ext uri="{FF2B5EF4-FFF2-40B4-BE49-F238E27FC236}">
                  <a16:creationId xmlns:a16="http://schemas.microsoft.com/office/drawing/2014/main" xmlns="" id="{ED24BF23-7156-43AE-966B-D9EE8B4AD2A5}"/>
                </a:ext>
              </a:extLst>
            </p:cNvPr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544;p56">
              <a:extLst>
                <a:ext uri="{FF2B5EF4-FFF2-40B4-BE49-F238E27FC236}">
                  <a16:creationId xmlns:a16="http://schemas.microsoft.com/office/drawing/2014/main" xmlns="" id="{EB6F7D3D-F311-4D9C-83A3-D6A9B4334991}"/>
                </a:ext>
              </a:extLst>
            </p:cNvPr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545;p56">
              <a:extLst>
                <a:ext uri="{FF2B5EF4-FFF2-40B4-BE49-F238E27FC236}">
                  <a16:creationId xmlns:a16="http://schemas.microsoft.com/office/drawing/2014/main" xmlns="" id="{22FE0430-6E7E-48D6-9BAF-98BA0360AA13}"/>
                </a:ext>
              </a:extLst>
            </p:cNvPr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546;p56">
              <a:extLst>
                <a:ext uri="{FF2B5EF4-FFF2-40B4-BE49-F238E27FC236}">
                  <a16:creationId xmlns:a16="http://schemas.microsoft.com/office/drawing/2014/main" xmlns="" id="{8E850428-50C2-4208-BED5-CEF123AFE873}"/>
                </a:ext>
              </a:extLst>
            </p:cNvPr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547;p56">
              <a:extLst>
                <a:ext uri="{FF2B5EF4-FFF2-40B4-BE49-F238E27FC236}">
                  <a16:creationId xmlns:a16="http://schemas.microsoft.com/office/drawing/2014/main" xmlns="" id="{F82747F7-729C-4FE7-93B4-5F06EF97B0A9}"/>
                </a:ext>
              </a:extLst>
            </p:cNvPr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548;p56">
              <a:extLst>
                <a:ext uri="{FF2B5EF4-FFF2-40B4-BE49-F238E27FC236}">
                  <a16:creationId xmlns:a16="http://schemas.microsoft.com/office/drawing/2014/main" xmlns="" id="{B5EE9263-14CF-48A5-BF1D-01FD0148A318}"/>
                </a:ext>
              </a:extLst>
            </p:cNvPr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549;p56">
              <a:extLst>
                <a:ext uri="{FF2B5EF4-FFF2-40B4-BE49-F238E27FC236}">
                  <a16:creationId xmlns:a16="http://schemas.microsoft.com/office/drawing/2014/main" xmlns="" id="{E24339F3-31E4-4175-B8DE-70D1449E271F}"/>
                </a:ext>
              </a:extLst>
            </p:cNvPr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550;p56">
              <a:extLst>
                <a:ext uri="{FF2B5EF4-FFF2-40B4-BE49-F238E27FC236}">
                  <a16:creationId xmlns:a16="http://schemas.microsoft.com/office/drawing/2014/main" xmlns="" id="{84223CB4-DBBF-46A7-99C6-B857B37A940C}"/>
                </a:ext>
              </a:extLst>
            </p:cNvPr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551;p56">
              <a:extLst>
                <a:ext uri="{FF2B5EF4-FFF2-40B4-BE49-F238E27FC236}">
                  <a16:creationId xmlns:a16="http://schemas.microsoft.com/office/drawing/2014/main" xmlns="" id="{AABF702D-4940-49E5-B271-AF253FDFFE89}"/>
                </a:ext>
              </a:extLst>
            </p:cNvPr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552;p56">
              <a:extLst>
                <a:ext uri="{FF2B5EF4-FFF2-40B4-BE49-F238E27FC236}">
                  <a16:creationId xmlns:a16="http://schemas.microsoft.com/office/drawing/2014/main" xmlns="" id="{76ABF1DF-E107-46BA-B1AD-374B089DE879}"/>
                </a:ext>
              </a:extLst>
            </p:cNvPr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553;p56">
              <a:extLst>
                <a:ext uri="{FF2B5EF4-FFF2-40B4-BE49-F238E27FC236}">
                  <a16:creationId xmlns:a16="http://schemas.microsoft.com/office/drawing/2014/main" xmlns="" id="{A809860C-6B1A-4360-BF58-E2586A160B64}"/>
                </a:ext>
              </a:extLst>
            </p:cNvPr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554;p56">
              <a:extLst>
                <a:ext uri="{FF2B5EF4-FFF2-40B4-BE49-F238E27FC236}">
                  <a16:creationId xmlns:a16="http://schemas.microsoft.com/office/drawing/2014/main" xmlns="" id="{FEBD0C18-FF17-4102-93A2-CDC0B2137827}"/>
                </a:ext>
              </a:extLst>
            </p:cNvPr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555;p56">
              <a:extLst>
                <a:ext uri="{FF2B5EF4-FFF2-40B4-BE49-F238E27FC236}">
                  <a16:creationId xmlns:a16="http://schemas.microsoft.com/office/drawing/2014/main" xmlns="" id="{6EEA6EFF-3121-4ACF-896E-3AE5C1BD0283}"/>
                </a:ext>
              </a:extLst>
            </p:cNvPr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556;p56">
              <a:extLst>
                <a:ext uri="{FF2B5EF4-FFF2-40B4-BE49-F238E27FC236}">
                  <a16:creationId xmlns:a16="http://schemas.microsoft.com/office/drawing/2014/main" xmlns="" id="{93D243DB-758F-4E8F-8A3D-9D0E7A37D53C}"/>
                </a:ext>
              </a:extLst>
            </p:cNvPr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557;p56">
              <a:extLst>
                <a:ext uri="{FF2B5EF4-FFF2-40B4-BE49-F238E27FC236}">
                  <a16:creationId xmlns:a16="http://schemas.microsoft.com/office/drawing/2014/main" xmlns="" id="{7B5EDACE-D727-417A-9AC0-E5DB4D8B84C6}"/>
                </a:ext>
              </a:extLst>
            </p:cNvPr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558;p56">
              <a:extLst>
                <a:ext uri="{FF2B5EF4-FFF2-40B4-BE49-F238E27FC236}">
                  <a16:creationId xmlns:a16="http://schemas.microsoft.com/office/drawing/2014/main" xmlns="" id="{73404010-02D8-44B8-A6DA-C6906C59D4EC}"/>
                </a:ext>
              </a:extLst>
            </p:cNvPr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559;p56">
              <a:extLst>
                <a:ext uri="{FF2B5EF4-FFF2-40B4-BE49-F238E27FC236}">
                  <a16:creationId xmlns:a16="http://schemas.microsoft.com/office/drawing/2014/main" xmlns="" id="{F2DAE140-7089-4E5F-BE39-0D39D7EE5A7A}"/>
                </a:ext>
              </a:extLst>
            </p:cNvPr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560;p56">
              <a:extLst>
                <a:ext uri="{FF2B5EF4-FFF2-40B4-BE49-F238E27FC236}">
                  <a16:creationId xmlns:a16="http://schemas.microsoft.com/office/drawing/2014/main" xmlns="" id="{52B3D66E-B11B-4FCC-9DE2-21628391F976}"/>
                </a:ext>
              </a:extLst>
            </p:cNvPr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561;p56">
              <a:extLst>
                <a:ext uri="{FF2B5EF4-FFF2-40B4-BE49-F238E27FC236}">
                  <a16:creationId xmlns:a16="http://schemas.microsoft.com/office/drawing/2014/main" xmlns="" id="{35D95B19-FCA6-4294-B55B-EC72F04ECDCA}"/>
                </a:ext>
              </a:extLst>
            </p:cNvPr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562;p56">
              <a:extLst>
                <a:ext uri="{FF2B5EF4-FFF2-40B4-BE49-F238E27FC236}">
                  <a16:creationId xmlns:a16="http://schemas.microsoft.com/office/drawing/2014/main" xmlns="" id="{14C863E5-69C4-401F-A141-CEF2BE7C0693}"/>
                </a:ext>
              </a:extLst>
            </p:cNvPr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563;p56">
              <a:extLst>
                <a:ext uri="{FF2B5EF4-FFF2-40B4-BE49-F238E27FC236}">
                  <a16:creationId xmlns:a16="http://schemas.microsoft.com/office/drawing/2014/main" xmlns="" id="{267F9DDE-4C05-4741-9A63-3F48248DB0CF}"/>
                </a:ext>
              </a:extLst>
            </p:cNvPr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64;p56">
              <a:extLst>
                <a:ext uri="{FF2B5EF4-FFF2-40B4-BE49-F238E27FC236}">
                  <a16:creationId xmlns:a16="http://schemas.microsoft.com/office/drawing/2014/main" xmlns="" id="{CF3FBB79-8CCB-40B9-83A6-1C274DE76BAA}"/>
                </a:ext>
              </a:extLst>
            </p:cNvPr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65;p56">
              <a:extLst>
                <a:ext uri="{FF2B5EF4-FFF2-40B4-BE49-F238E27FC236}">
                  <a16:creationId xmlns:a16="http://schemas.microsoft.com/office/drawing/2014/main" xmlns="" id="{A1B8FA90-7AD2-4D5C-A417-CBAE3F5A597F}"/>
                </a:ext>
              </a:extLst>
            </p:cNvPr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66;p56">
              <a:extLst>
                <a:ext uri="{FF2B5EF4-FFF2-40B4-BE49-F238E27FC236}">
                  <a16:creationId xmlns:a16="http://schemas.microsoft.com/office/drawing/2014/main" xmlns="" id="{454B552B-C93D-41F0-9322-3895E62F2A1C}"/>
                </a:ext>
              </a:extLst>
            </p:cNvPr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67;p56">
              <a:extLst>
                <a:ext uri="{FF2B5EF4-FFF2-40B4-BE49-F238E27FC236}">
                  <a16:creationId xmlns:a16="http://schemas.microsoft.com/office/drawing/2014/main" xmlns="" id="{8AD3CEB2-5806-414C-AB87-3A8F15BDCB9F}"/>
                </a:ext>
              </a:extLst>
            </p:cNvPr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68;p56">
              <a:extLst>
                <a:ext uri="{FF2B5EF4-FFF2-40B4-BE49-F238E27FC236}">
                  <a16:creationId xmlns:a16="http://schemas.microsoft.com/office/drawing/2014/main" xmlns="" id="{39EA0BAA-17AF-44E6-88CD-76D2C625847E}"/>
                </a:ext>
              </a:extLst>
            </p:cNvPr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69;p56">
              <a:extLst>
                <a:ext uri="{FF2B5EF4-FFF2-40B4-BE49-F238E27FC236}">
                  <a16:creationId xmlns:a16="http://schemas.microsoft.com/office/drawing/2014/main" xmlns="" id="{A4DB7B23-FAE3-4DAF-90DE-73851D674F27}"/>
                </a:ext>
              </a:extLst>
            </p:cNvPr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70;p56">
              <a:extLst>
                <a:ext uri="{FF2B5EF4-FFF2-40B4-BE49-F238E27FC236}">
                  <a16:creationId xmlns:a16="http://schemas.microsoft.com/office/drawing/2014/main" xmlns="" id="{2145710B-DD8C-4A57-A17C-59EF00C4F757}"/>
                </a:ext>
              </a:extLst>
            </p:cNvPr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71;p56">
              <a:extLst>
                <a:ext uri="{FF2B5EF4-FFF2-40B4-BE49-F238E27FC236}">
                  <a16:creationId xmlns:a16="http://schemas.microsoft.com/office/drawing/2014/main" xmlns="" id="{693B6103-DB5A-4EF5-BE17-21587C5151B0}"/>
                </a:ext>
              </a:extLst>
            </p:cNvPr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572;p56">
              <a:extLst>
                <a:ext uri="{FF2B5EF4-FFF2-40B4-BE49-F238E27FC236}">
                  <a16:creationId xmlns:a16="http://schemas.microsoft.com/office/drawing/2014/main" xmlns="" id="{B49B93B8-C2C9-423F-AC6A-E341A2D9E979}"/>
                </a:ext>
              </a:extLst>
            </p:cNvPr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573;p56">
              <a:extLst>
                <a:ext uri="{FF2B5EF4-FFF2-40B4-BE49-F238E27FC236}">
                  <a16:creationId xmlns:a16="http://schemas.microsoft.com/office/drawing/2014/main" xmlns="" id="{10504C82-C60A-4BB0-BD0A-D65F85B9C0B0}"/>
                </a:ext>
              </a:extLst>
            </p:cNvPr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574;p56">
              <a:extLst>
                <a:ext uri="{FF2B5EF4-FFF2-40B4-BE49-F238E27FC236}">
                  <a16:creationId xmlns:a16="http://schemas.microsoft.com/office/drawing/2014/main" xmlns="" id="{7B72380C-8F77-450B-82EA-62C416833429}"/>
                </a:ext>
              </a:extLst>
            </p:cNvPr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575;p56">
              <a:extLst>
                <a:ext uri="{FF2B5EF4-FFF2-40B4-BE49-F238E27FC236}">
                  <a16:creationId xmlns:a16="http://schemas.microsoft.com/office/drawing/2014/main" xmlns="" id="{F0AF989E-39EA-4FA9-BE2D-D343542F6DFA}"/>
                </a:ext>
              </a:extLst>
            </p:cNvPr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576;p56">
              <a:extLst>
                <a:ext uri="{FF2B5EF4-FFF2-40B4-BE49-F238E27FC236}">
                  <a16:creationId xmlns:a16="http://schemas.microsoft.com/office/drawing/2014/main" xmlns="" id="{5FDB8F8B-1671-4ABC-A084-E7A103FF4E33}"/>
                </a:ext>
              </a:extLst>
            </p:cNvPr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577;p56">
              <a:extLst>
                <a:ext uri="{FF2B5EF4-FFF2-40B4-BE49-F238E27FC236}">
                  <a16:creationId xmlns:a16="http://schemas.microsoft.com/office/drawing/2014/main" xmlns="" id="{53FADB99-938D-4C74-BFA2-BE2E87633892}"/>
                </a:ext>
              </a:extLst>
            </p:cNvPr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578;p56">
              <a:extLst>
                <a:ext uri="{FF2B5EF4-FFF2-40B4-BE49-F238E27FC236}">
                  <a16:creationId xmlns:a16="http://schemas.microsoft.com/office/drawing/2014/main" xmlns="" id="{B1BDA12E-5442-4521-AF3B-CD14C02FB721}"/>
                </a:ext>
              </a:extLst>
            </p:cNvPr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579;p56">
              <a:extLst>
                <a:ext uri="{FF2B5EF4-FFF2-40B4-BE49-F238E27FC236}">
                  <a16:creationId xmlns:a16="http://schemas.microsoft.com/office/drawing/2014/main" xmlns="" id="{F5844D48-AA94-4C13-B689-60C9758556FC}"/>
                </a:ext>
              </a:extLst>
            </p:cNvPr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580;p56">
              <a:extLst>
                <a:ext uri="{FF2B5EF4-FFF2-40B4-BE49-F238E27FC236}">
                  <a16:creationId xmlns:a16="http://schemas.microsoft.com/office/drawing/2014/main" xmlns="" id="{2D74A398-0FD2-4655-8962-8AFF7D30027C}"/>
                </a:ext>
              </a:extLst>
            </p:cNvPr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581;p56">
              <a:extLst>
                <a:ext uri="{FF2B5EF4-FFF2-40B4-BE49-F238E27FC236}">
                  <a16:creationId xmlns:a16="http://schemas.microsoft.com/office/drawing/2014/main" xmlns="" id="{495D0D5A-D026-41BA-88F8-3C622E7558E8}"/>
                </a:ext>
              </a:extLst>
            </p:cNvPr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582;p56">
              <a:extLst>
                <a:ext uri="{FF2B5EF4-FFF2-40B4-BE49-F238E27FC236}">
                  <a16:creationId xmlns:a16="http://schemas.microsoft.com/office/drawing/2014/main" xmlns="" id="{F71DD2D9-BC87-452C-BE5D-B01E91AC5405}"/>
                </a:ext>
              </a:extLst>
            </p:cNvPr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583;p56">
              <a:extLst>
                <a:ext uri="{FF2B5EF4-FFF2-40B4-BE49-F238E27FC236}">
                  <a16:creationId xmlns:a16="http://schemas.microsoft.com/office/drawing/2014/main" xmlns="" id="{D5E34AC0-3989-412A-86F0-E74E621F3966}"/>
                </a:ext>
              </a:extLst>
            </p:cNvPr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584;p56">
              <a:extLst>
                <a:ext uri="{FF2B5EF4-FFF2-40B4-BE49-F238E27FC236}">
                  <a16:creationId xmlns:a16="http://schemas.microsoft.com/office/drawing/2014/main" xmlns="" id="{CDCB5AA5-90E2-4EA7-8C08-DA7367F0F8C3}"/>
                </a:ext>
              </a:extLst>
            </p:cNvPr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585;p56">
              <a:extLst>
                <a:ext uri="{FF2B5EF4-FFF2-40B4-BE49-F238E27FC236}">
                  <a16:creationId xmlns:a16="http://schemas.microsoft.com/office/drawing/2014/main" xmlns="" id="{E64DA974-C0A4-486B-9379-19124CBD6B45}"/>
                </a:ext>
              </a:extLst>
            </p:cNvPr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586;p56">
              <a:extLst>
                <a:ext uri="{FF2B5EF4-FFF2-40B4-BE49-F238E27FC236}">
                  <a16:creationId xmlns:a16="http://schemas.microsoft.com/office/drawing/2014/main" xmlns="" id="{6C396A3D-6EC7-4F47-9BB4-102F7CAF7F75}"/>
                </a:ext>
              </a:extLst>
            </p:cNvPr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587;p56">
              <a:extLst>
                <a:ext uri="{FF2B5EF4-FFF2-40B4-BE49-F238E27FC236}">
                  <a16:creationId xmlns:a16="http://schemas.microsoft.com/office/drawing/2014/main" xmlns="" id="{9B529D04-CCE7-43BA-A78E-94EC53CEF55D}"/>
                </a:ext>
              </a:extLst>
            </p:cNvPr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588;p56">
              <a:extLst>
                <a:ext uri="{FF2B5EF4-FFF2-40B4-BE49-F238E27FC236}">
                  <a16:creationId xmlns:a16="http://schemas.microsoft.com/office/drawing/2014/main" xmlns="" id="{5CF43B3C-F20A-40D0-95A6-4E9DE9A0791F}"/>
                </a:ext>
              </a:extLst>
            </p:cNvPr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589;p56">
              <a:extLst>
                <a:ext uri="{FF2B5EF4-FFF2-40B4-BE49-F238E27FC236}">
                  <a16:creationId xmlns:a16="http://schemas.microsoft.com/office/drawing/2014/main" xmlns="" id="{6AA7C5B5-E85B-40A9-9941-599459322615}"/>
                </a:ext>
              </a:extLst>
            </p:cNvPr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590;p56">
              <a:extLst>
                <a:ext uri="{FF2B5EF4-FFF2-40B4-BE49-F238E27FC236}">
                  <a16:creationId xmlns:a16="http://schemas.microsoft.com/office/drawing/2014/main" xmlns="" id="{C578C24F-0A46-4A72-8D8F-F17535174A08}"/>
                </a:ext>
              </a:extLst>
            </p:cNvPr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591;p56">
              <a:extLst>
                <a:ext uri="{FF2B5EF4-FFF2-40B4-BE49-F238E27FC236}">
                  <a16:creationId xmlns:a16="http://schemas.microsoft.com/office/drawing/2014/main" xmlns="" id="{3535B077-07C5-4D71-BAF6-7D33A3C4C091}"/>
                </a:ext>
              </a:extLst>
            </p:cNvPr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592;p56">
              <a:extLst>
                <a:ext uri="{FF2B5EF4-FFF2-40B4-BE49-F238E27FC236}">
                  <a16:creationId xmlns:a16="http://schemas.microsoft.com/office/drawing/2014/main" xmlns="" id="{92EBDC1A-CDC4-4E9A-B4DC-708EF0A0F340}"/>
                </a:ext>
              </a:extLst>
            </p:cNvPr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593;p56">
              <a:extLst>
                <a:ext uri="{FF2B5EF4-FFF2-40B4-BE49-F238E27FC236}">
                  <a16:creationId xmlns:a16="http://schemas.microsoft.com/office/drawing/2014/main" xmlns="" id="{C57AF683-6411-488B-92B9-1C0C59B81A69}"/>
                </a:ext>
              </a:extLst>
            </p:cNvPr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594;p56">
              <a:extLst>
                <a:ext uri="{FF2B5EF4-FFF2-40B4-BE49-F238E27FC236}">
                  <a16:creationId xmlns:a16="http://schemas.microsoft.com/office/drawing/2014/main" xmlns="" id="{AEDE9C13-B8CE-4845-9533-5E4D33993066}"/>
                </a:ext>
              </a:extLst>
            </p:cNvPr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595;p56">
              <a:extLst>
                <a:ext uri="{FF2B5EF4-FFF2-40B4-BE49-F238E27FC236}">
                  <a16:creationId xmlns:a16="http://schemas.microsoft.com/office/drawing/2014/main" xmlns="" id="{A805CB71-1794-4363-8297-D5D6268D92FD}"/>
                </a:ext>
              </a:extLst>
            </p:cNvPr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596;p56">
              <a:extLst>
                <a:ext uri="{FF2B5EF4-FFF2-40B4-BE49-F238E27FC236}">
                  <a16:creationId xmlns:a16="http://schemas.microsoft.com/office/drawing/2014/main" xmlns="" id="{444EA399-2843-4CC9-9C29-26BA27F16377}"/>
                </a:ext>
              </a:extLst>
            </p:cNvPr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61" name="Group 34"/>
          <p:cNvGraphicFramePr>
            <a:graphicFrameLocks noGrp="1"/>
          </p:cNvGraphicFramePr>
          <p:nvPr/>
        </p:nvGraphicFramePr>
        <p:xfrm>
          <a:off x="1532335" y="2124075"/>
          <a:ext cx="5943600" cy="760810"/>
        </p:xfrm>
        <a:graphic>
          <a:graphicData uri="http://schemas.openxmlformats.org/drawingml/2006/table">
            <a:tbl>
              <a:tblPr/>
              <a:tblGrid>
                <a:gridCol w="594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0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3 x (7 - 5) = 3 x 2 = 6     </a:t>
                      </a:r>
                    </a:p>
                  </a:txBody>
                  <a:tcPr marL="68580" marR="68580" marT="34295" marB="3429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2" name="Group 41"/>
          <p:cNvGraphicFramePr>
            <a:graphicFrameLocks noGrp="1"/>
          </p:cNvGraphicFramePr>
          <p:nvPr/>
        </p:nvGraphicFramePr>
        <p:xfrm>
          <a:off x="1532335" y="3470673"/>
          <a:ext cx="6354365" cy="553640"/>
        </p:xfrm>
        <a:graphic>
          <a:graphicData uri="http://schemas.openxmlformats.org/drawingml/2006/table">
            <a:tbl>
              <a:tblPr/>
              <a:tblGrid>
                <a:gridCol w="6354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3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3 x (7 - 5)      3 x 7 - 3 x 5 </a:t>
                      </a:r>
                    </a:p>
                  </a:txBody>
                  <a:tcPr marL="68580" marR="68580" marT="19313" marB="1931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3" name="Group 50"/>
          <p:cNvGraphicFramePr>
            <a:graphicFrameLocks noGrp="1"/>
          </p:cNvGraphicFramePr>
          <p:nvPr/>
        </p:nvGraphicFramePr>
        <p:xfrm>
          <a:off x="4367212" y="3531394"/>
          <a:ext cx="490538" cy="571500"/>
        </p:xfrm>
        <a:graphic>
          <a:graphicData uri="http://schemas.openxmlformats.org/drawingml/2006/table">
            <a:tbl>
              <a:tblPr/>
              <a:tblGrid>
                <a:gridCol w="490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= 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marL="68497" marR="68497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4" name="Text Box 9"/>
          <p:cNvSpPr txBox="1">
            <a:spLocks noChangeArrowheads="1"/>
          </p:cNvSpPr>
          <p:nvPr/>
        </p:nvSpPr>
        <p:spPr bwMode="auto">
          <a:xfrm>
            <a:off x="760012" y="472358"/>
            <a:ext cx="7200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700" u="sng" dirty="0" err="1">
                <a:solidFill>
                  <a:srgbClr val="002060"/>
                </a:solidFill>
              </a:rPr>
              <a:t>Ví</a:t>
            </a:r>
            <a:r>
              <a:rPr lang="en-US" altLang="en-US" sz="2700" u="sng" dirty="0">
                <a:solidFill>
                  <a:srgbClr val="002060"/>
                </a:solidFill>
              </a:rPr>
              <a:t> </a:t>
            </a:r>
            <a:r>
              <a:rPr lang="en-US" altLang="en-US" sz="2700" u="sng" dirty="0" err="1">
                <a:solidFill>
                  <a:srgbClr val="002060"/>
                </a:solidFill>
              </a:rPr>
              <a:t>dụ</a:t>
            </a:r>
            <a:r>
              <a:rPr lang="en-US" altLang="en-US" sz="2700" u="sng" dirty="0">
                <a:solidFill>
                  <a:srgbClr val="002060"/>
                </a:solidFill>
              </a:rPr>
              <a:t>:</a:t>
            </a:r>
            <a:r>
              <a:rPr lang="en-US" altLang="en-US" sz="2700" dirty="0">
                <a:solidFill>
                  <a:srgbClr val="002060"/>
                </a:solidFill>
              </a:rPr>
              <a:t> </a:t>
            </a:r>
            <a:r>
              <a:rPr lang="en-US" altLang="en-US" sz="2700" dirty="0" err="1">
                <a:solidFill>
                  <a:srgbClr val="002060"/>
                </a:solidFill>
              </a:rPr>
              <a:t>Tính</a:t>
            </a:r>
            <a:r>
              <a:rPr lang="en-US" altLang="en-US" sz="2700" dirty="0">
                <a:solidFill>
                  <a:srgbClr val="002060"/>
                </a:solidFill>
              </a:rPr>
              <a:t> </a:t>
            </a:r>
            <a:r>
              <a:rPr lang="en-US" altLang="en-US" sz="2700" dirty="0" err="1">
                <a:solidFill>
                  <a:srgbClr val="002060"/>
                </a:solidFill>
              </a:rPr>
              <a:t>và</a:t>
            </a:r>
            <a:r>
              <a:rPr lang="en-US" altLang="en-US" sz="2700" dirty="0">
                <a:solidFill>
                  <a:srgbClr val="002060"/>
                </a:solidFill>
              </a:rPr>
              <a:t> so </a:t>
            </a:r>
            <a:r>
              <a:rPr lang="en-US" altLang="en-US" sz="2700" dirty="0" err="1">
                <a:solidFill>
                  <a:srgbClr val="002060"/>
                </a:solidFill>
              </a:rPr>
              <a:t>sánh</a:t>
            </a:r>
            <a:r>
              <a:rPr lang="en-US" altLang="en-US" sz="2700" dirty="0">
                <a:solidFill>
                  <a:srgbClr val="002060"/>
                </a:solidFill>
              </a:rPr>
              <a:t> </a:t>
            </a:r>
            <a:r>
              <a:rPr lang="en-US" altLang="en-US" sz="2700" dirty="0" err="1">
                <a:solidFill>
                  <a:srgbClr val="002060"/>
                </a:solidFill>
              </a:rPr>
              <a:t>giá</a:t>
            </a:r>
            <a:r>
              <a:rPr lang="en-US" altLang="en-US" sz="2700" dirty="0">
                <a:solidFill>
                  <a:srgbClr val="002060"/>
                </a:solidFill>
              </a:rPr>
              <a:t> </a:t>
            </a:r>
            <a:r>
              <a:rPr lang="en-US" altLang="en-US" sz="2700" dirty="0" err="1">
                <a:solidFill>
                  <a:srgbClr val="002060"/>
                </a:solidFill>
              </a:rPr>
              <a:t>trị</a:t>
            </a:r>
            <a:r>
              <a:rPr lang="en-US" altLang="en-US" sz="2700" dirty="0">
                <a:solidFill>
                  <a:srgbClr val="002060"/>
                </a:solidFill>
              </a:rPr>
              <a:t> </a:t>
            </a:r>
            <a:r>
              <a:rPr lang="en-US" altLang="en-US" sz="2700" dirty="0" err="1">
                <a:solidFill>
                  <a:srgbClr val="002060"/>
                </a:solidFill>
              </a:rPr>
              <a:t>của</a:t>
            </a:r>
            <a:r>
              <a:rPr lang="en-US" altLang="en-US" sz="2700" dirty="0">
                <a:solidFill>
                  <a:srgbClr val="002060"/>
                </a:solidFill>
              </a:rPr>
              <a:t> </a:t>
            </a:r>
            <a:r>
              <a:rPr lang="en-US" altLang="en-US" sz="2700" dirty="0" err="1">
                <a:solidFill>
                  <a:srgbClr val="002060"/>
                </a:solidFill>
              </a:rPr>
              <a:t>hai</a:t>
            </a:r>
            <a:r>
              <a:rPr lang="en-US" altLang="en-US" sz="2700" dirty="0">
                <a:solidFill>
                  <a:srgbClr val="002060"/>
                </a:solidFill>
              </a:rPr>
              <a:t> </a:t>
            </a:r>
            <a:r>
              <a:rPr lang="en-US" altLang="en-US" sz="2700" dirty="0" err="1">
                <a:solidFill>
                  <a:srgbClr val="002060"/>
                </a:solidFill>
              </a:rPr>
              <a:t>biểu</a:t>
            </a:r>
            <a:r>
              <a:rPr lang="en-US" altLang="en-US" sz="2700" dirty="0">
                <a:solidFill>
                  <a:srgbClr val="002060"/>
                </a:solidFill>
              </a:rPr>
              <a:t> </a:t>
            </a:r>
            <a:r>
              <a:rPr lang="en-US" altLang="en-US" sz="2700" dirty="0" err="1">
                <a:solidFill>
                  <a:srgbClr val="002060"/>
                </a:solidFill>
              </a:rPr>
              <a:t>thức</a:t>
            </a:r>
            <a:r>
              <a:rPr lang="en-US" altLang="en-US" sz="2700" dirty="0">
                <a:solidFill>
                  <a:srgbClr val="002060"/>
                </a:solidFill>
              </a:rPr>
              <a:t>:</a:t>
            </a:r>
          </a:p>
        </p:txBody>
      </p:sp>
      <p:graphicFrame>
        <p:nvGraphicFramePr>
          <p:cNvPr id="266" name="Group 32"/>
          <p:cNvGraphicFramePr>
            <a:graphicFrameLocks noGrp="1"/>
          </p:cNvGraphicFramePr>
          <p:nvPr/>
        </p:nvGraphicFramePr>
        <p:xfrm>
          <a:off x="2028825" y="1423988"/>
          <a:ext cx="4514850" cy="571500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x (7 - 5) </a:t>
                      </a:r>
                      <a:r>
                        <a:rPr kumimoji="0" lang="en-US" sz="3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x 7 - 3 x 5  </a:t>
                      </a:r>
                    </a:p>
                  </a:txBody>
                  <a:tcPr marL="68580" marR="68580" marT="18239" marB="1823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7" name="Rectangle 266"/>
          <p:cNvSpPr>
            <a:spLocks noChangeArrowheads="1"/>
          </p:cNvSpPr>
          <p:nvPr/>
        </p:nvSpPr>
        <p:spPr bwMode="auto">
          <a:xfrm>
            <a:off x="2743200" y="2777729"/>
            <a:ext cx="461536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300">
                <a:solidFill>
                  <a:srgbClr val="003300"/>
                </a:solidFill>
                <a:cs typeface="Times New Roman" panose="02020603050405020304" pitchFamily="18" charset="0"/>
              </a:rPr>
              <a:t>3 x 7 - 3 x 5 = 21 – 15 = 6</a:t>
            </a:r>
          </a:p>
        </p:txBody>
      </p:sp>
    </p:spTree>
    <p:extLst>
      <p:ext uri="{BB962C8B-B14F-4D97-AF65-F5344CB8AC3E}">
        <p14:creationId xmlns:p14="http://schemas.microsoft.com/office/powerpoint/2010/main" val="29206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2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36;p52">
            <a:extLst>
              <a:ext uri="{FF2B5EF4-FFF2-40B4-BE49-F238E27FC236}">
                <a16:creationId xmlns:a16="http://schemas.microsoft.com/office/drawing/2014/main" xmlns="" id="{2AAADBD2-CBBE-4411-8E2A-F0814618249B}"/>
              </a:ext>
            </a:extLst>
          </p:cNvPr>
          <p:cNvGrpSpPr/>
          <p:nvPr/>
        </p:nvGrpSpPr>
        <p:grpSpPr>
          <a:xfrm>
            <a:off x="7455081" y="2145210"/>
            <a:ext cx="1775705" cy="2666994"/>
            <a:chOff x="6093502" y="731375"/>
            <a:chExt cx="2104606" cy="3691204"/>
          </a:xfrm>
        </p:grpSpPr>
        <p:sp>
          <p:nvSpPr>
            <p:cNvPr id="13" name="Google Shape;1237;p52">
              <a:extLst>
                <a:ext uri="{FF2B5EF4-FFF2-40B4-BE49-F238E27FC236}">
                  <a16:creationId xmlns:a16="http://schemas.microsoft.com/office/drawing/2014/main" xmlns="" id="{26569CE0-AE0F-4525-9166-8C66A3803C1F}"/>
                </a:ext>
              </a:extLst>
            </p:cNvPr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38;p52">
              <a:extLst>
                <a:ext uri="{FF2B5EF4-FFF2-40B4-BE49-F238E27FC236}">
                  <a16:creationId xmlns:a16="http://schemas.microsoft.com/office/drawing/2014/main" xmlns="" id="{63277C5D-A549-4C35-B702-ABE127C2D2FD}"/>
                </a:ext>
              </a:extLst>
            </p:cNvPr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39;p52">
              <a:extLst>
                <a:ext uri="{FF2B5EF4-FFF2-40B4-BE49-F238E27FC236}">
                  <a16:creationId xmlns:a16="http://schemas.microsoft.com/office/drawing/2014/main" xmlns="" id="{4B7BE6A3-9098-4DCD-9DBF-8E219440A485}"/>
                </a:ext>
              </a:extLst>
            </p:cNvPr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0;p52">
              <a:extLst>
                <a:ext uri="{FF2B5EF4-FFF2-40B4-BE49-F238E27FC236}">
                  <a16:creationId xmlns:a16="http://schemas.microsoft.com/office/drawing/2014/main" xmlns="" id="{1307F891-C57D-4BEB-BCDD-E115E4CF2F7A}"/>
                </a:ext>
              </a:extLst>
            </p:cNvPr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1;p52">
              <a:extLst>
                <a:ext uri="{FF2B5EF4-FFF2-40B4-BE49-F238E27FC236}">
                  <a16:creationId xmlns:a16="http://schemas.microsoft.com/office/drawing/2014/main" xmlns="" id="{DF8C3D0D-70B3-4A81-A1E9-11628823BEBE}"/>
                </a:ext>
              </a:extLst>
            </p:cNvPr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2;p52">
              <a:extLst>
                <a:ext uri="{FF2B5EF4-FFF2-40B4-BE49-F238E27FC236}">
                  <a16:creationId xmlns:a16="http://schemas.microsoft.com/office/drawing/2014/main" xmlns="" id="{3A1E9868-93D9-4BA2-A510-407E753EEB89}"/>
                </a:ext>
              </a:extLst>
            </p:cNvPr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3;p52">
              <a:extLst>
                <a:ext uri="{FF2B5EF4-FFF2-40B4-BE49-F238E27FC236}">
                  <a16:creationId xmlns:a16="http://schemas.microsoft.com/office/drawing/2014/main" xmlns="" id="{C95B3D03-8B01-4F56-AA18-E127B02D2326}"/>
                </a:ext>
              </a:extLst>
            </p:cNvPr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4;p52">
              <a:extLst>
                <a:ext uri="{FF2B5EF4-FFF2-40B4-BE49-F238E27FC236}">
                  <a16:creationId xmlns:a16="http://schemas.microsoft.com/office/drawing/2014/main" xmlns="" id="{7F0EE5FC-3BAF-44F4-951B-70C6B620B850}"/>
                </a:ext>
              </a:extLst>
            </p:cNvPr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5;p52">
              <a:extLst>
                <a:ext uri="{FF2B5EF4-FFF2-40B4-BE49-F238E27FC236}">
                  <a16:creationId xmlns:a16="http://schemas.microsoft.com/office/drawing/2014/main" xmlns="" id="{B1D0AC64-99ED-473E-A0C8-83BCFFE3D67C}"/>
                </a:ext>
              </a:extLst>
            </p:cNvPr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6;p52">
              <a:extLst>
                <a:ext uri="{FF2B5EF4-FFF2-40B4-BE49-F238E27FC236}">
                  <a16:creationId xmlns:a16="http://schemas.microsoft.com/office/drawing/2014/main" xmlns="" id="{686DD9B2-9EE8-4FA8-9ECB-B4E2430F3A65}"/>
                </a:ext>
              </a:extLst>
            </p:cNvPr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7;p52">
              <a:extLst>
                <a:ext uri="{FF2B5EF4-FFF2-40B4-BE49-F238E27FC236}">
                  <a16:creationId xmlns:a16="http://schemas.microsoft.com/office/drawing/2014/main" xmlns="" id="{7D7327D0-1E74-49CD-948F-BCBEA51F334C}"/>
                </a:ext>
              </a:extLst>
            </p:cNvPr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8;p52">
              <a:extLst>
                <a:ext uri="{FF2B5EF4-FFF2-40B4-BE49-F238E27FC236}">
                  <a16:creationId xmlns:a16="http://schemas.microsoft.com/office/drawing/2014/main" xmlns="" id="{0B974992-2DFB-42C1-B67E-0ABFB4E78629}"/>
                </a:ext>
              </a:extLst>
            </p:cNvPr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52">
              <a:extLst>
                <a:ext uri="{FF2B5EF4-FFF2-40B4-BE49-F238E27FC236}">
                  <a16:creationId xmlns:a16="http://schemas.microsoft.com/office/drawing/2014/main" xmlns="" id="{36277BDB-A469-489B-8D8E-62C808D5A57E}"/>
                </a:ext>
              </a:extLst>
            </p:cNvPr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0;p52">
              <a:extLst>
                <a:ext uri="{FF2B5EF4-FFF2-40B4-BE49-F238E27FC236}">
                  <a16:creationId xmlns:a16="http://schemas.microsoft.com/office/drawing/2014/main" xmlns="" id="{109693A5-F78C-48D7-B296-D76EC28FAB65}"/>
                </a:ext>
              </a:extLst>
            </p:cNvPr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1;p52">
              <a:extLst>
                <a:ext uri="{FF2B5EF4-FFF2-40B4-BE49-F238E27FC236}">
                  <a16:creationId xmlns:a16="http://schemas.microsoft.com/office/drawing/2014/main" xmlns="" id="{28F05F1F-15E7-408B-9EE7-8302FFD5804A}"/>
                </a:ext>
              </a:extLst>
            </p:cNvPr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2;p52">
              <a:extLst>
                <a:ext uri="{FF2B5EF4-FFF2-40B4-BE49-F238E27FC236}">
                  <a16:creationId xmlns:a16="http://schemas.microsoft.com/office/drawing/2014/main" xmlns="" id="{16D46A0C-06C1-4FC2-A7EA-C71EE3D750B5}"/>
                </a:ext>
              </a:extLst>
            </p:cNvPr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3;p52">
              <a:extLst>
                <a:ext uri="{FF2B5EF4-FFF2-40B4-BE49-F238E27FC236}">
                  <a16:creationId xmlns:a16="http://schemas.microsoft.com/office/drawing/2014/main" xmlns="" id="{AD40B07C-2DBF-4DAA-9563-B9C4D4E3B6F7}"/>
                </a:ext>
              </a:extLst>
            </p:cNvPr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54;p52">
              <a:extLst>
                <a:ext uri="{FF2B5EF4-FFF2-40B4-BE49-F238E27FC236}">
                  <a16:creationId xmlns:a16="http://schemas.microsoft.com/office/drawing/2014/main" xmlns="" id="{8E22E593-FFEF-4182-8A31-32F784C1B44A}"/>
                </a:ext>
              </a:extLst>
            </p:cNvPr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55;p52">
              <a:extLst>
                <a:ext uri="{FF2B5EF4-FFF2-40B4-BE49-F238E27FC236}">
                  <a16:creationId xmlns:a16="http://schemas.microsoft.com/office/drawing/2014/main" xmlns="" id="{0F7B63A3-C26A-4D02-8A96-02A830280A26}"/>
                </a:ext>
              </a:extLst>
            </p:cNvPr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56;p52">
              <a:extLst>
                <a:ext uri="{FF2B5EF4-FFF2-40B4-BE49-F238E27FC236}">
                  <a16:creationId xmlns:a16="http://schemas.microsoft.com/office/drawing/2014/main" xmlns="" id="{827A0640-D456-4B75-B053-65296212B44E}"/>
                </a:ext>
              </a:extLst>
            </p:cNvPr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57;p52">
              <a:extLst>
                <a:ext uri="{FF2B5EF4-FFF2-40B4-BE49-F238E27FC236}">
                  <a16:creationId xmlns:a16="http://schemas.microsoft.com/office/drawing/2014/main" xmlns="" id="{3DF03619-6BB4-4986-8847-4EF7B24BC352}"/>
                </a:ext>
              </a:extLst>
            </p:cNvPr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58;p52">
              <a:extLst>
                <a:ext uri="{FF2B5EF4-FFF2-40B4-BE49-F238E27FC236}">
                  <a16:creationId xmlns:a16="http://schemas.microsoft.com/office/drawing/2014/main" xmlns="" id="{F19EA7C7-6189-4BF3-950E-9ECF78564730}"/>
                </a:ext>
              </a:extLst>
            </p:cNvPr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59;p52">
              <a:extLst>
                <a:ext uri="{FF2B5EF4-FFF2-40B4-BE49-F238E27FC236}">
                  <a16:creationId xmlns:a16="http://schemas.microsoft.com/office/drawing/2014/main" xmlns="" id="{F4C0371E-3E88-4400-B725-C4E109D26F58}"/>
                </a:ext>
              </a:extLst>
            </p:cNvPr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0;p52">
              <a:extLst>
                <a:ext uri="{FF2B5EF4-FFF2-40B4-BE49-F238E27FC236}">
                  <a16:creationId xmlns:a16="http://schemas.microsoft.com/office/drawing/2014/main" xmlns="" id="{ACF793AA-3886-4BED-AAD8-8877987B376C}"/>
                </a:ext>
              </a:extLst>
            </p:cNvPr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1;p52">
              <a:extLst>
                <a:ext uri="{FF2B5EF4-FFF2-40B4-BE49-F238E27FC236}">
                  <a16:creationId xmlns:a16="http://schemas.microsoft.com/office/drawing/2014/main" xmlns="" id="{FF7A2B63-9FC0-46ED-81F3-3807223F77A5}"/>
                </a:ext>
              </a:extLst>
            </p:cNvPr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2;p52">
              <a:extLst>
                <a:ext uri="{FF2B5EF4-FFF2-40B4-BE49-F238E27FC236}">
                  <a16:creationId xmlns:a16="http://schemas.microsoft.com/office/drawing/2014/main" xmlns="" id="{8780A982-AF90-432B-8E98-0759D7A9585B}"/>
                </a:ext>
              </a:extLst>
            </p:cNvPr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63;p52">
              <a:extLst>
                <a:ext uri="{FF2B5EF4-FFF2-40B4-BE49-F238E27FC236}">
                  <a16:creationId xmlns:a16="http://schemas.microsoft.com/office/drawing/2014/main" xmlns="" id="{F722B903-ABCD-4B60-BDF5-B5DAE5235477}"/>
                </a:ext>
              </a:extLst>
            </p:cNvPr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64;p52">
              <a:extLst>
                <a:ext uri="{FF2B5EF4-FFF2-40B4-BE49-F238E27FC236}">
                  <a16:creationId xmlns:a16="http://schemas.microsoft.com/office/drawing/2014/main" xmlns="" id="{0B314E6E-28E5-459F-BB44-9652BF90659F}"/>
                </a:ext>
              </a:extLst>
            </p:cNvPr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65;p52">
              <a:extLst>
                <a:ext uri="{FF2B5EF4-FFF2-40B4-BE49-F238E27FC236}">
                  <a16:creationId xmlns:a16="http://schemas.microsoft.com/office/drawing/2014/main" xmlns="" id="{2BDF9CC9-5D68-4918-8018-AC0A48EED318}"/>
                </a:ext>
              </a:extLst>
            </p:cNvPr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66;p52">
              <a:extLst>
                <a:ext uri="{FF2B5EF4-FFF2-40B4-BE49-F238E27FC236}">
                  <a16:creationId xmlns:a16="http://schemas.microsoft.com/office/drawing/2014/main" xmlns="" id="{8B4B7449-46F1-459C-B8A8-9C2CFE9572A0}"/>
                </a:ext>
              </a:extLst>
            </p:cNvPr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67;p52">
              <a:extLst>
                <a:ext uri="{FF2B5EF4-FFF2-40B4-BE49-F238E27FC236}">
                  <a16:creationId xmlns:a16="http://schemas.microsoft.com/office/drawing/2014/main" xmlns="" id="{DE236FC0-5930-4AA6-85F2-47FCE990A794}"/>
                </a:ext>
              </a:extLst>
            </p:cNvPr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68;p52">
              <a:extLst>
                <a:ext uri="{FF2B5EF4-FFF2-40B4-BE49-F238E27FC236}">
                  <a16:creationId xmlns:a16="http://schemas.microsoft.com/office/drawing/2014/main" xmlns="" id="{DE5FD020-A3EB-446F-A67B-8379C7457230}"/>
                </a:ext>
              </a:extLst>
            </p:cNvPr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69;p52">
              <a:extLst>
                <a:ext uri="{FF2B5EF4-FFF2-40B4-BE49-F238E27FC236}">
                  <a16:creationId xmlns:a16="http://schemas.microsoft.com/office/drawing/2014/main" xmlns="" id="{9ACBB851-D8DF-41B6-8A52-1E52D15F1618}"/>
                </a:ext>
              </a:extLst>
            </p:cNvPr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0;p52">
              <a:extLst>
                <a:ext uri="{FF2B5EF4-FFF2-40B4-BE49-F238E27FC236}">
                  <a16:creationId xmlns:a16="http://schemas.microsoft.com/office/drawing/2014/main" xmlns="" id="{A06BEF65-2414-415E-BFDD-305DEE33E605}"/>
                </a:ext>
              </a:extLst>
            </p:cNvPr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1;p52">
              <a:extLst>
                <a:ext uri="{FF2B5EF4-FFF2-40B4-BE49-F238E27FC236}">
                  <a16:creationId xmlns:a16="http://schemas.microsoft.com/office/drawing/2014/main" xmlns="" id="{2534BD05-7D76-4B9A-A1FD-41835B0AD082}"/>
                </a:ext>
              </a:extLst>
            </p:cNvPr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72;p52">
              <a:extLst>
                <a:ext uri="{FF2B5EF4-FFF2-40B4-BE49-F238E27FC236}">
                  <a16:creationId xmlns:a16="http://schemas.microsoft.com/office/drawing/2014/main" xmlns="" id="{05FE99BD-CC65-446F-A05D-2E40F8DA3010}"/>
                </a:ext>
              </a:extLst>
            </p:cNvPr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73;p52">
              <a:extLst>
                <a:ext uri="{FF2B5EF4-FFF2-40B4-BE49-F238E27FC236}">
                  <a16:creationId xmlns:a16="http://schemas.microsoft.com/office/drawing/2014/main" xmlns="" id="{EE9D4D33-7294-448B-927A-03EE831B0E74}"/>
                </a:ext>
              </a:extLst>
            </p:cNvPr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74;p52">
              <a:extLst>
                <a:ext uri="{FF2B5EF4-FFF2-40B4-BE49-F238E27FC236}">
                  <a16:creationId xmlns:a16="http://schemas.microsoft.com/office/drawing/2014/main" xmlns="" id="{EBDCEBED-E483-43D6-90DF-9F1F788C2B25}"/>
                </a:ext>
              </a:extLst>
            </p:cNvPr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75;p52">
              <a:extLst>
                <a:ext uri="{FF2B5EF4-FFF2-40B4-BE49-F238E27FC236}">
                  <a16:creationId xmlns:a16="http://schemas.microsoft.com/office/drawing/2014/main" xmlns="" id="{965C9B55-8EEF-4F1B-9033-75F3348A619C}"/>
                </a:ext>
              </a:extLst>
            </p:cNvPr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76;p52">
              <a:extLst>
                <a:ext uri="{FF2B5EF4-FFF2-40B4-BE49-F238E27FC236}">
                  <a16:creationId xmlns:a16="http://schemas.microsoft.com/office/drawing/2014/main" xmlns="" id="{7E013E2A-EEB9-4A60-9BA5-AAFBC5A4F9A9}"/>
                </a:ext>
              </a:extLst>
            </p:cNvPr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77;p52">
              <a:extLst>
                <a:ext uri="{FF2B5EF4-FFF2-40B4-BE49-F238E27FC236}">
                  <a16:creationId xmlns:a16="http://schemas.microsoft.com/office/drawing/2014/main" xmlns="" id="{70C0C470-E341-4CBF-90DA-594920731257}"/>
                </a:ext>
              </a:extLst>
            </p:cNvPr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78;p52">
              <a:extLst>
                <a:ext uri="{FF2B5EF4-FFF2-40B4-BE49-F238E27FC236}">
                  <a16:creationId xmlns:a16="http://schemas.microsoft.com/office/drawing/2014/main" xmlns="" id="{FDB4143B-14F6-4873-84E7-737F14E13C3E}"/>
                </a:ext>
              </a:extLst>
            </p:cNvPr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79;p52">
              <a:extLst>
                <a:ext uri="{FF2B5EF4-FFF2-40B4-BE49-F238E27FC236}">
                  <a16:creationId xmlns:a16="http://schemas.microsoft.com/office/drawing/2014/main" xmlns="" id="{1B45C1B6-31C1-424F-B8AA-D1C59EC9B633}"/>
                </a:ext>
              </a:extLst>
            </p:cNvPr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0;p52">
              <a:extLst>
                <a:ext uri="{FF2B5EF4-FFF2-40B4-BE49-F238E27FC236}">
                  <a16:creationId xmlns:a16="http://schemas.microsoft.com/office/drawing/2014/main" xmlns="" id="{FD5C40D5-1952-4349-AE04-85896150B6B6}"/>
                </a:ext>
              </a:extLst>
            </p:cNvPr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1;p52">
              <a:extLst>
                <a:ext uri="{FF2B5EF4-FFF2-40B4-BE49-F238E27FC236}">
                  <a16:creationId xmlns:a16="http://schemas.microsoft.com/office/drawing/2014/main" xmlns="" id="{86F0EC8B-5671-42F0-AE3C-9A62AD6BE988}"/>
                </a:ext>
              </a:extLst>
            </p:cNvPr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2;p52">
              <a:extLst>
                <a:ext uri="{FF2B5EF4-FFF2-40B4-BE49-F238E27FC236}">
                  <a16:creationId xmlns:a16="http://schemas.microsoft.com/office/drawing/2014/main" xmlns="" id="{A7B986DE-83E5-43E9-9465-72D072F3EF33}"/>
                </a:ext>
              </a:extLst>
            </p:cNvPr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3;p52">
              <a:extLst>
                <a:ext uri="{FF2B5EF4-FFF2-40B4-BE49-F238E27FC236}">
                  <a16:creationId xmlns:a16="http://schemas.microsoft.com/office/drawing/2014/main" xmlns="" id="{147E6FBF-6F61-4A07-8029-3AD3223E600F}"/>
                </a:ext>
              </a:extLst>
            </p:cNvPr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84;p52">
              <a:extLst>
                <a:ext uri="{FF2B5EF4-FFF2-40B4-BE49-F238E27FC236}">
                  <a16:creationId xmlns:a16="http://schemas.microsoft.com/office/drawing/2014/main" xmlns="" id="{BC53A1A9-72D1-4737-8D02-FE63FC7495B0}"/>
                </a:ext>
              </a:extLst>
            </p:cNvPr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85;p52">
              <a:extLst>
                <a:ext uri="{FF2B5EF4-FFF2-40B4-BE49-F238E27FC236}">
                  <a16:creationId xmlns:a16="http://schemas.microsoft.com/office/drawing/2014/main" xmlns="" id="{1FCBEFF9-7D8C-4EDA-AB8A-F47918B7F848}"/>
                </a:ext>
              </a:extLst>
            </p:cNvPr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86;p52">
              <a:extLst>
                <a:ext uri="{FF2B5EF4-FFF2-40B4-BE49-F238E27FC236}">
                  <a16:creationId xmlns:a16="http://schemas.microsoft.com/office/drawing/2014/main" xmlns="" id="{D863853C-A735-437E-BE23-4B3EBD3B95A6}"/>
                </a:ext>
              </a:extLst>
            </p:cNvPr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87;p52">
              <a:extLst>
                <a:ext uri="{FF2B5EF4-FFF2-40B4-BE49-F238E27FC236}">
                  <a16:creationId xmlns:a16="http://schemas.microsoft.com/office/drawing/2014/main" xmlns="" id="{EBA86031-3414-4328-BC2A-AFD871F1970A}"/>
                </a:ext>
              </a:extLst>
            </p:cNvPr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88;p52">
              <a:extLst>
                <a:ext uri="{FF2B5EF4-FFF2-40B4-BE49-F238E27FC236}">
                  <a16:creationId xmlns:a16="http://schemas.microsoft.com/office/drawing/2014/main" xmlns="" id="{07F63508-C889-4E46-B9CB-1EC8501095D3}"/>
                </a:ext>
              </a:extLst>
            </p:cNvPr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89;p52">
              <a:extLst>
                <a:ext uri="{FF2B5EF4-FFF2-40B4-BE49-F238E27FC236}">
                  <a16:creationId xmlns:a16="http://schemas.microsoft.com/office/drawing/2014/main" xmlns="" id="{2514A991-9DC9-48EE-8F7F-DBB65C593BCC}"/>
                </a:ext>
              </a:extLst>
            </p:cNvPr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0;p52">
              <a:extLst>
                <a:ext uri="{FF2B5EF4-FFF2-40B4-BE49-F238E27FC236}">
                  <a16:creationId xmlns:a16="http://schemas.microsoft.com/office/drawing/2014/main" xmlns="" id="{8680D89F-F40A-439B-8601-D6D4D8A7DB47}"/>
                </a:ext>
              </a:extLst>
            </p:cNvPr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1;p52">
              <a:extLst>
                <a:ext uri="{FF2B5EF4-FFF2-40B4-BE49-F238E27FC236}">
                  <a16:creationId xmlns:a16="http://schemas.microsoft.com/office/drawing/2014/main" xmlns="" id="{15ADA3D3-D6CA-44ED-8D30-423F15919683}"/>
                </a:ext>
              </a:extLst>
            </p:cNvPr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92;p52">
              <a:extLst>
                <a:ext uri="{FF2B5EF4-FFF2-40B4-BE49-F238E27FC236}">
                  <a16:creationId xmlns:a16="http://schemas.microsoft.com/office/drawing/2014/main" xmlns="" id="{D7E9901E-1707-4298-B4CF-69B68CB99235}"/>
                </a:ext>
              </a:extLst>
            </p:cNvPr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93;p52">
              <a:extLst>
                <a:ext uri="{FF2B5EF4-FFF2-40B4-BE49-F238E27FC236}">
                  <a16:creationId xmlns:a16="http://schemas.microsoft.com/office/drawing/2014/main" xmlns="" id="{5FFA1EA2-43C8-44E8-A942-8036A972E02E}"/>
                </a:ext>
              </a:extLst>
            </p:cNvPr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94;p52">
              <a:extLst>
                <a:ext uri="{FF2B5EF4-FFF2-40B4-BE49-F238E27FC236}">
                  <a16:creationId xmlns:a16="http://schemas.microsoft.com/office/drawing/2014/main" xmlns="" id="{851871AB-09C0-4310-BEF4-DC3AF6D9DFAC}"/>
                </a:ext>
              </a:extLst>
            </p:cNvPr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95;p52">
              <a:extLst>
                <a:ext uri="{FF2B5EF4-FFF2-40B4-BE49-F238E27FC236}">
                  <a16:creationId xmlns:a16="http://schemas.microsoft.com/office/drawing/2014/main" xmlns="" id="{6302978C-9447-48D2-8F76-E4CC1FA1554A}"/>
                </a:ext>
              </a:extLst>
            </p:cNvPr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96;p52">
              <a:extLst>
                <a:ext uri="{FF2B5EF4-FFF2-40B4-BE49-F238E27FC236}">
                  <a16:creationId xmlns:a16="http://schemas.microsoft.com/office/drawing/2014/main" xmlns="" id="{E135B581-1267-4CA1-8209-0524E3800F5C}"/>
                </a:ext>
              </a:extLst>
            </p:cNvPr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97;p52">
              <a:extLst>
                <a:ext uri="{FF2B5EF4-FFF2-40B4-BE49-F238E27FC236}">
                  <a16:creationId xmlns:a16="http://schemas.microsoft.com/office/drawing/2014/main" xmlns="" id="{E5910280-070E-49C8-AC65-960016E8E72B}"/>
                </a:ext>
              </a:extLst>
            </p:cNvPr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98;p52">
              <a:extLst>
                <a:ext uri="{FF2B5EF4-FFF2-40B4-BE49-F238E27FC236}">
                  <a16:creationId xmlns:a16="http://schemas.microsoft.com/office/drawing/2014/main" xmlns="" id="{5AA318FA-46C9-413D-B618-8CB562EDF9A4}"/>
                </a:ext>
              </a:extLst>
            </p:cNvPr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99;p52">
              <a:extLst>
                <a:ext uri="{FF2B5EF4-FFF2-40B4-BE49-F238E27FC236}">
                  <a16:creationId xmlns:a16="http://schemas.microsoft.com/office/drawing/2014/main" xmlns="" id="{D9C03E61-9A5D-4411-B177-6873F9D1AE87}"/>
                </a:ext>
              </a:extLst>
            </p:cNvPr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0;p52">
              <a:extLst>
                <a:ext uri="{FF2B5EF4-FFF2-40B4-BE49-F238E27FC236}">
                  <a16:creationId xmlns:a16="http://schemas.microsoft.com/office/drawing/2014/main" xmlns="" id="{E0E5E0E4-56D7-4CC1-8060-D264862E24AE}"/>
                </a:ext>
              </a:extLst>
            </p:cNvPr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1;p52">
              <a:extLst>
                <a:ext uri="{FF2B5EF4-FFF2-40B4-BE49-F238E27FC236}">
                  <a16:creationId xmlns:a16="http://schemas.microsoft.com/office/drawing/2014/main" xmlns="" id="{1FF8B64F-0867-416A-A766-F94287286533}"/>
                </a:ext>
              </a:extLst>
            </p:cNvPr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2;p52">
              <a:extLst>
                <a:ext uri="{FF2B5EF4-FFF2-40B4-BE49-F238E27FC236}">
                  <a16:creationId xmlns:a16="http://schemas.microsoft.com/office/drawing/2014/main" xmlns="" id="{A9E7F2D4-C3A9-4AEF-AFAF-33B3DB36A1C6}"/>
                </a:ext>
              </a:extLst>
            </p:cNvPr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03;p52">
              <a:extLst>
                <a:ext uri="{FF2B5EF4-FFF2-40B4-BE49-F238E27FC236}">
                  <a16:creationId xmlns:a16="http://schemas.microsoft.com/office/drawing/2014/main" xmlns="" id="{AD7ABA90-929D-4ECE-BF30-4668B585C651}"/>
                </a:ext>
              </a:extLst>
            </p:cNvPr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04;p52">
              <a:extLst>
                <a:ext uri="{FF2B5EF4-FFF2-40B4-BE49-F238E27FC236}">
                  <a16:creationId xmlns:a16="http://schemas.microsoft.com/office/drawing/2014/main" xmlns="" id="{42D181A2-0CA3-4DC1-B39D-286BAC0066FB}"/>
                </a:ext>
              </a:extLst>
            </p:cNvPr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05;p52">
              <a:extLst>
                <a:ext uri="{FF2B5EF4-FFF2-40B4-BE49-F238E27FC236}">
                  <a16:creationId xmlns:a16="http://schemas.microsoft.com/office/drawing/2014/main" xmlns="" id="{AD300A9D-F813-4B1F-B908-7FC776B4C683}"/>
                </a:ext>
              </a:extLst>
            </p:cNvPr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06;p52">
              <a:extLst>
                <a:ext uri="{FF2B5EF4-FFF2-40B4-BE49-F238E27FC236}">
                  <a16:creationId xmlns:a16="http://schemas.microsoft.com/office/drawing/2014/main" xmlns="" id="{E0218353-5B0D-43D2-825B-94FD88B4E443}"/>
                </a:ext>
              </a:extLst>
            </p:cNvPr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07;p52">
              <a:extLst>
                <a:ext uri="{FF2B5EF4-FFF2-40B4-BE49-F238E27FC236}">
                  <a16:creationId xmlns:a16="http://schemas.microsoft.com/office/drawing/2014/main" xmlns="" id="{93E8F860-DC14-4167-9189-836970E3A4F1}"/>
                </a:ext>
              </a:extLst>
            </p:cNvPr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08;p52">
              <a:extLst>
                <a:ext uri="{FF2B5EF4-FFF2-40B4-BE49-F238E27FC236}">
                  <a16:creationId xmlns:a16="http://schemas.microsoft.com/office/drawing/2014/main" xmlns="" id="{FB6B9CB9-47CB-46B8-9BC8-D936009EF91D}"/>
                </a:ext>
              </a:extLst>
            </p:cNvPr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09;p52">
              <a:extLst>
                <a:ext uri="{FF2B5EF4-FFF2-40B4-BE49-F238E27FC236}">
                  <a16:creationId xmlns:a16="http://schemas.microsoft.com/office/drawing/2014/main" xmlns="" id="{C0C33ACD-2B0D-4F0F-855F-BE85899E95CF}"/>
                </a:ext>
              </a:extLst>
            </p:cNvPr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10;p52">
              <a:extLst>
                <a:ext uri="{FF2B5EF4-FFF2-40B4-BE49-F238E27FC236}">
                  <a16:creationId xmlns:a16="http://schemas.microsoft.com/office/drawing/2014/main" xmlns="" id="{03FC436B-6FD3-426C-9DAC-81E9683F0914}"/>
                </a:ext>
              </a:extLst>
            </p:cNvPr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11;p52">
              <a:extLst>
                <a:ext uri="{FF2B5EF4-FFF2-40B4-BE49-F238E27FC236}">
                  <a16:creationId xmlns:a16="http://schemas.microsoft.com/office/drawing/2014/main" xmlns="" id="{C6F36045-2529-44C4-89F0-93FC494CA8EE}"/>
                </a:ext>
              </a:extLst>
            </p:cNvPr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12;p52">
              <a:extLst>
                <a:ext uri="{FF2B5EF4-FFF2-40B4-BE49-F238E27FC236}">
                  <a16:creationId xmlns:a16="http://schemas.microsoft.com/office/drawing/2014/main" xmlns="" id="{19260453-EF72-45D6-B372-F7CAAED46527}"/>
                </a:ext>
              </a:extLst>
            </p:cNvPr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13;p52">
              <a:extLst>
                <a:ext uri="{FF2B5EF4-FFF2-40B4-BE49-F238E27FC236}">
                  <a16:creationId xmlns:a16="http://schemas.microsoft.com/office/drawing/2014/main" xmlns="" id="{579B8522-6E6E-4D44-8117-928EE04C7DC3}"/>
                </a:ext>
              </a:extLst>
            </p:cNvPr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14;p52">
              <a:extLst>
                <a:ext uri="{FF2B5EF4-FFF2-40B4-BE49-F238E27FC236}">
                  <a16:creationId xmlns:a16="http://schemas.microsoft.com/office/drawing/2014/main" xmlns="" id="{68771C8E-B7CD-4EC9-B719-953B5DDF76AA}"/>
                </a:ext>
              </a:extLst>
            </p:cNvPr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15;p52">
              <a:extLst>
                <a:ext uri="{FF2B5EF4-FFF2-40B4-BE49-F238E27FC236}">
                  <a16:creationId xmlns:a16="http://schemas.microsoft.com/office/drawing/2014/main" xmlns="" id="{F69AB5F9-770E-469A-BF7E-C090CFE15958}"/>
                </a:ext>
              </a:extLst>
            </p:cNvPr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16;p52">
              <a:extLst>
                <a:ext uri="{FF2B5EF4-FFF2-40B4-BE49-F238E27FC236}">
                  <a16:creationId xmlns:a16="http://schemas.microsoft.com/office/drawing/2014/main" xmlns="" id="{8F0B9CB9-993F-43FD-9147-CF135F9138F4}"/>
                </a:ext>
              </a:extLst>
            </p:cNvPr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17;p52">
              <a:extLst>
                <a:ext uri="{FF2B5EF4-FFF2-40B4-BE49-F238E27FC236}">
                  <a16:creationId xmlns:a16="http://schemas.microsoft.com/office/drawing/2014/main" xmlns="" id="{2C7ADF84-E802-48D8-980B-8219774C730C}"/>
                </a:ext>
              </a:extLst>
            </p:cNvPr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18;p52">
              <a:extLst>
                <a:ext uri="{FF2B5EF4-FFF2-40B4-BE49-F238E27FC236}">
                  <a16:creationId xmlns:a16="http://schemas.microsoft.com/office/drawing/2014/main" xmlns="" id="{B9C3ACEC-F2F3-4B80-A07E-862B12E9715B}"/>
                </a:ext>
              </a:extLst>
            </p:cNvPr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19;p52">
              <a:extLst>
                <a:ext uri="{FF2B5EF4-FFF2-40B4-BE49-F238E27FC236}">
                  <a16:creationId xmlns:a16="http://schemas.microsoft.com/office/drawing/2014/main" xmlns="" id="{F9049496-32CE-45D7-9C4D-458C01B132CA}"/>
                </a:ext>
              </a:extLst>
            </p:cNvPr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20;p52">
              <a:extLst>
                <a:ext uri="{FF2B5EF4-FFF2-40B4-BE49-F238E27FC236}">
                  <a16:creationId xmlns:a16="http://schemas.microsoft.com/office/drawing/2014/main" xmlns="" id="{0FF49D8E-DB8E-4148-A589-9E95F61CD657}"/>
                </a:ext>
              </a:extLst>
            </p:cNvPr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21;p52">
              <a:extLst>
                <a:ext uri="{FF2B5EF4-FFF2-40B4-BE49-F238E27FC236}">
                  <a16:creationId xmlns:a16="http://schemas.microsoft.com/office/drawing/2014/main" xmlns="" id="{CE7D771E-2CA6-41C0-B8CE-CD7AE0CA7A50}"/>
                </a:ext>
              </a:extLst>
            </p:cNvPr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22;p52">
              <a:extLst>
                <a:ext uri="{FF2B5EF4-FFF2-40B4-BE49-F238E27FC236}">
                  <a16:creationId xmlns:a16="http://schemas.microsoft.com/office/drawing/2014/main" xmlns="" id="{5D95AC9D-4A20-4570-A58B-E70126381ED0}"/>
                </a:ext>
              </a:extLst>
            </p:cNvPr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23;p52">
              <a:extLst>
                <a:ext uri="{FF2B5EF4-FFF2-40B4-BE49-F238E27FC236}">
                  <a16:creationId xmlns:a16="http://schemas.microsoft.com/office/drawing/2014/main" xmlns="" id="{5F1FC0DC-2E23-4F73-91B3-D3DB4652FE34}"/>
                </a:ext>
              </a:extLst>
            </p:cNvPr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24;p52">
              <a:extLst>
                <a:ext uri="{FF2B5EF4-FFF2-40B4-BE49-F238E27FC236}">
                  <a16:creationId xmlns:a16="http://schemas.microsoft.com/office/drawing/2014/main" xmlns="" id="{5208B62D-8797-4FC9-A5E4-FAB164B8FBDE}"/>
                </a:ext>
              </a:extLst>
            </p:cNvPr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25;p52">
              <a:extLst>
                <a:ext uri="{FF2B5EF4-FFF2-40B4-BE49-F238E27FC236}">
                  <a16:creationId xmlns:a16="http://schemas.microsoft.com/office/drawing/2014/main" xmlns="" id="{9F99B67B-B14C-480A-9086-9F8411E32F8F}"/>
                </a:ext>
              </a:extLst>
            </p:cNvPr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26;p52">
              <a:extLst>
                <a:ext uri="{FF2B5EF4-FFF2-40B4-BE49-F238E27FC236}">
                  <a16:creationId xmlns:a16="http://schemas.microsoft.com/office/drawing/2014/main" xmlns="" id="{F3D9B31B-EA63-4224-8FC9-928D0C0ED00A}"/>
                </a:ext>
              </a:extLst>
            </p:cNvPr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27;p52">
              <a:extLst>
                <a:ext uri="{FF2B5EF4-FFF2-40B4-BE49-F238E27FC236}">
                  <a16:creationId xmlns:a16="http://schemas.microsoft.com/office/drawing/2014/main" xmlns="" id="{E4CA0EF2-0D70-4524-905B-D5B997901562}"/>
                </a:ext>
              </a:extLst>
            </p:cNvPr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28;p52">
              <a:extLst>
                <a:ext uri="{FF2B5EF4-FFF2-40B4-BE49-F238E27FC236}">
                  <a16:creationId xmlns:a16="http://schemas.microsoft.com/office/drawing/2014/main" xmlns="" id="{AE8996FD-4BC0-46C6-A950-A564695E9840}"/>
                </a:ext>
              </a:extLst>
            </p:cNvPr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29;p52">
              <a:extLst>
                <a:ext uri="{FF2B5EF4-FFF2-40B4-BE49-F238E27FC236}">
                  <a16:creationId xmlns:a16="http://schemas.microsoft.com/office/drawing/2014/main" xmlns="" id="{14A2BB48-8648-49D2-A797-A0DED2643B1A}"/>
                </a:ext>
              </a:extLst>
            </p:cNvPr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30;p52">
              <a:extLst>
                <a:ext uri="{FF2B5EF4-FFF2-40B4-BE49-F238E27FC236}">
                  <a16:creationId xmlns:a16="http://schemas.microsoft.com/office/drawing/2014/main" xmlns="" id="{3734B308-F1F7-4F0E-AB4D-9DF044DB6430}"/>
                </a:ext>
              </a:extLst>
            </p:cNvPr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31;p52">
              <a:extLst>
                <a:ext uri="{FF2B5EF4-FFF2-40B4-BE49-F238E27FC236}">
                  <a16:creationId xmlns:a16="http://schemas.microsoft.com/office/drawing/2014/main" xmlns="" id="{855BA335-B6D7-43C4-9054-416BC82E9827}"/>
                </a:ext>
              </a:extLst>
            </p:cNvPr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32;p52">
              <a:extLst>
                <a:ext uri="{FF2B5EF4-FFF2-40B4-BE49-F238E27FC236}">
                  <a16:creationId xmlns:a16="http://schemas.microsoft.com/office/drawing/2014/main" xmlns="" id="{D92F030A-7433-442F-8EA0-04B1DA4814B8}"/>
                </a:ext>
              </a:extLst>
            </p:cNvPr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33;p52">
              <a:extLst>
                <a:ext uri="{FF2B5EF4-FFF2-40B4-BE49-F238E27FC236}">
                  <a16:creationId xmlns:a16="http://schemas.microsoft.com/office/drawing/2014/main" xmlns="" id="{8BE34E33-6D51-4CC3-B3A8-2A761C800AD6}"/>
                </a:ext>
              </a:extLst>
            </p:cNvPr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34;p52">
              <a:extLst>
                <a:ext uri="{FF2B5EF4-FFF2-40B4-BE49-F238E27FC236}">
                  <a16:creationId xmlns:a16="http://schemas.microsoft.com/office/drawing/2014/main" xmlns="" id="{D51CB621-3E0B-44FA-92EC-76B3B92AEADD}"/>
                </a:ext>
              </a:extLst>
            </p:cNvPr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35;p52">
              <a:extLst>
                <a:ext uri="{FF2B5EF4-FFF2-40B4-BE49-F238E27FC236}">
                  <a16:creationId xmlns:a16="http://schemas.microsoft.com/office/drawing/2014/main" xmlns="" id="{E129C64C-6427-4E5D-8D4C-7FD0FCC95984}"/>
                </a:ext>
              </a:extLst>
            </p:cNvPr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36;p52">
              <a:extLst>
                <a:ext uri="{FF2B5EF4-FFF2-40B4-BE49-F238E27FC236}">
                  <a16:creationId xmlns:a16="http://schemas.microsoft.com/office/drawing/2014/main" xmlns="" id="{5DB5F588-1E78-4D4A-9CAE-5167555E872F}"/>
                </a:ext>
              </a:extLst>
            </p:cNvPr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37;p52">
              <a:extLst>
                <a:ext uri="{FF2B5EF4-FFF2-40B4-BE49-F238E27FC236}">
                  <a16:creationId xmlns:a16="http://schemas.microsoft.com/office/drawing/2014/main" xmlns="" id="{B7D379F8-A391-4EE6-8577-16CC69DDB316}"/>
                </a:ext>
              </a:extLst>
            </p:cNvPr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38;p52">
              <a:extLst>
                <a:ext uri="{FF2B5EF4-FFF2-40B4-BE49-F238E27FC236}">
                  <a16:creationId xmlns:a16="http://schemas.microsoft.com/office/drawing/2014/main" xmlns="" id="{EB7199A2-68A7-4FCF-A48C-C04066E11E44}"/>
                </a:ext>
              </a:extLst>
            </p:cNvPr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39;p52">
              <a:extLst>
                <a:ext uri="{FF2B5EF4-FFF2-40B4-BE49-F238E27FC236}">
                  <a16:creationId xmlns:a16="http://schemas.microsoft.com/office/drawing/2014/main" xmlns="" id="{2837A26C-16AE-4147-92F5-8D575FFA3CBB}"/>
                </a:ext>
              </a:extLst>
            </p:cNvPr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40;p52">
              <a:extLst>
                <a:ext uri="{FF2B5EF4-FFF2-40B4-BE49-F238E27FC236}">
                  <a16:creationId xmlns:a16="http://schemas.microsoft.com/office/drawing/2014/main" xmlns="" id="{5708BEA4-5062-4751-89F8-0C5C5D6E6976}"/>
                </a:ext>
              </a:extLst>
            </p:cNvPr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41;p52">
              <a:extLst>
                <a:ext uri="{FF2B5EF4-FFF2-40B4-BE49-F238E27FC236}">
                  <a16:creationId xmlns:a16="http://schemas.microsoft.com/office/drawing/2014/main" xmlns="" id="{BAEBE5C5-1D98-4F5B-9FCD-8F2833A778FB}"/>
                </a:ext>
              </a:extLst>
            </p:cNvPr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42;p52">
              <a:extLst>
                <a:ext uri="{FF2B5EF4-FFF2-40B4-BE49-F238E27FC236}">
                  <a16:creationId xmlns:a16="http://schemas.microsoft.com/office/drawing/2014/main" xmlns="" id="{00F894EA-79E0-45F2-994F-D471BEF329BB}"/>
                </a:ext>
              </a:extLst>
            </p:cNvPr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43;p52">
              <a:extLst>
                <a:ext uri="{FF2B5EF4-FFF2-40B4-BE49-F238E27FC236}">
                  <a16:creationId xmlns:a16="http://schemas.microsoft.com/office/drawing/2014/main" xmlns="" id="{F2FAEF7C-9729-4696-BCA9-5A5082A80E17}"/>
                </a:ext>
              </a:extLst>
            </p:cNvPr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44;p52">
              <a:extLst>
                <a:ext uri="{FF2B5EF4-FFF2-40B4-BE49-F238E27FC236}">
                  <a16:creationId xmlns:a16="http://schemas.microsoft.com/office/drawing/2014/main" xmlns="" id="{2461FBAB-D7F7-42E4-A311-06BDDF698C58}"/>
                </a:ext>
              </a:extLst>
            </p:cNvPr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45;p52">
              <a:extLst>
                <a:ext uri="{FF2B5EF4-FFF2-40B4-BE49-F238E27FC236}">
                  <a16:creationId xmlns:a16="http://schemas.microsoft.com/office/drawing/2014/main" xmlns="" id="{66754D8A-8944-461E-B1C8-7BFA688F89FD}"/>
                </a:ext>
              </a:extLst>
            </p:cNvPr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46;p52">
              <a:extLst>
                <a:ext uri="{FF2B5EF4-FFF2-40B4-BE49-F238E27FC236}">
                  <a16:creationId xmlns:a16="http://schemas.microsoft.com/office/drawing/2014/main" xmlns="" id="{092BEEFB-7F16-454A-990A-70BEE3C69809}"/>
                </a:ext>
              </a:extLst>
            </p:cNvPr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47;p52">
              <a:extLst>
                <a:ext uri="{FF2B5EF4-FFF2-40B4-BE49-F238E27FC236}">
                  <a16:creationId xmlns:a16="http://schemas.microsoft.com/office/drawing/2014/main" xmlns="" id="{7BF8A9B3-13B4-4F67-8FDE-CE6BDB67F7C8}"/>
                </a:ext>
              </a:extLst>
            </p:cNvPr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48;p52">
              <a:extLst>
                <a:ext uri="{FF2B5EF4-FFF2-40B4-BE49-F238E27FC236}">
                  <a16:creationId xmlns:a16="http://schemas.microsoft.com/office/drawing/2014/main" xmlns="" id="{9F775BD0-986C-4242-B08C-6BB53D2878BF}"/>
                </a:ext>
              </a:extLst>
            </p:cNvPr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49;p52">
              <a:extLst>
                <a:ext uri="{FF2B5EF4-FFF2-40B4-BE49-F238E27FC236}">
                  <a16:creationId xmlns:a16="http://schemas.microsoft.com/office/drawing/2014/main" xmlns="" id="{3CEA99A7-4BC7-4551-BC7E-D5F2DD493EE1}"/>
                </a:ext>
              </a:extLst>
            </p:cNvPr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50;p52">
              <a:extLst>
                <a:ext uri="{FF2B5EF4-FFF2-40B4-BE49-F238E27FC236}">
                  <a16:creationId xmlns:a16="http://schemas.microsoft.com/office/drawing/2014/main" xmlns="" id="{7FF0334D-A11A-455D-853E-7F4A0B1AA984}"/>
                </a:ext>
              </a:extLst>
            </p:cNvPr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51;p52">
              <a:extLst>
                <a:ext uri="{FF2B5EF4-FFF2-40B4-BE49-F238E27FC236}">
                  <a16:creationId xmlns:a16="http://schemas.microsoft.com/office/drawing/2014/main" xmlns="" id="{4C875E30-70D3-4038-BD16-B35EB8CAB4A5}"/>
                </a:ext>
              </a:extLst>
            </p:cNvPr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52;p52">
              <a:extLst>
                <a:ext uri="{FF2B5EF4-FFF2-40B4-BE49-F238E27FC236}">
                  <a16:creationId xmlns:a16="http://schemas.microsoft.com/office/drawing/2014/main" xmlns="" id="{A5C75323-3220-4029-9219-74DFA289A2A8}"/>
                </a:ext>
              </a:extLst>
            </p:cNvPr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53;p52">
              <a:extLst>
                <a:ext uri="{FF2B5EF4-FFF2-40B4-BE49-F238E27FC236}">
                  <a16:creationId xmlns:a16="http://schemas.microsoft.com/office/drawing/2014/main" xmlns="" id="{396DD571-DAD0-46E3-A9AF-D93F1CE00984}"/>
                </a:ext>
              </a:extLst>
            </p:cNvPr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54;p52">
              <a:extLst>
                <a:ext uri="{FF2B5EF4-FFF2-40B4-BE49-F238E27FC236}">
                  <a16:creationId xmlns:a16="http://schemas.microsoft.com/office/drawing/2014/main" xmlns="" id="{6CC442BA-A1B5-4B67-957D-8D44EB5F677A}"/>
                </a:ext>
              </a:extLst>
            </p:cNvPr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55;p52">
              <a:extLst>
                <a:ext uri="{FF2B5EF4-FFF2-40B4-BE49-F238E27FC236}">
                  <a16:creationId xmlns:a16="http://schemas.microsoft.com/office/drawing/2014/main" xmlns="" id="{8AEB9FE6-BA43-40A0-99C6-301E357E4A95}"/>
                </a:ext>
              </a:extLst>
            </p:cNvPr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56;p52">
              <a:extLst>
                <a:ext uri="{FF2B5EF4-FFF2-40B4-BE49-F238E27FC236}">
                  <a16:creationId xmlns:a16="http://schemas.microsoft.com/office/drawing/2014/main" xmlns="" id="{01B3D916-628C-4ACB-B77F-236F3913EF69}"/>
                </a:ext>
              </a:extLst>
            </p:cNvPr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57;p52">
              <a:extLst>
                <a:ext uri="{FF2B5EF4-FFF2-40B4-BE49-F238E27FC236}">
                  <a16:creationId xmlns:a16="http://schemas.microsoft.com/office/drawing/2014/main" xmlns="" id="{67D08D41-33D8-447F-925E-D6BDB673252C}"/>
                </a:ext>
              </a:extLst>
            </p:cNvPr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58;p52">
              <a:extLst>
                <a:ext uri="{FF2B5EF4-FFF2-40B4-BE49-F238E27FC236}">
                  <a16:creationId xmlns:a16="http://schemas.microsoft.com/office/drawing/2014/main" xmlns="" id="{4D9EF4D8-A518-4C73-ABF2-6F720D165577}"/>
                </a:ext>
              </a:extLst>
            </p:cNvPr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9;p52">
              <a:extLst>
                <a:ext uri="{FF2B5EF4-FFF2-40B4-BE49-F238E27FC236}">
                  <a16:creationId xmlns:a16="http://schemas.microsoft.com/office/drawing/2014/main" xmlns="" id="{722581CF-EA3A-4F1D-B843-513D8DDAAA2F}"/>
                </a:ext>
              </a:extLst>
            </p:cNvPr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0;p52">
              <a:extLst>
                <a:ext uri="{FF2B5EF4-FFF2-40B4-BE49-F238E27FC236}">
                  <a16:creationId xmlns:a16="http://schemas.microsoft.com/office/drawing/2014/main" xmlns="" id="{ACD33C8E-749D-45CF-B8AC-536C43C9B8C8}"/>
                </a:ext>
              </a:extLst>
            </p:cNvPr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61;p52">
              <a:extLst>
                <a:ext uri="{FF2B5EF4-FFF2-40B4-BE49-F238E27FC236}">
                  <a16:creationId xmlns:a16="http://schemas.microsoft.com/office/drawing/2014/main" xmlns="" id="{206B5F40-07CF-474F-9724-AB40B3F3F228}"/>
                </a:ext>
              </a:extLst>
            </p:cNvPr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62;p52">
              <a:extLst>
                <a:ext uri="{FF2B5EF4-FFF2-40B4-BE49-F238E27FC236}">
                  <a16:creationId xmlns:a16="http://schemas.microsoft.com/office/drawing/2014/main" xmlns="" id="{7AED43BC-42BC-4ACF-B844-0792FB070132}"/>
                </a:ext>
              </a:extLst>
            </p:cNvPr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63;p52">
              <a:extLst>
                <a:ext uri="{FF2B5EF4-FFF2-40B4-BE49-F238E27FC236}">
                  <a16:creationId xmlns:a16="http://schemas.microsoft.com/office/drawing/2014/main" xmlns="" id="{E67F6FC7-69CE-4FC2-9E4E-2C48409BBD3F}"/>
                </a:ext>
              </a:extLst>
            </p:cNvPr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64;p52">
              <a:extLst>
                <a:ext uri="{FF2B5EF4-FFF2-40B4-BE49-F238E27FC236}">
                  <a16:creationId xmlns:a16="http://schemas.microsoft.com/office/drawing/2014/main" xmlns="" id="{D2AC44A4-2D64-443E-B689-CE94577BE6B1}"/>
                </a:ext>
              </a:extLst>
            </p:cNvPr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65;p52">
              <a:extLst>
                <a:ext uri="{FF2B5EF4-FFF2-40B4-BE49-F238E27FC236}">
                  <a16:creationId xmlns:a16="http://schemas.microsoft.com/office/drawing/2014/main" xmlns="" id="{A99A0B29-17E8-4E42-8864-9C6F59554F4B}"/>
                </a:ext>
              </a:extLst>
            </p:cNvPr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66;p52">
              <a:extLst>
                <a:ext uri="{FF2B5EF4-FFF2-40B4-BE49-F238E27FC236}">
                  <a16:creationId xmlns:a16="http://schemas.microsoft.com/office/drawing/2014/main" xmlns="" id="{6D932152-275E-4B98-9808-5B695457D0FE}"/>
                </a:ext>
              </a:extLst>
            </p:cNvPr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67;p52">
              <a:extLst>
                <a:ext uri="{FF2B5EF4-FFF2-40B4-BE49-F238E27FC236}">
                  <a16:creationId xmlns:a16="http://schemas.microsoft.com/office/drawing/2014/main" xmlns="" id="{98C2387B-5DFE-40F8-9414-493478C7BFC4}"/>
                </a:ext>
              </a:extLst>
            </p:cNvPr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68;p52">
              <a:extLst>
                <a:ext uri="{FF2B5EF4-FFF2-40B4-BE49-F238E27FC236}">
                  <a16:creationId xmlns:a16="http://schemas.microsoft.com/office/drawing/2014/main" xmlns="" id="{BB2EF0DB-26AC-4AEB-AB44-D82D5E8829D4}"/>
                </a:ext>
              </a:extLst>
            </p:cNvPr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69;p52">
              <a:extLst>
                <a:ext uri="{FF2B5EF4-FFF2-40B4-BE49-F238E27FC236}">
                  <a16:creationId xmlns:a16="http://schemas.microsoft.com/office/drawing/2014/main" xmlns="" id="{6589BAA8-1E68-4E29-A882-E39204CA5379}"/>
                </a:ext>
              </a:extLst>
            </p:cNvPr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70;p52">
              <a:extLst>
                <a:ext uri="{FF2B5EF4-FFF2-40B4-BE49-F238E27FC236}">
                  <a16:creationId xmlns:a16="http://schemas.microsoft.com/office/drawing/2014/main" xmlns="" id="{8451A9E2-3422-4D3A-B298-5B6182983279}"/>
                </a:ext>
              </a:extLst>
            </p:cNvPr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71;p52">
              <a:extLst>
                <a:ext uri="{FF2B5EF4-FFF2-40B4-BE49-F238E27FC236}">
                  <a16:creationId xmlns:a16="http://schemas.microsoft.com/office/drawing/2014/main" xmlns="" id="{A1F85F3C-0C5F-4771-8D85-53E0A2F9A5A2}"/>
                </a:ext>
              </a:extLst>
            </p:cNvPr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72;p52">
              <a:extLst>
                <a:ext uri="{FF2B5EF4-FFF2-40B4-BE49-F238E27FC236}">
                  <a16:creationId xmlns:a16="http://schemas.microsoft.com/office/drawing/2014/main" xmlns="" id="{7A96534A-90CC-4E28-89E0-DB0706690FF4}"/>
                </a:ext>
              </a:extLst>
            </p:cNvPr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73;p52">
              <a:extLst>
                <a:ext uri="{FF2B5EF4-FFF2-40B4-BE49-F238E27FC236}">
                  <a16:creationId xmlns:a16="http://schemas.microsoft.com/office/drawing/2014/main" xmlns="" id="{0EB2B3A8-28B2-4C85-8684-5F07F70E36F8}"/>
                </a:ext>
              </a:extLst>
            </p:cNvPr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74;p52">
              <a:extLst>
                <a:ext uri="{FF2B5EF4-FFF2-40B4-BE49-F238E27FC236}">
                  <a16:creationId xmlns:a16="http://schemas.microsoft.com/office/drawing/2014/main" xmlns="" id="{EEA8C5BF-26DA-4224-A4E4-37B8AB63F93F}"/>
                </a:ext>
              </a:extLst>
            </p:cNvPr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75;p52">
              <a:extLst>
                <a:ext uri="{FF2B5EF4-FFF2-40B4-BE49-F238E27FC236}">
                  <a16:creationId xmlns:a16="http://schemas.microsoft.com/office/drawing/2014/main" xmlns="" id="{3E1E2322-34F7-4114-9758-5C6250B6D814}"/>
                </a:ext>
              </a:extLst>
            </p:cNvPr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76;p52">
              <a:extLst>
                <a:ext uri="{FF2B5EF4-FFF2-40B4-BE49-F238E27FC236}">
                  <a16:creationId xmlns:a16="http://schemas.microsoft.com/office/drawing/2014/main" xmlns="" id="{AFC8CEDD-9372-4C6F-947B-160841AB6B72}"/>
                </a:ext>
              </a:extLst>
            </p:cNvPr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77;p52">
              <a:extLst>
                <a:ext uri="{FF2B5EF4-FFF2-40B4-BE49-F238E27FC236}">
                  <a16:creationId xmlns:a16="http://schemas.microsoft.com/office/drawing/2014/main" xmlns="" id="{6570FE50-518D-46B5-BB2E-A010A41B8BAB}"/>
                </a:ext>
              </a:extLst>
            </p:cNvPr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78;p52">
              <a:extLst>
                <a:ext uri="{FF2B5EF4-FFF2-40B4-BE49-F238E27FC236}">
                  <a16:creationId xmlns:a16="http://schemas.microsoft.com/office/drawing/2014/main" xmlns="" id="{6782C749-39B4-4E80-B75E-02990897463C}"/>
                </a:ext>
              </a:extLst>
            </p:cNvPr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79;p52">
              <a:extLst>
                <a:ext uri="{FF2B5EF4-FFF2-40B4-BE49-F238E27FC236}">
                  <a16:creationId xmlns:a16="http://schemas.microsoft.com/office/drawing/2014/main" xmlns="" id="{9D6DCCF8-A465-480C-BE7D-CDD67372D652}"/>
                </a:ext>
              </a:extLst>
            </p:cNvPr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80;p52">
              <a:extLst>
                <a:ext uri="{FF2B5EF4-FFF2-40B4-BE49-F238E27FC236}">
                  <a16:creationId xmlns:a16="http://schemas.microsoft.com/office/drawing/2014/main" xmlns="" id="{6F95967D-35FC-4FD5-812A-51DD630B6CC2}"/>
                </a:ext>
              </a:extLst>
            </p:cNvPr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81;p52">
              <a:extLst>
                <a:ext uri="{FF2B5EF4-FFF2-40B4-BE49-F238E27FC236}">
                  <a16:creationId xmlns:a16="http://schemas.microsoft.com/office/drawing/2014/main" xmlns="" id="{C6CD5CD9-9492-432A-89E4-008477C97C33}"/>
                </a:ext>
              </a:extLst>
            </p:cNvPr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82;p52">
              <a:extLst>
                <a:ext uri="{FF2B5EF4-FFF2-40B4-BE49-F238E27FC236}">
                  <a16:creationId xmlns:a16="http://schemas.microsoft.com/office/drawing/2014/main" xmlns="" id="{AF2F16AF-336F-473C-9D69-3271FB732A26}"/>
                </a:ext>
              </a:extLst>
            </p:cNvPr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83;p52">
              <a:extLst>
                <a:ext uri="{FF2B5EF4-FFF2-40B4-BE49-F238E27FC236}">
                  <a16:creationId xmlns:a16="http://schemas.microsoft.com/office/drawing/2014/main" xmlns="" id="{F382E05D-DC6F-413C-B5CD-502F0004E38A}"/>
                </a:ext>
              </a:extLst>
            </p:cNvPr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84;p52">
              <a:extLst>
                <a:ext uri="{FF2B5EF4-FFF2-40B4-BE49-F238E27FC236}">
                  <a16:creationId xmlns:a16="http://schemas.microsoft.com/office/drawing/2014/main" xmlns="" id="{CAF4A4B8-B623-4522-A5F0-9574D2FD85F1}"/>
                </a:ext>
              </a:extLst>
            </p:cNvPr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85;p52">
              <a:extLst>
                <a:ext uri="{FF2B5EF4-FFF2-40B4-BE49-F238E27FC236}">
                  <a16:creationId xmlns:a16="http://schemas.microsoft.com/office/drawing/2014/main" xmlns="" id="{E92FD573-D310-4099-98AD-063EF3023FF1}"/>
                </a:ext>
              </a:extLst>
            </p:cNvPr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86;p52">
              <a:extLst>
                <a:ext uri="{FF2B5EF4-FFF2-40B4-BE49-F238E27FC236}">
                  <a16:creationId xmlns:a16="http://schemas.microsoft.com/office/drawing/2014/main" xmlns="" id="{42C91BE9-6AC5-4CCF-88FB-23A17558636E}"/>
                </a:ext>
              </a:extLst>
            </p:cNvPr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87;p52">
              <a:extLst>
                <a:ext uri="{FF2B5EF4-FFF2-40B4-BE49-F238E27FC236}">
                  <a16:creationId xmlns:a16="http://schemas.microsoft.com/office/drawing/2014/main" xmlns="" id="{32F7868F-8AB9-4E3C-AF10-965838C5E547}"/>
                </a:ext>
              </a:extLst>
            </p:cNvPr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88;p52">
              <a:extLst>
                <a:ext uri="{FF2B5EF4-FFF2-40B4-BE49-F238E27FC236}">
                  <a16:creationId xmlns:a16="http://schemas.microsoft.com/office/drawing/2014/main" xmlns="" id="{0BF15E3D-AF39-44D9-947C-D75F62BA1ADD}"/>
                </a:ext>
              </a:extLst>
            </p:cNvPr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89;p52">
              <a:extLst>
                <a:ext uri="{FF2B5EF4-FFF2-40B4-BE49-F238E27FC236}">
                  <a16:creationId xmlns:a16="http://schemas.microsoft.com/office/drawing/2014/main" xmlns="" id="{9FA2260E-C0F9-4A6B-B3DB-DDF3E20B1CFE}"/>
                </a:ext>
              </a:extLst>
            </p:cNvPr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90;p52">
              <a:extLst>
                <a:ext uri="{FF2B5EF4-FFF2-40B4-BE49-F238E27FC236}">
                  <a16:creationId xmlns:a16="http://schemas.microsoft.com/office/drawing/2014/main" xmlns="" id="{CFD655CE-68CD-42C5-B956-B6BEB19EB64E}"/>
                </a:ext>
              </a:extLst>
            </p:cNvPr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91;p52">
              <a:extLst>
                <a:ext uri="{FF2B5EF4-FFF2-40B4-BE49-F238E27FC236}">
                  <a16:creationId xmlns:a16="http://schemas.microsoft.com/office/drawing/2014/main" xmlns="" id="{7EDAF47F-7553-4129-80C6-08228460D7E9}"/>
                </a:ext>
              </a:extLst>
            </p:cNvPr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92;p52">
              <a:extLst>
                <a:ext uri="{FF2B5EF4-FFF2-40B4-BE49-F238E27FC236}">
                  <a16:creationId xmlns:a16="http://schemas.microsoft.com/office/drawing/2014/main" xmlns="" id="{A7D36C1C-50EC-48A7-9EE2-BE51083285F3}"/>
                </a:ext>
              </a:extLst>
            </p:cNvPr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93;p52">
              <a:extLst>
                <a:ext uri="{FF2B5EF4-FFF2-40B4-BE49-F238E27FC236}">
                  <a16:creationId xmlns:a16="http://schemas.microsoft.com/office/drawing/2014/main" xmlns="" id="{6D5E2677-74AC-4EB6-BDD1-E5C1CA3D532C}"/>
                </a:ext>
              </a:extLst>
            </p:cNvPr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94;p52">
              <a:extLst>
                <a:ext uri="{FF2B5EF4-FFF2-40B4-BE49-F238E27FC236}">
                  <a16:creationId xmlns:a16="http://schemas.microsoft.com/office/drawing/2014/main" xmlns="" id="{3C4287DA-3353-4813-926F-059FF879BB93}"/>
                </a:ext>
              </a:extLst>
            </p:cNvPr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peech Bubble: Rectangle with Corners Rounded 170">
            <a:extLst>
              <a:ext uri="{FF2B5EF4-FFF2-40B4-BE49-F238E27FC236}">
                <a16:creationId xmlns:a16="http://schemas.microsoft.com/office/drawing/2014/main" xmlns="" id="{2D3E2D4E-E6C4-4BD1-939F-23ED41B062DE}"/>
              </a:ext>
            </a:extLst>
          </p:cNvPr>
          <p:cNvSpPr/>
          <p:nvPr/>
        </p:nvSpPr>
        <p:spPr>
          <a:xfrm>
            <a:off x="320039" y="78226"/>
            <a:ext cx="7819559" cy="2007672"/>
          </a:xfrm>
          <a:prstGeom prst="wedgeRoundRectCallout">
            <a:avLst>
              <a:gd name="adj1" fmla="val 38477"/>
              <a:gd name="adj2" fmla="val 7096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2" name="Google Shape;1512;p56">
            <a:extLst>
              <a:ext uri="{FF2B5EF4-FFF2-40B4-BE49-F238E27FC236}">
                <a16:creationId xmlns:a16="http://schemas.microsoft.com/office/drawing/2014/main" xmlns="" id="{17825F5A-E90D-42B1-9DA4-442657851457}"/>
              </a:ext>
            </a:extLst>
          </p:cNvPr>
          <p:cNvGrpSpPr/>
          <p:nvPr/>
        </p:nvGrpSpPr>
        <p:grpSpPr>
          <a:xfrm flipH="1">
            <a:off x="-294636" y="2754819"/>
            <a:ext cx="1833568" cy="2366980"/>
            <a:chOff x="1862899" y="1669750"/>
            <a:chExt cx="2709114" cy="4593106"/>
          </a:xfrm>
        </p:grpSpPr>
        <p:sp>
          <p:nvSpPr>
            <p:cNvPr id="173" name="Google Shape;1513;p56">
              <a:extLst>
                <a:ext uri="{FF2B5EF4-FFF2-40B4-BE49-F238E27FC236}">
                  <a16:creationId xmlns:a16="http://schemas.microsoft.com/office/drawing/2014/main" xmlns="" id="{08BCB6A0-604B-4D60-9F9C-B30F2C58578D}"/>
                </a:ext>
              </a:extLst>
            </p:cNvPr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514;p56">
              <a:extLst>
                <a:ext uri="{FF2B5EF4-FFF2-40B4-BE49-F238E27FC236}">
                  <a16:creationId xmlns:a16="http://schemas.microsoft.com/office/drawing/2014/main" xmlns="" id="{1254452E-D2BE-476B-8865-CFF486C38D2E}"/>
                </a:ext>
              </a:extLst>
            </p:cNvPr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515;p56">
              <a:extLst>
                <a:ext uri="{FF2B5EF4-FFF2-40B4-BE49-F238E27FC236}">
                  <a16:creationId xmlns:a16="http://schemas.microsoft.com/office/drawing/2014/main" xmlns="" id="{A5E44E57-B2E4-4EB0-BF25-D4CDC78396B4}"/>
                </a:ext>
              </a:extLst>
            </p:cNvPr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516;p56">
              <a:extLst>
                <a:ext uri="{FF2B5EF4-FFF2-40B4-BE49-F238E27FC236}">
                  <a16:creationId xmlns:a16="http://schemas.microsoft.com/office/drawing/2014/main" xmlns="" id="{2DA93C5F-4B98-48AE-8FB3-B357F0220A43}"/>
                </a:ext>
              </a:extLst>
            </p:cNvPr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517;p56">
              <a:extLst>
                <a:ext uri="{FF2B5EF4-FFF2-40B4-BE49-F238E27FC236}">
                  <a16:creationId xmlns:a16="http://schemas.microsoft.com/office/drawing/2014/main" xmlns="" id="{800A398D-59F5-4766-87EF-C9FE32A9D777}"/>
                </a:ext>
              </a:extLst>
            </p:cNvPr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518;p56">
              <a:extLst>
                <a:ext uri="{FF2B5EF4-FFF2-40B4-BE49-F238E27FC236}">
                  <a16:creationId xmlns:a16="http://schemas.microsoft.com/office/drawing/2014/main" xmlns="" id="{57F3D040-7B2F-4939-A827-7D862F2CCA16}"/>
                </a:ext>
              </a:extLst>
            </p:cNvPr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519;p56">
              <a:extLst>
                <a:ext uri="{FF2B5EF4-FFF2-40B4-BE49-F238E27FC236}">
                  <a16:creationId xmlns:a16="http://schemas.microsoft.com/office/drawing/2014/main" xmlns="" id="{1DF6E6EA-D292-4682-9163-71F5A95EB03E}"/>
                </a:ext>
              </a:extLst>
            </p:cNvPr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520;p56">
              <a:extLst>
                <a:ext uri="{FF2B5EF4-FFF2-40B4-BE49-F238E27FC236}">
                  <a16:creationId xmlns:a16="http://schemas.microsoft.com/office/drawing/2014/main" xmlns="" id="{EF56478B-12A4-4BC4-8185-F93BEB86B06B}"/>
                </a:ext>
              </a:extLst>
            </p:cNvPr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521;p56">
              <a:extLst>
                <a:ext uri="{FF2B5EF4-FFF2-40B4-BE49-F238E27FC236}">
                  <a16:creationId xmlns:a16="http://schemas.microsoft.com/office/drawing/2014/main" xmlns="" id="{3549D7FD-EA09-40B2-BBBD-9678914A572B}"/>
                </a:ext>
              </a:extLst>
            </p:cNvPr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522;p56">
              <a:extLst>
                <a:ext uri="{FF2B5EF4-FFF2-40B4-BE49-F238E27FC236}">
                  <a16:creationId xmlns:a16="http://schemas.microsoft.com/office/drawing/2014/main" xmlns="" id="{CC37D812-6B61-42FC-B6C9-87B71DF87CA1}"/>
                </a:ext>
              </a:extLst>
            </p:cNvPr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23;p56">
              <a:extLst>
                <a:ext uri="{FF2B5EF4-FFF2-40B4-BE49-F238E27FC236}">
                  <a16:creationId xmlns:a16="http://schemas.microsoft.com/office/drawing/2014/main" xmlns="" id="{8F4BF194-0F7A-4214-AEB3-904E58B195D8}"/>
                </a:ext>
              </a:extLst>
            </p:cNvPr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24;p56">
              <a:extLst>
                <a:ext uri="{FF2B5EF4-FFF2-40B4-BE49-F238E27FC236}">
                  <a16:creationId xmlns:a16="http://schemas.microsoft.com/office/drawing/2014/main" xmlns="" id="{8064EBF5-7991-48B4-BC4B-49DB001853F3}"/>
                </a:ext>
              </a:extLst>
            </p:cNvPr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25;p56">
              <a:extLst>
                <a:ext uri="{FF2B5EF4-FFF2-40B4-BE49-F238E27FC236}">
                  <a16:creationId xmlns:a16="http://schemas.microsoft.com/office/drawing/2014/main" xmlns="" id="{8067DBB9-9977-4248-8933-8C9A145C86AD}"/>
                </a:ext>
              </a:extLst>
            </p:cNvPr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26;p56">
              <a:extLst>
                <a:ext uri="{FF2B5EF4-FFF2-40B4-BE49-F238E27FC236}">
                  <a16:creationId xmlns:a16="http://schemas.microsoft.com/office/drawing/2014/main" xmlns="" id="{54CD360B-EFF3-48CA-B525-2E302E3AA0D2}"/>
                </a:ext>
              </a:extLst>
            </p:cNvPr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27;p56">
              <a:extLst>
                <a:ext uri="{FF2B5EF4-FFF2-40B4-BE49-F238E27FC236}">
                  <a16:creationId xmlns:a16="http://schemas.microsoft.com/office/drawing/2014/main" xmlns="" id="{0CC51654-EFD7-4955-AE6D-1175D437B07B}"/>
                </a:ext>
              </a:extLst>
            </p:cNvPr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28;p56">
              <a:extLst>
                <a:ext uri="{FF2B5EF4-FFF2-40B4-BE49-F238E27FC236}">
                  <a16:creationId xmlns:a16="http://schemas.microsoft.com/office/drawing/2014/main" xmlns="" id="{87F0A71E-DBDB-46CE-B8A0-21E9D9B42D5A}"/>
                </a:ext>
              </a:extLst>
            </p:cNvPr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29;p56">
              <a:extLst>
                <a:ext uri="{FF2B5EF4-FFF2-40B4-BE49-F238E27FC236}">
                  <a16:creationId xmlns:a16="http://schemas.microsoft.com/office/drawing/2014/main" xmlns="" id="{F8C31713-D4B5-449D-B0E9-5DBAF07AAEE0}"/>
                </a:ext>
              </a:extLst>
            </p:cNvPr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530;p56">
              <a:extLst>
                <a:ext uri="{FF2B5EF4-FFF2-40B4-BE49-F238E27FC236}">
                  <a16:creationId xmlns:a16="http://schemas.microsoft.com/office/drawing/2014/main" xmlns="" id="{DDBC9517-ABEB-4D63-A17A-FC54ACA13874}"/>
                </a:ext>
              </a:extLst>
            </p:cNvPr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531;p56">
              <a:extLst>
                <a:ext uri="{FF2B5EF4-FFF2-40B4-BE49-F238E27FC236}">
                  <a16:creationId xmlns:a16="http://schemas.microsoft.com/office/drawing/2014/main" xmlns="" id="{6529077B-94BF-42BF-95F9-DD823863902E}"/>
                </a:ext>
              </a:extLst>
            </p:cNvPr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532;p56">
              <a:extLst>
                <a:ext uri="{FF2B5EF4-FFF2-40B4-BE49-F238E27FC236}">
                  <a16:creationId xmlns:a16="http://schemas.microsoft.com/office/drawing/2014/main" xmlns="" id="{62ABAC4C-8D3B-450B-B276-82752B6898CB}"/>
                </a:ext>
              </a:extLst>
            </p:cNvPr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533;p56">
              <a:extLst>
                <a:ext uri="{FF2B5EF4-FFF2-40B4-BE49-F238E27FC236}">
                  <a16:creationId xmlns:a16="http://schemas.microsoft.com/office/drawing/2014/main" xmlns="" id="{7F2EB8A6-05F6-4CDE-9905-77786F4FD7DB}"/>
                </a:ext>
              </a:extLst>
            </p:cNvPr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534;p56">
              <a:extLst>
                <a:ext uri="{FF2B5EF4-FFF2-40B4-BE49-F238E27FC236}">
                  <a16:creationId xmlns:a16="http://schemas.microsoft.com/office/drawing/2014/main" xmlns="" id="{020CE79F-F768-42D5-8BEE-9D6E29CF521B}"/>
                </a:ext>
              </a:extLst>
            </p:cNvPr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535;p56">
              <a:extLst>
                <a:ext uri="{FF2B5EF4-FFF2-40B4-BE49-F238E27FC236}">
                  <a16:creationId xmlns:a16="http://schemas.microsoft.com/office/drawing/2014/main" xmlns="" id="{D60FF7C4-B614-48C7-8866-AB6595DAC914}"/>
                </a:ext>
              </a:extLst>
            </p:cNvPr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536;p56">
              <a:extLst>
                <a:ext uri="{FF2B5EF4-FFF2-40B4-BE49-F238E27FC236}">
                  <a16:creationId xmlns:a16="http://schemas.microsoft.com/office/drawing/2014/main" xmlns="" id="{DF182CFC-185C-4E25-9C5B-8EF42D650C7D}"/>
                </a:ext>
              </a:extLst>
            </p:cNvPr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537;p56">
              <a:extLst>
                <a:ext uri="{FF2B5EF4-FFF2-40B4-BE49-F238E27FC236}">
                  <a16:creationId xmlns:a16="http://schemas.microsoft.com/office/drawing/2014/main" xmlns="" id="{9AF29401-24FD-4F33-88BF-97FADF1C87C9}"/>
                </a:ext>
              </a:extLst>
            </p:cNvPr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538;p56">
              <a:extLst>
                <a:ext uri="{FF2B5EF4-FFF2-40B4-BE49-F238E27FC236}">
                  <a16:creationId xmlns:a16="http://schemas.microsoft.com/office/drawing/2014/main" xmlns="" id="{C70E1826-2617-401C-AB7D-56CAB75D6BAF}"/>
                </a:ext>
              </a:extLst>
            </p:cNvPr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539;p56">
              <a:extLst>
                <a:ext uri="{FF2B5EF4-FFF2-40B4-BE49-F238E27FC236}">
                  <a16:creationId xmlns:a16="http://schemas.microsoft.com/office/drawing/2014/main" xmlns="" id="{6282BAE7-A1E6-4F72-8D46-1F76EEB40CC0}"/>
                </a:ext>
              </a:extLst>
            </p:cNvPr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540;p56">
              <a:extLst>
                <a:ext uri="{FF2B5EF4-FFF2-40B4-BE49-F238E27FC236}">
                  <a16:creationId xmlns:a16="http://schemas.microsoft.com/office/drawing/2014/main" xmlns="" id="{96C37279-5916-442B-913F-24FC557F2BA7}"/>
                </a:ext>
              </a:extLst>
            </p:cNvPr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541;p56">
              <a:extLst>
                <a:ext uri="{FF2B5EF4-FFF2-40B4-BE49-F238E27FC236}">
                  <a16:creationId xmlns:a16="http://schemas.microsoft.com/office/drawing/2014/main" xmlns="" id="{F6122F23-218A-4CA1-9185-B0FCDBF41D5F}"/>
                </a:ext>
              </a:extLst>
            </p:cNvPr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542;p56">
              <a:extLst>
                <a:ext uri="{FF2B5EF4-FFF2-40B4-BE49-F238E27FC236}">
                  <a16:creationId xmlns:a16="http://schemas.microsoft.com/office/drawing/2014/main" xmlns="" id="{B833E1D8-12E1-42D1-BAC0-2BEC8911A1A9}"/>
                </a:ext>
              </a:extLst>
            </p:cNvPr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543;p56">
              <a:extLst>
                <a:ext uri="{FF2B5EF4-FFF2-40B4-BE49-F238E27FC236}">
                  <a16:creationId xmlns:a16="http://schemas.microsoft.com/office/drawing/2014/main" xmlns="" id="{ED24BF23-7156-43AE-966B-D9EE8B4AD2A5}"/>
                </a:ext>
              </a:extLst>
            </p:cNvPr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544;p56">
              <a:extLst>
                <a:ext uri="{FF2B5EF4-FFF2-40B4-BE49-F238E27FC236}">
                  <a16:creationId xmlns:a16="http://schemas.microsoft.com/office/drawing/2014/main" xmlns="" id="{EB6F7D3D-F311-4D9C-83A3-D6A9B4334991}"/>
                </a:ext>
              </a:extLst>
            </p:cNvPr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545;p56">
              <a:extLst>
                <a:ext uri="{FF2B5EF4-FFF2-40B4-BE49-F238E27FC236}">
                  <a16:creationId xmlns:a16="http://schemas.microsoft.com/office/drawing/2014/main" xmlns="" id="{22FE0430-6E7E-48D6-9BAF-98BA0360AA13}"/>
                </a:ext>
              </a:extLst>
            </p:cNvPr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546;p56">
              <a:extLst>
                <a:ext uri="{FF2B5EF4-FFF2-40B4-BE49-F238E27FC236}">
                  <a16:creationId xmlns:a16="http://schemas.microsoft.com/office/drawing/2014/main" xmlns="" id="{8E850428-50C2-4208-BED5-CEF123AFE873}"/>
                </a:ext>
              </a:extLst>
            </p:cNvPr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547;p56">
              <a:extLst>
                <a:ext uri="{FF2B5EF4-FFF2-40B4-BE49-F238E27FC236}">
                  <a16:creationId xmlns:a16="http://schemas.microsoft.com/office/drawing/2014/main" xmlns="" id="{F82747F7-729C-4FE7-93B4-5F06EF97B0A9}"/>
                </a:ext>
              </a:extLst>
            </p:cNvPr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548;p56">
              <a:extLst>
                <a:ext uri="{FF2B5EF4-FFF2-40B4-BE49-F238E27FC236}">
                  <a16:creationId xmlns:a16="http://schemas.microsoft.com/office/drawing/2014/main" xmlns="" id="{B5EE9263-14CF-48A5-BF1D-01FD0148A318}"/>
                </a:ext>
              </a:extLst>
            </p:cNvPr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549;p56">
              <a:extLst>
                <a:ext uri="{FF2B5EF4-FFF2-40B4-BE49-F238E27FC236}">
                  <a16:creationId xmlns:a16="http://schemas.microsoft.com/office/drawing/2014/main" xmlns="" id="{E24339F3-31E4-4175-B8DE-70D1449E271F}"/>
                </a:ext>
              </a:extLst>
            </p:cNvPr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550;p56">
              <a:extLst>
                <a:ext uri="{FF2B5EF4-FFF2-40B4-BE49-F238E27FC236}">
                  <a16:creationId xmlns:a16="http://schemas.microsoft.com/office/drawing/2014/main" xmlns="" id="{84223CB4-DBBF-46A7-99C6-B857B37A940C}"/>
                </a:ext>
              </a:extLst>
            </p:cNvPr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551;p56">
              <a:extLst>
                <a:ext uri="{FF2B5EF4-FFF2-40B4-BE49-F238E27FC236}">
                  <a16:creationId xmlns:a16="http://schemas.microsoft.com/office/drawing/2014/main" xmlns="" id="{AABF702D-4940-49E5-B271-AF253FDFFE89}"/>
                </a:ext>
              </a:extLst>
            </p:cNvPr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552;p56">
              <a:extLst>
                <a:ext uri="{FF2B5EF4-FFF2-40B4-BE49-F238E27FC236}">
                  <a16:creationId xmlns:a16="http://schemas.microsoft.com/office/drawing/2014/main" xmlns="" id="{76ABF1DF-E107-46BA-B1AD-374B089DE879}"/>
                </a:ext>
              </a:extLst>
            </p:cNvPr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553;p56">
              <a:extLst>
                <a:ext uri="{FF2B5EF4-FFF2-40B4-BE49-F238E27FC236}">
                  <a16:creationId xmlns:a16="http://schemas.microsoft.com/office/drawing/2014/main" xmlns="" id="{A809860C-6B1A-4360-BF58-E2586A160B64}"/>
                </a:ext>
              </a:extLst>
            </p:cNvPr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554;p56">
              <a:extLst>
                <a:ext uri="{FF2B5EF4-FFF2-40B4-BE49-F238E27FC236}">
                  <a16:creationId xmlns:a16="http://schemas.microsoft.com/office/drawing/2014/main" xmlns="" id="{FEBD0C18-FF17-4102-93A2-CDC0B2137827}"/>
                </a:ext>
              </a:extLst>
            </p:cNvPr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555;p56">
              <a:extLst>
                <a:ext uri="{FF2B5EF4-FFF2-40B4-BE49-F238E27FC236}">
                  <a16:creationId xmlns:a16="http://schemas.microsoft.com/office/drawing/2014/main" xmlns="" id="{6EEA6EFF-3121-4ACF-896E-3AE5C1BD0283}"/>
                </a:ext>
              </a:extLst>
            </p:cNvPr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556;p56">
              <a:extLst>
                <a:ext uri="{FF2B5EF4-FFF2-40B4-BE49-F238E27FC236}">
                  <a16:creationId xmlns:a16="http://schemas.microsoft.com/office/drawing/2014/main" xmlns="" id="{93D243DB-758F-4E8F-8A3D-9D0E7A37D53C}"/>
                </a:ext>
              </a:extLst>
            </p:cNvPr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557;p56">
              <a:extLst>
                <a:ext uri="{FF2B5EF4-FFF2-40B4-BE49-F238E27FC236}">
                  <a16:creationId xmlns:a16="http://schemas.microsoft.com/office/drawing/2014/main" xmlns="" id="{7B5EDACE-D727-417A-9AC0-E5DB4D8B84C6}"/>
                </a:ext>
              </a:extLst>
            </p:cNvPr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558;p56">
              <a:extLst>
                <a:ext uri="{FF2B5EF4-FFF2-40B4-BE49-F238E27FC236}">
                  <a16:creationId xmlns:a16="http://schemas.microsoft.com/office/drawing/2014/main" xmlns="" id="{73404010-02D8-44B8-A6DA-C6906C59D4EC}"/>
                </a:ext>
              </a:extLst>
            </p:cNvPr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559;p56">
              <a:extLst>
                <a:ext uri="{FF2B5EF4-FFF2-40B4-BE49-F238E27FC236}">
                  <a16:creationId xmlns:a16="http://schemas.microsoft.com/office/drawing/2014/main" xmlns="" id="{F2DAE140-7089-4E5F-BE39-0D39D7EE5A7A}"/>
                </a:ext>
              </a:extLst>
            </p:cNvPr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560;p56">
              <a:extLst>
                <a:ext uri="{FF2B5EF4-FFF2-40B4-BE49-F238E27FC236}">
                  <a16:creationId xmlns:a16="http://schemas.microsoft.com/office/drawing/2014/main" xmlns="" id="{52B3D66E-B11B-4FCC-9DE2-21628391F976}"/>
                </a:ext>
              </a:extLst>
            </p:cNvPr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561;p56">
              <a:extLst>
                <a:ext uri="{FF2B5EF4-FFF2-40B4-BE49-F238E27FC236}">
                  <a16:creationId xmlns:a16="http://schemas.microsoft.com/office/drawing/2014/main" xmlns="" id="{35D95B19-FCA6-4294-B55B-EC72F04ECDCA}"/>
                </a:ext>
              </a:extLst>
            </p:cNvPr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562;p56">
              <a:extLst>
                <a:ext uri="{FF2B5EF4-FFF2-40B4-BE49-F238E27FC236}">
                  <a16:creationId xmlns:a16="http://schemas.microsoft.com/office/drawing/2014/main" xmlns="" id="{14C863E5-69C4-401F-A141-CEF2BE7C0693}"/>
                </a:ext>
              </a:extLst>
            </p:cNvPr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563;p56">
              <a:extLst>
                <a:ext uri="{FF2B5EF4-FFF2-40B4-BE49-F238E27FC236}">
                  <a16:creationId xmlns:a16="http://schemas.microsoft.com/office/drawing/2014/main" xmlns="" id="{267F9DDE-4C05-4741-9A63-3F48248DB0CF}"/>
                </a:ext>
              </a:extLst>
            </p:cNvPr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64;p56">
              <a:extLst>
                <a:ext uri="{FF2B5EF4-FFF2-40B4-BE49-F238E27FC236}">
                  <a16:creationId xmlns:a16="http://schemas.microsoft.com/office/drawing/2014/main" xmlns="" id="{CF3FBB79-8CCB-40B9-83A6-1C274DE76BAA}"/>
                </a:ext>
              </a:extLst>
            </p:cNvPr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65;p56">
              <a:extLst>
                <a:ext uri="{FF2B5EF4-FFF2-40B4-BE49-F238E27FC236}">
                  <a16:creationId xmlns:a16="http://schemas.microsoft.com/office/drawing/2014/main" xmlns="" id="{A1B8FA90-7AD2-4D5C-A417-CBAE3F5A597F}"/>
                </a:ext>
              </a:extLst>
            </p:cNvPr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66;p56">
              <a:extLst>
                <a:ext uri="{FF2B5EF4-FFF2-40B4-BE49-F238E27FC236}">
                  <a16:creationId xmlns:a16="http://schemas.microsoft.com/office/drawing/2014/main" xmlns="" id="{454B552B-C93D-41F0-9322-3895E62F2A1C}"/>
                </a:ext>
              </a:extLst>
            </p:cNvPr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67;p56">
              <a:extLst>
                <a:ext uri="{FF2B5EF4-FFF2-40B4-BE49-F238E27FC236}">
                  <a16:creationId xmlns:a16="http://schemas.microsoft.com/office/drawing/2014/main" xmlns="" id="{8AD3CEB2-5806-414C-AB87-3A8F15BDCB9F}"/>
                </a:ext>
              </a:extLst>
            </p:cNvPr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68;p56">
              <a:extLst>
                <a:ext uri="{FF2B5EF4-FFF2-40B4-BE49-F238E27FC236}">
                  <a16:creationId xmlns:a16="http://schemas.microsoft.com/office/drawing/2014/main" xmlns="" id="{39EA0BAA-17AF-44E6-88CD-76D2C625847E}"/>
                </a:ext>
              </a:extLst>
            </p:cNvPr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69;p56">
              <a:extLst>
                <a:ext uri="{FF2B5EF4-FFF2-40B4-BE49-F238E27FC236}">
                  <a16:creationId xmlns:a16="http://schemas.microsoft.com/office/drawing/2014/main" xmlns="" id="{A4DB7B23-FAE3-4DAF-90DE-73851D674F27}"/>
                </a:ext>
              </a:extLst>
            </p:cNvPr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70;p56">
              <a:extLst>
                <a:ext uri="{FF2B5EF4-FFF2-40B4-BE49-F238E27FC236}">
                  <a16:creationId xmlns:a16="http://schemas.microsoft.com/office/drawing/2014/main" xmlns="" id="{2145710B-DD8C-4A57-A17C-59EF00C4F757}"/>
                </a:ext>
              </a:extLst>
            </p:cNvPr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71;p56">
              <a:extLst>
                <a:ext uri="{FF2B5EF4-FFF2-40B4-BE49-F238E27FC236}">
                  <a16:creationId xmlns:a16="http://schemas.microsoft.com/office/drawing/2014/main" xmlns="" id="{693B6103-DB5A-4EF5-BE17-21587C5151B0}"/>
                </a:ext>
              </a:extLst>
            </p:cNvPr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572;p56">
              <a:extLst>
                <a:ext uri="{FF2B5EF4-FFF2-40B4-BE49-F238E27FC236}">
                  <a16:creationId xmlns:a16="http://schemas.microsoft.com/office/drawing/2014/main" xmlns="" id="{B49B93B8-C2C9-423F-AC6A-E341A2D9E979}"/>
                </a:ext>
              </a:extLst>
            </p:cNvPr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573;p56">
              <a:extLst>
                <a:ext uri="{FF2B5EF4-FFF2-40B4-BE49-F238E27FC236}">
                  <a16:creationId xmlns:a16="http://schemas.microsoft.com/office/drawing/2014/main" xmlns="" id="{10504C82-C60A-4BB0-BD0A-D65F85B9C0B0}"/>
                </a:ext>
              </a:extLst>
            </p:cNvPr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574;p56">
              <a:extLst>
                <a:ext uri="{FF2B5EF4-FFF2-40B4-BE49-F238E27FC236}">
                  <a16:creationId xmlns:a16="http://schemas.microsoft.com/office/drawing/2014/main" xmlns="" id="{7B72380C-8F77-450B-82EA-62C416833429}"/>
                </a:ext>
              </a:extLst>
            </p:cNvPr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575;p56">
              <a:extLst>
                <a:ext uri="{FF2B5EF4-FFF2-40B4-BE49-F238E27FC236}">
                  <a16:creationId xmlns:a16="http://schemas.microsoft.com/office/drawing/2014/main" xmlns="" id="{F0AF989E-39EA-4FA9-BE2D-D343542F6DFA}"/>
                </a:ext>
              </a:extLst>
            </p:cNvPr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576;p56">
              <a:extLst>
                <a:ext uri="{FF2B5EF4-FFF2-40B4-BE49-F238E27FC236}">
                  <a16:creationId xmlns:a16="http://schemas.microsoft.com/office/drawing/2014/main" xmlns="" id="{5FDB8F8B-1671-4ABC-A084-E7A103FF4E33}"/>
                </a:ext>
              </a:extLst>
            </p:cNvPr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577;p56">
              <a:extLst>
                <a:ext uri="{FF2B5EF4-FFF2-40B4-BE49-F238E27FC236}">
                  <a16:creationId xmlns:a16="http://schemas.microsoft.com/office/drawing/2014/main" xmlns="" id="{53FADB99-938D-4C74-BFA2-BE2E87633892}"/>
                </a:ext>
              </a:extLst>
            </p:cNvPr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578;p56">
              <a:extLst>
                <a:ext uri="{FF2B5EF4-FFF2-40B4-BE49-F238E27FC236}">
                  <a16:creationId xmlns:a16="http://schemas.microsoft.com/office/drawing/2014/main" xmlns="" id="{B1BDA12E-5442-4521-AF3B-CD14C02FB721}"/>
                </a:ext>
              </a:extLst>
            </p:cNvPr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579;p56">
              <a:extLst>
                <a:ext uri="{FF2B5EF4-FFF2-40B4-BE49-F238E27FC236}">
                  <a16:creationId xmlns:a16="http://schemas.microsoft.com/office/drawing/2014/main" xmlns="" id="{F5844D48-AA94-4C13-B689-60C9758556FC}"/>
                </a:ext>
              </a:extLst>
            </p:cNvPr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580;p56">
              <a:extLst>
                <a:ext uri="{FF2B5EF4-FFF2-40B4-BE49-F238E27FC236}">
                  <a16:creationId xmlns:a16="http://schemas.microsoft.com/office/drawing/2014/main" xmlns="" id="{2D74A398-0FD2-4655-8962-8AFF7D30027C}"/>
                </a:ext>
              </a:extLst>
            </p:cNvPr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581;p56">
              <a:extLst>
                <a:ext uri="{FF2B5EF4-FFF2-40B4-BE49-F238E27FC236}">
                  <a16:creationId xmlns:a16="http://schemas.microsoft.com/office/drawing/2014/main" xmlns="" id="{495D0D5A-D026-41BA-88F8-3C622E7558E8}"/>
                </a:ext>
              </a:extLst>
            </p:cNvPr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582;p56">
              <a:extLst>
                <a:ext uri="{FF2B5EF4-FFF2-40B4-BE49-F238E27FC236}">
                  <a16:creationId xmlns:a16="http://schemas.microsoft.com/office/drawing/2014/main" xmlns="" id="{F71DD2D9-BC87-452C-BE5D-B01E91AC5405}"/>
                </a:ext>
              </a:extLst>
            </p:cNvPr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583;p56">
              <a:extLst>
                <a:ext uri="{FF2B5EF4-FFF2-40B4-BE49-F238E27FC236}">
                  <a16:creationId xmlns:a16="http://schemas.microsoft.com/office/drawing/2014/main" xmlns="" id="{D5E34AC0-3989-412A-86F0-E74E621F3966}"/>
                </a:ext>
              </a:extLst>
            </p:cNvPr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584;p56">
              <a:extLst>
                <a:ext uri="{FF2B5EF4-FFF2-40B4-BE49-F238E27FC236}">
                  <a16:creationId xmlns:a16="http://schemas.microsoft.com/office/drawing/2014/main" xmlns="" id="{CDCB5AA5-90E2-4EA7-8C08-DA7367F0F8C3}"/>
                </a:ext>
              </a:extLst>
            </p:cNvPr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585;p56">
              <a:extLst>
                <a:ext uri="{FF2B5EF4-FFF2-40B4-BE49-F238E27FC236}">
                  <a16:creationId xmlns:a16="http://schemas.microsoft.com/office/drawing/2014/main" xmlns="" id="{E64DA974-C0A4-486B-9379-19124CBD6B45}"/>
                </a:ext>
              </a:extLst>
            </p:cNvPr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586;p56">
              <a:extLst>
                <a:ext uri="{FF2B5EF4-FFF2-40B4-BE49-F238E27FC236}">
                  <a16:creationId xmlns:a16="http://schemas.microsoft.com/office/drawing/2014/main" xmlns="" id="{6C396A3D-6EC7-4F47-9BB4-102F7CAF7F75}"/>
                </a:ext>
              </a:extLst>
            </p:cNvPr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587;p56">
              <a:extLst>
                <a:ext uri="{FF2B5EF4-FFF2-40B4-BE49-F238E27FC236}">
                  <a16:creationId xmlns:a16="http://schemas.microsoft.com/office/drawing/2014/main" xmlns="" id="{9B529D04-CCE7-43BA-A78E-94EC53CEF55D}"/>
                </a:ext>
              </a:extLst>
            </p:cNvPr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588;p56">
              <a:extLst>
                <a:ext uri="{FF2B5EF4-FFF2-40B4-BE49-F238E27FC236}">
                  <a16:creationId xmlns:a16="http://schemas.microsoft.com/office/drawing/2014/main" xmlns="" id="{5CF43B3C-F20A-40D0-95A6-4E9DE9A0791F}"/>
                </a:ext>
              </a:extLst>
            </p:cNvPr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589;p56">
              <a:extLst>
                <a:ext uri="{FF2B5EF4-FFF2-40B4-BE49-F238E27FC236}">
                  <a16:creationId xmlns:a16="http://schemas.microsoft.com/office/drawing/2014/main" xmlns="" id="{6AA7C5B5-E85B-40A9-9941-599459322615}"/>
                </a:ext>
              </a:extLst>
            </p:cNvPr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590;p56">
              <a:extLst>
                <a:ext uri="{FF2B5EF4-FFF2-40B4-BE49-F238E27FC236}">
                  <a16:creationId xmlns:a16="http://schemas.microsoft.com/office/drawing/2014/main" xmlns="" id="{C578C24F-0A46-4A72-8D8F-F17535174A08}"/>
                </a:ext>
              </a:extLst>
            </p:cNvPr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591;p56">
              <a:extLst>
                <a:ext uri="{FF2B5EF4-FFF2-40B4-BE49-F238E27FC236}">
                  <a16:creationId xmlns:a16="http://schemas.microsoft.com/office/drawing/2014/main" xmlns="" id="{3535B077-07C5-4D71-BAF6-7D33A3C4C091}"/>
                </a:ext>
              </a:extLst>
            </p:cNvPr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592;p56">
              <a:extLst>
                <a:ext uri="{FF2B5EF4-FFF2-40B4-BE49-F238E27FC236}">
                  <a16:creationId xmlns:a16="http://schemas.microsoft.com/office/drawing/2014/main" xmlns="" id="{92EBDC1A-CDC4-4E9A-B4DC-708EF0A0F340}"/>
                </a:ext>
              </a:extLst>
            </p:cNvPr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593;p56">
              <a:extLst>
                <a:ext uri="{FF2B5EF4-FFF2-40B4-BE49-F238E27FC236}">
                  <a16:creationId xmlns:a16="http://schemas.microsoft.com/office/drawing/2014/main" xmlns="" id="{C57AF683-6411-488B-92B9-1C0C59B81A69}"/>
                </a:ext>
              </a:extLst>
            </p:cNvPr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594;p56">
              <a:extLst>
                <a:ext uri="{FF2B5EF4-FFF2-40B4-BE49-F238E27FC236}">
                  <a16:creationId xmlns:a16="http://schemas.microsoft.com/office/drawing/2014/main" xmlns="" id="{AEDE9C13-B8CE-4845-9533-5E4D33993066}"/>
                </a:ext>
              </a:extLst>
            </p:cNvPr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595;p56">
              <a:extLst>
                <a:ext uri="{FF2B5EF4-FFF2-40B4-BE49-F238E27FC236}">
                  <a16:creationId xmlns:a16="http://schemas.microsoft.com/office/drawing/2014/main" xmlns="" id="{A805CB71-1794-4363-8297-D5D6268D92FD}"/>
                </a:ext>
              </a:extLst>
            </p:cNvPr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596;p56">
              <a:extLst>
                <a:ext uri="{FF2B5EF4-FFF2-40B4-BE49-F238E27FC236}">
                  <a16:creationId xmlns:a16="http://schemas.microsoft.com/office/drawing/2014/main" xmlns="" id="{444EA399-2843-4CC9-9C29-26BA27F16377}"/>
                </a:ext>
              </a:extLst>
            </p:cNvPr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Text Box 11"/>
          <p:cNvSpPr txBox="1">
            <a:spLocks noChangeArrowheads="1"/>
          </p:cNvSpPr>
          <p:nvPr/>
        </p:nvSpPr>
        <p:spPr bwMode="auto">
          <a:xfrm>
            <a:off x="1528714" y="2467946"/>
            <a:ext cx="59619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 err="1" smtClean="0">
                <a:solidFill>
                  <a:srgbClr val="0000FF"/>
                </a:solidFill>
              </a:rPr>
              <a:t>Khi</a:t>
            </a:r>
            <a:r>
              <a:rPr lang="en-US" altLang="en-US" i="1" dirty="0" smtClean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nhân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một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số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với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một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hiệu</a:t>
            </a:r>
            <a:r>
              <a:rPr lang="en-US" altLang="en-US" i="1" dirty="0">
                <a:solidFill>
                  <a:srgbClr val="0000FF"/>
                </a:solidFill>
              </a:rPr>
              <a:t>, ta </a:t>
            </a:r>
            <a:r>
              <a:rPr lang="en-US" altLang="en-US" i="1" dirty="0" err="1">
                <a:solidFill>
                  <a:srgbClr val="0000FF"/>
                </a:solidFill>
              </a:rPr>
              <a:t>có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thể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lần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lượt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nhân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số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đó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với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số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bị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trừ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và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số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trừ</a:t>
            </a:r>
            <a:r>
              <a:rPr lang="en-US" altLang="en-US" i="1" dirty="0">
                <a:solidFill>
                  <a:srgbClr val="0000FF"/>
                </a:solidFill>
              </a:rPr>
              <a:t>, </a:t>
            </a:r>
            <a:r>
              <a:rPr lang="en-US" altLang="en-US" i="1" dirty="0" err="1">
                <a:solidFill>
                  <a:srgbClr val="0000FF"/>
                </a:solidFill>
              </a:rPr>
              <a:t>rồi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trừ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hai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kết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quả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cho</a:t>
            </a:r>
            <a:r>
              <a:rPr lang="en-US" altLang="en-US" i="1" dirty="0">
                <a:solidFill>
                  <a:srgbClr val="0000FF"/>
                </a:solidFill>
              </a:rPr>
              <a:t> </a:t>
            </a:r>
            <a:r>
              <a:rPr lang="en-US" altLang="en-US" i="1" dirty="0" err="1">
                <a:solidFill>
                  <a:srgbClr val="0000FF"/>
                </a:solidFill>
              </a:rPr>
              <a:t>nhau</a:t>
            </a:r>
            <a:r>
              <a:rPr lang="en-US" altLang="en-US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58" name="Rectangle 257"/>
          <p:cNvSpPr>
            <a:spLocks noChangeArrowheads="1"/>
          </p:cNvSpPr>
          <p:nvPr/>
        </p:nvSpPr>
        <p:spPr bwMode="auto">
          <a:xfrm>
            <a:off x="1787129" y="4075510"/>
            <a:ext cx="5899372" cy="784830"/>
          </a:xfrm>
          <a:prstGeom prst="rect">
            <a:avLst/>
          </a:prstGeom>
          <a:solidFill>
            <a:srgbClr val="CC00FF"/>
          </a:solidFill>
          <a:ln w="55000" cmpd="thickThin" algn="ctr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500">
                <a:solidFill>
                  <a:srgbClr val="FFFFFF"/>
                </a:solidFill>
              </a:rPr>
              <a:t>a x (b - c) = a x b - a x c</a:t>
            </a:r>
          </a:p>
        </p:txBody>
      </p:sp>
      <p:sp>
        <p:nvSpPr>
          <p:cNvPr id="260" name="AutoShape 30"/>
          <p:cNvSpPr>
            <a:spLocks/>
          </p:cNvSpPr>
          <p:nvPr/>
        </p:nvSpPr>
        <p:spPr bwMode="auto">
          <a:xfrm rot="5400000">
            <a:off x="3686175" y="971550"/>
            <a:ext cx="171450" cy="914400"/>
          </a:xfrm>
          <a:prstGeom prst="rightBrace">
            <a:avLst>
              <a:gd name="adj1" fmla="val 175000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 sz="3000"/>
          </a:p>
        </p:txBody>
      </p:sp>
      <p:graphicFrame>
        <p:nvGraphicFramePr>
          <p:cNvPr id="261" name="Group 41"/>
          <p:cNvGraphicFramePr>
            <a:graphicFrameLocks noGrp="1"/>
          </p:cNvGraphicFramePr>
          <p:nvPr/>
        </p:nvGraphicFramePr>
        <p:xfrm>
          <a:off x="1428750" y="828675"/>
          <a:ext cx="6000750" cy="571500"/>
        </p:xfrm>
        <a:graphic>
          <a:graphicData uri="http://schemas.openxmlformats.org/drawingml/2006/table">
            <a:tbl>
              <a:tblPr/>
              <a:tblGrid>
                <a:gridCol w="6000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3 x (7 - 5)      3 x 7 - 3 x 5 </a:t>
                      </a:r>
                    </a:p>
                  </a:txBody>
                  <a:tcPr marL="68580" marR="68580" marT="18239" marB="1823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2" name="Group 50"/>
          <p:cNvGraphicFramePr>
            <a:graphicFrameLocks noGrp="1"/>
          </p:cNvGraphicFramePr>
          <p:nvPr/>
        </p:nvGraphicFramePr>
        <p:xfrm>
          <a:off x="4291013" y="539354"/>
          <a:ext cx="400050" cy="2122884"/>
        </p:xfrm>
        <a:graphic>
          <a:graphicData uri="http://schemas.openxmlformats.org/drawingml/2006/table">
            <a:tbl>
              <a:tblPr/>
              <a:tblGrid>
                <a:gridCol w="400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22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</a:rPr>
                        <a:t>= </a:t>
                      </a:r>
                      <a:r>
                        <a:rPr kumimoji="0" lang="en-US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marL="68580" marR="68580" marT="55811" marB="5581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3" name="Oval Callout 262"/>
          <p:cNvSpPr/>
          <p:nvPr/>
        </p:nvSpPr>
        <p:spPr bwMode="auto">
          <a:xfrm>
            <a:off x="1314450" y="171450"/>
            <a:ext cx="1714500" cy="514350"/>
          </a:xfrm>
          <a:prstGeom prst="wedgeEllipseCallout">
            <a:avLst>
              <a:gd name="adj1" fmla="val 32904"/>
              <a:gd name="adj2" fmla="val 9540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7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endParaRPr lang="en-US" sz="27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64" name="Oval Callout 263"/>
          <p:cNvSpPr/>
          <p:nvPr/>
        </p:nvSpPr>
        <p:spPr bwMode="auto">
          <a:xfrm>
            <a:off x="2057400" y="1632231"/>
            <a:ext cx="1257300" cy="514350"/>
          </a:xfrm>
          <a:prstGeom prst="wedgeEllipseCallout">
            <a:avLst>
              <a:gd name="adj1" fmla="val 50230"/>
              <a:gd name="adj2" fmla="val -9295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</a:rPr>
              <a:t>Hiệu</a:t>
            </a:r>
            <a:endParaRPr lang="en-US" sz="27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65" name="Oval Callout 264"/>
          <p:cNvSpPr/>
          <p:nvPr/>
        </p:nvSpPr>
        <p:spPr bwMode="auto">
          <a:xfrm>
            <a:off x="2886075" y="22622"/>
            <a:ext cx="1828800" cy="514350"/>
          </a:xfrm>
          <a:prstGeom prst="wedgeEllipseCallout">
            <a:avLst>
              <a:gd name="adj1" fmla="val -14413"/>
              <a:gd name="adj2" fmla="val 129265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trừ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66" name="Oval Callout 265"/>
          <p:cNvSpPr/>
          <p:nvPr/>
        </p:nvSpPr>
        <p:spPr bwMode="auto">
          <a:xfrm>
            <a:off x="4514850" y="20241"/>
            <a:ext cx="1428750" cy="514350"/>
          </a:xfrm>
          <a:prstGeom prst="wedgeEllipseCallout">
            <a:avLst>
              <a:gd name="adj1" fmla="val -68508"/>
              <a:gd name="adj2" fmla="val 14408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trừ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9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 animBg="1"/>
      <p:bldP spid="260" grpId="0" animBg="1"/>
      <p:bldP spid="263" grpId="0" animBg="1"/>
      <p:bldP spid="264" grpId="0" animBg="1"/>
      <p:bldP spid="265" grpId="0" animBg="1"/>
      <p:bldP spid="2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3829;p80">
            <a:extLst>
              <a:ext uri="{FF2B5EF4-FFF2-40B4-BE49-F238E27FC236}">
                <a16:creationId xmlns:a16="http://schemas.microsoft.com/office/drawing/2014/main" xmlns="" id="{2CE545FF-8FA2-4DDF-9589-BB12075D7467}"/>
              </a:ext>
            </a:extLst>
          </p:cNvPr>
          <p:cNvGrpSpPr/>
          <p:nvPr/>
        </p:nvGrpSpPr>
        <p:grpSpPr>
          <a:xfrm>
            <a:off x="-578281" y="2841920"/>
            <a:ext cx="1170935" cy="2279179"/>
            <a:chOff x="-2564875" y="6298728"/>
            <a:chExt cx="783725" cy="1818034"/>
          </a:xfrm>
        </p:grpSpPr>
        <p:sp>
          <p:nvSpPr>
            <p:cNvPr id="182" name="Google Shape;3830;p80">
              <a:extLst>
                <a:ext uri="{FF2B5EF4-FFF2-40B4-BE49-F238E27FC236}">
                  <a16:creationId xmlns:a16="http://schemas.microsoft.com/office/drawing/2014/main" xmlns="" id="{AA93F8F2-0FD1-472A-AC5F-2D8F654BD7C2}"/>
                </a:ext>
              </a:extLst>
            </p:cNvPr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831;p80">
              <a:extLst>
                <a:ext uri="{FF2B5EF4-FFF2-40B4-BE49-F238E27FC236}">
                  <a16:creationId xmlns:a16="http://schemas.microsoft.com/office/drawing/2014/main" xmlns="" id="{B2FF6BFE-5FE9-4179-B66C-0E9A52216889}"/>
                </a:ext>
              </a:extLst>
            </p:cNvPr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832;p80">
              <a:extLst>
                <a:ext uri="{FF2B5EF4-FFF2-40B4-BE49-F238E27FC236}">
                  <a16:creationId xmlns:a16="http://schemas.microsoft.com/office/drawing/2014/main" xmlns="" id="{31A1D839-C627-448D-BE86-FFCD9D06111A}"/>
                </a:ext>
              </a:extLst>
            </p:cNvPr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833;p80">
              <a:extLst>
                <a:ext uri="{FF2B5EF4-FFF2-40B4-BE49-F238E27FC236}">
                  <a16:creationId xmlns:a16="http://schemas.microsoft.com/office/drawing/2014/main" xmlns="" id="{57C0DD69-BB7C-4FA1-A99B-9519A681C33D}"/>
                </a:ext>
              </a:extLst>
            </p:cNvPr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834;p80">
              <a:extLst>
                <a:ext uri="{FF2B5EF4-FFF2-40B4-BE49-F238E27FC236}">
                  <a16:creationId xmlns:a16="http://schemas.microsoft.com/office/drawing/2014/main" xmlns="" id="{21F4C1FC-62BF-4BCE-B020-C1C8E6650068}"/>
                </a:ext>
              </a:extLst>
            </p:cNvPr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835;p80">
              <a:extLst>
                <a:ext uri="{FF2B5EF4-FFF2-40B4-BE49-F238E27FC236}">
                  <a16:creationId xmlns:a16="http://schemas.microsoft.com/office/drawing/2014/main" xmlns="" id="{98FB05CD-3024-4C75-AEDF-6DA9D87270A8}"/>
                </a:ext>
              </a:extLst>
            </p:cNvPr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836;p80">
              <a:extLst>
                <a:ext uri="{FF2B5EF4-FFF2-40B4-BE49-F238E27FC236}">
                  <a16:creationId xmlns:a16="http://schemas.microsoft.com/office/drawing/2014/main" xmlns="" id="{CEFD3BB5-D92B-4734-A94D-7D64BAC7DAA0}"/>
                </a:ext>
              </a:extLst>
            </p:cNvPr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837;p80">
              <a:extLst>
                <a:ext uri="{FF2B5EF4-FFF2-40B4-BE49-F238E27FC236}">
                  <a16:creationId xmlns:a16="http://schemas.microsoft.com/office/drawing/2014/main" xmlns="" id="{95FEAA3F-3415-4F0A-9034-EE1521383EC7}"/>
                </a:ext>
              </a:extLst>
            </p:cNvPr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838;p80">
              <a:extLst>
                <a:ext uri="{FF2B5EF4-FFF2-40B4-BE49-F238E27FC236}">
                  <a16:creationId xmlns:a16="http://schemas.microsoft.com/office/drawing/2014/main" xmlns="" id="{68168DBA-B4D3-4796-B107-D84591D673A3}"/>
                </a:ext>
              </a:extLst>
            </p:cNvPr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839;p80">
              <a:extLst>
                <a:ext uri="{FF2B5EF4-FFF2-40B4-BE49-F238E27FC236}">
                  <a16:creationId xmlns:a16="http://schemas.microsoft.com/office/drawing/2014/main" xmlns="" id="{F526F3D6-3D15-446A-B72B-3A512B0477EB}"/>
                </a:ext>
              </a:extLst>
            </p:cNvPr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840;p80">
              <a:extLst>
                <a:ext uri="{FF2B5EF4-FFF2-40B4-BE49-F238E27FC236}">
                  <a16:creationId xmlns:a16="http://schemas.microsoft.com/office/drawing/2014/main" xmlns="" id="{2E917D86-A7A8-4789-BEC3-EBD4559C9353}"/>
                </a:ext>
              </a:extLst>
            </p:cNvPr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841;p80">
              <a:extLst>
                <a:ext uri="{FF2B5EF4-FFF2-40B4-BE49-F238E27FC236}">
                  <a16:creationId xmlns:a16="http://schemas.microsoft.com/office/drawing/2014/main" xmlns="" id="{D8149B23-7BC7-4126-86EC-7A741793C451}"/>
                </a:ext>
              </a:extLst>
            </p:cNvPr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842;p80">
              <a:extLst>
                <a:ext uri="{FF2B5EF4-FFF2-40B4-BE49-F238E27FC236}">
                  <a16:creationId xmlns:a16="http://schemas.microsoft.com/office/drawing/2014/main" xmlns="" id="{06390A57-F3B4-407A-9F8C-A78B590D7EA0}"/>
                </a:ext>
              </a:extLst>
            </p:cNvPr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843;p80">
              <a:extLst>
                <a:ext uri="{FF2B5EF4-FFF2-40B4-BE49-F238E27FC236}">
                  <a16:creationId xmlns:a16="http://schemas.microsoft.com/office/drawing/2014/main" xmlns="" id="{BBE80DF0-619E-4102-9B2C-92E1626C8622}"/>
                </a:ext>
              </a:extLst>
            </p:cNvPr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844;p80">
              <a:extLst>
                <a:ext uri="{FF2B5EF4-FFF2-40B4-BE49-F238E27FC236}">
                  <a16:creationId xmlns:a16="http://schemas.microsoft.com/office/drawing/2014/main" xmlns="" id="{1FEC61BF-4B19-4D43-9205-65FC5FE85412}"/>
                </a:ext>
              </a:extLst>
            </p:cNvPr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845;p80">
              <a:extLst>
                <a:ext uri="{FF2B5EF4-FFF2-40B4-BE49-F238E27FC236}">
                  <a16:creationId xmlns:a16="http://schemas.microsoft.com/office/drawing/2014/main" xmlns="" id="{1E474884-8E9D-47F3-8281-632D7B9D0D24}"/>
                </a:ext>
              </a:extLst>
            </p:cNvPr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846;p80">
              <a:extLst>
                <a:ext uri="{FF2B5EF4-FFF2-40B4-BE49-F238E27FC236}">
                  <a16:creationId xmlns:a16="http://schemas.microsoft.com/office/drawing/2014/main" xmlns="" id="{316FB209-7BC2-42AF-9EB0-925D9EB03C8A}"/>
                </a:ext>
              </a:extLst>
            </p:cNvPr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847;p80">
              <a:extLst>
                <a:ext uri="{FF2B5EF4-FFF2-40B4-BE49-F238E27FC236}">
                  <a16:creationId xmlns:a16="http://schemas.microsoft.com/office/drawing/2014/main" xmlns="" id="{16812247-C088-4EE0-92F7-2499EA7FD44C}"/>
                </a:ext>
              </a:extLst>
            </p:cNvPr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848;p80">
              <a:extLst>
                <a:ext uri="{FF2B5EF4-FFF2-40B4-BE49-F238E27FC236}">
                  <a16:creationId xmlns:a16="http://schemas.microsoft.com/office/drawing/2014/main" xmlns="" id="{0F18E467-1B66-41CE-BF34-6E6FD02F147A}"/>
                </a:ext>
              </a:extLst>
            </p:cNvPr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849;p80">
              <a:extLst>
                <a:ext uri="{FF2B5EF4-FFF2-40B4-BE49-F238E27FC236}">
                  <a16:creationId xmlns:a16="http://schemas.microsoft.com/office/drawing/2014/main" xmlns="" id="{3219D3BD-EC95-418D-B6B9-4D45F8ED3D4D}"/>
                </a:ext>
              </a:extLst>
            </p:cNvPr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850;p80">
              <a:extLst>
                <a:ext uri="{FF2B5EF4-FFF2-40B4-BE49-F238E27FC236}">
                  <a16:creationId xmlns:a16="http://schemas.microsoft.com/office/drawing/2014/main" xmlns="" id="{7376F746-60A8-45FE-9CDA-23BEB435A441}"/>
                </a:ext>
              </a:extLst>
            </p:cNvPr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851;p80">
              <a:extLst>
                <a:ext uri="{FF2B5EF4-FFF2-40B4-BE49-F238E27FC236}">
                  <a16:creationId xmlns:a16="http://schemas.microsoft.com/office/drawing/2014/main" xmlns="" id="{AB19867B-0372-4277-9F38-7E0C48E7FD12}"/>
                </a:ext>
              </a:extLst>
            </p:cNvPr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852;p80">
              <a:extLst>
                <a:ext uri="{FF2B5EF4-FFF2-40B4-BE49-F238E27FC236}">
                  <a16:creationId xmlns:a16="http://schemas.microsoft.com/office/drawing/2014/main" xmlns="" id="{AD88DF69-7A2A-4ADF-84C3-FEF29A1EBA4F}"/>
                </a:ext>
              </a:extLst>
            </p:cNvPr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853;p80">
              <a:extLst>
                <a:ext uri="{FF2B5EF4-FFF2-40B4-BE49-F238E27FC236}">
                  <a16:creationId xmlns:a16="http://schemas.microsoft.com/office/drawing/2014/main" xmlns="" id="{451F7C5B-564F-4324-9C7F-2247AA296EC9}"/>
                </a:ext>
              </a:extLst>
            </p:cNvPr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854;p80">
              <a:extLst>
                <a:ext uri="{FF2B5EF4-FFF2-40B4-BE49-F238E27FC236}">
                  <a16:creationId xmlns:a16="http://schemas.microsoft.com/office/drawing/2014/main" xmlns="" id="{D4A42C3A-13AE-4932-B786-A50DB5BA3A24}"/>
                </a:ext>
              </a:extLst>
            </p:cNvPr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855;p80">
              <a:extLst>
                <a:ext uri="{FF2B5EF4-FFF2-40B4-BE49-F238E27FC236}">
                  <a16:creationId xmlns:a16="http://schemas.microsoft.com/office/drawing/2014/main" xmlns="" id="{ADDC85C8-6FEE-4F0D-8022-24BBE6F23154}"/>
                </a:ext>
              </a:extLst>
            </p:cNvPr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856;p80">
              <a:extLst>
                <a:ext uri="{FF2B5EF4-FFF2-40B4-BE49-F238E27FC236}">
                  <a16:creationId xmlns:a16="http://schemas.microsoft.com/office/drawing/2014/main" xmlns="" id="{CBC2A0F2-685F-40F4-9AA5-5923730BD9A8}"/>
                </a:ext>
              </a:extLst>
            </p:cNvPr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857;p80">
              <a:extLst>
                <a:ext uri="{FF2B5EF4-FFF2-40B4-BE49-F238E27FC236}">
                  <a16:creationId xmlns:a16="http://schemas.microsoft.com/office/drawing/2014/main" xmlns="" id="{EC2A337F-EAFF-4E05-A884-6DFD0FCC833C}"/>
                </a:ext>
              </a:extLst>
            </p:cNvPr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858;p80">
              <a:extLst>
                <a:ext uri="{FF2B5EF4-FFF2-40B4-BE49-F238E27FC236}">
                  <a16:creationId xmlns:a16="http://schemas.microsoft.com/office/drawing/2014/main" xmlns="" id="{25B51DA7-8E6A-46D4-9C60-679F53FE30C7}"/>
                </a:ext>
              </a:extLst>
            </p:cNvPr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859;p80">
              <a:extLst>
                <a:ext uri="{FF2B5EF4-FFF2-40B4-BE49-F238E27FC236}">
                  <a16:creationId xmlns:a16="http://schemas.microsoft.com/office/drawing/2014/main" xmlns="" id="{C8F6C499-51BF-4D8D-91D4-6239F090214C}"/>
                </a:ext>
              </a:extLst>
            </p:cNvPr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860;p80">
              <a:extLst>
                <a:ext uri="{FF2B5EF4-FFF2-40B4-BE49-F238E27FC236}">
                  <a16:creationId xmlns:a16="http://schemas.microsoft.com/office/drawing/2014/main" xmlns="" id="{A4084E2C-C1AF-443C-B05D-F25E6726677D}"/>
                </a:ext>
              </a:extLst>
            </p:cNvPr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861;p80">
              <a:extLst>
                <a:ext uri="{FF2B5EF4-FFF2-40B4-BE49-F238E27FC236}">
                  <a16:creationId xmlns:a16="http://schemas.microsoft.com/office/drawing/2014/main" xmlns="" id="{6887D618-F6F0-4A6E-92CB-1BBC8D745FAD}"/>
                </a:ext>
              </a:extLst>
            </p:cNvPr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862;p80">
              <a:extLst>
                <a:ext uri="{FF2B5EF4-FFF2-40B4-BE49-F238E27FC236}">
                  <a16:creationId xmlns:a16="http://schemas.microsoft.com/office/drawing/2014/main" xmlns="" id="{A913A720-2427-4182-B1DB-F2DD235DAE69}"/>
                </a:ext>
              </a:extLst>
            </p:cNvPr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863;p80">
              <a:extLst>
                <a:ext uri="{FF2B5EF4-FFF2-40B4-BE49-F238E27FC236}">
                  <a16:creationId xmlns:a16="http://schemas.microsoft.com/office/drawing/2014/main" xmlns="" id="{EA616EB1-C296-4087-A8D9-73A5F035B010}"/>
                </a:ext>
              </a:extLst>
            </p:cNvPr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864;p80">
              <a:extLst>
                <a:ext uri="{FF2B5EF4-FFF2-40B4-BE49-F238E27FC236}">
                  <a16:creationId xmlns:a16="http://schemas.microsoft.com/office/drawing/2014/main" xmlns="" id="{E895E055-1A95-4AAE-A056-934D97DF4C8D}"/>
                </a:ext>
              </a:extLst>
            </p:cNvPr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865;p80">
              <a:extLst>
                <a:ext uri="{FF2B5EF4-FFF2-40B4-BE49-F238E27FC236}">
                  <a16:creationId xmlns:a16="http://schemas.microsoft.com/office/drawing/2014/main" xmlns="" id="{DE8CCBD6-4D42-40F7-9F46-78D8B39F972C}"/>
                </a:ext>
              </a:extLst>
            </p:cNvPr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866;p80">
              <a:extLst>
                <a:ext uri="{FF2B5EF4-FFF2-40B4-BE49-F238E27FC236}">
                  <a16:creationId xmlns:a16="http://schemas.microsoft.com/office/drawing/2014/main" xmlns="" id="{B08AC7B7-C0DC-4E8C-A379-08F059B876AF}"/>
                </a:ext>
              </a:extLst>
            </p:cNvPr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867;p80">
              <a:extLst>
                <a:ext uri="{FF2B5EF4-FFF2-40B4-BE49-F238E27FC236}">
                  <a16:creationId xmlns:a16="http://schemas.microsoft.com/office/drawing/2014/main" xmlns="" id="{643CB788-C159-404D-80BE-437B29F4D804}"/>
                </a:ext>
              </a:extLst>
            </p:cNvPr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868;p80">
              <a:extLst>
                <a:ext uri="{FF2B5EF4-FFF2-40B4-BE49-F238E27FC236}">
                  <a16:creationId xmlns:a16="http://schemas.microsoft.com/office/drawing/2014/main" xmlns="" id="{10B4100F-A09C-47B2-97EF-DDF35A219184}"/>
                </a:ext>
              </a:extLst>
            </p:cNvPr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869;p80">
              <a:extLst>
                <a:ext uri="{FF2B5EF4-FFF2-40B4-BE49-F238E27FC236}">
                  <a16:creationId xmlns:a16="http://schemas.microsoft.com/office/drawing/2014/main" xmlns="" id="{A0B927DA-6449-4E15-A284-90C9A9079EF8}"/>
                </a:ext>
              </a:extLst>
            </p:cNvPr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870;p80">
              <a:extLst>
                <a:ext uri="{FF2B5EF4-FFF2-40B4-BE49-F238E27FC236}">
                  <a16:creationId xmlns:a16="http://schemas.microsoft.com/office/drawing/2014/main" xmlns="" id="{F92D404E-A9BD-4090-81F5-CD975008AB25}"/>
                </a:ext>
              </a:extLst>
            </p:cNvPr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871;p80">
              <a:extLst>
                <a:ext uri="{FF2B5EF4-FFF2-40B4-BE49-F238E27FC236}">
                  <a16:creationId xmlns:a16="http://schemas.microsoft.com/office/drawing/2014/main" xmlns="" id="{08738A50-4EC0-497B-9095-8DA2B157F40E}"/>
                </a:ext>
              </a:extLst>
            </p:cNvPr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872;p80">
              <a:extLst>
                <a:ext uri="{FF2B5EF4-FFF2-40B4-BE49-F238E27FC236}">
                  <a16:creationId xmlns:a16="http://schemas.microsoft.com/office/drawing/2014/main" xmlns="" id="{765C27A9-7A2A-4EFF-995C-A7AA4E13A433}"/>
                </a:ext>
              </a:extLst>
            </p:cNvPr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873;p80">
              <a:extLst>
                <a:ext uri="{FF2B5EF4-FFF2-40B4-BE49-F238E27FC236}">
                  <a16:creationId xmlns:a16="http://schemas.microsoft.com/office/drawing/2014/main" xmlns="" id="{2D389B9E-A397-4A2D-9B08-2D0A071A22A4}"/>
                </a:ext>
              </a:extLst>
            </p:cNvPr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874;p80">
              <a:extLst>
                <a:ext uri="{FF2B5EF4-FFF2-40B4-BE49-F238E27FC236}">
                  <a16:creationId xmlns:a16="http://schemas.microsoft.com/office/drawing/2014/main" xmlns="" id="{9EA83C27-1818-4047-BED5-654B0686423F}"/>
                </a:ext>
              </a:extLst>
            </p:cNvPr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875;p80">
              <a:extLst>
                <a:ext uri="{FF2B5EF4-FFF2-40B4-BE49-F238E27FC236}">
                  <a16:creationId xmlns:a16="http://schemas.microsoft.com/office/drawing/2014/main" xmlns="" id="{C610FFA5-FFC6-4ECF-8E83-98329B45C86D}"/>
                </a:ext>
              </a:extLst>
            </p:cNvPr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876;p80">
              <a:extLst>
                <a:ext uri="{FF2B5EF4-FFF2-40B4-BE49-F238E27FC236}">
                  <a16:creationId xmlns:a16="http://schemas.microsoft.com/office/drawing/2014/main" xmlns="" id="{A679DE50-C760-4804-AC7F-AFD47F4C94F9}"/>
                </a:ext>
              </a:extLst>
            </p:cNvPr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877;p80">
              <a:extLst>
                <a:ext uri="{FF2B5EF4-FFF2-40B4-BE49-F238E27FC236}">
                  <a16:creationId xmlns:a16="http://schemas.microsoft.com/office/drawing/2014/main" xmlns="" id="{FD0A4703-0693-48EE-BB98-5FF9971B190C}"/>
                </a:ext>
              </a:extLst>
            </p:cNvPr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878;p80">
              <a:extLst>
                <a:ext uri="{FF2B5EF4-FFF2-40B4-BE49-F238E27FC236}">
                  <a16:creationId xmlns:a16="http://schemas.microsoft.com/office/drawing/2014/main" xmlns="" id="{2F07DA7E-0632-4532-A064-2200465E959D}"/>
                </a:ext>
              </a:extLst>
            </p:cNvPr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879;p80">
              <a:extLst>
                <a:ext uri="{FF2B5EF4-FFF2-40B4-BE49-F238E27FC236}">
                  <a16:creationId xmlns:a16="http://schemas.microsoft.com/office/drawing/2014/main" xmlns="" id="{EBC1CCCF-184A-4167-AB91-1A09D1F295B2}"/>
                </a:ext>
              </a:extLst>
            </p:cNvPr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880;p80">
              <a:extLst>
                <a:ext uri="{FF2B5EF4-FFF2-40B4-BE49-F238E27FC236}">
                  <a16:creationId xmlns:a16="http://schemas.microsoft.com/office/drawing/2014/main" xmlns="" id="{B1769CB4-701F-4348-B6CB-C9F3C666714F}"/>
                </a:ext>
              </a:extLst>
            </p:cNvPr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881;p80">
              <a:extLst>
                <a:ext uri="{FF2B5EF4-FFF2-40B4-BE49-F238E27FC236}">
                  <a16:creationId xmlns:a16="http://schemas.microsoft.com/office/drawing/2014/main" xmlns="" id="{A2D4EAF2-F11B-4043-B63E-3E068F663B9D}"/>
                </a:ext>
              </a:extLst>
            </p:cNvPr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882;p80">
              <a:extLst>
                <a:ext uri="{FF2B5EF4-FFF2-40B4-BE49-F238E27FC236}">
                  <a16:creationId xmlns:a16="http://schemas.microsoft.com/office/drawing/2014/main" xmlns="" id="{8F2A74FE-00E1-42FC-8477-B8F27CFD711F}"/>
                </a:ext>
              </a:extLst>
            </p:cNvPr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883;p80">
              <a:extLst>
                <a:ext uri="{FF2B5EF4-FFF2-40B4-BE49-F238E27FC236}">
                  <a16:creationId xmlns:a16="http://schemas.microsoft.com/office/drawing/2014/main" xmlns="" id="{90F13D85-6CF2-4C56-966F-4F54AC790A44}"/>
                </a:ext>
              </a:extLst>
            </p:cNvPr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F7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884;p80">
              <a:extLst>
                <a:ext uri="{FF2B5EF4-FFF2-40B4-BE49-F238E27FC236}">
                  <a16:creationId xmlns:a16="http://schemas.microsoft.com/office/drawing/2014/main" xmlns="" id="{D7CCFDDE-42D4-4483-94D7-6A86DC6BA912}"/>
                </a:ext>
              </a:extLst>
            </p:cNvPr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885;p80">
              <a:extLst>
                <a:ext uri="{FF2B5EF4-FFF2-40B4-BE49-F238E27FC236}">
                  <a16:creationId xmlns:a16="http://schemas.microsoft.com/office/drawing/2014/main" xmlns="" id="{B6CA64AE-D3C4-4112-B873-9EB63E61AEDD}"/>
                </a:ext>
              </a:extLst>
            </p:cNvPr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886;p80">
              <a:extLst>
                <a:ext uri="{FF2B5EF4-FFF2-40B4-BE49-F238E27FC236}">
                  <a16:creationId xmlns:a16="http://schemas.microsoft.com/office/drawing/2014/main" xmlns="" id="{2DA3C718-538C-4F70-8B86-52422BC07F97}"/>
                </a:ext>
              </a:extLst>
            </p:cNvPr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887;p80">
              <a:extLst>
                <a:ext uri="{FF2B5EF4-FFF2-40B4-BE49-F238E27FC236}">
                  <a16:creationId xmlns:a16="http://schemas.microsoft.com/office/drawing/2014/main" xmlns="" id="{7C9515CD-4113-42B8-BD3F-A4B848854800}"/>
                </a:ext>
              </a:extLst>
            </p:cNvPr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888;p80">
              <a:extLst>
                <a:ext uri="{FF2B5EF4-FFF2-40B4-BE49-F238E27FC236}">
                  <a16:creationId xmlns:a16="http://schemas.microsoft.com/office/drawing/2014/main" xmlns="" id="{C29F450D-1FAD-4327-9C72-642CE6B9689B}"/>
                </a:ext>
              </a:extLst>
            </p:cNvPr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889;p80">
              <a:extLst>
                <a:ext uri="{FF2B5EF4-FFF2-40B4-BE49-F238E27FC236}">
                  <a16:creationId xmlns:a16="http://schemas.microsoft.com/office/drawing/2014/main" xmlns="" id="{0F1E3651-EF95-496B-A7B0-11CD5A061DE3}"/>
                </a:ext>
              </a:extLst>
            </p:cNvPr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890;p80">
              <a:extLst>
                <a:ext uri="{FF2B5EF4-FFF2-40B4-BE49-F238E27FC236}">
                  <a16:creationId xmlns:a16="http://schemas.microsoft.com/office/drawing/2014/main" xmlns="" id="{D6C05D3A-4546-40FC-9B57-793E05B487A6}"/>
                </a:ext>
              </a:extLst>
            </p:cNvPr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891;p80">
              <a:extLst>
                <a:ext uri="{FF2B5EF4-FFF2-40B4-BE49-F238E27FC236}">
                  <a16:creationId xmlns:a16="http://schemas.microsoft.com/office/drawing/2014/main" xmlns="" id="{9C003780-4706-405B-ACC7-6F6A4D7B8CA0}"/>
                </a:ext>
              </a:extLst>
            </p:cNvPr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892;p80">
              <a:extLst>
                <a:ext uri="{FF2B5EF4-FFF2-40B4-BE49-F238E27FC236}">
                  <a16:creationId xmlns:a16="http://schemas.microsoft.com/office/drawing/2014/main" xmlns="" id="{F97667C5-834B-4D44-B274-25693165A9DF}"/>
                </a:ext>
              </a:extLst>
            </p:cNvPr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893;p80">
              <a:extLst>
                <a:ext uri="{FF2B5EF4-FFF2-40B4-BE49-F238E27FC236}">
                  <a16:creationId xmlns:a16="http://schemas.microsoft.com/office/drawing/2014/main" xmlns="" id="{6DE9C49E-AA43-44B4-903A-B5BFB6767390}"/>
                </a:ext>
              </a:extLst>
            </p:cNvPr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894;p80">
              <a:extLst>
                <a:ext uri="{FF2B5EF4-FFF2-40B4-BE49-F238E27FC236}">
                  <a16:creationId xmlns:a16="http://schemas.microsoft.com/office/drawing/2014/main" xmlns="" id="{83E53C15-AAEF-4858-8217-DC9B6F3715B0}"/>
                </a:ext>
              </a:extLst>
            </p:cNvPr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895;p80">
              <a:extLst>
                <a:ext uri="{FF2B5EF4-FFF2-40B4-BE49-F238E27FC236}">
                  <a16:creationId xmlns:a16="http://schemas.microsoft.com/office/drawing/2014/main" xmlns="" id="{36E1090E-7BAA-4E40-A7B4-55B9A1FEF990}"/>
                </a:ext>
              </a:extLst>
            </p:cNvPr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49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435570"/>
              </p:ext>
            </p:extLst>
          </p:nvPr>
        </p:nvGraphicFramePr>
        <p:xfrm>
          <a:off x="578352" y="1085850"/>
          <a:ext cx="7932235" cy="4057652"/>
        </p:xfrm>
        <a:graphic>
          <a:graphicData uri="http://schemas.openxmlformats.org/drawingml/2006/table">
            <a:tbl>
              <a:tblPr/>
              <a:tblGrid>
                <a:gridCol w="747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7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37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672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a</a:t>
                      </a:r>
                    </a:p>
                  </a:txBody>
                  <a:tcPr marL="68582" marR="68582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b</a:t>
                      </a: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c</a:t>
                      </a: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a x (b - c)</a:t>
                      </a: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a x b - a x c</a:t>
                      </a: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68582" marR="68582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  6</a:t>
                      </a:r>
                    </a:p>
                  </a:txBody>
                  <a:tcPr marL="68582" marR="68582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  9</a:t>
                      </a: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  5</a:t>
                      </a: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  8</a:t>
                      </a:r>
                    </a:p>
                  </a:txBody>
                  <a:tcPr marL="68582" marR="68582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  5</a:t>
                      </a: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  2</a:t>
                      </a: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2" marR="68582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0" name="Text Box 118"/>
          <p:cNvSpPr txBox="1">
            <a:spLocks noChangeArrowheads="1"/>
          </p:cNvSpPr>
          <p:nvPr/>
        </p:nvSpPr>
        <p:spPr bwMode="auto">
          <a:xfrm>
            <a:off x="2800350" y="3401617"/>
            <a:ext cx="2400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>
                <a:solidFill>
                  <a:srgbClr val="0000FF"/>
                </a:solidFill>
              </a:rPr>
              <a:t>6 x (9 – 5) = 24</a:t>
            </a:r>
          </a:p>
        </p:txBody>
      </p:sp>
      <p:sp>
        <p:nvSpPr>
          <p:cNvPr id="251" name="Text Box 119"/>
          <p:cNvSpPr txBox="1">
            <a:spLocks noChangeArrowheads="1"/>
          </p:cNvSpPr>
          <p:nvPr/>
        </p:nvSpPr>
        <p:spPr bwMode="auto">
          <a:xfrm>
            <a:off x="5686425" y="3374232"/>
            <a:ext cx="286737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>
                <a:solidFill>
                  <a:srgbClr val="0000FF"/>
                </a:solidFill>
              </a:rPr>
              <a:t>6 x 9 – 6 x 5 = 24</a:t>
            </a:r>
          </a:p>
        </p:txBody>
      </p:sp>
      <p:sp>
        <p:nvSpPr>
          <p:cNvPr id="252" name="Text Box 120"/>
          <p:cNvSpPr txBox="1">
            <a:spLocks noChangeArrowheads="1"/>
          </p:cNvSpPr>
          <p:nvPr/>
        </p:nvSpPr>
        <p:spPr bwMode="auto">
          <a:xfrm>
            <a:off x="2800350" y="4373167"/>
            <a:ext cx="23431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>
                <a:solidFill>
                  <a:srgbClr val="000099"/>
                </a:solidFill>
              </a:rPr>
              <a:t>8 x (5 – 2) = 24</a:t>
            </a:r>
          </a:p>
        </p:txBody>
      </p:sp>
      <p:sp>
        <p:nvSpPr>
          <p:cNvPr id="253" name="Text Box 121"/>
          <p:cNvSpPr txBox="1">
            <a:spLocks noChangeArrowheads="1"/>
          </p:cNvSpPr>
          <p:nvPr/>
        </p:nvSpPr>
        <p:spPr bwMode="auto">
          <a:xfrm>
            <a:off x="5710238" y="4329113"/>
            <a:ext cx="28003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>
                <a:solidFill>
                  <a:srgbClr val="000099"/>
                </a:solidFill>
              </a:rPr>
              <a:t>8 x 5 – 8 x 2 = 24</a:t>
            </a:r>
          </a:p>
        </p:txBody>
      </p:sp>
      <p:graphicFrame>
        <p:nvGraphicFramePr>
          <p:cNvPr id="254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413931"/>
              </p:ext>
            </p:extLst>
          </p:nvPr>
        </p:nvGraphicFramePr>
        <p:xfrm>
          <a:off x="4820287" y="2361987"/>
          <a:ext cx="571500" cy="479933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68580" marR="68580" marT="34226" marB="3422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55" name="Group 128"/>
          <p:cNvGraphicFramePr>
            <a:graphicFrameLocks noGrp="1"/>
          </p:cNvGraphicFramePr>
          <p:nvPr/>
        </p:nvGraphicFramePr>
        <p:xfrm>
          <a:off x="7829550" y="2309813"/>
          <a:ext cx="571500" cy="479933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9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68580" marR="68580" marT="34226" marB="34226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56" name="Text Box 134"/>
          <p:cNvSpPr txBox="1">
            <a:spLocks noChangeArrowheads="1"/>
          </p:cNvSpPr>
          <p:nvPr/>
        </p:nvSpPr>
        <p:spPr bwMode="auto">
          <a:xfrm>
            <a:off x="461367" y="21663"/>
            <a:ext cx="84653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dirty="0" err="1" smtClean="0">
                <a:solidFill>
                  <a:srgbClr val="000066"/>
                </a:solidFill>
              </a:rPr>
              <a:t>Bài</a:t>
            </a:r>
            <a:r>
              <a:rPr lang="en-US" altLang="en-US" sz="2700" dirty="0" smtClean="0">
                <a:solidFill>
                  <a:srgbClr val="000066"/>
                </a:solidFill>
              </a:rPr>
              <a:t> 1: </a:t>
            </a:r>
            <a:r>
              <a:rPr lang="en-US" altLang="en-US" sz="2700" dirty="0" err="1" smtClean="0">
                <a:solidFill>
                  <a:srgbClr val="000066"/>
                </a:solidFill>
              </a:rPr>
              <a:t>Tính</a:t>
            </a:r>
            <a:r>
              <a:rPr lang="en-US" altLang="en-US" sz="2700" dirty="0" smtClean="0">
                <a:solidFill>
                  <a:srgbClr val="000066"/>
                </a:solidFill>
              </a:rPr>
              <a:t> </a:t>
            </a:r>
            <a:r>
              <a:rPr lang="en-US" altLang="en-US" sz="2700" dirty="0" err="1">
                <a:solidFill>
                  <a:srgbClr val="000066"/>
                </a:solidFill>
              </a:rPr>
              <a:t>giá</a:t>
            </a:r>
            <a:r>
              <a:rPr lang="en-US" altLang="en-US" sz="2700" dirty="0">
                <a:solidFill>
                  <a:srgbClr val="000066"/>
                </a:solidFill>
              </a:rPr>
              <a:t> </a:t>
            </a:r>
            <a:r>
              <a:rPr lang="en-US" altLang="en-US" sz="2700" dirty="0" err="1">
                <a:solidFill>
                  <a:srgbClr val="000066"/>
                </a:solidFill>
              </a:rPr>
              <a:t>trị</a:t>
            </a:r>
            <a:r>
              <a:rPr lang="en-US" altLang="en-US" sz="2700" dirty="0">
                <a:solidFill>
                  <a:srgbClr val="000066"/>
                </a:solidFill>
              </a:rPr>
              <a:t> </a:t>
            </a:r>
            <a:r>
              <a:rPr lang="en-US" altLang="en-US" sz="2700" dirty="0" err="1">
                <a:solidFill>
                  <a:srgbClr val="000066"/>
                </a:solidFill>
              </a:rPr>
              <a:t>của</a:t>
            </a:r>
            <a:r>
              <a:rPr lang="en-US" altLang="en-US" sz="2700" dirty="0">
                <a:solidFill>
                  <a:srgbClr val="000066"/>
                </a:solidFill>
              </a:rPr>
              <a:t> </a:t>
            </a:r>
            <a:r>
              <a:rPr lang="en-US" altLang="en-US" sz="2700" dirty="0" err="1">
                <a:solidFill>
                  <a:srgbClr val="000066"/>
                </a:solidFill>
              </a:rPr>
              <a:t>biểu</a:t>
            </a:r>
            <a:r>
              <a:rPr lang="en-US" altLang="en-US" sz="2700" dirty="0">
                <a:solidFill>
                  <a:srgbClr val="000066"/>
                </a:solidFill>
              </a:rPr>
              <a:t> </a:t>
            </a:r>
            <a:r>
              <a:rPr lang="en-US" altLang="en-US" sz="2700" dirty="0" err="1">
                <a:solidFill>
                  <a:srgbClr val="000066"/>
                </a:solidFill>
              </a:rPr>
              <a:t>thức</a:t>
            </a:r>
            <a:r>
              <a:rPr lang="en-US" altLang="en-US" sz="2700" dirty="0">
                <a:solidFill>
                  <a:srgbClr val="000066"/>
                </a:solidFill>
              </a:rPr>
              <a:t> </a:t>
            </a:r>
            <a:r>
              <a:rPr lang="en-US" altLang="en-US" sz="2700" dirty="0" err="1">
                <a:solidFill>
                  <a:srgbClr val="000066"/>
                </a:solidFill>
              </a:rPr>
              <a:t>rồi</a:t>
            </a:r>
            <a:r>
              <a:rPr lang="en-US" altLang="en-US" sz="2700" dirty="0">
                <a:solidFill>
                  <a:srgbClr val="000066"/>
                </a:solidFill>
              </a:rPr>
              <a:t> </a:t>
            </a:r>
            <a:r>
              <a:rPr lang="en-US" altLang="en-US" sz="2700" dirty="0" err="1">
                <a:solidFill>
                  <a:srgbClr val="000066"/>
                </a:solidFill>
              </a:rPr>
              <a:t>viết</a:t>
            </a:r>
            <a:r>
              <a:rPr lang="en-US" altLang="en-US" sz="2700" dirty="0">
                <a:solidFill>
                  <a:srgbClr val="000066"/>
                </a:solidFill>
              </a:rPr>
              <a:t> </a:t>
            </a:r>
            <a:r>
              <a:rPr lang="en-US" altLang="en-US" sz="2700" dirty="0" err="1">
                <a:solidFill>
                  <a:srgbClr val="000066"/>
                </a:solidFill>
              </a:rPr>
              <a:t>vào</a:t>
            </a:r>
            <a:r>
              <a:rPr lang="en-US" altLang="en-US" sz="2700" dirty="0">
                <a:solidFill>
                  <a:srgbClr val="000066"/>
                </a:solidFill>
              </a:rPr>
              <a:t> ô </a:t>
            </a:r>
            <a:r>
              <a:rPr lang="en-US" altLang="en-US" sz="2700" dirty="0" err="1">
                <a:solidFill>
                  <a:srgbClr val="000066"/>
                </a:solidFill>
              </a:rPr>
              <a:t>trống</a:t>
            </a:r>
            <a:r>
              <a:rPr lang="en-US" altLang="en-US" sz="2700" dirty="0">
                <a:solidFill>
                  <a:srgbClr val="000066"/>
                </a:solidFill>
              </a:rPr>
              <a:t> (</a:t>
            </a:r>
            <a:r>
              <a:rPr lang="en-US" altLang="en-US" sz="2700" dirty="0" err="1">
                <a:solidFill>
                  <a:srgbClr val="000066"/>
                </a:solidFill>
              </a:rPr>
              <a:t>theo</a:t>
            </a:r>
            <a:r>
              <a:rPr lang="en-US" altLang="en-US" sz="2700" dirty="0">
                <a:solidFill>
                  <a:srgbClr val="000066"/>
                </a:solidFill>
              </a:rPr>
              <a:t> </a:t>
            </a:r>
            <a:r>
              <a:rPr lang="en-US" altLang="en-US" sz="2700" dirty="0" err="1">
                <a:solidFill>
                  <a:srgbClr val="000066"/>
                </a:solidFill>
              </a:rPr>
              <a:t>mẫu</a:t>
            </a:r>
            <a:r>
              <a:rPr lang="en-US" altLang="en-US" sz="2700" dirty="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257" name="Text Box 138"/>
          <p:cNvSpPr txBox="1">
            <a:spLocks noChangeArrowheads="1"/>
          </p:cNvSpPr>
          <p:nvPr/>
        </p:nvSpPr>
        <p:spPr bwMode="auto">
          <a:xfrm>
            <a:off x="2748455" y="2334089"/>
            <a:ext cx="237902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/>
              <a:t> </a:t>
            </a:r>
            <a:r>
              <a:rPr lang="en-US" altLang="en-US" sz="2700" dirty="0">
                <a:solidFill>
                  <a:srgbClr val="0000FF"/>
                </a:solidFill>
              </a:rPr>
              <a:t>3  x (7 – 3)  =</a:t>
            </a:r>
          </a:p>
        </p:txBody>
      </p:sp>
      <p:sp>
        <p:nvSpPr>
          <p:cNvPr id="258" name="Text Box 139"/>
          <p:cNvSpPr txBox="1">
            <a:spLocks noChangeArrowheads="1"/>
          </p:cNvSpPr>
          <p:nvPr/>
        </p:nvSpPr>
        <p:spPr bwMode="auto">
          <a:xfrm>
            <a:off x="5486400" y="2321719"/>
            <a:ext cx="2400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>
                <a:solidFill>
                  <a:srgbClr val="0000FF"/>
                </a:solidFill>
              </a:rPr>
              <a:t> 3  x 7– 3 x 3  =</a:t>
            </a:r>
          </a:p>
        </p:txBody>
      </p:sp>
    </p:spTree>
    <p:extLst>
      <p:ext uri="{BB962C8B-B14F-4D97-AF65-F5344CB8AC3E}">
        <p14:creationId xmlns:p14="http://schemas.microsoft.com/office/powerpoint/2010/main" val="19951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utoUpdateAnimBg="0"/>
      <p:bldP spid="251" grpId="0" autoUpdateAnimBg="0"/>
      <p:bldP spid="252" grpId="0" autoUpdateAnimBg="0"/>
      <p:bldP spid="253" grpId="0" autoUpdateAnimBg="0"/>
      <p:bldP spid="257" grpId="0"/>
      <p:bldP spid="25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538344" y="285750"/>
            <a:ext cx="5929256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700" dirty="0">
                <a:solidFill>
                  <a:srgbClr val="0000CC"/>
                </a:solidFill>
              </a:rPr>
              <a:t> 3. </a:t>
            </a:r>
            <a:r>
              <a:rPr lang="en-US" altLang="en-US" sz="2700" dirty="0" err="1">
                <a:solidFill>
                  <a:srgbClr val="0000CC"/>
                </a:solidFill>
              </a:rPr>
              <a:t>Một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cửa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hàng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bán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trứng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có</a:t>
            </a:r>
            <a:r>
              <a:rPr lang="en-US" altLang="en-US" sz="2700" dirty="0">
                <a:solidFill>
                  <a:srgbClr val="0000CC"/>
                </a:solidFill>
              </a:rPr>
              <a:t> 40 </a:t>
            </a:r>
            <a:r>
              <a:rPr lang="en-US" altLang="en-US" sz="2700" dirty="0" err="1">
                <a:solidFill>
                  <a:srgbClr val="0000CC"/>
                </a:solidFill>
              </a:rPr>
              <a:t>giá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để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trứng</a:t>
            </a:r>
            <a:r>
              <a:rPr lang="en-US" altLang="en-US" sz="2700" dirty="0">
                <a:solidFill>
                  <a:srgbClr val="0000CC"/>
                </a:solidFill>
              </a:rPr>
              <a:t>, </a:t>
            </a:r>
            <a:r>
              <a:rPr lang="en-US" altLang="en-US" sz="2700" dirty="0" err="1">
                <a:solidFill>
                  <a:srgbClr val="0000CC"/>
                </a:solidFill>
              </a:rPr>
              <a:t>mỗi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giá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để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trứng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có</a:t>
            </a:r>
            <a:r>
              <a:rPr lang="en-US" altLang="en-US" sz="2700" dirty="0">
                <a:solidFill>
                  <a:srgbClr val="0000CC"/>
                </a:solidFill>
              </a:rPr>
              <a:t> 175 </a:t>
            </a:r>
            <a:r>
              <a:rPr lang="en-US" altLang="en-US" sz="2700" dirty="0" err="1">
                <a:solidFill>
                  <a:srgbClr val="0000CC"/>
                </a:solidFill>
              </a:rPr>
              <a:t>quả</a:t>
            </a:r>
            <a:r>
              <a:rPr lang="en-US" altLang="en-US" sz="2700" dirty="0">
                <a:solidFill>
                  <a:srgbClr val="0000CC"/>
                </a:solidFill>
              </a:rPr>
              <a:t>. </a:t>
            </a:r>
            <a:r>
              <a:rPr lang="en-US" altLang="en-US" sz="2700" dirty="0" err="1">
                <a:solidFill>
                  <a:srgbClr val="0000CC"/>
                </a:solidFill>
              </a:rPr>
              <a:t>Cửa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hàng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đã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bán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hết</a:t>
            </a:r>
            <a:r>
              <a:rPr lang="en-US" altLang="en-US" sz="2700" dirty="0">
                <a:solidFill>
                  <a:srgbClr val="0000CC"/>
                </a:solidFill>
              </a:rPr>
              <a:t> 10 </a:t>
            </a:r>
            <a:r>
              <a:rPr lang="en-US" altLang="en-US" sz="2700" dirty="0" err="1">
                <a:solidFill>
                  <a:srgbClr val="0000CC"/>
                </a:solidFill>
              </a:rPr>
              <a:t>giá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trứng</a:t>
            </a:r>
            <a:r>
              <a:rPr lang="en-US" altLang="en-US" sz="2700" dirty="0">
                <a:solidFill>
                  <a:srgbClr val="0000CC"/>
                </a:solidFill>
              </a:rPr>
              <a:t>. </a:t>
            </a:r>
            <a:r>
              <a:rPr lang="en-US" altLang="en-US" sz="2700" dirty="0" err="1">
                <a:solidFill>
                  <a:srgbClr val="0000CC"/>
                </a:solidFill>
              </a:rPr>
              <a:t>Hỏi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cửa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hàng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đó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còn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lại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bao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nhiêu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quả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>
                <a:solidFill>
                  <a:srgbClr val="0000CC"/>
                </a:solidFill>
              </a:rPr>
              <a:t>trứng</a:t>
            </a:r>
            <a:r>
              <a:rPr lang="en-US" altLang="en-US" sz="2700" dirty="0">
                <a:solidFill>
                  <a:srgbClr val="0000CC"/>
                </a:solidFill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38850" y="771862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00556" y="1162359"/>
            <a:ext cx="13204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43600" y="1151335"/>
            <a:ext cx="1238250" cy="6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50422" y="1553808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24250" y="2006162"/>
            <a:ext cx="3123976" cy="5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33839" y="3029545"/>
            <a:ext cx="354776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700" dirty="0" err="1">
                <a:solidFill>
                  <a:srgbClr val="0000FF"/>
                </a:solidFill>
              </a:rPr>
              <a:t>Có</a:t>
            </a:r>
            <a:r>
              <a:rPr lang="en-US" altLang="en-US" sz="2700" dirty="0">
                <a:solidFill>
                  <a:srgbClr val="0000FF"/>
                </a:solidFill>
              </a:rPr>
              <a:t>         : 40 </a:t>
            </a:r>
            <a:r>
              <a:rPr lang="en-US" altLang="en-US" sz="2700" dirty="0" err="1">
                <a:solidFill>
                  <a:srgbClr val="0000FF"/>
                </a:solidFill>
              </a:rPr>
              <a:t>giá</a:t>
            </a:r>
            <a:endParaRPr lang="en-US" altLang="en-US" sz="2700" dirty="0">
              <a:solidFill>
                <a:srgbClr val="0000FF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700" dirty="0" err="1">
                <a:solidFill>
                  <a:srgbClr val="0000FF"/>
                </a:solidFill>
              </a:rPr>
              <a:t>Bán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hết</a:t>
            </a:r>
            <a:r>
              <a:rPr lang="en-US" altLang="en-US" sz="2700" dirty="0">
                <a:solidFill>
                  <a:srgbClr val="0000FF"/>
                </a:solidFill>
              </a:rPr>
              <a:t> : 10 </a:t>
            </a:r>
            <a:r>
              <a:rPr lang="en-US" altLang="en-US" sz="2700" dirty="0" err="1">
                <a:solidFill>
                  <a:srgbClr val="0000FF"/>
                </a:solidFill>
              </a:rPr>
              <a:t>giá</a:t>
            </a:r>
            <a:endParaRPr lang="en-US" altLang="en-US" sz="2700" dirty="0">
              <a:solidFill>
                <a:srgbClr val="0000FF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700" dirty="0" err="1">
                <a:solidFill>
                  <a:srgbClr val="0000FF"/>
                </a:solidFill>
              </a:rPr>
              <a:t>Mỗi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giá</a:t>
            </a:r>
            <a:r>
              <a:rPr lang="en-US" altLang="en-US" sz="2700" dirty="0">
                <a:solidFill>
                  <a:srgbClr val="0000FF"/>
                </a:solidFill>
              </a:rPr>
              <a:t> : 175 </a:t>
            </a:r>
            <a:r>
              <a:rPr lang="en-US" altLang="en-US" sz="2700" dirty="0" err="1">
                <a:solidFill>
                  <a:srgbClr val="0000FF"/>
                </a:solidFill>
              </a:rPr>
              <a:t>quả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700" dirty="0" err="1">
                <a:solidFill>
                  <a:srgbClr val="0000FF"/>
                </a:solidFill>
              </a:rPr>
              <a:t>Còn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lại</a:t>
            </a:r>
            <a:r>
              <a:rPr lang="en-US" altLang="en-US" sz="2700" dirty="0">
                <a:solidFill>
                  <a:srgbClr val="0000FF"/>
                </a:solidFill>
              </a:rPr>
              <a:t>  :…</a:t>
            </a:r>
            <a:r>
              <a:rPr lang="en-US" altLang="en-US" sz="2700" dirty="0" err="1">
                <a:solidFill>
                  <a:srgbClr val="0000FF"/>
                </a:solidFill>
              </a:rPr>
              <a:t>quả</a:t>
            </a:r>
            <a:r>
              <a:rPr lang="en-US" altLang="en-US" sz="2700" dirty="0">
                <a:solidFill>
                  <a:srgbClr val="0000FF"/>
                </a:solidFill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</a:rPr>
              <a:t>trứng</a:t>
            </a:r>
            <a:r>
              <a:rPr lang="en-US" altLang="en-US" sz="27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52801" y="2643336"/>
            <a:ext cx="1313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Tóm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tắt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4" name="Picture 16" descr="Book-09-ju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66" y="2564606"/>
            <a:ext cx="1560909" cy="92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4676;p82">
            <a:extLst>
              <a:ext uri="{FF2B5EF4-FFF2-40B4-BE49-F238E27FC236}">
                <a16:creationId xmlns:a16="http://schemas.microsoft.com/office/drawing/2014/main" xmlns="" id="{18B39EB5-B936-4703-A393-41DF2736E1CD}"/>
              </a:ext>
            </a:extLst>
          </p:cNvPr>
          <p:cNvGrpSpPr/>
          <p:nvPr/>
        </p:nvGrpSpPr>
        <p:grpSpPr>
          <a:xfrm>
            <a:off x="78432" y="2528718"/>
            <a:ext cx="1290751" cy="2414394"/>
            <a:chOff x="35658225" y="12492275"/>
            <a:chExt cx="1104150" cy="2065350"/>
          </a:xfrm>
        </p:grpSpPr>
        <p:sp>
          <p:nvSpPr>
            <p:cNvPr id="10" name="Google Shape;4677;p82">
              <a:extLst>
                <a:ext uri="{FF2B5EF4-FFF2-40B4-BE49-F238E27FC236}">
                  <a16:creationId xmlns:a16="http://schemas.microsoft.com/office/drawing/2014/main" xmlns="" id="{9D42B2B9-8775-4ABF-AFAF-107AF683D88D}"/>
                </a:ext>
              </a:extLst>
            </p:cNvPr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78;p82">
              <a:extLst>
                <a:ext uri="{FF2B5EF4-FFF2-40B4-BE49-F238E27FC236}">
                  <a16:creationId xmlns:a16="http://schemas.microsoft.com/office/drawing/2014/main" xmlns="" id="{6004EAD7-FEDD-4870-8CB2-9690243CE2DE}"/>
                </a:ext>
              </a:extLst>
            </p:cNvPr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79;p82">
              <a:extLst>
                <a:ext uri="{FF2B5EF4-FFF2-40B4-BE49-F238E27FC236}">
                  <a16:creationId xmlns:a16="http://schemas.microsoft.com/office/drawing/2014/main" xmlns="" id="{C2173602-8D04-4159-B875-5BCDCFD35643}"/>
                </a:ext>
              </a:extLst>
            </p:cNvPr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80;p82">
              <a:extLst>
                <a:ext uri="{FF2B5EF4-FFF2-40B4-BE49-F238E27FC236}">
                  <a16:creationId xmlns:a16="http://schemas.microsoft.com/office/drawing/2014/main" xmlns="" id="{C7F00DC4-451E-44D9-BB26-7429C4FDAA8E}"/>
                </a:ext>
              </a:extLst>
            </p:cNvPr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81;p82">
              <a:extLst>
                <a:ext uri="{FF2B5EF4-FFF2-40B4-BE49-F238E27FC236}">
                  <a16:creationId xmlns:a16="http://schemas.microsoft.com/office/drawing/2014/main" xmlns="" id="{BA779E88-D63B-4E3F-8F9F-C53F33BED5A9}"/>
                </a:ext>
              </a:extLst>
            </p:cNvPr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82;p82">
              <a:extLst>
                <a:ext uri="{FF2B5EF4-FFF2-40B4-BE49-F238E27FC236}">
                  <a16:creationId xmlns:a16="http://schemas.microsoft.com/office/drawing/2014/main" xmlns="" id="{BF9A7676-2E4D-460F-A972-4A1528D68B30}"/>
                </a:ext>
              </a:extLst>
            </p:cNvPr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83;p82">
              <a:extLst>
                <a:ext uri="{FF2B5EF4-FFF2-40B4-BE49-F238E27FC236}">
                  <a16:creationId xmlns:a16="http://schemas.microsoft.com/office/drawing/2014/main" xmlns="" id="{117F5942-6DE1-4729-AE43-970B0E579408}"/>
                </a:ext>
              </a:extLst>
            </p:cNvPr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84;p82">
              <a:extLst>
                <a:ext uri="{FF2B5EF4-FFF2-40B4-BE49-F238E27FC236}">
                  <a16:creationId xmlns:a16="http://schemas.microsoft.com/office/drawing/2014/main" xmlns="" id="{BC13519F-FACC-4C30-8287-34F3BCDC0121}"/>
                </a:ext>
              </a:extLst>
            </p:cNvPr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85;p82">
              <a:extLst>
                <a:ext uri="{FF2B5EF4-FFF2-40B4-BE49-F238E27FC236}">
                  <a16:creationId xmlns:a16="http://schemas.microsoft.com/office/drawing/2014/main" xmlns="" id="{22CAA9AC-B538-471C-9BC2-75F7050CA266}"/>
                </a:ext>
              </a:extLst>
            </p:cNvPr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6;p82">
              <a:extLst>
                <a:ext uri="{FF2B5EF4-FFF2-40B4-BE49-F238E27FC236}">
                  <a16:creationId xmlns:a16="http://schemas.microsoft.com/office/drawing/2014/main" xmlns="" id="{BD5C1D97-FB20-445D-BDC7-3872316BDD49}"/>
                </a:ext>
              </a:extLst>
            </p:cNvPr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87;p82">
              <a:extLst>
                <a:ext uri="{FF2B5EF4-FFF2-40B4-BE49-F238E27FC236}">
                  <a16:creationId xmlns:a16="http://schemas.microsoft.com/office/drawing/2014/main" xmlns="" id="{37C0C8A8-40BD-4A6F-A222-33B895173C1A}"/>
                </a:ext>
              </a:extLst>
            </p:cNvPr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88;p82">
              <a:extLst>
                <a:ext uri="{FF2B5EF4-FFF2-40B4-BE49-F238E27FC236}">
                  <a16:creationId xmlns:a16="http://schemas.microsoft.com/office/drawing/2014/main" xmlns="" id="{09D695B3-61C0-4EFF-A6DC-7E6A41808748}"/>
                </a:ext>
              </a:extLst>
            </p:cNvPr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89;p82">
              <a:extLst>
                <a:ext uri="{FF2B5EF4-FFF2-40B4-BE49-F238E27FC236}">
                  <a16:creationId xmlns:a16="http://schemas.microsoft.com/office/drawing/2014/main" xmlns="" id="{464C3F87-B3D3-48EC-B619-94AB1F87D470}"/>
                </a:ext>
              </a:extLst>
            </p:cNvPr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90;p82">
              <a:extLst>
                <a:ext uri="{FF2B5EF4-FFF2-40B4-BE49-F238E27FC236}">
                  <a16:creationId xmlns:a16="http://schemas.microsoft.com/office/drawing/2014/main" xmlns="" id="{E303E3B9-E26D-4C21-B53A-DF5F912D0F16}"/>
                </a:ext>
              </a:extLst>
            </p:cNvPr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91;p82">
              <a:extLst>
                <a:ext uri="{FF2B5EF4-FFF2-40B4-BE49-F238E27FC236}">
                  <a16:creationId xmlns:a16="http://schemas.microsoft.com/office/drawing/2014/main" xmlns="" id="{9CCF43DC-189D-45F5-B5DF-A0451256925D}"/>
                </a:ext>
              </a:extLst>
            </p:cNvPr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92;p82">
              <a:extLst>
                <a:ext uri="{FF2B5EF4-FFF2-40B4-BE49-F238E27FC236}">
                  <a16:creationId xmlns:a16="http://schemas.microsoft.com/office/drawing/2014/main" xmlns="" id="{DB8DC7BD-889B-48E7-9033-6BAB0354EFBA}"/>
                </a:ext>
              </a:extLst>
            </p:cNvPr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93;p82">
              <a:extLst>
                <a:ext uri="{FF2B5EF4-FFF2-40B4-BE49-F238E27FC236}">
                  <a16:creationId xmlns:a16="http://schemas.microsoft.com/office/drawing/2014/main" xmlns="" id="{098BFEB5-FCFF-4D4C-9F02-2CE229675C3C}"/>
                </a:ext>
              </a:extLst>
            </p:cNvPr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94;p82">
              <a:extLst>
                <a:ext uri="{FF2B5EF4-FFF2-40B4-BE49-F238E27FC236}">
                  <a16:creationId xmlns:a16="http://schemas.microsoft.com/office/drawing/2014/main" xmlns="" id="{06B6B3BB-55EC-439C-B420-EED746AB4062}"/>
                </a:ext>
              </a:extLst>
            </p:cNvPr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95;p82">
              <a:extLst>
                <a:ext uri="{FF2B5EF4-FFF2-40B4-BE49-F238E27FC236}">
                  <a16:creationId xmlns:a16="http://schemas.microsoft.com/office/drawing/2014/main" xmlns="" id="{FA6BEEAD-1728-4725-9565-EA0F7C040DDF}"/>
                </a:ext>
              </a:extLst>
            </p:cNvPr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96;p82">
              <a:extLst>
                <a:ext uri="{FF2B5EF4-FFF2-40B4-BE49-F238E27FC236}">
                  <a16:creationId xmlns:a16="http://schemas.microsoft.com/office/drawing/2014/main" xmlns="" id="{C2813440-36C8-446A-B7DD-B1F114FE98BE}"/>
                </a:ext>
              </a:extLst>
            </p:cNvPr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97;p82">
              <a:extLst>
                <a:ext uri="{FF2B5EF4-FFF2-40B4-BE49-F238E27FC236}">
                  <a16:creationId xmlns:a16="http://schemas.microsoft.com/office/drawing/2014/main" xmlns="" id="{F80AC865-2B7E-47FB-B20D-CD0A5B562604}"/>
                </a:ext>
              </a:extLst>
            </p:cNvPr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698;p82">
              <a:extLst>
                <a:ext uri="{FF2B5EF4-FFF2-40B4-BE49-F238E27FC236}">
                  <a16:creationId xmlns:a16="http://schemas.microsoft.com/office/drawing/2014/main" xmlns="" id="{D69C8157-4A01-473E-A031-0767C41944E5}"/>
                </a:ext>
              </a:extLst>
            </p:cNvPr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699;p82">
              <a:extLst>
                <a:ext uri="{FF2B5EF4-FFF2-40B4-BE49-F238E27FC236}">
                  <a16:creationId xmlns:a16="http://schemas.microsoft.com/office/drawing/2014/main" xmlns="" id="{6CD229AE-F44E-4674-B8FF-1359D23BF6C8}"/>
                </a:ext>
              </a:extLst>
            </p:cNvPr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00;p82">
              <a:extLst>
                <a:ext uri="{FF2B5EF4-FFF2-40B4-BE49-F238E27FC236}">
                  <a16:creationId xmlns:a16="http://schemas.microsoft.com/office/drawing/2014/main" xmlns="" id="{948A0842-4D96-46F3-AE18-1F46DFD6138C}"/>
                </a:ext>
              </a:extLst>
            </p:cNvPr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701;p82">
              <a:extLst>
                <a:ext uri="{FF2B5EF4-FFF2-40B4-BE49-F238E27FC236}">
                  <a16:creationId xmlns:a16="http://schemas.microsoft.com/office/drawing/2014/main" xmlns="" id="{EE8BBB11-6EFB-4A15-8822-6B912E3DE323}"/>
                </a:ext>
              </a:extLst>
            </p:cNvPr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702;p82">
              <a:extLst>
                <a:ext uri="{FF2B5EF4-FFF2-40B4-BE49-F238E27FC236}">
                  <a16:creationId xmlns:a16="http://schemas.microsoft.com/office/drawing/2014/main" xmlns="" id="{6C9058AA-DA0D-408B-89BD-BF7C59E0F368}"/>
                </a:ext>
              </a:extLst>
            </p:cNvPr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703;p82">
              <a:extLst>
                <a:ext uri="{FF2B5EF4-FFF2-40B4-BE49-F238E27FC236}">
                  <a16:creationId xmlns:a16="http://schemas.microsoft.com/office/drawing/2014/main" xmlns="" id="{99C8EF3F-55C2-45C3-A763-C36FE6407BE2}"/>
                </a:ext>
              </a:extLst>
            </p:cNvPr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704;p82">
              <a:extLst>
                <a:ext uri="{FF2B5EF4-FFF2-40B4-BE49-F238E27FC236}">
                  <a16:creationId xmlns:a16="http://schemas.microsoft.com/office/drawing/2014/main" xmlns="" id="{118FEA45-999B-4E50-AE5A-EECB7828BE2B}"/>
                </a:ext>
              </a:extLst>
            </p:cNvPr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705;p82">
              <a:extLst>
                <a:ext uri="{FF2B5EF4-FFF2-40B4-BE49-F238E27FC236}">
                  <a16:creationId xmlns:a16="http://schemas.microsoft.com/office/drawing/2014/main" xmlns="" id="{41E19012-333F-49A1-B109-CF339D4DF078}"/>
                </a:ext>
              </a:extLst>
            </p:cNvPr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706;p82">
              <a:extLst>
                <a:ext uri="{FF2B5EF4-FFF2-40B4-BE49-F238E27FC236}">
                  <a16:creationId xmlns:a16="http://schemas.microsoft.com/office/drawing/2014/main" xmlns="" id="{FB5DFF7E-161A-46B0-A96C-70CAF1EFD86D}"/>
                </a:ext>
              </a:extLst>
            </p:cNvPr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707;p82">
              <a:extLst>
                <a:ext uri="{FF2B5EF4-FFF2-40B4-BE49-F238E27FC236}">
                  <a16:creationId xmlns:a16="http://schemas.microsoft.com/office/drawing/2014/main" xmlns="" id="{5F265146-C97F-471C-B6A7-1D115167B1FD}"/>
                </a:ext>
              </a:extLst>
            </p:cNvPr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708;p82">
              <a:extLst>
                <a:ext uri="{FF2B5EF4-FFF2-40B4-BE49-F238E27FC236}">
                  <a16:creationId xmlns:a16="http://schemas.microsoft.com/office/drawing/2014/main" xmlns="" id="{652DB5F1-A7C4-4E2D-A2C7-192D262B6835}"/>
                </a:ext>
              </a:extLst>
            </p:cNvPr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709;p82">
              <a:extLst>
                <a:ext uri="{FF2B5EF4-FFF2-40B4-BE49-F238E27FC236}">
                  <a16:creationId xmlns:a16="http://schemas.microsoft.com/office/drawing/2014/main" xmlns="" id="{EDC2F6C0-84E2-4AD8-9D57-F879199345AE}"/>
                </a:ext>
              </a:extLst>
            </p:cNvPr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710;p82">
              <a:extLst>
                <a:ext uri="{FF2B5EF4-FFF2-40B4-BE49-F238E27FC236}">
                  <a16:creationId xmlns:a16="http://schemas.microsoft.com/office/drawing/2014/main" xmlns="" id="{CFA5BE69-B8BC-4D1B-AC5F-854EEC3A904A}"/>
                </a:ext>
              </a:extLst>
            </p:cNvPr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711;p82">
              <a:extLst>
                <a:ext uri="{FF2B5EF4-FFF2-40B4-BE49-F238E27FC236}">
                  <a16:creationId xmlns:a16="http://schemas.microsoft.com/office/drawing/2014/main" xmlns="" id="{C6A284BF-872A-48AA-BB99-6AE98DBB9A13}"/>
                </a:ext>
              </a:extLst>
            </p:cNvPr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712;p82">
              <a:extLst>
                <a:ext uri="{FF2B5EF4-FFF2-40B4-BE49-F238E27FC236}">
                  <a16:creationId xmlns:a16="http://schemas.microsoft.com/office/drawing/2014/main" xmlns="" id="{4CFBB0B8-9C12-4B8F-90AB-E56C2CF05566}"/>
                </a:ext>
              </a:extLst>
            </p:cNvPr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713;p82">
              <a:extLst>
                <a:ext uri="{FF2B5EF4-FFF2-40B4-BE49-F238E27FC236}">
                  <a16:creationId xmlns:a16="http://schemas.microsoft.com/office/drawing/2014/main" xmlns="" id="{0F5AF303-7CBE-490E-B224-FBF83DB64421}"/>
                </a:ext>
              </a:extLst>
            </p:cNvPr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14;p82">
              <a:extLst>
                <a:ext uri="{FF2B5EF4-FFF2-40B4-BE49-F238E27FC236}">
                  <a16:creationId xmlns:a16="http://schemas.microsoft.com/office/drawing/2014/main" xmlns="" id="{DBAC7164-A444-4B8E-B94A-E320BDC7F076}"/>
                </a:ext>
              </a:extLst>
            </p:cNvPr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715;p82">
              <a:extLst>
                <a:ext uri="{FF2B5EF4-FFF2-40B4-BE49-F238E27FC236}">
                  <a16:creationId xmlns:a16="http://schemas.microsoft.com/office/drawing/2014/main" xmlns="" id="{2233C8CB-961D-4B71-B7E0-6BD68DE29D45}"/>
                </a:ext>
              </a:extLst>
            </p:cNvPr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716;p82">
              <a:extLst>
                <a:ext uri="{FF2B5EF4-FFF2-40B4-BE49-F238E27FC236}">
                  <a16:creationId xmlns:a16="http://schemas.microsoft.com/office/drawing/2014/main" xmlns="" id="{AB9542E5-BF29-45BB-81DF-428755E8E8C9}"/>
                </a:ext>
              </a:extLst>
            </p:cNvPr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717;p82">
              <a:extLst>
                <a:ext uri="{FF2B5EF4-FFF2-40B4-BE49-F238E27FC236}">
                  <a16:creationId xmlns:a16="http://schemas.microsoft.com/office/drawing/2014/main" xmlns="" id="{7759B7D3-5BB0-4793-9D63-C2F0E29F6E7B}"/>
                </a:ext>
              </a:extLst>
            </p:cNvPr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718;p82">
              <a:extLst>
                <a:ext uri="{FF2B5EF4-FFF2-40B4-BE49-F238E27FC236}">
                  <a16:creationId xmlns:a16="http://schemas.microsoft.com/office/drawing/2014/main" xmlns="" id="{EFF031C1-E168-4753-AE32-3602A6E5A313}"/>
                </a:ext>
              </a:extLst>
            </p:cNvPr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719;p82">
              <a:extLst>
                <a:ext uri="{FF2B5EF4-FFF2-40B4-BE49-F238E27FC236}">
                  <a16:creationId xmlns:a16="http://schemas.microsoft.com/office/drawing/2014/main" xmlns="" id="{2BE41649-3384-460F-9959-4FC50EC34EC6}"/>
                </a:ext>
              </a:extLst>
            </p:cNvPr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720;p82">
              <a:extLst>
                <a:ext uri="{FF2B5EF4-FFF2-40B4-BE49-F238E27FC236}">
                  <a16:creationId xmlns:a16="http://schemas.microsoft.com/office/drawing/2014/main" xmlns="" id="{2285212A-F925-461A-B395-2EB8138E402E}"/>
                </a:ext>
              </a:extLst>
            </p:cNvPr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721;p82">
              <a:extLst>
                <a:ext uri="{FF2B5EF4-FFF2-40B4-BE49-F238E27FC236}">
                  <a16:creationId xmlns:a16="http://schemas.microsoft.com/office/drawing/2014/main" xmlns="" id="{4B96128F-CA4E-4B6D-B776-CA51A02B678F}"/>
                </a:ext>
              </a:extLst>
            </p:cNvPr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722;p82">
              <a:extLst>
                <a:ext uri="{FF2B5EF4-FFF2-40B4-BE49-F238E27FC236}">
                  <a16:creationId xmlns:a16="http://schemas.microsoft.com/office/drawing/2014/main" xmlns="" id="{5C56762D-7EC1-4692-A0E3-23B01CFB59F4}"/>
                </a:ext>
              </a:extLst>
            </p:cNvPr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723;p82">
              <a:extLst>
                <a:ext uri="{FF2B5EF4-FFF2-40B4-BE49-F238E27FC236}">
                  <a16:creationId xmlns:a16="http://schemas.microsoft.com/office/drawing/2014/main" xmlns="" id="{BA0E0DD9-6826-4FA5-A8A7-83BA1C42C618}"/>
                </a:ext>
              </a:extLst>
            </p:cNvPr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724;p82">
              <a:extLst>
                <a:ext uri="{FF2B5EF4-FFF2-40B4-BE49-F238E27FC236}">
                  <a16:creationId xmlns:a16="http://schemas.microsoft.com/office/drawing/2014/main" xmlns="" id="{280AC45A-D1C9-4F7F-94E5-9F3FA851455C}"/>
                </a:ext>
              </a:extLst>
            </p:cNvPr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725;p82">
              <a:extLst>
                <a:ext uri="{FF2B5EF4-FFF2-40B4-BE49-F238E27FC236}">
                  <a16:creationId xmlns:a16="http://schemas.microsoft.com/office/drawing/2014/main" xmlns="" id="{0488ED88-3F89-4466-9B2A-1DA3F969C305}"/>
                </a:ext>
              </a:extLst>
            </p:cNvPr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726;p82">
              <a:extLst>
                <a:ext uri="{FF2B5EF4-FFF2-40B4-BE49-F238E27FC236}">
                  <a16:creationId xmlns:a16="http://schemas.microsoft.com/office/drawing/2014/main" xmlns="" id="{A1FCFEF5-260A-4649-894E-1D81673E9165}"/>
                </a:ext>
              </a:extLst>
            </p:cNvPr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727;p82">
              <a:extLst>
                <a:ext uri="{FF2B5EF4-FFF2-40B4-BE49-F238E27FC236}">
                  <a16:creationId xmlns:a16="http://schemas.microsoft.com/office/drawing/2014/main" xmlns="" id="{D527680A-25C6-49D0-A547-BF23CBCC6CBE}"/>
                </a:ext>
              </a:extLst>
            </p:cNvPr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728;p82">
              <a:extLst>
                <a:ext uri="{FF2B5EF4-FFF2-40B4-BE49-F238E27FC236}">
                  <a16:creationId xmlns:a16="http://schemas.microsoft.com/office/drawing/2014/main" xmlns="" id="{DCFC1FDE-9BBA-49C0-A82B-D5C4B06A1DC7}"/>
                </a:ext>
              </a:extLst>
            </p:cNvPr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729;p82">
              <a:extLst>
                <a:ext uri="{FF2B5EF4-FFF2-40B4-BE49-F238E27FC236}">
                  <a16:creationId xmlns:a16="http://schemas.microsoft.com/office/drawing/2014/main" xmlns="" id="{DBCAFF9D-0D80-4B56-99C2-41346EE67C94}"/>
                </a:ext>
              </a:extLst>
            </p:cNvPr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730;p82">
              <a:extLst>
                <a:ext uri="{FF2B5EF4-FFF2-40B4-BE49-F238E27FC236}">
                  <a16:creationId xmlns:a16="http://schemas.microsoft.com/office/drawing/2014/main" xmlns="" id="{AB0FE4E6-D570-4910-B342-8411CF5F0A76}"/>
                </a:ext>
              </a:extLst>
            </p:cNvPr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731;p82">
              <a:extLst>
                <a:ext uri="{FF2B5EF4-FFF2-40B4-BE49-F238E27FC236}">
                  <a16:creationId xmlns:a16="http://schemas.microsoft.com/office/drawing/2014/main" xmlns="" id="{C8C4876B-0890-45D4-B052-C71A84222673}"/>
                </a:ext>
              </a:extLst>
            </p:cNvPr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732;p82">
              <a:extLst>
                <a:ext uri="{FF2B5EF4-FFF2-40B4-BE49-F238E27FC236}">
                  <a16:creationId xmlns:a16="http://schemas.microsoft.com/office/drawing/2014/main" xmlns="" id="{902E5B92-5BD3-4040-830B-C511EA8EA59B}"/>
                </a:ext>
              </a:extLst>
            </p:cNvPr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733;p82">
              <a:extLst>
                <a:ext uri="{FF2B5EF4-FFF2-40B4-BE49-F238E27FC236}">
                  <a16:creationId xmlns:a16="http://schemas.microsoft.com/office/drawing/2014/main" xmlns="" id="{C1880C9F-87B9-45A1-91F2-17A96F6E24CB}"/>
                </a:ext>
              </a:extLst>
            </p:cNvPr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734;p82">
              <a:extLst>
                <a:ext uri="{FF2B5EF4-FFF2-40B4-BE49-F238E27FC236}">
                  <a16:creationId xmlns:a16="http://schemas.microsoft.com/office/drawing/2014/main" xmlns="" id="{1F3B5B28-2906-4002-98E5-0E58AAFD1C0D}"/>
                </a:ext>
              </a:extLst>
            </p:cNvPr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chemeClr val="tx2">
                <a:lumMod val="1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735;p82">
              <a:extLst>
                <a:ext uri="{FF2B5EF4-FFF2-40B4-BE49-F238E27FC236}">
                  <a16:creationId xmlns:a16="http://schemas.microsoft.com/office/drawing/2014/main" xmlns="" id="{4DF0A902-DBF5-4F73-B90B-60838164945E}"/>
                </a:ext>
              </a:extLst>
            </p:cNvPr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736;p82">
              <a:extLst>
                <a:ext uri="{FF2B5EF4-FFF2-40B4-BE49-F238E27FC236}">
                  <a16:creationId xmlns:a16="http://schemas.microsoft.com/office/drawing/2014/main" xmlns="" id="{23F35688-63A7-4098-86ED-D139C1B83E35}"/>
                </a:ext>
              </a:extLst>
            </p:cNvPr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737;p82">
              <a:extLst>
                <a:ext uri="{FF2B5EF4-FFF2-40B4-BE49-F238E27FC236}">
                  <a16:creationId xmlns:a16="http://schemas.microsoft.com/office/drawing/2014/main" xmlns="" id="{E56B7561-58D2-402F-85DB-74F49381F0A2}"/>
                </a:ext>
              </a:extLst>
            </p:cNvPr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738;p82">
              <a:extLst>
                <a:ext uri="{FF2B5EF4-FFF2-40B4-BE49-F238E27FC236}">
                  <a16:creationId xmlns:a16="http://schemas.microsoft.com/office/drawing/2014/main" xmlns="" id="{157134A6-547B-415E-8002-D6D00B0B4600}"/>
                </a:ext>
              </a:extLst>
            </p:cNvPr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739;p82">
              <a:extLst>
                <a:ext uri="{FF2B5EF4-FFF2-40B4-BE49-F238E27FC236}">
                  <a16:creationId xmlns:a16="http://schemas.microsoft.com/office/drawing/2014/main" xmlns="" id="{6D355F20-A142-42B0-A6D6-3783CC1E8654}"/>
                </a:ext>
              </a:extLst>
            </p:cNvPr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1524559" y="1863914"/>
            <a:ext cx="433030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100" dirty="0" err="1">
                <a:solidFill>
                  <a:srgbClr val="0000FF"/>
                </a:solidFill>
              </a:rPr>
              <a:t>Số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quả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trứng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lúc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đầu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có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là</a:t>
            </a:r>
            <a:r>
              <a:rPr lang="en-US" altLang="en-US" sz="2100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100" dirty="0">
                <a:solidFill>
                  <a:srgbClr val="0000FF"/>
                </a:solidFill>
              </a:rPr>
              <a:t>175 x 40 = 7000 ( </a:t>
            </a:r>
            <a:r>
              <a:rPr lang="en-US" altLang="en-US" sz="2100" dirty="0" err="1">
                <a:solidFill>
                  <a:srgbClr val="0000FF"/>
                </a:solidFill>
              </a:rPr>
              <a:t>quả</a:t>
            </a:r>
            <a:r>
              <a:rPr lang="en-US" altLang="en-US" sz="2100" dirty="0">
                <a:solidFill>
                  <a:srgbClr val="0000FF"/>
                </a:solidFill>
              </a:rPr>
              <a:t> )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100" dirty="0" err="1">
                <a:solidFill>
                  <a:srgbClr val="0000FF"/>
                </a:solidFill>
              </a:rPr>
              <a:t>Số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quả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trứng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đã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bán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là</a:t>
            </a:r>
            <a:r>
              <a:rPr lang="en-US" altLang="en-US" sz="2100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100" dirty="0">
                <a:solidFill>
                  <a:srgbClr val="0000FF"/>
                </a:solidFill>
              </a:rPr>
              <a:t>175 x 10 = 1750 ( </a:t>
            </a:r>
            <a:r>
              <a:rPr lang="en-US" altLang="en-US" sz="2100" dirty="0" err="1">
                <a:solidFill>
                  <a:srgbClr val="0000FF"/>
                </a:solidFill>
              </a:rPr>
              <a:t>quả</a:t>
            </a:r>
            <a:r>
              <a:rPr lang="en-US" altLang="en-US" sz="2100" dirty="0">
                <a:solidFill>
                  <a:srgbClr val="0000FF"/>
                </a:solidFill>
              </a:rPr>
              <a:t> )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100" dirty="0" err="1">
                <a:solidFill>
                  <a:srgbClr val="0000FF"/>
                </a:solidFill>
              </a:rPr>
              <a:t>Số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quả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trứng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còn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lại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là</a:t>
            </a:r>
            <a:r>
              <a:rPr lang="en-US" altLang="en-US" sz="2100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100" dirty="0">
                <a:solidFill>
                  <a:srgbClr val="0000FF"/>
                </a:solidFill>
              </a:rPr>
              <a:t>7000 – 1750 = 5250 ( </a:t>
            </a:r>
            <a:r>
              <a:rPr lang="en-US" altLang="en-US" sz="2100" dirty="0" err="1">
                <a:solidFill>
                  <a:srgbClr val="0000FF"/>
                </a:solidFill>
              </a:rPr>
              <a:t>quả</a:t>
            </a:r>
            <a:r>
              <a:rPr lang="en-US" altLang="en-US" sz="2100" dirty="0">
                <a:solidFill>
                  <a:srgbClr val="0000FF"/>
                </a:solidFill>
              </a:rPr>
              <a:t> )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100" dirty="0">
                <a:solidFill>
                  <a:srgbClr val="0000FF"/>
                </a:solidFill>
              </a:rPr>
              <a:t>      </a:t>
            </a:r>
            <a:r>
              <a:rPr lang="en-US" altLang="en-US" sz="2100" dirty="0" err="1">
                <a:solidFill>
                  <a:srgbClr val="0000FF"/>
                </a:solidFill>
              </a:rPr>
              <a:t>Đáp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số</a:t>
            </a:r>
            <a:r>
              <a:rPr lang="en-US" altLang="en-US" sz="2100" dirty="0">
                <a:solidFill>
                  <a:srgbClr val="0000FF"/>
                </a:solidFill>
              </a:rPr>
              <a:t>: 5250 </a:t>
            </a:r>
            <a:r>
              <a:rPr lang="en-US" altLang="en-US" sz="2100" dirty="0" err="1">
                <a:solidFill>
                  <a:srgbClr val="0000FF"/>
                </a:solidFill>
              </a:rPr>
              <a:t>quả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trứng</a:t>
            </a:r>
            <a:endParaRPr lang="en-US" altLang="en-US" sz="2100" dirty="0">
              <a:solidFill>
                <a:srgbClr val="0000FF"/>
              </a:solidFill>
            </a:endParaRPr>
          </a:p>
        </p:txBody>
      </p:sp>
      <p:sp>
        <p:nvSpPr>
          <p:cNvPr id="83" name="Line 7"/>
          <p:cNvSpPr>
            <a:spLocks noChangeShapeType="1"/>
          </p:cNvSpPr>
          <p:nvPr/>
        </p:nvSpPr>
        <p:spPr bwMode="auto">
          <a:xfrm flipH="1">
            <a:off x="5242894" y="1647189"/>
            <a:ext cx="0" cy="343257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050"/>
          </a:p>
        </p:txBody>
      </p: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5854862" y="1830576"/>
            <a:ext cx="443269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00FF"/>
                </a:solidFill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giá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trứng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còn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lại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40 – 10 = 30 ( </a:t>
            </a:r>
            <a:r>
              <a:rPr lang="en-US" altLang="en-US" sz="2400" dirty="0" err="1">
                <a:solidFill>
                  <a:srgbClr val="0000FF"/>
                </a:solidFill>
              </a:rPr>
              <a:t>giá</a:t>
            </a:r>
            <a:r>
              <a:rPr lang="en-US" altLang="en-US" sz="2400" dirty="0">
                <a:solidFill>
                  <a:srgbClr val="0000FF"/>
                </a:solidFill>
              </a:rPr>
              <a:t> )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00FF"/>
                </a:solidFill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trứng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còn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lại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175 x 30 = 5250 ( </a:t>
            </a:r>
            <a:r>
              <a:rPr lang="en-US" altLang="en-US" sz="2400" dirty="0" err="1">
                <a:solidFill>
                  <a:srgbClr val="0000FF"/>
                </a:solidFill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</a:rPr>
              <a:t> )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     </a:t>
            </a:r>
            <a:r>
              <a:rPr lang="en-US" altLang="en-US" sz="2100" dirty="0" err="1">
                <a:solidFill>
                  <a:srgbClr val="0000FF"/>
                </a:solidFill>
              </a:rPr>
              <a:t>Đáp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số</a:t>
            </a:r>
            <a:r>
              <a:rPr lang="en-US" altLang="en-US" sz="2100" dirty="0">
                <a:solidFill>
                  <a:srgbClr val="0000FF"/>
                </a:solidFill>
              </a:rPr>
              <a:t>: 5250 </a:t>
            </a:r>
            <a:r>
              <a:rPr lang="en-US" altLang="en-US" sz="2100" dirty="0" err="1">
                <a:solidFill>
                  <a:srgbClr val="0000FF"/>
                </a:solidFill>
              </a:rPr>
              <a:t>quả</a:t>
            </a:r>
            <a:r>
              <a:rPr lang="en-US" altLang="en-US" sz="2100" dirty="0">
                <a:solidFill>
                  <a:srgbClr val="0000FF"/>
                </a:solidFill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</a:rPr>
              <a:t>trứng</a:t>
            </a:r>
            <a:endParaRPr lang="en-US" altLang="en-US" sz="2100" dirty="0">
              <a:solidFill>
                <a:srgbClr val="0000FF"/>
              </a:solidFill>
            </a:endParaRPr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2819959" y="1231691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100" u="sng">
                <a:solidFill>
                  <a:srgbClr val="FF3300"/>
                </a:solidFill>
              </a:rPr>
              <a:t>Cách 1</a:t>
            </a:r>
          </a:p>
        </p:txBody>
      </p:sp>
      <p:sp>
        <p:nvSpPr>
          <p:cNvPr id="86" name="Rectangle 10"/>
          <p:cNvSpPr>
            <a:spLocks noChangeArrowheads="1"/>
          </p:cNvSpPr>
          <p:nvPr/>
        </p:nvSpPr>
        <p:spPr bwMode="auto">
          <a:xfrm>
            <a:off x="6706159" y="1231691"/>
            <a:ext cx="1352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100" u="sng">
                <a:solidFill>
                  <a:srgbClr val="FF3300"/>
                </a:solidFill>
              </a:rPr>
              <a:t>Cách 2</a:t>
            </a:r>
          </a:p>
        </p:txBody>
      </p:sp>
    </p:spTree>
    <p:extLst>
      <p:ext uri="{BB962C8B-B14F-4D97-AF65-F5344CB8AC3E}">
        <p14:creationId xmlns:p14="http://schemas.microsoft.com/office/powerpoint/2010/main" val="83008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4" grpId="0"/>
      <p:bldP spid="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DE52B8-D1D9-43AE-964F-EA47B63A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" y="-137363"/>
            <a:ext cx="9121379" cy="5274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3379" y="778806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0456" y="1145199"/>
            <a:ext cx="5402857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err="1">
                <a:latin typeface="HP001 4 hàng" panose="020B0603050302020204" pitchFamily="34" charset="0"/>
              </a:rPr>
              <a:t>Nhân</a:t>
            </a:r>
            <a:r>
              <a:rPr lang="en-US" sz="2095" b="1" dirty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một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số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với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một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hiệu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34045" y="613064"/>
            <a:ext cx="5279268" cy="41563"/>
          </a:xfrm>
          <a:prstGeom prst="lin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8324" y="1493486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err="1" smtClean="0">
                <a:latin typeface="HP001 4 hàng" panose="020B0603050302020204" pitchFamily="34" charset="0"/>
              </a:rPr>
              <a:t>Bài</a:t>
            </a:r>
            <a:r>
              <a:rPr lang="en-US" sz="2095" b="1" dirty="0" smtClean="0">
                <a:latin typeface="HP001 4 hàng" panose="020B0603050302020204" pitchFamily="34" charset="0"/>
              </a:rPr>
              <a:t> 3: (T68)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378" y="1875227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err="1" smtClean="0">
                <a:latin typeface="HP001 4 hàng" panose="020B0603050302020204" pitchFamily="34" charset="0"/>
              </a:rPr>
              <a:t>Bài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giải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6269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/>
          </p:cNvSpPr>
          <p:nvPr/>
        </p:nvSpPr>
        <p:spPr bwMode="auto">
          <a:xfrm>
            <a:off x="1897856" y="446485"/>
            <a:ext cx="210859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20000"/>
              </a:spcBef>
            </a:pPr>
            <a:r>
              <a:rPr lang="en-US" altLang="en-US" sz="2100" b="1" dirty="0">
                <a:solidFill>
                  <a:srgbClr val="FF00FF"/>
                </a:solidFill>
                <a:latin typeface=".VnAvant" panose="020B7200000000000000" pitchFamily="34" charset="0"/>
              </a:rPr>
              <a:t>207 x (2 + 6)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693069" y="1107281"/>
            <a:ext cx="221727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.VnTime" panose="020B7200000000000000" pitchFamily="34" charset="0"/>
              </a:rPr>
              <a:t>Chän ®¸p ¸n ®óng:</a:t>
            </a:r>
          </a:p>
        </p:txBody>
      </p:sp>
      <p:pic>
        <p:nvPicPr>
          <p:cNvPr id="8" name="Picture 22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16" y="1831181"/>
            <a:ext cx="457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425179" y="1889522"/>
            <a:ext cx="285035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20000"/>
              </a:spcBef>
            </a:pPr>
            <a:r>
              <a:rPr lang="en-US" altLang="en-US" sz="1650" b="1">
                <a:solidFill>
                  <a:srgbClr val="FF00FF"/>
                </a:solidFill>
                <a:latin typeface=".VnAvant" panose="020B7200000000000000" pitchFamily="34" charset="0"/>
              </a:rPr>
              <a:t>  207 x (2 + 6) = </a:t>
            </a:r>
            <a:r>
              <a:rPr lang="en-US" altLang="en-US" sz="1650" b="1">
                <a:solidFill>
                  <a:srgbClr val="339933"/>
                </a:solidFill>
                <a:latin typeface=".VnAvant" panose="020B7200000000000000" pitchFamily="34" charset="0"/>
              </a:rPr>
              <a:t>207 x 6 + 2</a:t>
            </a:r>
          </a:p>
        </p:txBody>
      </p:sp>
      <p:sp>
        <p:nvSpPr>
          <p:cNvPr id="11" name="Content Placeholder 2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275160" y="2565797"/>
            <a:ext cx="30003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20000"/>
              </a:spcBef>
            </a:pPr>
            <a:r>
              <a:rPr lang="en-US" altLang="en-US" sz="1650" b="1">
                <a:latin typeface=".VnAvant" panose="020B7200000000000000" pitchFamily="34" charset="0"/>
              </a:rPr>
              <a:t>	</a:t>
            </a:r>
            <a:r>
              <a:rPr lang="en-US" altLang="en-US" sz="1650" b="1">
                <a:solidFill>
                  <a:srgbClr val="FF00FF"/>
                </a:solidFill>
                <a:latin typeface=".VnAvant" panose="020B7200000000000000" pitchFamily="34" charset="0"/>
              </a:rPr>
              <a:t>207 x (2 + 6) = </a:t>
            </a:r>
            <a:r>
              <a:rPr lang="en-US" altLang="en-US" sz="1650" b="1">
                <a:solidFill>
                  <a:srgbClr val="339933"/>
                </a:solidFill>
                <a:latin typeface=".VnAvant" panose="020B7200000000000000" pitchFamily="34" charset="0"/>
              </a:rPr>
              <a:t>207 x 2 x 6</a:t>
            </a:r>
          </a:p>
        </p:txBody>
      </p:sp>
      <p:pic>
        <p:nvPicPr>
          <p:cNvPr id="12" name="Picture 23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16" y="2505075"/>
            <a:ext cx="457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hlinkClick r:id="rId5" action="ppaction://hlinksldjump"/>
          </p:cNvPr>
          <p:cNvSpPr>
            <a:spLocks/>
          </p:cNvSpPr>
          <p:nvPr/>
        </p:nvSpPr>
        <p:spPr bwMode="auto">
          <a:xfrm>
            <a:off x="1275160" y="3158728"/>
            <a:ext cx="36290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20000"/>
              </a:spcBef>
            </a:pPr>
            <a:r>
              <a:rPr lang="en-US" altLang="en-US" sz="1575" b="1">
                <a:latin typeface=".VnAvant" panose="020B7200000000000000" pitchFamily="34" charset="0"/>
              </a:rPr>
              <a:t>	</a:t>
            </a:r>
            <a:r>
              <a:rPr lang="en-US" altLang="en-US" sz="1575" b="1">
                <a:solidFill>
                  <a:srgbClr val="FF00FF"/>
                </a:solidFill>
                <a:latin typeface=".VnAvant" panose="020B7200000000000000" pitchFamily="34" charset="0"/>
              </a:rPr>
              <a:t>207 x (2 + 6) = </a:t>
            </a:r>
            <a:r>
              <a:rPr lang="en-US" altLang="en-US" sz="1575" b="1">
                <a:solidFill>
                  <a:srgbClr val="339933"/>
                </a:solidFill>
                <a:latin typeface=".VnAvant" panose="020B7200000000000000" pitchFamily="34" charset="0"/>
              </a:rPr>
              <a:t>207 x 2 + 207 x 6</a:t>
            </a:r>
          </a:p>
        </p:txBody>
      </p:sp>
      <p:pic>
        <p:nvPicPr>
          <p:cNvPr id="14" name="Picture 24" descr="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1" y="3115866"/>
            <a:ext cx="457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>
            <a:hlinkClick r:id="rId3" action="ppaction://hlinksldjump"/>
          </p:cNvPr>
          <p:cNvSpPr>
            <a:spLocks/>
          </p:cNvSpPr>
          <p:nvPr/>
        </p:nvSpPr>
        <p:spPr bwMode="auto">
          <a:xfrm>
            <a:off x="1153716" y="3759994"/>
            <a:ext cx="3429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20000"/>
              </a:spcBef>
            </a:pPr>
            <a:r>
              <a:rPr lang="en-US" altLang="en-US" sz="1650" b="1">
                <a:latin typeface=".VnAvant" panose="020B7200000000000000" pitchFamily="34" charset="0"/>
              </a:rPr>
              <a:t>	  </a:t>
            </a:r>
            <a:r>
              <a:rPr lang="en-US" altLang="en-US" sz="1650" b="1">
                <a:solidFill>
                  <a:srgbClr val="FF00FF"/>
                </a:solidFill>
                <a:latin typeface=".VnAvant" panose="020B7200000000000000" pitchFamily="34" charset="0"/>
              </a:rPr>
              <a:t>207 x (2 + 6) = </a:t>
            </a:r>
            <a:r>
              <a:rPr lang="en-US" altLang="en-US" sz="1650" b="1">
                <a:solidFill>
                  <a:srgbClr val="339933"/>
                </a:solidFill>
                <a:latin typeface=".VnAvant" panose="020B7200000000000000" pitchFamily="34" charset="0"/>
              </a:rPr>
              <a:t>207 x 2 + 6</a:t>
            </a:r>
          </a:p>
        </p:txBody>
      </p:sp>
      <p:pic>
        <p:nvPicPr>
          <p:cNvPr id="16" name="Picture 21" descr="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1" y="3704035"/>
            <a:ext cx="457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>
            <a:spLocks/>
          </p:cNvSpPr>
          <p:nvPr/>
        </p:nvSpPr>
        <p:spPr bwMode="auto">
          <a:xfrm>
            <a:off x="5157788" y="446485"/>
            <a:ext cx="229909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20000"/>
              </a:spcBef>
            </a:pPr>
            <a:r>
              <a:rPr lang="en-US" altLang="en-US" sz="2100" b="1">
                <a:solidFill>
                  <a:srgbClr val="FF00FF"/>
                </a:solidFill>
                <a:latin typeface=".VnAvant" panose="020B7200000000000000" pitchFamily="34" charset="0"/>
              </a:rPr>
              <a:t>135 x 8 + 135 x 2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139928" y="1082278"/>
            <a:ext cx="221727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latin typeface=".VnTime" panose="020B7200000000000000" pitchFamily="34" charset="0"/>
              </a:rPr>
              <a:t>Chän ®¸p ¸n ®óng:</a:t>
            </a:r>
          </a:p>
        </p:txBody>
      </p:sp>
      <p:pic>
        <p:nvPicPr>
          <p:cNvPr id="20" name="Picture 22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6185"/>
            <a:ext cx="457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10" y="2488406"/>
            <a:ext cx="457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111103"/>
            <a:ext cx="457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/>
          <p:cNvSpPr>
            <a:spLocks/>
          </p:cNvSpPr>
          <p:nvPr/>
        </p:nvSpPr>
        <p:spPr bwMode="auto">
          <a:xfrm>
            <a:off x="4947047" y="1918097"/>
            <a:ext cx="30432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20000"/>
              </a:spcBef>
            </a:pPr>
            <a:r>
              <a:rPr lang="en-US" altLang="en-US" sz="1500" b="1">
                <a:solidFill>
                  <a:srgbClr val="FF00FF"/>
                </a:solidFill>
                <a:latin typeface=".VnAvant" panose="020B7200000000000000" pitchFamily="34" charset="0"/>
              </a:rPr>
              <a:t>135 x 8 + 135 x 2 = </a:t>
            </a:r>
            <a:r>
              <a:rPr lang="en-US" altLang="en-US" sz="1500" b="1">
                <a:solidFill>
                  <a:srgbClr val="339933"/>
                </a:solidFill>
                <a:latin typeface=".VnAvant" panose="020B7200000000000000" pitchFamily="34" charset="0"/>
              </a:rPr>
              <a:t>135 x (8 + 2)</a:t>
            </a:r>
          </a:p>
        </p:txBody>
      </p:sp>
      <p:sp>
        <p:nvSpPr>
          <p:cNvPr id="25" name="Content Placeholder 2"/>
          <p:cNvSpPr>
            <a:spLocks/>
          </p:cNvSpPr>
          <p:nvPr/>
        </p:nvSpPr>
        <p:spPr bwMode="auto">
          <a:xfrm>
            <a:off x="4672012" y="2572941"/>
            <a:ext cx="327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20000"/>
              </a:spcBef>
            </a:pPr>
            <a:r>
              <a:rPr lang="en-US" altLang="en-US" sz="1500" b="1">
                <a:latin typeface=".VnAvant" panose="020B7200000000000000" pitchFamily="34" charset="0"/>
              </a:rPr>
              <a:t>	</a:t>
            </a:r>
            <a:r>
              <a:rPr lang="en-US" altLang="en-US" sz="1500" b="1">
                <a:solidFill>
                  <a:srgbClr val="FF00FF"/>
                </a:solidFill>
                <a:latin typeface=".VnAvant" panose="020B7200000000000000" pitchFamily="34" charset="0"/>
              </a:rPr>
              <a:t>135 x 8 + 135 x 2 = </a:t>
            </a:r>
            <a:r>
              <a:rPr lang="en-US" altLang="en-US" sz="1500" b="1">
                <a:solidFill>
                  <a:srgbClr val="339933"/>
                </a:solidFill>
                <a:latin typeface=".VnAvant" panose="020B7200000000000000" pitchFamily="34" charset="0"/>
              </a:rPr>
              <a:t>135 x 8 x 2</a:t>
            </a:r>
          </a:p>
        </p:txBody>
      </p:sp>
      <p:sp>
        <p:nvSpPr>
          <p:cNvPr id="26" name="Content Placeholder 2"/>
          <p:cNvSpPr>
            <a:spLocks/>
          </p:cNvSpPr>
          <p:nvPr/>
        </p:nvSpPr>
        <p:spPr bwMode="auto">
          <a:xfrm>
            <a:off x="4672012" y="3198019"/>
            <a:ext cx="310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20000"/>
              </a:spcBef>
            </a:pPr>
            <a:r>
              <a:rPr lang="en-US" altLang="en-US" sz="1500" b="1">
                <a:latin typeface=".VnAvant" panose="020B7200000000000000" pitchFamily="34" charset="0"/>
              </a:rPr>
              <a:t>	</a:t>
            </a:r>
            <a:r>
              <a:rPr lang="en-US" altLang="en-US" sz="1500" b="1">
                <a:solidFill>
                  <a:srgbClr val="FF00FF"/>
                </a:solidFill>
                <a:latin typeface=".VnAvant" panose="020B7200000000000000" pitchFamily="34" charset="0"/>
              </a:rPr>
              <a:t>135 x 8 + 135 x 2 = </a:t>
            </a:r>
            <a:r>
              <a:rPr lang="en-US" altLang="en-US" sz="1500" b="1">
                <a:solidFill>
                  <a:srgbClr val="339933"/>
                </a:solidFill>
                <a:latin typeface=".VnAvant" panose="020B7200000000000000" pitchFamily="34" charset="0"/>
              </a:rPr>
              <a:t>135 x 8 + 2</a:t>
            </a: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4563666" y="0"/>
            <a:ext cx="19050" cy="5143500"/>
          </a:xfrm>
          <a:prstGeom prst="line">
            <a:avLst/>
          </a:prstGeom>
          <a:ln w="7620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u="heavy" dirty="0"/>
          </a:p>
        </p:txBody>
      </p:sp>
      <p:pic>
        <p:nvPicPr>
          <p:cNvPr id="28" name="Picture 24" descr="C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0101"/>
              </a:clrFrom>
              <a:clrTo>
                <a:srgbClr val="FF0101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31"/>
            <a:ext cx="457200" cy="433388"/>
          </a:xfrm>
          <a:prstGeom prst="rect">
            <a:avLst/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29" name="Picture 22" descr="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0101"/>
              </a:clrFrom>
              <a:clrTo>
                <a:srgbClr val="F8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7954" y="1863328"/>
            <a:ext cx="457200" cy="433388"/>
          </a:xfrm>
          <a:prstGeom prst="rect">
            <a:avLst/>
          </a:prstGeom>
          <a:solidFill>
            <a:srgbClr val="00FFFF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7545498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9" grpId="0" build="p"/>
      <p:bldP spid="11" grpId="0" build="p"/>
      <p:bldP spid="13" grpId="0" build="p"/>
      <p:bldP spid="15" grpId="0" build="p"/>
      <p:bldP spid="17" grpId="0" build="p"/>
      <p:bldP spid="18" grpId="0"/>
      <p:bldP spid="24" grpId="0" build="p"/>
      <p:bldP spid="25" grpId="0" build="p"/>
      <p:bldP spid="2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DE52B8-D1D9-43AE-964F-EA47B63A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" y="-137363"/>
            <a:ext cx="9121379" cy="5274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4625" y="394354"/>
            <a:ext cx="5540273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err="1">
                <a:latin typeface="HP001 4 hàng" panose="020B0603050302020204" pitchFamily="34" charset="0"/>
              </a:rPr>
              <a:t>Thứ</a:t>
            </a:r>
            <a:r>
              <a:rPr lang="en-US" sz="2095" b="1" dirty="0">
                <a:latin typeface="HP001 4 hàng" panose="020B0603050302020204" pitchFamily="34" charset="0"/>
              </a:rPr>
              <a:t> </a:t>
            </a:r>
            <a:r>
              <a:rPr lang="en-US" sz="2095" b="1" dirty="0" err="1">
                <a:latin typeface="HP001 4 hàng" panose="020B0603050302020204" pitchFamily="34" charset="0"/>
              </a:rPr>
              <a:t>hai</a:t>
            </a:r>
            <a:r>
              <a:rPr lang="en-US" sz="2095" b="1" dirty="0">
                <a:latin typeface="HP001 4 hàng" panose="020B0603050302020204" pitchFamily="34" charset="0"/>
              </a:rPr>
              <a:t> </a:t>
            </a:r>
            <a:r>
              <a:rPr lang="en-US" sz="2095" b="1" dirty="0" err="1">
                <a:latin typeface="HP001 4 hàng" panose="020B0603050302020204" pitchFamily="34" charset="0"/>
              </a:rPr>
              <a:t>ngày</a:t>
            </a:r>
            <a:r>
              <a:rPr lang="en-US" sz="2095" b="1" dirty="0">
                <a:latin typeface="HP001 4 hàng" panose="020B0603050302020204" pitchFamily="34" charset="0"/>
              </a:rPr>
              <a:t> </a:t>
            </a:r>
            <a:r>
              <a:rPr lang="en-US" sz="2095" b="1" dirty="0" smtClean="0">
                <a:latin typeface="HP001 4 hàng" panose="020B0603050302020204" pitchFamily="34" charset="0"/>
              </a:rPr>
              <a:t>22 </a:t>
            </a:r>
            <a:r>
              <a:rPr lang="en-US" sz="2095" b="1" dirty="0">
                <a:latin typeface="HP001 4 hàng" panose="020B0603050302020204" pitchFamily="34" charset="0"/>
              </a:rPr>
              <a:t>tháng 11 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379" y="778806"/>
            <a:ext cx="3337011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0456" y="1145199"/>
            <a:ext cx="5402857" cy="414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95" b="1" dirty="0" err="1">
                <a:latin typeface="HP001 4 hàng" panose="020B0603050302020204" pitchFamily="34" charset="0"/>
              </a:rPr>
              <a:t>Nhân</a:t>
            </a:r>
            <a:r>
              <a:rPr lang="en-US" sz="2095" b="1" dirty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một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số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với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một</a:t>
            </a:r>
            <a:r>
              <a:rPr lang="en-US" sz="2095" b="1" dirty="0" smtClean="0">
                <a:latin typeface="HP001 4 hàng" panose="020B0603050302020204" pitchFamily="34" charset="0"/>
              </a:rPr>
              <a:t> </a:t>
            </a:r>
            <a:r>
              <a:rPr lang="en-US" sz="2095" b="1" dirty="0" err="1" smtClean="0">
                <a:latin typeface="HP001 4 hàng" panose="020B0603050302020204" pitchFamily="34" charset="0"/>
              </a:rPr>
              <a:t>tổng</a:t>
            </a:r>
            <a:endParaRPr lang="en-US" sz="2095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0615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057400" y="4329113"/>
            <a:ext cx="914400" cy="7429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90500">
            <a:pattFill prst="horzBrick">
              <a:fgClr>
                <a:srgbClr val="6699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971800" y="3929063"/>
            <a:ext cx="914400" cy="1143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90500">
            <a:pattFill prst="horzBrick">
              <a:fgClr>
                <a:srgbClr val="6699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886200" y="3600450"/>
            <a:ext cx="914400" cy="15430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90500">
            <a:pattFill prst="horzBrick">
              <a:fgClr>
                <a:srgbClr val="6699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800600" y="3014663"/>
            <a:ext cx="914400" cy="2057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90500">
            <a:pattFill prst="horzBrick">
              <a:fgClr>
                <a:srgbClr val="6699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715000" y="2500313"/>
            <a:ext cx="914400" cy="25717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190500">
            <a:pattFill prst="horzBrick">
              <a:fgClr>
                <a:srgbClr val="6699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629400" y="1871663"/>
            <a:ext cx="914400" cy="32004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90500">
            <a:pattFill prst="horzBrick">
              <a:fgClr>
                <a:srgbClr val="669900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solidFill>
                  <a:srgbClr val="0000FF"/>
                </a:solidFill>
              </a:rPr>
              <a:t>6</a:t>
            </a:r>
          </a:p>
        </p:txBody>
      </p:sp>
      <p:pic>
        <p:nvPicPr>
          <p:cNvPr id="18440" name="Picture 8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4" y="3183732"/>
            <a:ext cx="976313" cy="1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50344"/>
            <a:ext cx="10001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35" y="2343150"/>
            <a:ext cx="101322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06" y="1832373"/>
            <a:ext cx="1009650" cy="11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1335882"/>
            <a:ext cx="992981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KITT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57" y="685800"/>
            <a:ext cx="1012031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814388" y="3532585"/>
            <a:ext cx="2064544" cy="46166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19 x (1+9) = ?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912144" y="3548063"/>
            <a:ext cx="742950" cy="461665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190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437085" y="3114675"/>
            <a:ext cx="2515790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60EE"/>
                </a:solidFill>
              </a:rPr>
              <a:t>28 x 4 + 28 x 6 = ?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065860" y="3103960"/>
            <a:ext cx="794146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60EE"/>
                </a:solidFill>
              </a:rPr>
              <a:t>280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926555" y="2519363"/>
            <a:ext cx="1890713" cy="46166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8F200"/>
                </a:solidFill>
              </a:rPr>
              <a:t>(2+8) x 4 = ?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051698" y="2524125"/>
            <a:ext cx="583406" cy="46166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8F200"/>
                </a:solidFill>
              </a:rPr>
              <a:t>40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014663" y="2005013"/>
            <a:ext cx="2607469" cy="46166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35 x 9 + 65 x 9 =? 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4927997" y="1956198"/>
            <a:ext cx="773906" cy="46166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900 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3399235" y="1490663"/>
            <a:ext cx="3150394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6600"/>
                </a:solidFill>
              </a:rPr>
              <a:t>45 x 5 + 45 x 4 + 45 = ?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5715000" y="1463279"/>
            <a:ext cx="685800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6600"/>
                </a:solidFill>
              </a:rPr>
              <a:t>450</a:t>
            </a:r>
          </a:p>
        </p:txBody>
      </p:sp>
      <p:pic>
        <p:nvPicPr>
          <p:cNvPr id="18457" name="Picture 13" descr="Fireworks-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07" y="92869"/>
            <a:ext cx="2621756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28" descr="http://t3.gstatic.com/images?q=tbn:Yd6flzuOF2zTqM:http://www.kientrucdaotao.com/uploads/News/pic/small_nvn_123764807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4" y="73819"/>
            <a:ext cx="1485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WordArt 6"/>
          <p:cNvSpPr>
            <a:spLocks noChangeArrowheads="1" noChangeShapeType="1" noTextEdit="1"/>
          </p:cNvSpPr>
          <p:nvPr/>
        </p:nvSpPr>
        <p:spPr bwMode="auto">
          <a:xfrm>
            <a:off x="1682565" y="171450"/>
            <a:ext cx="6718486" cy="685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eaLnBrk="1" hangingPunct="1">
              <a:defRPr/>
            </a:pP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itchFamily="18" charset="0"/>
              </a:rPr>
              <a:t>ĐƯỜNG LÊN ĐỈNH OLYMPIA</a:t>
            </a:r>
            <a:r>
              <a:rPr lang="en-US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TimeH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606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1667 0.0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43021 -3.7037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9877E-6 L -0.6 2.09877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-1.48148E-6 L 0.59167 -0.0023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11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7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35834 0.0024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23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6821E-7 L 0.00451 0.6906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3452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133" dur="2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53333 -0.43735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2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18447" grpId="0" animBg="1"/>
      <p:bldP spid="18447" grpId="1" animBg="1"/>
      <p:bldP spid="18448" grpId="0" animBg="1"/>
      <p:bldP spid="18448" grpId="1" animBg="1"/>
      <p:bldP spid="18449" grpId="0" animBg="1"/>
      <p:bldP spid="18449" grpId="1" animBg="1"/>
      <p:bldP spid="18450" grpId="0" animBg="1"/>
      <p:bldP spid="18450" grpId="1" animBg="1"/>
      <p:bldP spid="18450" grpId="2" animBg="1"/>
      <p:bldP spid="18451" grpId="0" animBg="1"/>
      <p:bldP spid="18451" grpId="1" animBg="1"/>
      <p:bldP spid="18452" grpId="0" animBg="1"/>
      <p:bldP spid="18452" grpId="1" animBg="1"/>
      <p:bldP spid="18453" grpId="0" animBg="1"/>
      <p:bldP spid="18453" grpId="1" animBg="1"/>
      <p:bldP spid="18454" grpId="0" animBg="1"/>
      <p:bldP spid="18455" grpId="0" animBg="1"/>
      <p:bldP spid="18455" grpId="1" animBg="1"/>
      <p:bldP spid="18456" grpId="0" animBg="1"/>
      <p:bldP spid="184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UONGVA\Desktop\khung\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8312" y="1133802"/>
            <a:ext cx="5085471" cy="15465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28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4050" b="1" spc="28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50" b="1" spc="28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spc="28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50" b="1" spc="28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050" b="1" spc="28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50" b="1" spc="28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spc="28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050" b="1" spc="28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4093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2"/>
          <p:cNvGrpSpPr>
            <a:grpSpLocks/>
          </p:cNvGrpSpPr>
          <p:nvPr/>
        </p:nvGrpSpPr>
        <p:grpSpPr bwMode="auto">
          <a:xfrm flipH="1">
            <a:off x="4674394" y="1206103"/>
            <a:ext cx="2314575" cy="1757363"/>
            <a:chOff x="1632" y="2460"/>
            <a:chExt cx="816" cy="516"/>
          </a:xfrm>
        </p:grpSpPr>
        <p:sp>
          <p:nvSpPr>
            <p:cNvPr id="4144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4145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sp>
          <p:nvSpPr>
            <p:cNvPr id="4146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4147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313760" y="236935"/>
            <a:ext cx="1812131" cy="2340769"/>
            <a:chOff x="3648" y="288"/>
            <a:chExt cx="1614" cy="2154"/>
          </a:xfrm>
        </p:grpSpPr>
        <p:sp>
          <p:nvSpPr>
            <p:cNvPr id="4141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42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" y="204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3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24"/>
          <p:cNvGrpSpPr>
            <a:grpSpLocks/>
          </p:cNvGrpSpPr>
          <p:nvPr/>
        </p:nvGrpSpPr>
        <p:grpSpPr bwMode="auto">
          <a:xfrm>
            <a:off x="2159794" y="623888"/>
            <a:ext cx="1990725" cy="2087166"/>
            <a:chOff x="1008" y="384"/>
            <a:chExt cx="1842" cy="1498"/>
          </a:xfrm>
        </p:grpSpPr>
        <p:sp>
          <p:nvSpPr>
            <p:cNvPr id="4139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40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965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40932" y="90488"/>
            <a:ext cx="1913335" cy="1685925"/>
            <a:chOff x="1824" y="0"/>
            <a:chExt cx="2322" cy="1888"/>
          </a:xfrm>
        </p:grpSpPr>
        <p:sp>
          <p:nvSpPr>
            <p:cNvPr id="4136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37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8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/>
          <p:cNvSpPr>
            <a:spLocks noChangeArrowheads="1"/>
          </p:cNvSpPr>
          <p:nvPr/>
        </p:nvSpPr>
        <p:spPr bwMode="auto">
          <a:xfrm rot="10800000">
            <a:off x="4250531" y="963216"/>
            <a:ext cx="642938" cy="4131469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latin typeface="Calibri" panose="020F0502020204030204" pitchFamily="34" charset="0"/>
            </a:endParaRPr>
          </a:p>
        </p:txBody>
      </p:sp>
      <p:grpSp>
        <p:nvGrpSpPr>
          <p:cNvPr id="4103" name="Group 61"/>
          <p:cNvGrpSpPr>
            <a:grpSpLocks/>
          </p:cNvGrpSpPr>
          <p:nvPr/>
        </p:nvGrpSpPr>
        <p:grpSpPr bwMode="auto">
          <a:xfrm>
            <a:off x="2226469" y="4677967"/>
            <a:ext cx="5143500" cy="544115"/>
            <a:chOff x="1248" y="3696"/>
            <a:chExt cx="4992" cy="1008"/>
          </a:xfrm>
        </p:grpSpPr>
        <p:sp>
          <p:nvSpPr>
            <p:cNvPr id="6178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13">
                <a:latin typeface="Calibri" panose="020F0502020204030204" pitchFamily="34" charset="0"/>
              </a:endParaRPr>
            </a:p>
          </p:txBody>
        </p:sp>
        <p:grpSp>
          <p:nvGrpSpPr>
            <p:cNvPr id="4126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/>
              <p:cNvSpPr>
                <a:spLocks noChangeArrowheads="1"/>
              </p:cNvSpPr>
              <p:nvPr/>
            </p:nvSpPr>
            <p:spPr bwMode="auto">
              <a:xfrm>
                <a:off x="3695" y="3936"/>
                <a:ext cx="289" cy="48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/>
              <p:cNvSpPr>
                <a:spLocks noChangeArrowheads="1"/>
              </p:cNvSpPr>
              <p:nvPr/>
            </p:nvSpPr>
            <p:spPr bwMode="auto">
              <a:xfrm>
                <a:off x="3695" y="4082"/>
                <a:ext cx="817" cy="43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/>
              <p:cNvSpPr>
                <a:spLocks noChangeArrowheads="1"/>
              </p:cNvSpPr>
              <p:nvPr/>
            </p:nvSpPr>
            <p:spPr bwMode="auto">
              <a:xfrm>
                <a:off x="5567" y="4064"/>
                <a:ext cx="673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/>
              <p:cNvSpPr>
                <a:spLocks noChangeArrowheads="1"/>
              </p:cNvSpPr>
              <p:nvPr/>
            </p:nvSpPr>
            <p:spPr bwMode="auto">
              <a:xfrm>
                <a:off x="2160" y="4033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/>
              <p:cNvSpPr>
                <a:spLocks noChangeArrowheads="1"/>
              </p:cNvSpPr>
              <p:nvPr/>
            </p:nvSpPr>
            <p:spPr bwMode="auto">
              <a:xfrm>
                <a:off x="1248" y="4274"/>
                <a:ext cx="720" cy="287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/>
              <p:cNvSpPr>
                <a:spLocks noChangeArrowheads="1"/>
              </p:cNvSpPr>
              <p:nvPr/>
            </p:nvSpPr>
            <p:spPr bwMode="auto">
              <a:xfrm>
                <a:off x="2304" y="3985"/>
                <a:ext cx="671" cy="55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/>
              <p:cNvSpPr>
                <a:spLocks noChangeArrowheads="1"/>
              </p:cNvSpPr>
              <p:nvPr/>
            </p:nvSpPr>
            <p:spPr bwMode="auto">
              <a:xfrm>
                <a:off x="2832" y="3793"/>
                <a:ext cx="863" cy="71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857500" y="1233488"/>
            <a:ext cx="3429000" cy="1365647"/>
            <a:chOff x="1500" y="247"/>
            <a:chExt cx="2736" cy="1888"/>
          </a:xfrm>
        </p:grpSpPr>
        <p:sp>
          <p:nvSpPr>
            <p:cNvPr id="4122" name="Cloud"/>
            <p:cNvSpPr>
              <a:spLocks noChangeAspect="1" noEditPoints="1" noChangeArrowheads="1"/>
            </p:cNvSpPr>
            <p:nvPr/>
          </p:nvSpPr>
          <p:spPr bwMode="auto">
            <a:xfrm>
              <a:off x="1500" y="247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23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136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117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/>
          <p:cNvGrpSpPr>
            <a:grpSpLocks/>
          </p:cNvGrpSpPr>
          <p:nvPr/>
        </p:nvGrpSpPr>
        <p:grpSpPr bwMode="auto">
          <a:xfrm flipH="1">
            <a:off x="3869531" y="200025"/>
            <a:ext cx="1477566" cy="1134666"/>
            <a:chOff x="18" y="1992"/>
            <a:chExt cx="718" cy="889"/>
          </a:xfrm>
        </p:grpSpPr>
        <p:pic>
          <p:nvPicPr>
            <p:cNvPr id="4115" name="Picture 1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2140"/>
              <a:ext cx="71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6" name="Group 129"/>
            <p:cNvGrpSpPr>
              <a:grpSpLocks/>
            </p:cNvGrpSpPr>
            <p:nvPr/>
          </p:nvGrpSpPr>
          <p:grpSpPr bwMode="auto">
            <a:xfrm>
              <a:off x="392" y="1992"/>
              <a:ext cx="288" cy="246"/>
              <a:chOff x="862" y="3557"/>
              <a:chExt cx="226" cy="184"/>
            </a:xfrm>
          </p:grpSpPr>
          <p:sp>
            <p:nvSpPr>
              <p:cNvPr id="11" name="AutoShape 130"/>
              <p:cNvSpPr>
                <a:spLocks noChangeArrowheads="1"/>
              </p:cNvSpPr>
              <p:nvPr/>
            </p:nvSpPr>
            <p:spPr bwMode="auto">
              <a:xfrm>
                <a:off x="864" y="3602"/>
                <a:ext cx="34" cy="139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grpSp>
            <p:nvGrpSpPr>
              <p:cNvPr id="4118" name="Group 131"/>
              <p:cNvGrpSpPr>
                <a:grpSpLocks/>
              </p:cNvGrpSpPr>
              <p:nvPr/>
            </p:nvGrpSpPr>
            <p:grpSpPr bwMode="auto">
              <a:xfrm rot="-1106097">
                <a:off x="862" y="3557"/>
                <a:ext cx="226" cy="80"/>
                <a:chOff x="479" y="4748"/>
                <a:chExt cx="639" cy="290"/>
              </a:xfrm>
            </p:grpSpPr>
            <p:sp>
              <p:nvSpPr>
                <p:cNvPr id="4119" name="Freeform 132"/>
                <p:cNvSpPr>
                  <a:spLocks/>
                </p:cNvSpPr>
                <p:nvPr/>
              </p:nvSpPr>
              <p:spPr bwMode="auto">
                <a:xfrm rot="-1452164">
                  <a:off x="479" y="4750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4120" name="Freeform 133"/>
                <p:cNvSpPr>
                  <a:spLocks/>
                </p:cNvSpPr>
                <p:nvPr/>
              </p:nvSpPr>
              <p:spPr bwMode="auto">
                <a:xfrm rot="21290458" flipV="1">
                  <a:off x="479" y="4748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52 w 632"/>
                    <a:gd name="T3" fmla="*/ 3 h 288"/>
                    <a:gd name="T4" fmla="*/ 982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4121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589" y="4752"/>
                  <a:ext cx="465" cy="2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050"/>
                </a:p>
              </p:txBody>
            </p:sp>
          </p:grpSp>
        </p:grp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3098006" y="-14288"/>
            <a:ext cx="2858691" cy="1668066"/>
            <a:chOff x="1552" y="208"/>
            <a:chExt cx="2736" cy="1964"/>
          </a:xfrm>
        </p:grpSpPr>
        <p:sp>
          <p:nvSpPr>
            <p:cNvPr id="4112" name="Cloud"/>
            <p:cNvSpPr>
              <a:spLocks noChangeAspect="1" noEditPoints="1" noChangeArrowheads="1"/>
            </p:cNvSpPr>
            <p:nvPr/>
          </p:nvSpPr>
          <p:spPr bwMode="auto">
            <a:xfrm>
              <a:off x="1552" y="208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13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/>
          <p:cNvSpPr/>
          <p:nvPr/>
        </p:nvSpPr>
        <p:spPr>
          <a:xfrm>
            <a:off x="2386012" y="3182541"/>
            <a:ext cx="3729038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38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38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24m</a:t>
            </a:r>
            <a:r>
              <a:rPr lang="en-US" sz="3038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3038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…… dm</a:t>
            </a:r>
            <a:r>
              <a:rPr lang="en-US" sz="3038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38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957888" y="2929266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38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38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2400</a:t>
            </a:r>
          </a:p>
        </p:txBody>
      </p:sp>
      <p:pic>
        <p:nvPicPr>
          <p:cNvPr id="4109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85" y="488156"/>
            <a:ext cx="44410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6" y="170260"/>
            <a:ext cx="4441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48" y="796529"/>
            <a:ext cx="326231" cy="4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343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3.7037E-6 L 0 -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 L 0.00139 -0.003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2691 -3.7037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37 L -0.02934 -0.003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3.7037E-6 L 0 -3.7037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1 L -0.02605 0.0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 L 0.00295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2691 -3.7037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37 L -0.02934 -0.003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3.7037E-6 L 0 -3.7037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6 0.03655 L -0.09179 0.03655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0.02691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371 L -0.00139 0.0037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1736 0.3914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0.34537 C -0.00504 0.0919 -0.10816 -0.15902 -0.11893 -0.15069 C -0.12778 -0.13935 0.04236 0.38079 0.04219 0.41621 C 0.04288 0.45 -0.11563 0.03287 -0.12448 0.04399 C -0.12934 0.05695 -0.00122 0.45556 0.0026 0.48843 C 0.00486 0.52616 -0.10243 0.24607 -0.10851 0.24908 C -0.11719 0.25371 -0.05382 0.47362 -0.04167 0.51621 " pathEditMode="relative" rAng="20100000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2.77778E-6 7.40741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2691 7.40741E-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2.77778E-6 7.40741E-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2691 7.40741E-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2.77778E-6 7.40741E-7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46 L 0.02691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2"/>
          <p:cNvGrpSpPr>
            <a:grpSpLocks/>
          </p:cNvGrpSpPr>
          <p:nvPr/>
        </p:nvGrpSpPr>
        <p:grpSpPr bwMode="auto">
          <a:xfrm flipH="1">
            <a:off x="4674394" y="1206103"/>
            <a:ext cx="2314575" cy="1757363"/>
            <a:chOff x="1632" y="2460"/>
            <a:chExt cx="816" cy="516"/>
          </a:xfrm>
        </p:grpSpPr>
        <p:sp>
          <p:nvSpPr>
            <p:cNvPr id="5169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5170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sp>
          <p:nvSpPr>
            <p:cNvPr id="5171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5172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313760" y="236935"/>
            <a:ext cx="1812131" cy="2340769"/>
            <a:chOff x="3648" y="288"/>
            <a:chExt cx="1614" cy="2154"/>
          </a:xfrm>
        </p:grpSpPr>
        <p:sp>
          <p:nvSpPr>
            <p:cNvPr id="5166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67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" y="204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8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4" name="Group 24"/>
          <p:cNvGrpSpPr>
            <a:grpSpLocks/>
          </p:cNvGrpSpPr>
          <p:nvPr/>
        </p:nvGrpSpPr>
        <p:grpSpPr bwMode="auto">
          <a:xfrm>
            <a:off x="2159794" y="623888"/>
            <a:ext cx="1990725" cy="2087166"/>
            <a:chOff x="1008" y="384"/>
            <a:chExt cx="1842" cy="1498"/>
          </a:xfrm>
        </p:grpSpPr>
        <p:sp>
          <p:nvSpPr>
            <p:cNvPr id="5164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65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965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40932" y="90488"/>
            <a:ext cx="1913335" cy="1685925"/>
            <a:chOff x="1824" y="0"/>
            <a:chExt cx="2322" cy="1888"/>
          </a:xfrm>
        </p:grpSpPr>
        <p:sp>
          <p:nvSpPr>
            <p:cNvPr id="5161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62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3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/>
          <p:cNvSpPr>
            <a:spLocks noChangeArrowheads="1"/>
          </p:cNvSpPr>
          <p:nvPr/>
        </p:nvSpPr>
        <p:spPr bwMode="auto">
          <a:xfrm rot="10800000">
            <a:off x="4325541" y="1000125"/>
            <a:ext cx="644128" cy="4131469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latin typeface="Calibri" panose="020F0502020204030204" pitchFamily="34" charset="0"/>
            </a:endParaRPr>
          </a:p>
        </p:txBody>
      </p:sp>
      <p:grpSp>
        <p:nvGrpSpPr>
          <p:cNvPr id="5127" name="Group 61"/>
          <p:cNvGrpSpPr>
            <a:grpSpLocks/>
          </p:cNvGrpSpPr>
          <p:nvPr/>
        </p:nvGrpSpPr>
        <p:grpSpPr bwMode="auto">
          <a:xfrm>
            <a:off x="2263379" y="4748213"/>
            <a:ext cx="5143500" cy="545306"/>
            <a:chOff x="1248" y="3696"/>
            <a:chExt cx="4992" cy="1008"/>
          </a:xfrm>
        </p:grpSpPr>
        <p:sp>
          <p:nvSpPr>
            <p:cNvPr id="6178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13">
                <a:latin typeface="Calibri" panose="020F0502020204030204" pitchFamily="34" charset="0"/>
              </a:endParaRPr>
            </a:p>
          </p:txBody>
        </p:sp>
        <p:grpSp>
          <p:nvGrpSpPr>
            <p:cNvPr id="5151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/>
              <p:cNvSpPr>
                <a:spLocks noChangeArrowheads="1"/>
              </p:cNvSpPr>
              <p:nvPr/>
            </p:nvSpPr>
            <p:spPr bwMode="auto">
              <a:xfrm>
                <a:off x="3695" y="3936"/>
                <a:ext cx="289" cy="48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/>
              <p:cNvSpPr>
                <a:spLocks noChangeArrowheads="1"/>
              </p:cNvSpPr>
              <p:nvPr/>
            </p:nvSpPr>
            <p:spPr bwMode="auto">
              <a:xfrm>
                <a:off x="3888" y="4134"/>
                <a:ext cx="1776" cy="383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/>
              <p:cNvSpPr>
                <a:spLocks noChangeArrowheads="1"/>
              </p:cNvSpPr>
              <p:nvPr/>
            </p:nvSpPr>
            <p:spPr bwMode="auto">
              <a:xfrm>
                <a:off x="3695" y="4081"/>
                <a:ext cx="817" cy="43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/>
              <p:cNvSpPr>
                <a:spLocks noChangeArrowheads="1"/>
              </p:cNvSpPr>
              <p:nvPr/>
            </p:nvSpPr>
            <p:spPr bwMode="auto">
              <a:xfrm>
                <a:off x="5567" y="4068"/>
                <a:ext cx="673" cy="427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/>
              <p:cNvSpPr>
                <a:spLocks noChangeArrowheads="1"/>
              </p:cNvSpPr>
              <p:nvPr/>
            </p:nvSpPr>
            <p:spPr bwMode="auto">
              <a:xfrm>
                <a:off x="1680" y="4134"/>
                <a:ext cx="1008" cy="2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/>
              <p:cNvSpPr>
                <a:spLocks noChangeArrowheads="1"/>
              </p:cNvSpPr>
              <p:nvPr/>
            </p:nvSpPr>
            <p:spPr bwMode="auto">
              <a:xfrm>
                <a:off x="2160" y="4035"/>
                <a:ext cx="528" cy="42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/>
              <p:cNvSpPr>
                <a:spLocks noChangeArrowheads="1"/>
              </p:cNvSpPr>
              <p:nvPr/>
            </p:nvSpPr>
            <p:spPr bwMode="auto">
              <a:xfrm>
                <a:off x="1248" y="4275"/>
                <a:ext cx="720" cy="286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1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/>
              <p:cNvSpPr>
                <a:spLocks noChangeArrowheads="1"/>
              </p:cNvSpPr>
              <p:nvPr/>
            </p:nvSpPr>
            <p:spPr bwMode="auto">
              <a:xfrm>
                <a:off x="2832" y="3793"/>
                <a:ext cx="863" cy="72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746772" y="1101328"/>
            <a:ext cx="3429000" cy="1365647"/>
            <a:chOff x="1500" y="247"/>
            <a:chExt cx="2736" cy="1888"/>
          </a:xfrm>
        </p:grpSpPr>
        <p:sp>
          <p:nvSpPr>
            <p:cNvPr id="5147" name="Cloud"/>
            <p:cNvSpPr>
              <a:spLocks noChangeAspect="1" noEditPoints="1" noChangeArrowheads="1"/>
            </p:cNvSpPr>
            <p:nvPr/>
          </p:nvSpPr>
          <p:spPr bwMode="auto">
            <a:xfrm>
              <a:off x="1500" y="247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48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136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117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/>
          <p:cNvGrpSpPr>
            <a:grpSpLocks/>
          </p:cNvGrpSpPr>
          <p:nvPr/>
        </p:nvGrpSpPr>
        <p:grpSpPr bwMode="auto">
          <a:xfrm flipH="1">
            <a:off x="3869531" y="200025"/>
            <a:ext cx="1477566" cy="1134666"/>
            <a:chOff x="18" y="1992"/>
            <a:chExt cx="718" cy="889"/>
          </a:xfrm>
        </p:grpSpPr>
        <p:pic>
          <p:nvPicPr>
            <p:cNvPr id="5140" name="Picture 1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2140"/>
              <a:ext cx="71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41" name="Group 129"/>
            <p:cNvGrpSpPr>
              <a:grpSpLocks/>
            </p:cNvGrpSpPr>
            <p:nvPr/>
          </p:nvGrpSpPr>
          <p:grpSpPr bwMode="auto">
            <a:xfrm>
              <a:off x="392" y="1992"/>
              <a:ext cx="288" cy="246"/>
              <a:chOff x="862" y="3557"/>
              <a:chExt cx="226" cy="184"/>
            </a:xfrm>
          </p:grpSpPr>
          <p:sp>
            <p:nvSpPr>
              <p:cNvPr id="6163" name="AutoShape 130"/>
              <p:cNvSpPr>
                <a:spLocks noChangeArrowheads="1"/>
              </p:cNvSpPr>
              <p:nvPr/>
            </p:nvSpPr>
            <p:spPr bwMode="auto">
              <a:xfrm>
                <a:off x="864" y="3602"/>
                <a:ext cx="34" cy="139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grpSp>
            <p:nvGrpSpPr>
              <p:cNvPr id="5143" name="Group 131"/>
              <p:cNvGrpSpPr>
                <a:grpSpLocks/>
              </p:cNvGrpSpPr>
              <p:nvPr/>
            </p:nvGrpSpPr>
            <p:grpSpPr bwMode="auto">
              <a:xfrm rot="-1106097">
                <a:off x="862" y="3557"/>
                <a:ext cx="226" cy="80"/>
                <a:chOff x="479" y="4748"/>
                <a:chExt cx="639" cy="290"/>
              </a:xfrm>
            </p:grpSpPr>
            <p:sp>
              <p:nvSpPr>
                <p:cNvPr id="5144" name="Freeform 132"/>
                <p:cNvSpPr>
                  <a:spLocks/>
                </p:cNvSpPr>
                <p:nvPr/>
              </p:nvSpPr>
              <p:spPr bwMode="auto">
                <a:xfrm rot="-1452164">
                  <a:off x="479" y="4750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5145" name="Freeform 133"/>
                <p:cNvSpPr>
                  <a:spLocks/>
                </p:cNvSpPr>
                <p:nvPr/>
              </p:nvSpPr>
              <p:spPr bwMode="auto">
                <a:xfrm rot="21290458" flipV="1">
                  <a:off x="479" y="4748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52 w 632"/>
                    <a:gd name="T3" fmla="*/ 3 h 288"/>
                    <a:gd name="T4" fmla="*/ 982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5146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589" y="4752"/>
                  <a:ext cx="465" cy="2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050"/>
                </a:p>
              </p:txBody>
            </p:sp>
          </p:grpSp>
        </p:grp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3098006" y="-14288"/>
            <a:ext cx="2858691" cy="1668066"/>
            <a:chOff x="1552" y="208"/>
            <a:chExt cx="2736" cy="1964"/>
          </a:xfrm>
        </p:grpSpPr>
        <p:sp>
          <p:nvSpPr>
            <p:cNvPr id="5137" name="Cloud"/>
            <p:cNvSpPr>
              <a:spLocks noChangeAspect="1" noEditPoints="1" noChangeArrowheads="1"/>
            </p:cNvSpPr>
            <p:nvPr/>
          </p:nvSpPr>
          <p:spPr bwMode="auto">
            <a:xfrm>
              <a:off x="1552" y="208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38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" name="Rectangle 109"/>
          <p:cNvSpPr/>
          <p:nvPr/>
        </p:nvSpPr>
        <p:spPr>
          <a:xfrm>
            <a:off x="3954066" y="3118247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038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2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85" y="488156"/>
            <a:ext cx="44410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6" y="170260"/>
            <a:ext cx="4441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48" y="796529"/>
            <a:ext cx="326231" cy="4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6772" y="3280172"/>
            <a:ext cx="31908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300 dm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....  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55910" y="3240881"/>
            <a:ext cx="6655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3638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 L 0.00139 -0.003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37 L -0.02934 -0.003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1 L -0.02605 0.0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 L 0.00295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37 L -0.02934 -0.003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4.16667E-6 7.40741E-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6 0.03655 L -0.09179 0.03655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46 L 0.02691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371 L -0.00139 0.0037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1736 0.3914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0.34537 C -0.00504 0.0919 -0.10816 -0.15902 -0.11893 -0.15069 C -0.12778 -0.13935 0.04236 0.38079 0.04219 0.41621 C 0.04288 0.45 -0.11563 0.03287 -0.12448 0.04399 C -0.12934 0.05695 -0.00122 0.45556 0.0026 0.48843 C 0.00486 0.52616 -0.10243 0.24607 -0.10851 0.24908 C -0.11719 0.25371 -0.05382 0.47362 -0.04167 0.51621 " pathEditMode="relative" rAng="20100000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2.77778E-6 7.40741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2691 7.40741E-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2.77778E-6 7.40741E-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2691 7.40741E-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2.77778E-6 7.40741E-7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46 L 0.02691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2"/>
          <p:cNvGrpSpPr>
            <a:grpSpLocks/>
          </p:cNvGrpSpPr>
          <p:nvPr/>
        </p:nvGrpSpPr>
        <p:grpSpPr bwMode="auto">
          <a:xfrm flipH="1">
            <a:off x="4623197" y="1194197"/>
            <a:ext cx="2314575" cy="1757363"/>
            <a:chOff x="1632" y="2460"/>
            <a:chExt cx="816" cy="516"/>
          </a:xfrm>
        </p:grpSpPr>
        <p:sp>
          <p:nvSpPr>
            <p:cNvPr id="6193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6194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sp>
          <p:nvSpPr>
            <p:cNvPr id="6195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6196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761310" y="185738"/>
            <a:ext cx="2577703" cy="2051447"/>
            <a:chOff x="2966" y="288"/>
            <a:chExt cx="2296" cy="1888"/>
          </a:xfrm>
        </p:grpSpPr>
        <p:sp>
          <p:nvSpPr>
            <p:cNvPr id="6190" name="Cloud"/>
            <p:cNvSpPr>
              <a:spLocks noChangeAspect="1" noEditPoints="1" noChangeArrowheads="1"/>
            </p:cNvSpPr>
            <p:nvPr/>
          </p:nvSpPr>
          <p:spPr bwMode="auto">
            <a:xfrm>
              <a:off x="2966" y="288"/>
              <a:ext cx="2296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60 h 21600"/>
                <a:gd name="T14" fmla="*/ 17094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619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" y="178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2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8" name="Group 24"/>
          <p:cNvGrpSpPr>
            <a:grpSpLocks/>
          </p:cNvGrpSpPr>
          <p:nvPr/>
        </p:nvGrpSpPr>
        <p:grpSpPr bwMode="auto">
          <a:xfrm>
            <a:off x="2159794" y="623888"/>
            <a:ext cx="1990725" cy="2087166"/>
            <a:chOff x="1008" y="384"/>
            <a:chExt cx="1842" cy="1498"/>
          </a:xfrm>
        </p:grpSpPr>
        <p:sp>
          <p:nvSpPr>
            <p:cNvPr id="4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6189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948"/>
              <a:ext cx="3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40932" y="90488"/>
            <a:ext cx="1913335" cy="1685925"/>
            <a:chOff x="1824" y="0"/>
            <a:chExt cx="2322" cy="1888"/>
          </a:xfrm>
        </p:grpSpPr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8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/>
          <p:cNvSpPr>
            <a:spLocks noChangeArrowheads="1"/>
          </p:cNvSpPr>
          <p:nvPr/>
        </p:nvSpPr>
        <p:spPr bwMode="auto">
          <a:xfrm rot="10800000">
            <a:off x="4256485" y="962025"/>
            <a:ext cx="642938" cy="4130279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latin typeface="Calibri" panose="020F0502020204030204" pitchFamily="34" charset="0"/>
            </a:endParaRPr>
          </a:p>
        </p:txBody>
      </p:sp>
      <p:grpSp>
        <p:nvGrpSpPr>
          <p:cNvPr id="6151" name="Group 61"/>
          <p:cNvGrpSpPr>
            <a:grpSpLocks/>
          </p:cNvGrpSpPr>
          <p:nvPr/>
        </p:nvGrpSpPr>
        <p:grpSpPr bwMode="auto">
          <a:xfrm>
            <a:off x="2102644" y="4752975"/>
            <a:ext cx="5143500" cy="544116"/>
            <a:chOff x="1248" y="3696"/>
            <a:chExt cx="4992" cy="1008"/>
          </a:xfrm>
        </p:grpSpPr>
        <p:sp>
          <p:nvSpPr>
            <p:cNvPr id="6178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13">
                <a:latin typeface="Calibri" panose="020F0502020204030204" pitchFamily="34" charset="0"/>
              </a:endParaRPr>
            </a:p>
          </p:txBody>
        </p:sp>
        <p:grpSp>
          <p:nvGrpSpPr>
            <p:cNvPr id="6175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/>
              <p:cNvSpPr>
                <a:spLocks noChangeArrowheads="1"/>
              </p:cNvSpPr>
              <p:nvPr/>
            </p:nvSpPr>
            <p:spPr bwMode="auto">
              <a:xfrm>
                <a:off x="3695" y="3936"/>
                <a:ext cx="289" cy="48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/>
              <p:cNvSpPr>
                <a:spLocks noChangeArrowheads="1"/>
              </p:cNvSpPr>
              <p:nvPr/>
            </p:nvSpPr>
            <p:spPr bwMode="auto">
              <a:xfrm>
                <a:off x="3695" y="4082"/>
                <a:ext cx="817" cy="43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/>
              <p:cNvSpPr>
                <a:spLocks noChangeArrowheads="1"/>
              </p:cNvSpPr>
              <p:nvPr/>
            </p:nvSpPr>
            <p:spPr bwMode="auto">
              <a:xfrm>
                <a:off x="5567" y="4064"/>
                <a:ext cx="673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/>
              <p:cNvSpPr>
                <a:spLocks noChangeArrowheads="1"/>
              </p:cNvSpPr>
              <p:nvPr/>
            </p:nvSpPr>
            <p:spPr bwMode="auto">
              <a:xfrm>
                <a:off x="2160" y="4033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/>
              <p:cNvSpPr>
                <a:spLocks noChangeArrowheads="1"/>
              </p:cNvSpPr>
              <p:nvPr/>
            </p:nvSpPr>
            <p:spPr bwMode="auto">
              <a:xfrm>
                <a:off x="1248" y="4274"/>
                <a:ext cx="720" cy="287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/>
              <p:cNvSpPr>
                <a:spLocks noChangeArrowheads="1"/>
              </p:cNvSpPr>
              <p:nvPr/>
            </p:nvSpPr>
            <p:spPr bwMode="auto">
              <a:xfrm>
                <a:off x="2304" y="3985"/>
                <a:ext cx="671" cy="55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/>
              <p:cNvSpPr>
                <a:spLocks noChangeArrowheads="1"/>
              </p:cNvSpPr>
              <p:nvPr/>
            </p:nvSpPr>
            <p:spPr bwMode="auto">
              <a:xfrm>
                <a:off x="2832" y="3793"/>
                <a:ext cx="863" cy="71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746772" y="1101328"/>
            <a:ext cx="3429000" cy="1365647"/>
            <a:chOff x="1500" y="247"/>
            <a:chExt cx="2736" cy="1888"/>
          </a:xfrm>
        </p:grpSpPr>
        <p:sp>
          <p:nvSpPr>
            <p:cNvPr id="6171" name="Cloud"/>
            <p:cNvSpPr>
              <a:spLocks noChangeAspect="1" noEditPoints="1" noChangeArrowheads="1"/>
            </p:cNvSpPr>
            <p:nvPr/>
          </p:nvSpPr>
          <p:spPr bwMode="auto">
            <a:xfrm>
              <a:off x="1500" y="247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6172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136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3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117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/>
          <p:cNvGrpSpPr>
            <a:grpSpLocks/>
          </p:cNvGrpSpPr>
          <p:nvPr/>
        </p:nvGrpSpPr>
        <p:grpSpPr bwMode="auto">
          <a:xfrm flipH="1">
            <a:off x="3869531" y="202407"/>
            <a:ext cx="1596629" cy="1245394"/>
            <a:chOff x="18" y="1993"/>
            <a:chExt cx="718" cy="888"/>
          </a:xfrm>
        </p:grpSpPr>
        <p:pic>
          <p:nvPicPr>
            <p:cNvPr id="6164" name="Picture 1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2140"/>
              <a:ext cx="71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5" name="Group 129"/>
            <p:cNvGrpSpPr>
              <a:grpSpLocks/>
            </p:cNvGrpSpPr>
            <p:nvPr/>
          </p:nvGrpSpPr>
          <p:grpSpPr bwMode="auto">
            <a:xfrm>
              <a:off x="372" y="1993"/>
              <a:ext cx="310" cy="222"/>
              <a:chOff x="845" y="3557"/>
              <a:chExt cx="243" cy="166"/>
            </a:xfrm>
          </p:grpSpPr>
          <p:sp>
            <p:nvSpPr>
              <p:cNvPr id="12" name="AutoShape 130"/>
              <p:cNvSpPr>
                <a:spLocks noChangeArrowheads="1"/>
              </p:cNvSpPr>
              <p:nvPr/>
            </p:nvSpPr>
            <p:spPr bwMode="auto">
              <a:xfrm>
                <a:off x="845" y="3584"/>
                <a:ext cx="34" cy="139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grpSp>
            <p:nvGrpSpPr>
              <p:cNvPr id="6167" name="Group 131"/>
              <p:cNvGrpSpPr>
                <a:grpSpLocks/>
              </p:cNvGrpSpPr>
              <p:nvPr/>
            </p:nvGrpSpPr>
            <p:grpSpPr bwMode="auto">
              <a:xfrm rot="-1106097">
                <a:off x="862" y="3557"/>
                <a:ext cx="226" cy="80"/>
                <a:chOff x="479" y="4748"/>
                <a:chExt cx="639" cy="290"/>
              </a:xfrm>
            </p:grpSpPr>
            <p:sp>
              <p:nvSpPr>
                <p:cNvPr id="6168" name="Freeform 132"/>
                <p:cNvSpPr>
                  <a:spLocks/>
                </p:cNvSpPr>
                <p:nvPr/>
              </p:nvSpPr>
              <p:spPr bwMode="auto">
                <a:xfrm rot="-1452164">
                  <a:off x="479" y="4750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6169" name="Freeform 133"/>
                <p:cNvSpPr>
                  <a:spLocks/>
                </p:cNvSpPr>
                <p:nvPr/>
              </p:nvSpPr>
              <p:spPr bwMode="auto">
                <a:xfrm rot="21290458" flipV="1">
                  <a:off x="479" y="4748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52 w 632"/>
                    <a:gd name="T3" fmla="*/ 3 h 288"/>
                    <a:gd name="T4" fmla="*/ 982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6170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589" y="4752"/>
                  <a:ext cx="465" cy="2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050"/>
                </a:p>
              </p:txBody>
            </p:sp>
          </p:grpSp>
        </p:grp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2938463" y="52388"/>
            <a:ext cx="2858691" cy="1799035"/>
            <a:chOff x="1552" y="208"/>
            <a:chExt cx="2736" cy="2118"/>
          </a:xfrm>
        </p:grpSpPr>
        <p:sp>
          <p:nvSpPr>
            <p:cNvPr id="6161" name="Cloud"/>
            <p:cNvSpPr>
              <a:spLocks noChangeAspect="1" noEditPoints="1" noChangeArrowheads="1"/>
            </p:cNvSpPr>
            <p:nvPr/>
          </p:nvSpPr>
          <p:spPr bwMode="auto">
            <a:xfrm>
              <a:off x="1552" y="208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6162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193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" name="Rectangle 109"/>
          <p:cNvSpPr/>
          <p:nvPr/>
        </p:nvSpPr>
        <p:spPr>
          <a:xfrm>
            <a:off x="3954066" y="3118247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038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6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85" y="488156"/>
            <a:ext cx="44410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6" y="170260"/>
            <a:ext cx="4441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69" y="808435"/>
            <a:ext cx="326231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6285" y="3280173"/>
            <a:ext cx="335756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19dm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……. cm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9845" y="3238500"/>
            <a:ext cx="1050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</a:p>
        </p:txBody>
      </p:sp>
    </p:spTree>
    <p:extLst>
      <p:ext uri="{BB962C8B-B14F-4D97-AF65-F5344CB8AC3E}">
        <p14:creationId xmlns:p14="http://schemas.microsoft.com/office/powerpoint/2010/main" val="1863636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1 L 0.00139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1 L -0.02934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1 L -0.02605 0.0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1 L 0.00295 -0.0037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1 L -0.02934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4.16667E-6 7.40741E-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73 0.07474 L -0.06696 0.07474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46 L 0.02691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371 L -0.00139 0.0037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0.34537 C -0.00504 0.09189 -0.10851 -0.15857 -0.11892 -0.1507 C -0.12778 -0.13936 0.04236 0.38078 0.04219 0.4162 C 0.04288 0.45 -0.11563 0.03287 -0.12448 0.04398 C -0.12917 0.05694 -0.00122 0.45555 0.0026 0.48842 C 0.00486 0.52592 -0.10243 0.24606 -0.10851 0.24884 C -0.11719 0.2537 -0.05382 0.47361 -0.04167 0.5162 " pathEditMode="relative" rAng="20100000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3.7037E-6 L 1.11111E-6 -3.7037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02691 -3.7037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3.7037E-6 L 1.11111E-6 -3.7037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02691 -3.7037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3.7037E-6 L 1.11111E-6 -3.7037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L 0.02691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2"/>
          <p:cNvGrpSpPr>
            <a:grpSpLocks/>
          </p:cNvGrpSpPr>
          <p:nvPr/>
        </p:nvGrpSpPr>
        <p:grpSpPr bwMode="auto">
          <a:xfrm flipH="1">
            <a:off x="4623197" y="1194197"/>
            <a:ext cx="2314575" cy="1757363"/>
            <a:chOff x="1632" y="2460"/>
            <a:chExt cx="816" cy="516"/>
          </a:xfrm>
        </p:grpSpPr>
        <p:sp>
          <p:nvSpPr>
            <p:cNvPr id="7217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7218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sp>
          <p:nvSpPr>
            <p:cNvPr id="7219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7220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761310" y="185738"/>
            <a:ext cx="2577703" cy="2051447"/>
            <a:chOff x="2966" y="288"/>
            <a:chExt cx="2296" cy="1888"/>
          </a:xfrm>
        </p:grpSpPr>
        <p:sp>
          <p:nvSpPr>
            <p:cNvPr id="7214" name="Cloud"/>
            <p:cNvSpPr>
              <a:spLocks noChangeAspect="1" noEditPoints="1" noChangeArrowheads="1"/>
            </p:cNvSpPr>
            <p:nvPr/>
          </p:nvSpPr>
          <p:spPr bwMode="auto">
            <a:xfrm>
              <a:off x="2966" y="288"/>
              <a:ext cx="2296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60 h 21600"/>
                <a:gd name="T14" fmla="*/ 17094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215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" y="178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6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2" name="Group 24"/>
          <p:cNvGrpSpPr>
            <a:grpSpLocks/>
          </p:cNvGrpSpPr>
          <p:nvPr/>
        </p:nvGrpSpPr>
        <p:grpSpPr bwMode="auto">
          <a:xfrm>
            <a:off x="2159794" y="623888"/>
            <a:ext cx="1990725" cy="2087166"/>
            <a:chOff x="1008" y="384"/>
            <a:chExt cx="1842" cy="1498"/>
          </a:xfrm>
        </p:grpSpPr>
        <p:sp>
          <p:nvSpPr>
            <p:cNvPr id="7212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213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948"/>
              <a:ext cx="3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40932" y="90488"/>
            <a:ext cx="1913335" cy="1685925"/>
            <a:chOff x="1824" y="0"/>
            <a:chExt cx="2322" cy="1888"/>
          </a:xfrm>
        </p:grpSpPr>
        <p:sp>
          <p:nvSpPr>
            <p:cNvPr id="7209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210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1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/>
          <p:cNvSpPr>
            <a:spLocks noChangeArrowheads="1"/>
          </p:cNvSpPr>
          <p:nvPr/>
        </p:nvSpPr>
        <p:spPr bwMode="auto">
          <a:xfrm rot="10800000">
            <a:off x="4256485" y="962025"/>
            <a:ext cx="642938" cy="4130279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latin typeface="Calibri" panose="020F0502020204030204" pitchFamily="34" charset="0"/>
            </a:endParaRPr>
          </a:p>
        </p:txBody>
      </p:sp>
      <p:grpSp>
        <p:nvGrpSpPr>
          <p:cNvPr id="7175" name="Group 61"/>
          <p:cNvGrpSpPr>
            <a:grpSpLocks/>
          </p:cNvGrpSpPr>
          <p:nvPr/>
        </p:nvGrpSpPr>
        <p:grpSpPr bwMode="auto">
          <a:xfrm>
            <a:off x="2102644" y="4752975"/>
            <a:ext cx="5143500" cy="544116"/>
            <a:chOff x="1248" y="3696"/>
            <a:chExt cx="4992" cy="1008"/>
          </a:xfrm>
        </p:grpSpPr>
        <p:sp>
          <p:nvSpPr>
            <p:cNvPr id="6178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13">
                <a:latin typeface="Calibri" panose="020F0502020204030204" pitchFamily="34" charset="0"/>
              </a:endParaRPr>
            </a:p>
          </p:txBody>
        </p:sp>
        <p:grpSp>
          <p:nvGrpSpPr>
            <p:cNvPr id="7199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/>
              <p:cNvSpPr>
                <a:spLocks noChangeArrowheads="1"/>
              </p:cNvSpPr>
              <p:nvPr/>
            </p:nvSpPr>
            <p:spPr bwMode="auto">
              <a:xfrm>
                <a:off x="3695" y="3936"/>
                <a:ext cx="289" cy="48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/>
              <p:cNvSpPr>
                <a:spLocks noChangeArrowheads="1"/>
              </p:cNvSpPr>
              <p:nvPr/>
            </p:nvSpPr>
            <p:spPr bwMode="auto">
              <a:xfrm>
                <a:off x="3695" y="4082"/>
                <a:ext cx="817" cy="43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/>
              <p:cNvSpPr>
                <a:spLocks noChangeArrowheads="1"/>
              </p:cNvSpPr>
              <p:nvPr/>
            </p:nvSpPr>
            <p:spPr bwMode="auto">
              <a:xfrm>
                <a:off x="5567" y="4064"/>
                <a:ext cx="673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/>
              <p:cNvSpPr>
                <a:spLocks noChangeArrowheads="1"/>
              </p:cNvSpPr>
              <p:nvPr/>
            </p:nvSpPr>
            <p:spPr bwMode="auto">
              <a:xfrm>
                <a:off x="2160" y="4033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/>
              <p:cNvSpPr>
                <a:spLocks noChangeArrowheads="1"/>
              </p:cNvSpPr>
              <p:nvPr/>
            </p:nvSpPr>
            <p:spPr bwMode="auto">
              <a:xfrm>
                <a:off x="1248" y="4274"/>
                <a:ext cx="720" cy="287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/>
              <p:cNvSpPr>
                <a:spLocks noChangeArrowheads="1"/>
              </p:cNvSpPr>
              <p:nvPr/>
            </p:nvSpPr>
            <p:spPr bwMode="auto">
              <a:xfrm>
                <a:off x="2304" y="3985"/>
                <a:ext cx="671" cy="55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/>
              <p:cNvSpPr>
                <a:spLocks noChangeArrowheads="1"/>
              </p:cNvSpPr>
              <p:nvPr/>
            </p:nvSpPr>
            <p:spPr bwMode="auto">
              <a:xfrm>
                <a:off x="2832" y="3793"/>
                <a:ext cx="863" cy="71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746772" y="1101328"/>
            <a:ext cx="3429000" cy="1365647"/>
            <a:chOff x="1500" y="247"/>
            <a:chExt cx="2736" cy="1888"/>
          </a:xfrm>
        </p:grpSpPr>
        <p:sp>
          <p:nvSpPr>
            <p:cNvPr id="7195" name="Cloud"/>
            <p:cNvSpPr>
              <a:spLocks noChangeAspect="1" noEditPoints="1" noChangeArrowheads="1"/>
            </p:cNvSpPr>
            <p:nvPr/>
          </p:nvSpPr>
          <p:spPr bwMode="auto">
            <a:xfrm>
              <a:off x="1500" y="247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196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136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117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/>
          <p:cNvGrpSpPr>
            <a:grpSpLocks/>
          </p:cNvGrpSpPr>
          <p:nvPr/>
        </p:nvGrpSpPr>
        <p:grpSpPr bwMode="auto">
          <a:xfrm flipH="1">
            <a:off x="3869532" y="202406"/>
            <a:ext cx="1664494" cy="1272779"/>
            <a:chOff x="18" y="1993"/>
            <a:chExt cx="718" cy="888"/>
          </a:xfrm>
        </p:grpSpPr>
        <p:pic>
          <p:nvPicPr>
            <p:cNvPr id="7188" name="Picture 1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2140"/>
              <a:ext cx="71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9" name="Group 129"/>
            <p:cNvGrpSpPr>
              <a:grpSpLocks/>
            </p:cNvGrpSpPr>
            <p:nvPr/>
          </p:nvGrpSpPr>
          <p:grpSpPr bwMode="auto">
            <a:xfrm>
              <a:off x="372" y="1993"/>
              <a:ext cx="310" cy="222"/>
              <a:chOff x="845" y="3557"/>
              <a:chExt cx="243" cy="166"/>
            </a:xfrm>
          </p:grpSpPr>
          <p:sp>
            <p:nvSpPr>
              <p:cNvPr id="6163" name="AutoShape 130"/>
              <p:cNvSpPr>
                <a:spLocks noChangeArrowheads="1"/>
              </p:cNvSpPr>
              <p:nvPr/>
            </p:nvSpPr>
            <p:spPr bwMode="auto">
              <a:xfrm>
                <a:off x="845" y="3584"/>
                <a:ext cx="34" cy="139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grpSp>
            <p:nvGrpSpPr>
              <p:cNvPr id="7191" name="Group 131"/>
              <p:cNvGrpSpPr>
                <a:grpSpLocks/>
              </p:cNvGrpSpPr>
              <p:nvPr/>
            </p:nvGrpSpPr>
            <p:grpSpPr bwMode="auto">
              <a:xfrm rot="-1106097">
                <a:off x="862" y="3557"/>
                <a:ext cx="226" cy="80"/>
                <a:chOff x="479" y="4748"/>
                <a:chExt cx="639" cy="290"/>
              </a:xfrm>
            </p:grpSpPr>
            <p:sp>
              <p:nvSpPr>
                <p:cNvPr id="7192" name="Freeform 132"/>
                <p:cNvSpPr>
                  <a:spLocks/>
                </p:cNvSpPr>
                <p:nvPr/>
              </p:nvSpPr>
              <p:spPr bwMode="auto">
                <a:xfrm rot="-1452164">
                  <a:off x="479" y="4750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7193" name="Freeform 133"/>
                <p:cNvSpPr>
                  <a:spLocks/>
                </p:cNvSpPr>
                <p:nvPr/>
              </p:nvSpPr>
              <p:spPr bwMode="auto">
                <a:xfrm rot="21290458" flipV="1">
                  <a:off x="479" y="4748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52 w 632"/>
                    <a:gd name="T3" fmla="*/ 3 h 288"/>
                    <a:gd name="T4" fmla="*/ 982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7194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589" y="4752"/>
                  <a:ext cx="465" cy="2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050"/>
                </a:p>
              </p:txBody>
            </p:sp>
          </p:grpSp>
        </p:grp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2867025" y="33338"/>
            <a:ext cx="2858691" cy="1799035"/>
            <a:chOff x="1552" y="208"/>
            <a:chExt cx="2736" cy="2118"/>
          </a:xfrm>
        </p:grpSpPr>
        <p:sp>
          <p:nvSpPr>
            <p:cNvPr id="7185" name="Cloud"/>
            <p:cNvSpPr>
              <a:spLocks noChangeAspect="1" noEditPoints="1" noChangeArrowheads="1"/>
            </p:cNvSpPr>
            <p:nvPr/>
          </p:nvSpPr>
          <p:spPr bwMode="auto">
            <a:xfrm>
              <a:off x="1552" y="208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186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193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" name="Rectangle 109"/>
          <p:cNvSpPr/>
          <p:nvPr/>
        </p:nvSpPr>
        <p:spPr>
          <a:xfrm>
            <a:off x="3954066" y="3118247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038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0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85" y="488156"/>
            <a:ext cx="44410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6" y="170260"/>
            <a:ext cx="4441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69" y="808435"/>
            <a:ext cx="326231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2265760" y="3076575"/>
            <a:ext cx="402907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38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dm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….. dm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355306" y="3009900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38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38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305</a:t>
            </a:r>
          </a:p>
        </p:txBody>
      </p:sp>
    </p:spTree>
    <p:extLst>
      <p:ext uri="{BB962C8B-B14F-4D97-AF65-F5344CB8AC3E}">
        <p14:creationId xmlns:p14="http://schemas.microsoft.com/office/powerpoint/2010/main" val="3830567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1 L 0.00139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1 L -0.02934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1 L -0.02605 0.0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1 L 0.00295 -0.0037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1 L -0.02934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4.16667E-6 7.40741E-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73 0.07474 L -0.06696 0.07474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46 L 0.02691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371 L -0.00139 0.0037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0.34537 C -0.00504 0.09189 -0.10833 -0.1588 -0.11893 -0.1507 C -0.12778 -0.13936 0.04236 0.38078 0.04219 0.4162 C 0.04288 0.45 -0.11563 0.03287 -0.12448 0.04398 C -0.12934 0.05694 -0.00122 0.45555 0.0026 0.48842 C 0.00486 0.52615 -0.10243 0.24606 -0.10851 0.24907 C -0.11719 0.2537 -0.05382 0.47361 -0.04167 0.5162 " pathEditMode="relative" rAng="20100000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2.59259E-6 L 2.22222E-6 -2.59259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2691 -2.59259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2.59259E-6 L 2.22222E-6 -2.59259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2691 -2.59259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2.59259E-6 L 2.22222E-6 -2.59259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46 L 0.02691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Box 10"/>
          <p:cNvSpPr txBox="1">
            <a:spLocks noChangeArrowheads="1"/>
          </p:cNvSpPr>
          <p:nvPr/>
        </p:nvSpPr>
        <p:spPr bwMode="auto">
          <a:xfrm>
            <a:off x="2138254" y="1279381"/>
            <a:ext cx="5133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+ 5) 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x 3 + 4 x 5 </a:t>
            </a:r>
          </a:p>
        </p:txBody>
      </p:sp>
      <p:sp>
        <p:nvSpPr>
          <p:cNvPr id="135" name="Text Box 4"/>
          <p:cNvSpPr txBox="1">
            <a:spLocks noChangeArrowheads="1"/>
          </p:cNvSpPr>
          <p:nvPr/>
        </p:nvSpPr>
        <p:spPr bwMode="auto">
          <a:xfrm>
            <a:off x="2557354" y="1853263"/>
            <a:ext cx="2562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+ 5)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36" name="Text Box 5"/>
          <p:cNvSpPr txBox="1">
            <a:spLocks noChangeArrowheads="1"/>
          </p:cNvSpPr>
          <p:nvPr/>
        </p:nvSpPr>
        <p:spPr bwMode="auto">
          <a:xfrm>
            <a:off x="5036236" y="1860406"/>
            <a:ext cx="22967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1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+ 4 </a:t>
            </a:r>
            <a:r>
              <a:rPr lang="en-US" altLang="en-US" sz="21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37" name="Text Box 6"/>
          <p:cNvSpPr txBox="1">
            <a:spLocks noChangeArrowheads="1"/>
          </p:cNvSpPr>
          <p:nvPr/>
        </p:nvSpPr>
        <p:spPr bwMode="auto">
          <a:xfrm>
            <a:off x="2258507" y="2394997"/>
            <a:ext cx="3726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38" name="Text Box 7"/>
          <p:cNvSpPr txBox="1">
            <a:spLocks noChangeArrowheads="1"/>
          </p:cNvSpPr>
          <p:nvPr/>
        </p:nvSpPr>
        <p:spPr bwMode="auto">
          <a:xfrm>
            <a:off x="2264461" y="2872438"/>
            <a:ext cx="18311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39" name="Text Box 8"/>
          <p:cNvSpPr txBox="1">
            <a:spLocks noChangeArrowheads="1"/>
          </p:cNvSpPr>
          <p:nvPr/>
        </p:nvSpPr>
        <p:spPr bwMode="auto">
          <a:xfrm>
            <a:off x="4756438" y="2394997"/>
            <a:ext cx="4452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0" name="Text Box 9"/>
          <p:cNvSpPr txBox="1">
            <a:spLocks noChangeArrowheads="1"/>
          </p:cNvSpPr>
          <p:nvPr/>
        </p:nvSpPr>
        <p:spPr bwMode="auto">
          <a:xfrm>
            <a:off x="4770726" y="2872438"/>
            <a:ext cx="22300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41" name="Text Box 3"/>
          <p:cNvSpPr txBox="1">
            <a:spLocks noChangeArrowheads="1"/>
          </p:cNvSpPr>
          <p:nvPr/>
        </p:nvSpPr>
        <p:spPr bwMode="auto">
          <a:xfrm>
            <a:off x="1533417" y="841232"/>
            <a:ext cx="6228159" cy="4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2" rIns="68562" bIns="34282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2" name="Rectangle 1"/>
          <p:cNvSpPr>
            <a:spLocks noChangeArrowheads="1"/>
          </p:cNvSpPr>
          <p:nvPr/>
        </p:nvSpPr>
        <p:spPr bwMode="auto">
          <a:xfrm>
            <a:off x="1273860" y="1881838"/>
            <a:ext cx="120417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 Box 10"/>
          <p:cNvSpPr txBox="1">
            <a:spLocks noChangeArrowheads="1"/>
          </p:cNvSpPr>
          <p:nvPr/>
        </p:nvSpPr>
        <p:spPr bwMode="auto">
          <a:xfrm>
            <a:off x="1602473" y="3874944"/>
            <a:ext cx="5838825" cy="55399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 + 5 )  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 + 4 x 5 </a:t>
            </a:r>
          </a:p>
        </p:txBody>
      </p:sp>
      <p:sp>
        <p:nvSpPr>
          <p:cNvPr id="144" name="Line 25"/>
          <p:cNvSpPr>
            <a:spLocks noChangeShapeType="1"/>
          </p:cNvSpPr>
          <p:nvPr/>
        </p:nvSpPr>
        <p:spPr bwMode="auto">
          <a:xfrm flipH="1">
            <a:off x="4705242" y="1967563"/>
            <a:ext cx="0" cy="1512094"/>
          </a:xfrm>
          <a:prstGeom prst="line">
            <a:avLst/>
          </a:prstGeom>
          <a:ln w="76200"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1050" u="heavy" dirty="0"/>
          </a:p>
        </p:txBody>
      </p:sp>
      <p:sp>
        <p:nvSpPr>
          <p:cNvPr id="145" name="Text Box 6"/>
          <p:cNvSpPr txBox="1">
            <a:spLocks noChangeArrowheads="1"/>
          </p:cNvSpPr>
          <p:nvPr/>
        </p:nvSpPr>
        <p:spPr bwMode="auto">
          <a:xfrm>
            <a:off x="2550211" y="2406904"/>
            <a:ext cx="8977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x</a:t>
            </a:r>
          </a:p>
        </p:txBody>
      </p:sp>
      <p:sp>
        <p:nvSpPr>
          <p:cNvPr id="146" name="Text Box 6"/>
          <p:cNvSpPr txBox="1">
            <a:spLocks noChangeArrowheads="1"/>
          </p:cNvSpPr>
          <p:nvPr/>
        </p:nvSpPr>
        <p:spPr bwMode="auto">
          <a:xfrm>
            <a:off x="3447942" y="2406904"/>
            <a:ext cx="696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7" name="Text Box 8"/>
          <p:cNvSpPr txBox="1">
            <a:spLocks noChangeArrowheads="1"/>
          </p:cNvSpPr>
          <p:nvPr/>
        </p:nvSpPr>
        <p:spPr bwMode="auto">
          <a:xfrm>
            <a:off x="5201732" y="2375947"/>
            <a:ext cx="6917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48" name="Text Box 8"/>
          <p:cNvSpPr txBox="1">
            <a:spLocks noChangeArrowheads="1"/>
          </p:cNvSpPr>
          <p:nvPr/>
        </p:nvSpPr>
        <p:spPr bwMode="auto">
          <a:xfrm>
            <a:off x="5838717" y="2361660"/>
            <a:ext cx="6917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9" name="Text Box 8"/>
          <p:cNvSpPr txBox="1">
            <a:spLocks noChangeArrowheads="1"/>
          </p:cNvSpPr>
          <p:nvPr/>
        </p:nvSpPr>
        <p:spPr bwMode="auto">
          <a:xfrm>
            <a:off x="6481654" y="2364041"/>
            <a:ext cx="6917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3428893" y="2406904"/>
            <a:ext cx="8322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5173158" y="2392616"/>
            <a:ext cx="8322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316158" y="2392616"/>
            <a:ext cx="83224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 animBg="1"/>
      <p:bldP spid="145" grpId="0"/>
      <p:bldP spid="146" grpId="0"/>
      <p:bldP spid="147" grpId="0"/>
      <p:bldP spid="148" grpId="0"/>
      <p:bldP spid="149" grpId="0"/>
    </p:bldLst>
  </p:timing>
</p:sld>
</file>

<file path=ppt/theme/theme1.xml><?xml version="1.0" encoding="utf-8"?>
<a:theme xmlns:a="http://schemas.openxmlformats.org/drawingml/2006/main" name="Student Choice Board for Middle School by Slidesgo">
  <a:themeElements>
    <a:clrScheme name="Simple Light">
      <a:dk1>
        <a:srgbClr val="D1C747"/>
      </a:dk1>
      <a:lt1>
        <a:srgbClr val="FFFFFF"/>
      </a:lt1>
      <a:dk2>
        <a:srgbClr val="595959"/>
      </a:dk2>
      <a:lt2>
        <a:srgbClr val="EEEEEE"/>
      </a:lt2>
      <a:accent1>
        <a:srgbClr val="C5E8E7"/>
      </a:accent1>
      <a:accent2>
        <a:srgbClr val="E04B5D"/>
      </a:accent2>
      <a:accent3>
        <a:srgbClr val="E9DD4B"/>
      </a:accent3>
      <a:accent4>
        <a:srgbClr val="4CA5A0"/>
      </a:accent4>
      <a:accent5>
        <a:srgbClr val="DB6571"/>
      </a:accent5>
      <a:accent6>
        <a:srgbClr val="277C74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1380</Words>
  <Application>Microsoft Office PowerPoint</Application>
  <PresentationFormat>On-screen Show (16:9)</PresentationFormat>
  <Paragraphs>289</Paragraphs>
  <Slides>30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.VnTimeH</vt:lpstr>
      <vt:lpstr>Calibri</vt:lpstr>
      <vt:lpstr>Times New Roman</vt:lpstr>
      <vt:lpstr>Amatic SC</vt:lpstr>
      <vt:lpstr>.VnAvant</vt:lpstr>
      <vt:lpstr>.VnTime</vt:lpstr>
      <vt:lpstr>HP001 4 hàng</vt:lpstr>
      <vt:lpstr>Arial</vt:lpstr>
      <vt:lpstr>Calibri Light</vt:lpstr>
      <vt:lpstr>Cabin</vt:lpstr>
      <vt:lpstr>Student Choice Board for Middle School by Slidesgo</vt:lpstr>
      <vt:lpstr>Chào mừng các con đến với tiết học</vt:lpstr>
      <vt:lpstr>Toán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  nhân một số với một 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học</dc:title>
  <dc:creator>DELL vostro 5568</dc:creator>
  <cp:lastModifiedBy>Thuy Ninh</cp:lastModifiedBy>
  <cp:revision>23</cp:revision>
  <dcterms:modified xsi:type="dcterms:W3CDTF">2021-11-22T00:36:05Z</dcterms:modified>
</cp:coreProperties>
</file>