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4.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5.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6.xml" ContentType="application/vnd.openxmlformats-officedocument.theme+xml"/>
  <Override PartName="/ppt/slideLayouts/slideLayout42.xml" ContentType="application/vnd.openxmlformats-officedocument.presentationml.slideLayout+xml"/>
  <Override PartName="/ppt/theme/theme7.xml" ContentType="application/vnd.openxmlformats-officedocument.theme+xml"/>
  <Override PartName="/ppt/slideLayouts/slideLayout43.xml" ContentType="application/vnd.openxmlformats-officedocument.presentationml.slideLayout+xml"/>
  <Override PartName="/ppt/theme/theme8.xml" ContentType="application/vnd.openxmlformats-officedocument.theme+xml"/>
  <Override PartName="/ppt/slideLayouts/slideLayout44.xml" ContentType="application/vnd.openxmlformats-officedocument.presentationml.slideLayout+xml"/>
  <Override PartName="/ppt/theme/theme9.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10.xml" ContentType="application/vnd.openxmlformats-officedocument.theme+xml"/>
  <Override PartName="/ppt/slideLayouts/slideLayout57.xml" ContentType="application/vnd.openxmlformats-officedocument.presentationml.slideLayout+xml"/>
  <Override PartName="/ppt/theme/theme11.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12.xml" ContentType="application/vnd.openxmlformats-officedocument.theme+xml"/>
  <Override PartName="/ppt/slideLayouts/slideLayout70.xml" ContentType="application/vnd.openxmlformats-officedocument.presentationml.slideLayout+xml"/>
  <Override PartName="/ppt/theme/theme13.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14.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15.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29" r:id="rId1"/>
    <p:sldMasterId id="2147483730" r:id="rId2"/>
    <p:sldMasterId id="2147483731" r:id="rId3"/>
    <p:sldMasterId id="2147483732" r:id="rId4"/>
    <p:sldMasterId id="2147483733" r:id="rId5"/>
    <p:sldMasterId id="2147483735" r:id="rId6"/>
    <p:sldMasterId id="2147483737" r:id="rId7"/>
    <p:sldMasterId id="2147483738" r:id="rId8"/>
    <p:sldMasterId id="2147483739" r:id="rId9"/>
    <p:sldMasterId id="2147483740" r:id="rId10"/>
    <p:sldMasterId id="2147483741" r:id="rId11"/>
    <p:sldMasterId id="2147483742" r:id="rId12"/>
    <p:sldMasterId id="2147483743" r:id="rId13"/>
    <p:sldMasterId id="2147483745" r:id="rId14"/>
    <p:sldMasterId id="2147483758" r:id="rId15"/>
    <p:sldMasterId id="2147483772" r:id="rId16"/>
  </p:sldMasterIdLst>
  <p:notesMasterIdLst>
    <p:notesMasterId r:id="rId52"/>
  </p:notesMasterIdLst>
  <p:sldIdLst>
    <p:sldId id="256" r:id="rId17"/>
    <p:sldId id="257" r:id="rId18"/>
    <p:sldId id="258" r:id="rId19"/>
    <p:sldId id="259" r:id="rId20"/>
    <p:sldId id="260" r:id="rId21"/>
    <p:sldId id="261" r:id="rId22"/>
    <p:sldId id="262" r:id="rId23"/>
    <p:sldId id="263" r:id="rId24"/>
    <p:sldId id="294" r:id="rId25"/>
    <p:sldId id="266" r:id="rId26"/>
    <p:sldId id="268" r:id="rId27"/>
    <p:sldId id="295" r:id="rId28"/>
    <p:sldId id="272" r:id="rId29"/>
    <p:sldId id="296" r:id="rId30"/>
    <p:sldId id="297" r:id="rId31"/>
    <p:sldId id="298" r:id="rId32"/>
    <p:sldId id="299" r:id="rId33"/>
    <p:sldId id="300" r:id="rId34"/>
    <p:sldId id="301" r:id="rId35"/>
    <p:sldId id="302" r:id="rId36"/>
    <p:sldId id="303" r:id="rId37"/>
    <p:sldId id="278" r:id="rId38"/>
    <p:sldId id="304" r:id="rId39"/>
    <p:sldId id="305" r:id="rId40"/>
    <p:sldId id="306" r:id="rId41"/>
    <p:sldId id="307" r:id="rId42"/>
    <p:sldId id="283" r:id="rId43"/>
    <p:sldId id="284" r:id="rId44"/>
    <p:sldId id="285" r:id="rId45"/>
    <p:sldId id="287" r:id="rId46"/>
    <p:sldId id="288" r:id="rId47"/>
    <p:sldId id="289" r:id="rId48"/>
    <p:sldId id="290" r:id="rId49"/>
    <p:sldId id="291" r:id="rId50"/>
    <p:sldId id="292" r:id="rId51"/>
  </p:sldIdLst>
  <p:sldSz cx="9144000" cy="6858000" type="screen4x3"/>
  <p:notesSz cx="6858000" cy="9144000"/>
  <p:embeddedFontLst>
    <p:embeddedFont>
      <p:font typeface="SimSun" panose="02010600030101010101" pitchFamily="2" charset="-122"/>
      <p:regular r:id="rId53"/>
    </p:embeddedFont>
    <p:embeddedFont>
      <p:font typeface="SimSun" panose="02010600030101010101" pitchFamily="2" charset="-122"/>
      <p:regular r:id="rId53"/>
    </p:embeddedFont>
    <p:embeddedFont>
      <p:font typeface="Calibri" panose="020F0502020204030204" pitchFamily="34" charset="0"/>
      <p:regular r:id="rId54"/>
      <p:bold r:id="rId55"/>
      <p:italic r:id="rId56"/>
      <p:boldItalic r:id="rId57"/>
    </p:embeddedFont>
    <p:embeddedFont>
      <p:font typeface="Cambria" panose="02040503050406030204" pitchFamily="18" charset="0"/>
      <p:regular r:id="rId58"/>
      <p:bold r:id="rId59"/>
      <p:italic r:id="rId60"/>
      <p:boldItalic r:id="rId61"/>
    </p:embeddedFont>
    <p:embeddedFont>
      <p:font typeface="Quattrocento Sans" panose="020B0604020202020204" charset="0"/>
      <p:bold r:id="rId62"/>
      <p:boldItalic r:id="rId6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83" d="100"/>
          <a:sy n="83" d="100"/>
        </p:scale>
        <p:origin x="1450" y="67"/>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0.xml"/><Relationship Id="rId21" Type="http://schemas.openxmlformats.org/officeDocument/2006/relationships/slide" Target="slides/slide5.xml"/><Relationship Id="rId34" Type="http://schemas.openxmlformats.org/officeDocument/2006/relationships/slide" Target="slides/slide18.xml"/><Relationship Id="rId42" Type="http://schemas.openxmlformats.org/officeDocument/2006/relationships/slide" Target="slides/slide26.xml"/><Relationship Id="rId47" Type="http://schemas.openxmlformats.org/officeDocument/2006/relationships/slide" Target="slides/slide31.xml"/><Relationship Id="rId50" Type="http://schemas.openxmlformats.org/officeDocument/2006/relationships/slide" Target="slides/slide34.xml"/><Relationship Id="rId55" Type="http://schemas.openxmlformats.org/officeDocument/2006/relationships/font" Target="fonts/font3.fntdata"/><Relationship Id="rId63" Type="http://schemas.openxmlformats.org/officeDocument/2006/relationships/font" Target="fonts/font11.fntdata"/><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3.xml"/><Relationship Id="rId11" Type="http://schemas.openxmlformats.org/officeDocument/2006/relationships/slideMaster" Target="slideMasters/slideMaster11.xml"/><Relationship Id="rId24" Type="http://schemas.openxmlformats.org/officeDocument/2006/relationships/slide" Target="slides/slide8.xml"/><Relationship Id="rId32" Type="http://schemas.openxmlformats.org/officeDocument/2006/relationships/slide" Target="slides/slide16.xml"/><Relationship Id="rId37" Type="http://schemas.openxmlformats.org/officeDocument/2006/relationships/slide" Target="slides/slide21.xml"/><Relationship Id="rId40" Type="http://schemas.openxmlformats.org/officeDocument/2006/relationships/slide" Target="slides/slide24.xml"/><Relationship Id="rId45" Type="http://schemas.openxmlformats.org/officeDocument/2006/relationships/slide" Target="slides/slide29.xml"/><Relationship Id="rId53" Type="http://schemas.openxmlformats.org/officeDocument/2006/relationships/font" Target="fonts/font1.fntdata"/><Relationship Id="rId58" Type="http://schemas.openxmlformats.org/officeDocument/2006/relationships/font" Target="fonts/font6.fntdata"/><Relationship Id="rId66"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font" Target="fonts/font9.fntdata"/><Relationship Id="rId19" Type="http://schemas.openxmlformats.org/officeDocument/2006/relationships/slide" Target="slides/slide3.xml"/><Relationship Id="rId14" Type="http://schemas.openxmlformats.org/officeDocument/2006/relationships/slideMaster" Target="slideMasters/slideMaster14.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43" Type="http://schemas.openxmlformats.org/officeDocument/2006/relationships/slide" Target="slides/slide27.xml"/><Relationship Id="rId48" Type="http://schemas.openxmlformats.org/officeDocument/2006/relationships/slide" Target="slides/slide32.xml"/><Relationship Id="rId56" Type="http://schemas.openxmlformats.org/officeDocument/2006/relationships/font" Target="fonts/font4.fntdata"/><Relationship Id="rId64"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35.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slide" Target="slides/slide30.xml"/><Relationship Id="rId59" Type="http://schemas.openxmlformats.org/officeDocument/2006/relationships/font" Target="fonts/font7.fntdata"/><Relationship Id="rId67" Type="http://schemas.openxmlformats.org/officeDocument/2006/relationships/tableStyles" Target="tableStyles.xml"/><Relationship Id="rId20" Type="http://schemas.openxmlformats.org/officeDocument/2006/relationships/slide" Target="slides/slide4.xml"/><Relationship Id="rId41" Type="http://schemas.openxmlformats.org/officeDocument/2006/relationships/slide" Target="slides/slide25.xml"/><Relationship Id="rId54" Type="http://schemas.openxmlformats.org/officeDocument/2006/relationships/font" Target="fonts/font2.fntdata"/><Relationship Id="rId62"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slide" Target="slides/slide33.xml"/><Relationship Id="rId57" Type="http://schemas.openxmlformats.org/officeDocument/2006/relationships/font" Target="fonts/font5.fntdata"/><Relationship Id="rId10" Type="http://schemas.openxmlformats.org/officeDocument/2006/relationships/slideMaster" Target="slideMasters/slideMaster10.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notesMaster" Target="notesMasters/notesMaster1.xml"/><Relationship Id="rId60" Type="http://schemas.openxmlformats.org/officeDocument/2006/relationships/font" Target="fonts/font8.fntdata"/><Relationship Id="rId65"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2.xml"/><Relationship Id="rId39" Type="http://schemas.openxmlformats.org/officeDocument/2006/relationships/slide" Target="slides/slide2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2" y="0"/>
            <a:ext cx="2971800" cy="4572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SzPts val="1400"/>
              <a:buNone/>
              <a:defRPr sz="1200" b="0" i="0" u="none" strike="noStrike" cap="none">
                <a:solidFill>
                  <a:srgbClr val="000000"/>
                </a:solidFill>
                <a:latin typeface="Times New Roman"/>
                <a:ea typeface="Times New Roman"/>
                <a:cs typeface="Times New Roman"/>
                <a:sym typeface="Times New Roman"/>
              </a:defRPr>
            </a:lvl1pPr>
            <a:lvl2pPr marR="0" lvl="1"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7" name="Google Shape;7;n"/>
          <p:cNvSpPr txBox="1">
            <a:spLocks noGrp="1"/>
          </p:cNvSpPr>
          <p:nvPr>
            <p:ph type="ftr" idx="11"/>
          </p:nvPr>
        </p:nvSpPr>
        <p:spPr>
          <a:xfrm>
            <a:off x="0" y="8685212"/>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strike="noStrike" cap="none">
                <a:solidFill>
                  <a:srgbClr val="000000"/>
                </a:solidFill>
                <a:latin typeface="Times New Roman"/>
                <a:ea typeface="Times New Roman"/>
                <a:cs typeface="Times New Roman"/>
                <a:sym typeface="Times New Roman"/>
              </a:rPr>
              <a:t>‹#›</a:t>
            </a:fld>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p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3" name="Google Shape;353;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p1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6" name="Google Shape;426;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39" name="Google Shape;439;p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0" name="Google Shape;440;p12: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75" name="Google Shape;475;p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6" name="Google Shape;476;p16: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13</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75" name="Google Shape;475;p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6" name="Google Shape;476;p16: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14</a:t>
            </a:fld>
            <a:endParaRPr/>
          </a:p>
        </p:txBody>
      </p:sp>
    </p:spTree>
    <p:extLst>
      <p:ext uri="{BB962C8B-B14F-4D97-AF65-F5344CB8AC3E}">
        <p14:creationId xmlns:p14="http://schemas.microsoft.com/office/powerpoint/2010/main" val="8795610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Google Shape;624;p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25" name="Google Shape;625;p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6" name="Google Shape;626;p22: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22</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7"/>
        <p:cNvGrpSpPr/>
        <p:nvPr/>
      </p:nvGrpSpPr>
      <p:grpSpPr>
        <a:xfrm>
          <a:off x="0" y="0"/>
          <a:ext cx="0" cy="0"/>
          <a:chOff x="0" y="0"/>
          <a:chExt cx="0" cy="0"/>
        </a:xfrm>
      </p:grpSpPr>
      <p:sp>
        <p:nvSpPr>
          <p:cNvPr id="668" name="Google Shape;668;p2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69" name="Google Shape;669;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0" name="Google Shape;670;p27:notes"/>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27</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7"/>
        <p:cNvGrpSpPr/>
        <p:nvPr/>
      </p:nvGrpSpPr>
      <p:grpSpPr>
        <a:xfrm>
          <a:off x="0" y="0"/>
          <a:ext cx="0" cy="0"/>
          <a:chOff x="0" y="0"/>
          <a:chExt cx="0" cy="0"/>
        </a:xfrm>
      </p:grpSpPr>
      <p:sp>
        <p:nvSpPr>
          <p:cNvPr id="678" name="Google Shape;678;p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79" name="Google Shape;679;p2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Có nghĩa là mai này đất nước chúng ta sẽ tươi đẹp hơn nữa, giàu mạnh hơn.</a:t>
            </a:r>
            <a:endParaRPr/>
          </a:p>
        </p:txBody>
      </p:sp>
      <p:sp>
        <p:nvSpPr>
          <p:cNvPr id="680" name="Google Shape;680;p28: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28</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4"/>
        <p:cNvGrpSpPr/>
        <p:nvPr/>
      </p:nvGrpSpPr>
      <p:grpSpPr>
        <a:xfrm>
          <a:off x="0" y="0"/>
          <a:ext cx="0" cy="0"/>
          <a:chOff x="0" y="0"/>
          <a:chExt cx="0" cy="0"/>
        </a:xfrm>
      </p:grpSpPr>
      <p:sp>
        <p:nvSpPr>
          <p:cNvPr id="685" name="Google Shape;685;p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86" name="Google Shape;686;p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87" name="Google Shape;687;p29: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29</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7"/>
        <p:cNvGrpSpPr/>
        <p:nvPr/>
      </p:nvGrpSpPr>
      <p:grpSpPr>
        <a:xfrm>
          <a:off x="0" y="0"/>
          <a:ext cx="0" cy="0"/>
          <a:chOff x="0" y="0"/>
          <a:chExt cx="0" cy="0"/>
        </a:xfrm>
      </p:grpSpPr>
      <p:sp>
        <p:nvSpPr>
          <p:cNvPr id="728" name="Google Shape;728;p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29" name="Google Shape;729;p3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30" name="Google Shape;730;p31: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30</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4"/>
        <p:cNvGrpSpPr/>
        <p:nvPr/>
      </p:nvGrpSpPr>
      <p:grpSpPr>
        <a:xfrm>
          <a:off x="0" y="0"/>
          <a:ext cx="0" cy="0"/>
          <a:chOff x="0" y="0"/>
          <a:chExt cx="0" cy="0"/>
        </a:xfrm>
      </p:grpSpPr>
      <p:sp>
        <p:nvSpPr>
          <p:cNvPr id="735" name="Google Shape;735;p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36" name="Google Shape;736;p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37" name="Google Shape;737;p32: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31</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9" name="Google Shape;359;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5"/>
        <p:cNvGrpSpPr/>
        <p:nvPr/>
      </p:nvGrpSpPr>
      <p:grpSpPr>
        <a:xfrm>
          <a:off x="0" y="0"/>
          <a:ext cx="0" cy="0"/>
          <a:chOff x="0" y="0"/>
          <a:chExt cx="0" cy="0"/>
        </a:xfrm>
      </p:grpSpPr>
      <p:sp>
        <p:nvSpPr>
          <p:cNvPr id="746" name="Google Shape;746;p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47" name="Google Shape;747;p3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48" name="Google Shape;748;p33: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32</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3"/>
        <p:cNvGrpSpPr/>
        <p:nvPr/>
      </p:nvGrpSpPr>
      <p:grpSpPr>
        <a:xfrm>
          <a:off x="0" y="0"/>
          <a:ext cx="0" cy="0"/>
          <a:chOff x="0" y="0"/>
          <a:chExt cx="0" cy="0"/>
        </a:xfrm>
      </p:grpSpPr>
      <p:sp>
        <p:nvSpPr>
          <p:cNvPr id="754" name="Google Shape;754;p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55" name="Google Shape;755;p3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56" name="Google Shape;756;p34: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33</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0"/>
        <p:cNvGrpSpPr/>
        <p:nvPr/>
      </p:nvGrpSpPr>
      <p:grpSpPr>
        <a:xfrm>
          <a:off x="0" y="0"/>
          <a:ext cx="0" cy="0"/>
          <a:chOff x="0" y="0"/>
          <a:chExt cx="0" cy="0"/>
        </a:xfrm>
      </p:grpSpPr>
      <p:sp>
        <p:nvSpPr>
          <p:cNvPr id="761" name="Google Shape;761;p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62" name="Google Shape;762;p3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63" name="Google Shape;763;p35: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34</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7"/>
        <p:cNvGrpSpPr/>
        <p:nvPr/>
      </p:nvGrpSpPr>
      <p:grpSpPr>
        <a:xfrm>
          <a:off x="0" y="0"/>
          <a:ext cx="0" cy="0"/>
          <a:chOff x="0" y="0"/>
          <a:chExt cx="0" cy="0"/>
        </a:xfrm>
      </p:grpSpPr>
      <p:sp>
        <p:nvSpPr>
          <p:cNvPr id="768" name="Google Shape;768;p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69" name="Google Shape;769;p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70" name="Google Shape;770;p36: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35</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p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7" name="Google Shape;367;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78" name="Google Shape;378;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9" name="Google Shape;379;p4: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strike="noStrike" cap="none">
                <a:solidFill>
                  <a:srgbClr val="000000"/>
                </a:solidFill>
                <a:latin typeface="Times New Roman"/>
                <a:ea typeface="Times New Roman"/>
                <a:cs typeface="Times New Roman"/>
                <a:sym typeface="Times New Roman"/>
              </a:rPr>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87" name="Google Shape;387;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8" name="Google Shape;388;p5: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gf89f72f850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5" name="Google Shape;395;gf89f72f850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p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0" name="Google Shape;400;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p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5" name="Google Shape;405;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3200" b="1">
                <a:solidFill>
                  <a:srgbClr val="000099"/>
                </a:solidFill>
                <a:latin typeface=".VnTime" pitchFamily="34" charset="0"/>
              </a:defRPr>
            </a:lvl1pPr>
            <a:lvl2pPr marL="742950" indent="-285750">
              <a:defRPr sz="3200" b="1">
                <a:solidFill>
                  <a:srgbClr val="000099"/>
                </a:solidFill>
                <a:latin typeface=".VnTime" pitchFamily="34" charset="0"/>
              </a:defRPr>
            </a:lvl2pPr>
            <a:lvl3pPr marL="1143000" indent="-228600">
              <a:defRPr sz="3200" b="1">
                <a:solidFill>
                  <a:srgbClr val="000099"/>
                </a:solidFill>
                <a:latin typeface=".VnTime" pitchFamily="34" charset="0"/>
              </a:defRPr>
            </a:lvl3pPr>
            <a:lvl4pPr marL="1600200" indent="-228600">
              <a:defRPr sz="3200" b="1">
                <a:solidFill>
                  <a:srgbClr val="000099"/>
                </a:solidFill>
                <a:latin typeface=".VnTime" pitchFamily="34" charset="0"/>
              </a:defRPr>
            </a:lvl4pPr>
            <a:lvl5pPr marL="2057400" indent="-228600">
              <a:defRPr sz="3200" b="1">
                <a:solidFill>
                  <a:srgbClr val="000099"/>
                </a:solidFill>
                <a:latin typeface=".VnTime" pitchFamily="34" charset="0"/>
              </a:defRPr>
            </a:lvl5pPr>
            <a:lvl6pPr marL="2514600" indent="-228600" algn="ctr" eaLnBrk="0" fontAlgn="base" hangingPunct="0">
              <a:spcBef>
                <a:spcPct val="0"/>
              </a:spcBef>
              <a:spcAft>
                <a:spcPct val="0"/>
              </a:spcAft>
              <a:defRPr sz="3200" b="1">
                <a:solidFill>
                  <a:srgbClr val="000099"/>
                </a:solidFill>
                <a:latin typeface=".VnTime" pitchFamily="34" charset="0"/>
              </a:defRPr>
            </a:lvl6pPr>
            <a:lvl7pPr marL="2971800" indent="-228600" algn="ctr" eaLnBrk="0" fontAlgn="base" hangingPunct="0">
              <a:spcBef>
                <a:spcPct val="0"/>
              </a:spcBef>
              <a:spcAft>
                <a:spcPct val="0"/>
              </a:spcAft>
              <a:defRPr sz="3200" b="1">
                <a:solidFill>
                  <a:srgbClr val="000099"/>
                </a:solidFill>
                <a:latin typeface=".VnTime" pitchFamily="34" charset="0"/>
              </a:defRPr>
            </a:lvl7pPr>
            <a:lvl8pPr marL="3429000" indent="-228600" algn="ctr" eaLnBrk="0" fontAlgn="base" hangingPunct="0">
              <a:spcBef>
                <a:spcPct val="0"/>
              </a:spcBef>
              <a:spcAft>
                <a:spcPct val="0"/>
              </a:spcAft>
              <a:defRPr sz="3200" b="1">
                <a:solidFill>
                  <a:srgbClr val="000099"/>
                </a:solidFill>
                <a:latin typeface=".VnTime" pitchFamily="34" charset="0"/>
              </a:defRPr>
            </a:lvl8pPr>
            <a:lvl9pPr marL="3886200" indent="-228600" algn="ctr" eaLnBrk="0" fontAlgn="base" hangingPunct="0">
              <a:spcBef>
                <a:spcPct val="0"/>
              </a:spcBef>
              <a:spcAft>
                <a:spcPct val="0"/>
              </a:spcAft>
              <a:defRPr sz="3200" b="1">
                <a:solidFill>
                  <a:srgbClr val="000099"/>
                </a:solidFill>
                <a:latin typeface=".VnTime" pitchFamily="34" charset="0"/>
              </a:defRPr>
            </a:lvl9pPr>
          </a:lstStyle>
          <a:p>
            <a:pPr algn="r" eaLnBrk="1" hangingPunct="1"/>
            <a:fld id="{9F2D952E-6439-4AD3-8ED6-5F515A4FE1E9}" type="slidenum">
              <a:rPr lang="en-US" sz="1200" b="0">
                <a:solidFill>
                  <a:schemeClr val="tx1"/>
                </a:solidFill>
                <a:latin typeface="Arial" pitchFamily="34" charset="0"/>
              </a:rPr>
              <a:pPr algn="r" eaLnBrk="1" hangingPunct="1"/>
              <a:t>9</a:t>
            </a:fld>
            <a:endParaRPr lang="en-US" sz="1200" b="0">
              <a:solidFill>
                <a:schemeClr val="tx1"/>
              </a:solidFill>
              <a:latin typeface="Arial" pitchFamily="34" charset="0"/>
            </a:endParaRPr>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dirty="0" smtClean="0">
              <a:latin typeface="Arial" pitchFamily="34" charset="0"/>
            </a:endParaRPr>
          </a:p>
        </p:txBody>
      </p:sp>
    </p:spTree>
    <p:extLst>
      <p:ext uri="{BB962C8B-B14F-4D97-AF65-F5344CB8AC3E}">
        <p14:creationId xmlns:p14="http://schemas.microsoft.com/office/powerpoint/2010/main" val="34295337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
        <p:cNvGrpSpPr/>
        <p:nvPr/>
      </p:nvGrpSpPr>
      <p:grpSpPr>
        <a:xfrm>
          <a:off x="0" y="0"/>
          <a:ext cx="0" cy="0"/>
          <a:chOff x="0" y="0"/>
          <a:chExt cx="0" cy="0"/>
        </a:xfrm>
      </p:grpSpPr>
      <p:sp>
        <p:nvSpPr>
          <p:cNvPr id="16" name="Google Shape;16;p2"/>
          <p:cNvSpPr txBox="1">
            <a:spLocks noGrp="1"/>
          </p:cNvSpPr>
          <p:nvPr>
            <p:ph type="title"/>
          </p:nvPr>
        </p:nvSpPr>
        <p:spPr>
          <a:xfrm>
            <a:off x="628650" y="365125"/>
            <a:ext cx="7886700" cy="1325562"/>
          </a:xfrm>
          <a:prstGeom prst="rect">
            <a:avLst/>
          </a:prstGeom>
          <a:noFill/>
          <a:ln>
            <a:noFill/>
          </a:ln>
        </p:spPr>
        <p:txBody>
          <a:bodyPr spcFirstLastPara="1" wrap="square" lIns="90850" tIns="45400" rIns="90850" bIns="454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17" name="Google Shape;17;p2"/>
          <p:cNvSpPr txBox="1">
            <a:spLocks noGrp="1"/>
          </p:cNvSpPr>
          <p:nvPr>
            <p:ph type="body" idx="1"/>
          </p:nvPr>
        </p:nvSpPr>
        <p:spPr>
          <a:xfrm>
            <a:off x="628650" y="1825625"/>
            <a:ext cx="7886700" cy="4351337"/>
          </a:xfrm>
          <a:prstGeom prst="rect">
            <a:avLst/>
          </a:prstGeom>
          <a:noFill/>
          <a:ln>
            <a:noFill/>
          </a:ln>
        </p:spPr>
        <p:txBody>
          <a:bodyPr spcFirstLastPara="1" wrap="square" lIns="90850" tIns="45400" rIns="90850" bIns="454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 name="Google Shape;18;p2"/>
          <p:cNvSpPr txBox="1">
            <a:spLocks noGrp="1"/>
          </p:cNvSpPr>
          <p:nvPr>
            <p:ph type="dt" idx="10"/>
          </p:nvPr>
        </p:nvSpPr>
        <p:spPr>
          <a:xfrm>
            <a:off x="628650" y="6356350"/>
            <a:ext cx="2057400" cy="365125"/>
          </a:xfrm>
          <a:prstGeom prst="rect">
            <a:avLst/>
          </a:prstGeom>
          <a:noFill/>
          <a:ln>
            <a:noFill/>
          </a:ln>
        </p:spPr>
        <p:txBody>
          <a:bodyPr spcFirstLastPara="1" wrap="square" lIns="90850" tIns="45400" rIns="90850" bIns="454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2"/>
          <p:cNvSpPr txBox="1">
            <a:spLocks noGrp="1"/>
          </p:cNvSpPr>
          <p:nvPr>
            <p:ph type="ftr" idx="11"/>
          </p:nvPr>
        </p:nvSpPr>
        <p:spPr>
          <a:xfrm>
            <a:off x="3028950" y="6356350"/>
            <a:ext cx="3086100" cy="365125"/>
          </a:xfrm>
          <a:prstGeom prst="rect">
            <a:avLst/>
          </a:prstGeom>
          <a:noFill/>
          <a:ln>
            <a:noFill/>
          </a:ln>
        </p:spPr>
        <p:txBody>
          <a:bodyPr spcFirstLastPara="1" wrap="square" lIns="90850" tIns="45400" rIns="90850" bIns="454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2"/>
          <p:cNvSpPr txBox="1">
            <a:spLocks noGrp="1"/>
          </p:cNvSpPr>
          <p:nvPr>
            <p:ph type="sldNum" idx="12"/>
          </p:nvPr>
        </p:nvSpPr>
        <p:spPr>
          <a:xfrm>
            <a:off x="6457950" y="6356350"/>
            <a:ext cx="2057400" cy="365125"/>
          </a:xfrm>
          <a:prstGeom prst="rect">
            <a:avLst/>
          </a:prstGeom>
          <a:noFill/>
          <a:ln>
            <a:noFill/>
          </a:ln>
        </p:spPr>
        <p:txBody>
          <a:bodyPr spcFirstLastPara="1" wrap="square" lIns="90850" tIns="45400" rIns="90850" bIns="45400" anchor="ctr" anchorCtr="0">
            <a:noAutofit/>
          </a:bodyPr>
          <a:lstStyle>
            <a:lvl1pPr marL="0" marR="0" lvl="0" indent="0" algn="r">
              <a:lnSpc>
                <a:spcPct val="100000"/>
              </a:lnSpc>
              <a:spcBef>
                <a:spcPts val="0"/>
              </a:spcBef>
              <a:spcAft>
                <a:spcPts val="0"/>
              </a:spcAft>
              <a:buClr>
                <a:srgbClr val="898989"/>
              </a:buClr>
              <a:buSzPts val="1200"/>
              <a:buFont typeface="Arial"/>
              <a:buNone/>
              <a:defRPr sz="1200" b="0" i="0" u="none" strike="noStrike" cap="none">
                <a:solidFill>
                  <a:srgbClr val="898989"/>
                </a:solidFill>
                <a:latin typeface="Arial"/>
                <a:ea typeface="Arial"/>
                <a:cs typeface="Arial"/>
                <a:sym typeface="Arial"/>
              </a:defRPr>
            </a:lvl1pPr>
            <a:lvl2pPr marL="0" marR="0" lvl="1" indent="0" algn="r">
              <a:lnSpc>
                <a:spcPct val="100000"/>
              </a:lnSpc>
              <a:spcBef>
                <a:spcPts val="0"/>
              </a:spcBef>
              <a:spcAft>
                <a:spcPts val="0"/>
              </a:spcAft>
              <a:buClr>
                <a:srgbClr val="898989"/>
              </a:buClr>
              <a:buSzPts val="1200"/>
              <a:buFont typeface="Arial"/>
              <a:buNone/>
              <a:defRPr sz="1200" b="0" i="0" u="none" strike="noStrike" cap="none">
                <a:solidFill>
                  <a:srgbClr val="898989"/>
                </a:solidFill>
                <a:latin typeface="Arial"/>
                <a:ea typeface="Arial"/>
                <a:cs typeface="Arial"/>
                <a:sym typeface="Arial"/>
              </a:defRPr>
            </a:lvl2pPr>
            <a:lvl3pPr marL="0" marR="0" lvl="2" indent="0" algn="r">
              <a:lnSpc>
                <a:spcPct val="100000"/>
              </a:lnSpc>
              <a:spcBef>
                <a:spcPts val="0"/>
              </a:spcBef>
              <a:spcAft>
                <a:spcPts val="0"/>
              </a:spcAft>
              <a:buClr>
                <a:srgbClr val="898989"/>
              </a:buClr>
              <a:buSzPts val="1200"/>
              <a:buFont typeface="Arial"/>
              <a:buNone/>
              <a:defRPr sz="1200" b="0" i="0" u="none" strike="noStrike" cap="none">
                <a:solidFill>
                  <a:srgbClr val="898989"/>
                </a:solidFill>
                <a:latin typeface="Arial"/>
                <a:ea typeface="Arial"/>
                <a:cs typeface="Arial"/>
                <a:sym typeface="Arial"/>
              </a:defRPr>
            </a:lvl3pPr>
            <a:lvl4pPr marL="0" marR="0" lvl="3" indent="0" algn="r">
              <a:lnSpc>
                <a:spcPct val="100000"/>
              </a:lnSpc>
              <a:spcBef>
                <a:spcPts val="0"/>
              </a:spcBef>
              <a:spcAft>
                <a:spcPts val="0"/>
              </a:spcAft>
              <a:buClr>
                <a:srgbClr val="898989"/>
              </a:buClr>
              <a:buSzPts val="1200"/>
              <a:buFont typeface="Arial"/>
              <a:buNone/>
              <a:defRPr sz="1200" b="0" i="0" u="none" strike="noStrike" cap="none">
                <a:solidFill>
                  <a:srgbClr val="898989"/>
                </a:solidFill>
                <a:latin typeface="Arial"/>
                <a:ea typeface="Arial"/>
                <a:cs typeface="Arial"/>
                <a:sym typeface="Arial"/>
              </a:defRPr>
            </a:lvl4pPr>
            <a:lvl5pPr marL="0" marR="0" lvl="4" indent="0" algn="r">
              <a:lnSpc>
                <a:spcPct val="100000"/>
              </a:lnSpc>
              <a:spcBef>
                <a:spcPts val="0"/>
              </a:spcBef>
              <a:spcAft>
                <a:spcPts val="0"/>
              </a:spcAft>
              <a:buClr>
                <a:srgbClr val="898989"/>
              </a:buClr>
              <a:buSzPts val="1200"/>
              <a:buFont typeface="Arial"/>
              <a:buNone/>
              <a:defRPr sz="1200" b="0" i="0" u="none" strike="noStrike" cap="none">
                <a:solidFill>
                  <a:srgbClr val="898989"/>
                </a:solidFill>
                <a:latin typeface="Arial"/>
                <a:ea typeface="Arial"/>
                <a:cs typeface="Arial"/>
                <a:sym typeface="Arial"/>
              </a:defRPr>
            </a:lvl5pPr>
            <a:lvl6pPr marL="0" marR="0" lvl="5" indent="0" algn="r">
              <a:lnSpc>
                <a:spcPct val="100000"/>
              </a:lnSpc>
              <a:spcBef>
                <a:spcPts val="0"/>
              </a:spcBef>
              <a:spcAft>
                <a:spcPts val="0"/>
              </a:spcAft>
              <a:buClr>
                <a:srgbClr val="898989"/>
              </a:buClr>
              <a:buSzPts val="1200"/>
              <a:buFont typeface="Arial"/>
              <a:buNone/>
              <a:defRPr sz="1200" b="0" i="0" u="none" strike="noStrike" cap="none">
                <a:solidFill>
                  <a:srgbClr val="898989"/>
                </a:solidFill>
                <a:latin typeface="Arial"/>
                <a:ea typeface="Arial"/>
                <a:cs typeface="Arial"/>
                <a:sym typeface="Arial"/>
              </a:defRPr>
            </a:lvl6pPr>
            <a:lvl7pPr marL="0" marR="0" lvl="6" indent="0" algn="r">
              <a:lnSpc>
                <a:spcPct val="100000"/>
              </a:lnSpc>
              <a:spcBef>
                <a:spcPts val="0"/>
              </a:spcBef>
              <a:spcAft>
                <a:spcPts val="0"/>
              </a:spcAft>
              <a:buClr>
                <a:srgbClr val="898989"/>
              </a:buClr>
              <a:buSzPts val="1200"/>
              <a:buFont typeface="Arial"/>
              <a:buNone/>
              <a:defRPr sz="1200" b="0" i="0" u="none" strike="noStrike" cap="none">
                <a:solidFill>
                  <a:srgbClr val="898989"/>
                </a:solidFill>
                <a:latin typeface="Arial"/>
                <a:ea typeface="Arial"/>
                <a:cs typeface="Arial"/>
                <a:sym typeface="Arial"/>
              </a:defRPr>
            </a:lvl7pPr>
            <a:lvl8pPr marL="0" marR="0" lvl="7" indent="0" algn="r">
              <a:lnSpc>
                <a:spcPct val="100000"/>
              </a:lnSpc>
              <a:spcBef>
                <a:spcPts val="0"/>
              </a:spcBef>
              <a:spcAft>
                <a:spcPts val="0"/>
              </a:spcAft>
              <a:buClr>
                <a:srgbClr val="898989"/>
              </a:buClr>
              <a:buSzPts val="1200"/>
              <a:buFont typeface="Arial"/>
              <a:buNone/>
              <a:defRPr sz="1200" b="0" i="0" u="none" strike="noStrike" cap="none">
                <a:solidFill>
                  <a:srgbClr val="898989"/>
                </a:solidFill>
                <a:latin typeface="Arial"/>
                <a:ea typeface="Arial"/>
                <a:cs typeface="Arial"/>
                <a:sym typeface="Arial"/>
              </a:defRPr>
            </a:lvl8pPr>
            <a:lvl9pPr marL="0" marR="0" lvl="8" indent="0" algn="r">
              <a:lnSpc>
                <a:spcPct val="100000"/>
              </a:lnSpc>
              <a:spcBef>
                <a:spcPts val="0"/>
              </a:spcBef>
              <a:spcAft>
                <a:spcPts val="0"/>
              </a:spcAft>
              <a:buClr>
                <a:srgbClr val="898989"/>
              </a:buClr>
              <a:buSzPts val="1200"/>
              <a:buFont typeface="Arial"/>
              <a:buNone/>
              <a:defRPr sz="1200" b="0" i="0" u="none" strike="noStrike" cap="none">
                <a:solidFill>
                  <a:srgbClr val="89898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空白" type="blank">
  <p:cSld name="BLANK">
    <p:spTree>
      <p:nvGrpSpPr>
        <p:cNvPr id="1" name="Shape 55"/>
        <p:cNvGrpSpPr/>
        <p:nvPr/>
      </p:nvGrpSpPr>
      <p:grpSpPr>
        <a:xfrm>
          <a:off x="0" y="0"/>
          <a:ext cx="0" cy="0"/>
          <a:chOff x="0" y="0"/>
          <a:chExt cx="0" cy="0"/>
        </a:xfrm>
      </p:grpSpPr>
    </p:spTree>
  </p:cSld>
  <p:clrMapOvr>
    <a:masterClrMapping/>
  </p:clrMapOvr>
  <p:transition>
    <p:fade thruBlk="1"/>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p:cNvPr>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8" name="Footer Placeholder 4">
            <a:extLst/>
          </p:cNvPr>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9" name="Slide Number Placeholder 5">
            <a:extLst/>
          </p:cNvPr>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A12671E2-8D56-4C88-B443-0DAB1F2C1175}" type="slidenum">
              <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94208142"/>
      </p:ext>
    </p:extLst>
  </p:cSld>
  <p:clrMapOvr>
    <a:masterClrMapping/>
  </p:clrMapOvr>
  <p:transition>
    <p:wheel spokes="8"/>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p:cNvPr>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4" name="Footer Placeholder 4">
            <a:extLst/>
          </p:cNvPr>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Slide Number Placeholder 5">
            <a:extLst/>
          </p:cNvPr>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88B0E3AB-83F0-4E5E-AD67-292733F1DC6C}" type="slidenum">
              <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56427256"/>
      </p:ext>
    </p:extLst>
  </p:cSld>
  <p:clrMapOvr>
    <a:masterClrMapping/>
  </p:clrMapOvr>
  <p:transition>
    <p:wheel spokes="8"/>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p:cNvPr>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3" name="Footer Placeholder 4">
            <a:extLst/>
          </p:cNvPr>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4" name="Slide Number Placeholder 5">
            <a:extLst/>
          </p:cNvPr>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AA466153-FB6E-4C3A-804D-0070ED0ACB1C}" type="slidenum">
              <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71520221"/>
      </p:ext>
    </p:extLst>
  </p:cSld>
  <p:clrMapOvr>
    <a:masterClrMapping/>
  </p:clrMapOvr>
  <p:transition>
    <p:wheel spokes="8"/>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p:cNvPr>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Footer Placeholder 4">
            <a:extLst/>
          </p:cNvPr>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7" name="Slide Number Placeholder 5">
            <a:extLst/>
          </p:cNvPr>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9F93E5C0-76F2-4432-83C1-A0D933B742E4}" type="slidenum">
              <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98475021"/>
      </p:ext>
    </p:extLst>
  </p:cSld>
  <p:clrMapOvr>
    <a:masterClrMapping/>
  </p:clrMapOvr>
  <p:transition>
    <p:wheel spokes="8"/>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p:cNvPr>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Footer Placeholder 4">
            <a:extLst/>
          </p:cNvPr>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7" name="Slide Number Placeholder 5">
            <a:extLst/>
          </p:cNvPr>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A7D4C8DA-31F8-4C6A-A7B0-E2E65CE42646}" type="slidenum">
              <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86597905"/>
      </p:ext>
    </p:extLst>
  </p:cSld>
  <p:clrMapOvr>
    <a:masterClrMapping/>
  </p:clrMapOvr>
  <p:transition>
    <p:wheel spokes="8"/>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p:cNvPr>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Footer Placeholder 4">
            <a:extLst/>
          </p:cNvPr>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Slide Number Placeholder 5">
            <a:extLst/>
          </p:cNvPr>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77B9179A-D865-492B-A1D4-F4E4F881CF48}" type="slidenum">
              <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65563648"/>
      </p:ext>
    </p:extLst>
  </p:cSld>
  <p:clrMapOvr>
    <a:masterClrMapping/>
  </p:clrMapOvr>
  <p:transition>
    <p:wheel spokes="8"/>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p:cNvPr>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Footer Placeholder 4">
            <a:extLst/>
          </p:cNvPr>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Slide Number Placeholder 5">
            <a:extLst/>
          </p:cNvPr>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6186C491-376D-4A5F-8708-03E50238CB7F}" type="slidenum">
              <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51021959"/>
      </p:ext>
    </p:extLst>
  </p:cSld>
  <p:clrMapOvr>
    <a:masterClrMapping/>
  </p:clrMapOvr>
  <p:transition>
    <p:wheel spokes="8"/>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标题和内容">
  <p:cSld name="标题和内容">
    <p:bg>
      <p:bgPr>
        <a:blipFill dpi="0" rotWithShape="0">
          <a:blip r:embed="rId2"/>
          <a:srcRect/>
          <a:stretch>
            <a:fillRect/>
          </a:stretch>
        </a:blipFill>
        <a:effectLst/>
      </p:bgPr>
    </p:bg>
    <p:spTree>
      <p:nvGrpSpPr>
        <p:cNvPr id="1" name="Shape 11"/>
        <p:cNvGrpSpPr/>
        <p:nvPr/>
      </p:nvGrpSpPr>
      <p:grpSpPr>
        <a:xfrm>
          <a:off x="0" y="0"/>
          <a:ext cx="0" cy="0"/>
          <a:chOff x="0" y="0"/>
          <a:chExt cx="0" cy="0"/>
        </a:xfrm>
      </p:grpSpPr>
    </p:spTree>
    <p:extLst>
      <p:ext uri="{BB962C8B-B14F-4D97-AF65-F5344CB8AC3E}">
        <p14:creationId xmlns:p14="http://schemas.microsoft.com/office/powerpoint/2010/main" val="117518285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AndTwoObj">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p:txBody>
          <a:bodyPr lIns="55733" tIns="27866" rIns="55733" bIns="27866"/>
          <a:lstStyle/>
          <a:p>
            <a:r>
              <a:rPr lang="zh-CN" altLang="en-US"/>
              <a:t>单击此处编辑母版标题样式</a:t>
            </a:r>
          </a:p>
        </p:txBody>
      </p:sp>
      <p:sp>
        <p:nvSpPr>
          <p:cNvPr id="3" name="内容占位符 2"/>
          <p:cNvSpPr>
            <a:spLocks noGrp="1"/>
          </p:cNvSpPr>
          <p:nvPr>
            <p:ph sz="half" idx="1"/>
          </p:nvPr>
        </p:nvSpPr>
        <p:spPr>
          <a:xfrm>
            <a:off x="628662" y="1825686"/>
            <a:ext cx="3886273" cy="4351484"/>
          </a:xfrm>
        </p:spPr>
        <p:txBody>
          <a:bodyPr lIns="55733" tIns="27866" rIns="55733" bIns="27866"/>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4629238" y="1825686"/>
            <a:ext cx="3886273" cy="2098745"/>
          </a:xfrm>
        </p:spPr>
        <p:txBody>
          <a:bodyPr lIns="55733" tIns="27866" rIns="55733" bIns="27866"/>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4629238" y="4076837"/>
            <a:ext cx="3886273" cy="2100333"/>
          </a:xfrm>
        </p:spPr>
        <p:txBody>
          <a:bodyPr lIns="55733" tIns="27866" rIns="55733" bIns="27866"/>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810867268"/>
      </p:ext>
    </p:extLst>
  </p:cSld>
  <p:clrMapOvr>
    <a:masterClrMapping/>
  </p:clrMapOvr>
  <p:transition advClick="0" advTm="3000">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仅标题" type="titleOnly">
  <p:cSld name="TITLE_ONLY">
    <p:spTree>
      <p:nvGrpSpPr>
        <p:cNvPr id="1" name="Shape 56"/>
        <p:cNvGrpSpPr/>
        <p:nvPr/>
      </p:nvGrpSpPr>
      <p:grpSpPr>
        <a:xfrm>
          <a:off x="0" y="0"/>
          <a:ext cx="0" cy="0"/>
          <a:chOff x="0" y="0"/>
          <a:chExt cx="0" cy="0"/>
        </a:xfrm>
      </p:grpSpPr>
      <p:sp>
        <p:nvSpPr>
          <p:cNvPr id="57" name="Google Shape;57;p13"/>
          <p:cNvSpPr txBox="1">
            <a:spLocks noGrp="1"/>
          </p:cNvSpPr>
          <p:nvPr>
            <p:ph type="title"/>
          </p:nvPr>
        </p:nvSpPr>
        <p:spPr>
          <a:xfrm>
            <a:off x="249178" y="199027"/>
            <a:ext cx="4485050" cy="827235"/>
          </a:xfrm>
          <a:prstGeom prst="rect">
            <a:avLst/>
          </a:prstGeom>
          <a:noFill/>
          <a:ln>
            <a:noFill/>
          </a:ln>
        </p:spPr>
        <p:txBody>
          <a:bodyPr spcFirstLastPara="1" wrap="square" lIns="65950" tIns="32950" rIns="65950" bIns="32950" anchor="t" anchorCtr="0">
            <a:noAutofit/>
          </a:bodyPr>
          <a:lstStyle>
            <a:lvl1pPr marR="0" lvl="0" algn="ctr" rtl="0">
              <a:spcBef>
                <a:spcPts val="0"/>
              </a:spcBef>
              <a:spcAft>
                <a:spcPts val="0"/>
              </a:spcAft>
              <a:buSzPts val="1400"/>
              <a:buNone/>
              <a:defRPr sz="52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52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52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52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52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52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52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52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5200" b="0" i="0" u="none" strike="noStrike" cap="none">
                <a:solidFill>
                  <a:schemeClr val="dk2"/>
                </a:solidFill>
                <a:latin typeface="Arial"/>
                <a:ea typeface="Arial"/>
                <a:cs typeface="Arial"/>
                <a:sym typeface="Arial"/>
              </a:defRPr>
            </a:lvl9pPr>
          </a:lstStyle>
          <a:p>
            <a:endParaRPr/>
          </a:p>
        </p:txBody>
      </p:sp>
    </p:spTree>
  </p:cSld>
  <p:clrMapOvr>
    <a:masterClrMapping/>
  </p:clrMapOvr>
  <p:transition>
    <p:fade thruBlk="1"/>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比较" type="twoTxTwoObj">
  <p:cSld name="TWO_OBJECTS_WITH_TEXT">
    <p:spTree>
      <p:nvGrpSpPr>
        <p:cNvPr id="1" name="Shape 58"/>
        <p:cNvGrpSpPr/>
        <p:nvPr/>
      </p:nvGrpSpPr>
      <p:grpSpPr>
        <a:xfrm>
          <a:off x="0" y="0"/>
          <a:ext cx="0" cy="0"/>
          <a:chOff x="0" y="0"/>
          <a:chExt cx="0" cy="0"/>
        </a:xfrm>
      </p:grpSpPr>
      <p:sp>
        <p:nvSpPr>
          <p:cNvPr id="59" name="Google Shape;59;p14"/>
          <p:cNvSpPr txBox="1">
            <a:spLocks noGrp="1"/>
          </p:cNvSpPr>
          <p:nvPr>
            <p:ph type="title"/>
          </p:nvPr>
        </p:nvSpPr>
        <p:spPr>
          <a:xfrm>
            <a:off x="629959" y="365144"/>
            <a:ext cx="7886849" cy="1325607"/>
          </a:xfrm>
          <a:prstGeom prst="rect">
            <a:avLst/>
          </a:prstGeom>
          <a:noFill/>
          <a:ln>
            <a:noFill/>
          </a:ln>
        </p:spPr>
        <p:txBody>
          <a:bodyPr spcFirstLastPara="1" wrap="square" lIns="65950" tIns="32950" rIns="65950" bIns="32950" anchor="t" anchorCtr="0">
            <a:noAutofit/>
          </a:bodyPr>
          <a:lstStyle>
            <a:lvl1pPr marR="0" lvl="0" algn="ctr" rtl="0">
              <a:spcBef>
                <a:spcPts val="0"/>
              </a:spcBef>
              <a:spcAft>
                <a:spcPts val="0"/>
              </a:spcAft>
              <a:buSzPts val="1400"/>
              <a:buNone/>
              <a:defRPr sz="52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52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52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52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52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52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52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52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5200" b="0" i="0" u="none" strike="noStrike" cap="none">
                <a:solidFill>
                  <a:schemeClr val="dk2"/>
                </a:solidFill>
                <a:latin typeface="Arial"/>
                <a:ea typeface="Arial"/>
                <a:cs typeface="Arial"/>
                <a:sym typeface="Arial"/>
              </a:defRPr>
            </a:lvl9pPr>
          </a:lstStyle>
          <a:p>
            <a:endParaRPr/>
          </a:p>
        </p:txBody>
      </p:sp>
      <p:sp>
        <p:nvSpPr>
          <p:cNvPr id="60" name="Google Shape;60;p14"/>
          <p:cNvSpPr txBox="1">
            <a:spLocks noGrp="1"/>
          </p:cNvSpPr>
          <p:nvPr>
            <p:ph type="body" idx="1"/>
          </p:nvPr>
        </p:nvSpPr>
        <p:spPr>
          <a:xfrm>
            <a:off x="890098" y="1778499"/>
            <a:ext cx="3655250" cy="823940"/>
          </a:xfrm>
          <a:prstGeom prst="rect">
            <a:avLst/>
          </a:prstGeom>
          <a:noFill/>
          <a:ln>
            <a:noFill/>
          </a:ln>
        </p:spPr>
        <p:txBody>
          <a:bodyPr spcFirstLastPara="1" wrap="square" lIns="65950" tIns="32950" rIns="65950" bIns="32950" anchor="ctr" anchorCtr="0">
            <a:noAutofit/>
          </a:bodyPr>
          <a:lstStyle>
            <a:lvl1pPr marL="457200" marR="0" lvl="0" indent="-228600" algn="l"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L="914400" marR="0" lvl="1" indent="-228600"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L="1371600" marR="0" lvl="2" indent="-22860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L="1828800" marR="0" lvl="3" indent="-228600" algn="l" rtl="0">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L="2286000" marR="0" lvl="4" indent="-228600" algn="l" rtl="0">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228600" algn="l" rtl="0">
              <a:lnSpc>
                <a:spcPct val="100000"/>
              </a:lnSpc>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L="3200400" marR="0" lvl="6" indent="-228600" algn="l" rtl="0">
              <a:lnSpc>
                <a:spcPct val="100000"/>
              </a:lnSpc>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L="3657600" marR="0" lvl="7" indent="-228600" algn="l" rtl="0">
              <a:lnSpc>
                <a:spcPct val="100000"/>
              </a:lnSpc>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L="4114800" marR="0" lvl="8" indent="-228600" algn="l" rtl="0">
              <a:lnSpc>
                <a:spcPct val="100000"/>
              </a:lnSpc>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
        <p:nvSpPr>
          <p:cNvPr id="61" name="Google Shape;61;p14"/>
          <p:cNvSpPr txBox="1">
            <a:spLocks noGrp="1"/>
          </p:cNvSpPr>
          <p:nvPr>
            <p:ph type="body" idx="2"/>
          </p:nvPr>
        </p:nvSpPr>
        <p:spPr>
          <a:xfrm>
            <a:off x="890098" y="2665473"/>
            <a:ext cx="3655250" cy="3524403"/>
          </a:xfrm>
          <a:prstGeom prst="rect">
            <a:avLst/>
          </a:prstGeom>
          <a:noFill/>
          <a:ln>
            <a:noFill/>
          </a:ln>
        </p:spPr>
        <p:txBody>
          <a:bodyPr spcFirstLastPara="1" wrap="square" lIns="65950" tIns="32950" rIns="65950" bIns="32950" anchor="t" anchorCtr="0">
            <a:noAutofit/>
          </a:bodyPr>
          <a:lstStyle>
            <a:lvl1pPr marL="457200" marR="0" lvl="0" indent="-469900" algn="l" rtl="0">
              <a:spcBef>
                <a:spcPts val="760"/>
              </a:spcBef>
              <a:spcAft>
                <a:spcPts val="0"/>
              </a:spcAft>
              <a:buClr>
                <a:schemeClr val="dk1"/>
              </a:buClr>
              <a:buSzPts val="3800"/>
              <a:buFont typeface="Arial"/>
              <a:buChar char="•"/>
              <a:defRPr sz="3800" b="0" i="0" u="none" strike="noStrike" cap="none">
                <a:solidFill>
                  <a:schemeClr val="dk1"/>
                </a:solidFill>
                <a:latin typeface="Arial"/>
                <a:ea typeface="Arial"/>
                <a:cs typeface="Arial"/>
                <a:sym typeface="Arial"/>
              </a:defRPr>
            </a:lvl1pPr>
            <a:lvl2pPr marL="914400" marR="0" lvl="1" indent="-438150" algn="l" rtl="0">
              <a:spcBef>
                <a:spcPts val="660"/>
              </a:spcBef>
              <a:spcAft>
                <a:spcPts val="0"/>
              </a:spcAft>
              <a:buClr>
                <a:schemeClr val="dk1"/>
              </a:buClr>
              <a:buSzPts val="3300"/>
              <a:buFont typeface="Arial"/>
              <a:buChar char="–"/>
              <a:defRPr sz="3300" b="0" i="0" u="none" strike="noStrike" cap="none">
                <a:solidFill>
                  <a:schemeClr val="dk1"/>
                </a:solidFill>
                <a:latin typeface="Arial"/>
                <a:ea typeface="Arial"/>
                <a:cs typeface="Arial"/>
                <a:sym typeface="Arial"/>
              </a:defRPr>
            </a:lvl2pPr>
            <a:lvl3pPr marL="1371600" marR="0" lvl="2"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3pPr>
            <a:lvl4pPr marL="1828800" marR="0" lvl="3"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4pPr>
            <a:lvl5pPr marL="2286000" marR="0" lvl="4"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5pPr>
            <a:lvl6pPr marL="2743200" marR="0" lvl="5"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6pPr>
            <a:lvl7pPr marL="3200400" marR="0" lvl="6"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7pPr>
            <a:lvl8pPr marL="3657600" marR="0" lvl="7"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8pPr>
            <a:lvl9pPr marL="4114800" marR="0" lvl="8"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9pPr>
          </a:lstStyle>
          <a:p>
            <a:endParaRPr/>
          </a:p>
        </p:txBody>
      </p:sp>
      <p:sp>
        <p:nvSpPr>
          <p:cNvPr id="62" name="Google Shape;62;p14"/>
          <p:cNvSpPr txBox="1">
            <a:spLocks noGrp="1"/>
          </p:cNvSpPr>
          <p:nvPr>
            <p:ph type="body" idx="3"/>
          </p:nvPr>
        </p:nvSpPr>
        <p:spPr>
          <a:xfrm>
            <a:off x="4692834" y="1778499"/>
            <a:ext cx="3673252" cy="823940"/>
          </a:xfrm>
          <a:prstGeom prst="rect">
            <a:avLst/>
          </a:prstGeom>
          <a:noFill/>
          <a:ln>
            <a:noFill/>
          </a:ln>
        </p:spPr>
        <p:txBody>
          <a:bodyPr spcFirstLastPara="1" wrap="square" lIns="65950" tIns="32950" rIns="65950" bIns="32950" anchor="ctr" anchorCtr="0">
            <a:noAutofit/>
          </a:bodyPr>
          <a:lstStyle>
            <a:lvl1pPr marL="457200" marR="0" lvl="0" indent="-228600" algn="l"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L="914400" marR="0" lvl="1" indent="-228600"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L="1371600" marR="0" lvl="2" indent="-22860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L="1828800" marR="0" lvl="3" indent="-228600" algn="l" rtl="0">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L="2286000" marR="0" lvl="4" indent="-228600" algn="l" rtl="0">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228600" algn="l" rtl="0">
              <a:lnSpc>
                <a:spcPct val="100000"/>
              </a:lnSpc>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L="3200400" marR="0" lvl="6" indent="-228600" algn="l" rtl="0">
              <a:lnSpc>
                <a:spcPct val="100000"/>
              </a:lnSpc>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L="3657600" marR="0" lvl="7" indent="-228600" algn="l" rtl="0">
              <a:lnSpc>
                <a:spcPct val="100000"/>
              </a:lnSpc>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L="4114800" marR="0" lvl="8" indent="-228600" algn="l" rtl="0">
              <a:lnSpc>
                <a:spcPct val="100000"/>
              </a:lnSpc>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
        <p:nvSpPr>
          <p:cNvPr id="63" name="Google Shape;63;p14"/>
          <p:cNvSpPr txBox="1">
            <a:spLocks noGrp="1"/>
          </p:cNvSpPr>
          <p:nvPr>
            <p:ph type="body" idx="4"/>
          </p:nvPr>
        </p:nvSpPr>
        <p:spPr>
          <a:xfrm>
            <a:off x="4692834" y="2665473"/>
            <a:ext cx="3673252" cy="3524403"/>
          </a:xfrm>
          <a:prstGeom prst="rect">
            <a:avLst/>
          </a:prstGeom>
          <a:noFill/>
          <a:ln>
            <a:noFill/>
          </a:ln>
        </p:spPr>
        <p:txBody>
          <a:bodyPr spcFirstLastPara="1" wrap="square" lIns="65950" tIns="32950" rIns="65950" bIns="32950" anchor="t" anchorCtr="0">
            <a:noAutofit/>
          </a:bodyPr>
          <a:lstStyle>
            <a:lvl1pPr marL="457200" marR="0" lvl="0" indent="-469900" algn="l" rtl="0">
              <a:spcBef>
                <a:spcPts val="760"/>
              </a:spcBef>
              <a:spcAft>
                <a:spcPts val="0"/>
              </a:spcAft>
              <a:buClr>
                <a:schemeClr val="dk1"/>
              </a:buClr>
              <a:buSzPts val="3800"/>
              <a:buFont typeface="Arial"/>
              <a:buChar char="•"/>
              <a:defRPr sz="3800" b="0" i="0" u="none" strike="noStrike" cap="none">
                <a:solidFill>
                  <a:schemeClr val="dk1"/>
                </a:solidFill>
                <a:latin typeface="Arial"/>
                <a:ea typeface="Arial"/>
                <a:cs typeface="Arial"/>
                <a:sym typeface="Arial"/>
              </a:defRPr>
            </a:lvl1pPr>
            <a:lvl2pPr marL="914400" marR="0" lvl="1" indent="-438150" algn="l" rtl="0">
              <a:spcBef>
                <a:spcPts val="660"/>
              </a:spcBef>
              <a:spcAft>
                <a:spcPts val="0"/>
              </a:spcAft>
              <a:buClr>
                <a:schemeClr val="dk1"/>
              </a:buClr>
              <a:buSzPts val="3300"/>
              <a:buFont typeface="Arial"/>
              <a:buChar char="–"/>
              <a:defRPr sz="3300" b="0" i="0" u="none" strike="noStrike" cap="none">
                <a:solidFill>
                  <a:schemeClr val="dk1"/>
                </a:solidFill>
                <a:latin typeface="Arial"/>
                <a:ea typeface="Arial"/>
                <a:cs typeface="Arial"/>
                <a:sym typeface="Arial"/>
              </a:defRPr>
            </a:lvl2pPr>
            <a:lvl3pPr marL="1371600" marR="0" lvl="2"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3pPr>
            <a:lvl4pPr marL="1828800" marR="0" lvl="3"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4pPr>
            <a:lvl5pPr marL="2286000" marR="0" lvl="4"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5pPr>
            <a:lvl6pPr marL="2743200" marR="0" lvl="5"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6pPr>
            <a:lvl7pPr marL="3200400" marR="0" lvl="6"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7pPr>
            <a:lvl8pPr marL="3657600" marR="0" lvl="7"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8pPr>
            <a:lvl9pPr marL="4114800" marR="0" lvl="8"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9pPr>
          </a:lstStyle>
          <a:p>
            <a:endParaRPr/>
          </a:p>
        </p:txBody>
      </p:sp>
    </p:spTree>
  </p:cSld>
  <p:clrMapOvr>
    <a:masterClrMapping/>
  </p:clrMapOvr>
  <p:transition>
    <p:fade thruBlk="1"/>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两栏内容" type="twoObj">
  <p:cSld name="TWO_OBJECTS">
    <p:spTree>
      <p:nvGrpSpPr>
        <p:cNvPr id="1" name="Shape 64"/>
        <p:cNvGrpSpPr/>
        <p:nvPr/>
      </p:nvGrpSpPr>
      <p:grpSpPr>
        <a:xfrm>
          <a:off x="0" y="0"/>
          <a:ext cx="0" cy="0"/>
          <a:chOff x="0" y="0"/>
          <a:chExt cx="0" cy="0"/>
        </a:xfrm>
      </p:grpSpPr>
      <p:sp>
        <p:nvSpPr>
          <p:cNvPr id="65" name="Google Shape;65;p15"/>
          <p:cNvSpPr txBox="1">
            <a:spLocks noGrp="1"/>
          </p:cNvSpPr>
          <p:nvPr>
            <p:ph type="title"/>
          </p:nvPr>
        </p:nvSpPr>
        <p:spPr>
          <a:xfrm>
            <a:off x="249178" y="199027"/>
            <a:ext cx="4485050" cy="827235"/>
          </a:xfrm>
          <a:prstGeom prst="rect">
            <a:avLst/>
          </a:prstGeom>
          <a:noFill/>
          <a:ln>
            <a:noFill/>
          </a:ln>
        </p:spPr>
        <p:txBody>
          <a:bodyPr spcFirstLastPara="1" wrap="square" lIns="65950" tIns="32950" rIns="65950" bIns="32950" anchor="t" anchorCtr="0">
            <a:noAutofit/>
          </a:bodyPr>
          <a:lstStyle>
            <a:lvl1pPr marR="0" lvl="0" algn="ctr" rtl="0">
              <a:spcBef>
                <a:spcPts val="0"/>
              </a:spcBef>
              <a:spcAft>
                <a:spcPts val="0"/>
              </a:spcAft>
              <a:buSzPts val="1400"/>
              <a:buNone/>
              <a:defRPr sz="52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52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52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52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52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52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52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52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5200" b="0" i="0" u="none" strike="noStrike" cap="none">
                <a:solidFill>
                  <a:schemeClr val="dk2"/>
                </a:solidFill>
                <a:latin typeface="Arial"/>
                <a:ea typeface="Arial"/>
                <a:cs typeface="Arial"/>
                <a:sym typeface="Arial"/>
              </a:defRPr>
            </a:lvl9pPr>
          </a:lstStyle>
          <a:p>
            <a:endParaRPr/>
          </a:p>
        </p:txBody>
      </p:sp>
      <p:sp>
        <p:nvSpPr>
          <p:cNvPr id="66" name="Google Shape;66;p15"/>
          <p:cNvSpPr txBox="1">
            <a:spLocks noGrp="1"/>
          </p:cNvSpPr>
          <p:nvPr>
            <p:ph type="body" idx="1"/>
          </p:nvPr>
        </p:nvSpPr>
        <p:spPr>
          <a:xfrm>
            <a:off x="628663" y="1825687"/>
            <a:ext cx="3886274" cy="4351484"/>
          </a:xfrm>
          <a:prstGeom prst="rect">
            <a:avLst/>
          </a:prstGeom>
          <a:noFill/>
          <a:ln>
            <a:noFill/>
          </a:ln>
        </p:spPr>
        <p:txBody>
          <a:bodyPr spcFirstLastPara="1" wrap="square" lIns="65950" tIns="32950" rIns="65950" bIns="32950" anchor="t" anchorCtr="0">
            <a:noAutofit/>
          </a:bodyPr>
          <a:lstStyle>
            <a:lvl1pPr marL="457200" marR="0" lvl="0" indent="-469900" algn="l" rtl="0">
              <a:spcBef>
                <a:spcPts val="760"/>
              </a:spcBef>
              <a:spcAft>
                <a:spcPts val="0"/>
              </a:spcAft>
              <a:buClr>
                <a:schemeClr val="dk1"/>
              </a:buClr>
              <a:buSzPts val="3800"/>
              <a:buFont typeface="Arial"/>
              <a:buChar char="•"/>
              <a:defRPr sz="3800" b="0" i="0" u="none" strike="noStrike" cap="none">
                <a:solidFill>
                  <a:schemeClr val="dk1"/>
                </a:solidFill>
                <a:latin typeface="Arial"/>
                <a:ea typeface="Arial"/>
                <a:cs typeface="Arial"/>
                <a:sym typeface="Arial"/>
              </a:defRPr>
            </a:lvl1pPr>
            <a:lvl2pPr marL="914400" marR="0" lvl="1" indent="-438150" algn="l" rtl="0">
              <a:spcBef>
                <a:spcPts val="660"/>
              </a:spcBef>
              <a:spcAft>
                <a:spcPts val="0"/>
              </a:spcAft>
              <a:buClr>
                <a:schemeClr val="dk1"/>
              </a:buClr>
              <a:buSzPts val="3300"/>
              <a:buFont typeface="Arial"/>
              <a:buChar char="–"/>
              <a:defRPr sz="3300" b="0" i="0" u="none" strike="noStrike" cap="none">
                <a:solidFill>
                  <a:schemeClr val="dk1"/>
                </a:solidFill>
                <a:latin typeface="Arial"/>
                <a:ea typeface="Arial"/>
                <a:cs typeface="Arial"/>
                <a:sym typeface="Arial"/>
              </a:defRPr>
            </a:lvl2pPr>
            <a:lvl3pPr marL="1371600" marR="0" lvl="2"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3pPr>
            <a:lvl4pPr marL="1828800" marR="0" lvl="3"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4pPr>
            <a:lvl5pPr marL="2286000" marR="0" lvl="4"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5pPr>
            <a:lvl6pPr marL="2743200" marR="0" lvl="5"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6pPr>
            <a:lvl7pPr marL="3200400" marR="0" lvl="6"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7pPr>
            <a:lvl8pPr marL="3657600" marR="0" lvl="7"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8pPr>
            <a:lvl9pPr marL="4114800" marR="0" lvl="8"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9pPr>
          </a:lstStyle>
          <a:p>
            <a:endParaRPr/>
          </a:p>
        </p:txBody>
      </p:sp>
      <p:sp>
        <p:nvSpPr>
          <p:cNvPr id="67" name="Google Shape;67;p15"/>
          <p:cNvSpPr txBox="1">
            <a:spLocks noGrp="1"/>
          </p:cNvSpPr>
          <p:nvPr>
            <p:ph type="body" idx="2"/>
          </p:nvPr>
        </p:nvSpPr>
        <p:spPr>
          <a:xfrm>
            <a:off x="4629238" y="1825687"/>
            <a:ext cx="3886274" cy="4351484"/>
          </a:xfrm>
          <a:prstGeom prst="rect">
            <a:avLst/>
          </a:prstGeom>
          <a:noFill/>
          <a:ln>
            <a:noFill/>
          </a:ln>
        </p:spPr>
        <p:txBody>
          <a:bodyPr spcFirstLastPara="1" wrap="square" lIns="65950" tIns="32950" rIns="65950" bIns="32950" anchor="t" anchorCtr="0">
            <a:noAutofit/>
          </a:bodyPr>
          <a:lstStyle>
            <a:lvl1pPr marL="457200" marR="0" lvl="0" indent="-469900" algn="l" rtl="0">
              <a:spcBef>
                <a:spcPts val="760"/>
              </a:spcBef>
              <a:spcAft>
                <a:spcPts val="0"/>
              </a:spcAft>
              <a:buClr>
                <a:schemeClr val="dk1"/>
              </a:buClr>
              <a:buSzPts val="3800"/>
              <a:buFont typeface="Arial"/>
              <a:buChar char="•"/>
              <a:defRPr sz="3800" b="0" i="0" u="none" strike="noStrike" cap="none">
                <a:solidFill>
                  <a:schemeClr val="dk1"/>
                </a:solidFill>
                <a:latin typeface="Arial"/>
                <a:ea typeface="Arial"/>
                <a:cs typeface="Arial"/>
                <a:sym typeface="Arial"/>
              </a:defRPr>
            </a:lvl1pPr>
            <a:lvl2pPr marL="914400" marR="0" lvl="1" indent="-438150" algn="l" rtl="0">
              <a:spcBef>
                <a:spcPts val="660"/>
              </a:spcBef>
              <a:spcAft>
                <a:spcPts val="0"/>
              </a:spcAft>
              <a:buClr>
                <a:schemeClr val="dk1"/>
              </a:buClr>
              <a:buSzPts val="3300"/>
              <a:buFont typeface="Arial"/>
              <a:buChar char="–"/>
              <a:defRPr sz="3300" b="0" i="0" u="none" strike="noStrike" cap="none">
                <a:solidFill>
                  <a:schemeClr val="dk1"/>
                </a:solidFill>
                <a:latin typeface="Arial"/>
                <a:ea typeface="Arial"/>
                <a:cs typeface="Arial"/>
                <a:sym typeface="Arial"/>
              </a:defRPr>
            </a:lvl2pPr>
            <a:lvl3pPr marL="1371600" marR="0" lvl="2"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3pPr>
            <a:lvl4pPr marL="1828800" marR="0" lvl="3"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4pPr>
            <a:lvl5pPr marL="2286000" marR="0" lvl="4"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5pPr>
            <a:lvl6pPr marL="2743200" marR="0" lvl="5"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6pPr>
            <a:lvl7pPr marL="3200400" marR="0" lvl="6"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7pPr>
            <a:lvl8pPr marL="3657600" marR="0" lvl="7"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8pPr>
            <a:lvl9pPr marL="4114800" marR="0" lvl="8"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9pPr>
          </a:lstStyle>
          <a:p>
            <a:endParaRPr/>
          </a:p>
        </p:txBody>
      </p:sp>
    </p:spTree>
  </p:cSld>
  <p:clrMapOvr>
    <a:masterClrMapping/>
  </p:clrMapOvr>
  <p:transition>
    <p:fade thruBlk="1"/>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节标题" type="secHead">
  <p:cSld name="SECTION_HEADER">
    <p:spTree>
      <p:nvGrpSpPr>
        <p:cNvPr id="1" name="Shape 68"/>
        <p:cNvGrpSpPr/>
        <p:nvPr/>
      </p:nvGrpSpPr>
      <p:grpSpPr>
        <a:xfrm>
          <a:off x="0" y="0"/>
          <a:ext cx="0" cy="0"/>
          <a:chOff x="0" y="0"/>
          <a:chExt cx="0" cy="0"/>
        </a:xfrm>
      </p:grpSpPr>
      <p:sp>
        <p:nvSpPr>
          <p:cNvPr id="69" name="Google Shape;69;p16"/>
          <p:cNvSpPr txBox="1">
            <a:spLocks noGrp="1"/>
          </p:cNvSpPr>
          <p:nvPr>
            <p:ph type="title"/>
          </p:nvPr>
        </p:nvSpPr>
        <p:spPr>
          <a:xfrm>
            <a:off x="624007" y="1709927"/>
            <a:ext cx="7886849" cy="2852833"/>
          </a:xfrm>
          <a:prstGeom prst="rect">
            <a:avLst/>
          </a:prstGeom>
          <a:noFill/>
          <a:ln>
            <a:noFill/>
          </a:ln>
        </p:spPr>
        <p:txBody>
          <a:bodyPr spcFirstLastPara="1" wrap="square" lIns="65950" tIns="32950" rIns="65950" bIns="32950" anchor="b" anchorCtr="0">
            <a:noAutofit/>
          </a:bodyPr>
          <a:lstStyle>
            <a:lvl1pPr marR="0" lvl="0" algn="ctr" rtl="0">
              <a:spcBef>
                <a:spcPts val="0"/>
              </a:spcBef>
              <a:spcAft>
                <a:spcPts val="0"/>
              </a:spcAft>
              <a:buSzPts val="1400"/>
              <a:buNone/>
              <a:defRPr sz="60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52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52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52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52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52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52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52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5200" b="0" i="0" u="none" strike="noStrike" cap="none">
                <a:solidFill>
                  <a:schemeClr val="dk2"/>
                </a:solidFill>
                <a:latin typeface="Arial"/>
                <a:ea typeface="Arial"/>
                <a:cs typeface="Arial"/>
                <a:sym typeface="Arial"/>
              </a:defRPr>
            </a:lvl9pPr>
          </a:lstStyle>
          <a:p>
            <a:endParaRPr/>
          </a:p>
        </p:txBody>
      </p:sp>
      <p:sp>
        <p:nvSpPr>
          <p:cNvPr id="70" name="Google Shape;70;p16"/>
          <p:cNvSpPr txBox="1">
            <a:spLocks noGrp="1"/>
          </p:cNvSpPr>
          <p:nvPr>
            <p:ph type="body" idx="1"/>
          </p:nvPr>
        </p:nvSpPr>
        <p:spPr>
          <a:xfrm>
            <a:off x="624007" y="4589747"/>
            <a:ext cx="7886849" cy="1500237"/>
          </a:xfrm>
          <a:prstGeom prst="rect">
            <a:avLst/>
          </a:prstGeom>
          <a:noFill/>
          <a:ln>
            <a:noFill/>
          </a:ln>
        </p:spPr>
        <p:txBody>
          <a:bodyPr spcFirstLastPara="1" wrap="square" lIns="65950" tIns="32950" rIns="65950" bIns="32950" anchor="t" anchorCtr="0">
            <a:noAutofit/>
          </a:bodyPr>
          <a:lstStyle>
            <a:lvl1pPr marL="457200" marR="0" lvl="0" indent="-228600" algn="l" rtl="0">
              <a:spcBef>
                <a:spcPts val="480"/>
              </a:spcBef>
              <a:spcAft>
                <a:spcPts val="0"/>
              </a:spcAft>
              <a:buClr>
                <a:srgbClr val="888888"/>
              </a:buClr>
              <a:buSzPts val="2400"/>
              <a:buFont typeface="Arial"/>
              <a:buNone/>
              <a:defRPr sz="2400" b="0" i="0" u="none" strike="noStrike" cap="none">
                <a:solidFill>
                  <a:srgbClr val="888888"/>
                </a:solidFill>
                <a:latin typeface="Arial"/>
                <a:ea typeface="Arial"/>
                <a:cs typeface="Arial"/>
                <a:sym typeface="Arial"/>
              </a:defRPr>
            </a:lvl1pPr>
            <a:lvl2pPr marL="914400" marR="0" lvl="1" indent="-228600" algn="l" rtl="0">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2pPr>
            <a:lvl3pPr marL="1371600" marR="0" lvl="2" indent="-228600" algn="l" rtl="0">
              <a:spcBef>
                <a:spcPts val="360"/>
              </a:spcBef>
              <a:spcAft>
                <a:spcPts val="0"/>
              </a:spcAft>
              <a:buClr>
                <a:srgbClr val="888888"/>
              </a:buClr>
              <a:buSzPts val="1800"/>
              <a:buFont typeface="Arial"/>
              <a:buNone/>
              <a:defRPr sz="1800" b="0" i="0" u="none" strike="noStrike" cap="none">
                <a:solidFill>
                  <a:srgbClr val="888888"/>
                </a:solidFill>
                <a:latin typeface="Arial"/>
                <a:ea typeface="Arial"/>
                <a:cs typeface="Arial"/>
                <a:sym typeface="Arial"/>
              </a:defRPr>
            </a:lvl3pPr>
            <a:lvl4pPr marL="1828800" marR="0" lvl="3" indent="-228600" algn="l" rtl="0">
              <a:spcBef>
                <a:spcPts val="32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4pPr>
            <a:lvl5pPr marL="2286000" marR="0" lvl="4" indent="-228600" algn="l" rtl="0">
              <a:spcBef>
                <a:spcPts val="32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5pPr>
            <a:lvl6pPr marL="2743200" marR="0" lvl="5" indent="-228600" algn="l"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6pPr>
            <a:lvl7pPr marL="3200400" marR="0" lvl="6" indent="-228600" algn="l"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7pPr>
            <a:lvl8pPr marL="3657600" marR="0" lvl="7" indent="-228600" algn="l"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8pPr>
            <a:lvl9pPr marL="4114800" marR="0" lvl="8" indent="-228600" algn="l"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9pPr>
          </a:lstStyle>
          <a:p>
            <a:endParaRPr/>
          </a:p>
        </p:txBody>
      </p:sp>
    </p:spTree>
  </p:cSld>
  <p:clrMapOvr>
    <a:masterClrMapping/>
  </p:clrMapOvr>
  <p:transition>
    <p:fade thruBlk="1"/>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标题幻灯片" type="title">
  <p:cSld name="TITLE">
    <p:spTree>
      <p:nvGrpSpPr>
        <p:cNvPr id="1" name="Shape 71"/>
        <p:cNvGrpSpPr/>
        <p:nvPr/>
      </p:nvGrpSpPr>
      <p:grpSpPr>
        <a:xfrm>
          <a:off x="0" y="0"/>
          <a:ext cx="0" cy="0"/>
          <a:chOff x="0" y="0"/>
          <a:chExt cx="0" cy="0"/>
        </a:xfrm>
      </p:grpSpPr>
      <p:sp>
        <p:nvSpPr>
          <p:cNvPr id="72" name="Google Shape;72;p17"/>
          <p:cNvSpPr txBox="1">
            <a:spLocks noGrp="1"/>
          </p:cNvSpPr>
          <p:nvPr>
            <p:ph type="ctrTitle"/>
          </p:nvPr>
        </p:nvSpPr>
        <p:spPr>
          <a:xfrm>
            <a:off x="1143030" y="1122401"/>
            <a:ext cx="6858130" cy="2387680"/>
          </a:xfrm>
          <a:prstGeom prst="rect">
            <a:avLst/>
          </a:prstGeom>
          <a:noFill/>
          <a:ln>
            <a:noFill/>
          </a:ln>
        </p:spPr>
        <p:txBody>
          <a:bodyPr spcFirstLastPara="1" wrap="square" lIns="65950" tIns="32950" rIns="65950" bIns="32950" anchor="b" anchorCtr="0">
            <a:noAutofit/>
          </a:bodyPr>
          <a:lstStyle>
            <a:lvl1pPr marR="0" lvl="0" algn="ctr" rtl="0">
              <a:spcBef>
                <a:spcPts val="0"/>
              </a:spcBef>
              <a:spcAft>
                <a:spcPts val="0"/>
              </a:spcAft>
              <a:buSzPts val="1400"/>
              <a:buNone/>
              <a:defRPr sz="60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52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52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52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52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52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52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52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5200" b="0" i="0" u="none" strike="noStrike" cap="none">
                <a:solidFill>
                  <a:schemeClr val="dk2"/>
                </a:solidFill>
                <a:latin typeface="Arial"/>
                <a:ea typeface="Arial"/>
                <a:cs typeface="Arial"/>
                <a:sym typeface="Arial"/>
              </a:defRPr>
            </a:lvl9pPr>
          </a:lstStyle>
          <a:p>
            <a:endParaRPr/>
          </a:p>
        </p:txBody>
      </p:sp>
      <p:sp>
        <p:nvSpPr>
          <p:cNvPr id="73" name="Google Shape;73;p17"/>
          <p:cNvSpPr txBox="1">
            <a:spLocks noGrp="1"/>
          </p:cNvSpPr>
          <p:nvPr>
            <p:ph type="subTitle" idx="1"/>
          </p:nvPr>
        </p:nvSpPr>
        <p:spPr>
          <a:xfrm>
            <a:off x="1143030" y="3602197"/>
            <a:ext cx="6858130" cy="1655817"/>
          </a:xfrm>
          <a:prstGeom prst="rect">
            <a:avLst/>
          </a:prstGeom>
          <a:noFill/>
          <a:ln>
            <a:noFill/>
          </a:ln>
        </p:spPr>
        <p:txBody>
          <a:bodyPr spcFirstLastPara="1" wrap="square" lIns="65950" tIns="32950" rIns="65950" bIns="32950" anchor="t" anchorCtr="0">
            <a:noAutofit/>
          </a:bodyPr>
          <a:lstStyle>
            <a:lvl1pPr marR="0" lvl="0" algn="ctr"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R="0" lvl="1"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2pPr>
            <a:lvl3pPr marR="0" lvl="2" algn="ctr" rtl="0">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ctr" rtl="0">
              <a:spcBef>
                <a:spcPts val="32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4pPr>
            <a:lvl5pPr marR="0" lvl="4" algn="ctr" rtl="0">
              <a:spcBef>
                <a:spcPts val="32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5pPr>
            <a:lvl6pPr marR="0" lvl="5" algn="ctr" rtl="0">
              <a:lnSpc>
                <a:spcPct val="100000"/>
              </a:lnSpc>
              <a:spcBef>
                <a:spcPts val="32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R="0" lvl="6" algn="ctr" rtl="0">
              <a:lnSpc>
                <a:spcPct val="100000"/>
              </a:lnSpc>
              <a:spcBef>
                <a:spcPts val="32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R="0" lvl="7" algn="ctr" rtl="0">
              <a:lnSpc>
                <a:spcPct val="100000"/>
              </a:lnSpc>
              <a:spcBef>
                <a:spcPts val="32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R="0" lvl="8" algn="ctr" rtl="0">
              <a:lnSpc>
                <a:spcPct val="100000"/>
              </a:lnSpc>
              <a:spcBef>
                <a:spcPts val="32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endParaRPr/>
          </a:p>
        </p:txBody>
      </p:sp>
    </p:spTree>
  </p:cSld>
  <p:clrMapOvr>
    <a:masterClrMapping/>
  </p:clrMapOvr>
  <p:transition>
    <p:fade thruBlk="1"/>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标题和内容" type="obj">
  <p:cSld name="OBJECT">
    <p:spTree>
      <p:nvGrpSpPr>
        <p:cNvPr id="1" name="Shape 76"/>
        <p:cNvGrpSpPr/>
        <p:nvPr/>
      </p:nvGrpSpPr>
      <p:grpSpPr>
        <a:xfrm>
          <a:off x="0" y="0"/>
          <a:ext cx="0" cy="0"/>
          <a:chOff x="0" y="0"/>
          <a:chExt cx="0" cy="0"/>
        </a:xfrm>
      </p:grpSpPr>
      <p:sp>
        <p:nvSpPr>
          <p:cNvPr id="77" name="Google Shape;77;p19"/>
          <p:cNvSpPr txBox="1">
            <a:spLocks noGrp="1"/>
          </p:cNvSpPr>
          <p:nvPr>
            <p:ph type="title"/>
          </p:nvPr>
        </p:nvSpPr>
        <p:spPr>
          <a:xfrm>
            <a:off x="249172" y="199027"/>
            <a:ext cx="4485050" cy="827235"/>
          </a:xfrm>
          <a:prstGeom prst="rect">
            <a:avLst/>
          </a:prstGeom>
          <a:noFill/>
          <a:ln>
            <a:noFill/>
          </a:ln>
        </p:spPr>
        <p:txBody>
          <a:bodyPr spcFirstLastPara="1" wrap="square" lIns="66050" tIns="33000" rIns="66050" bIns="33000" anchor="t" anchorCtr="0">
            <a:noAutofit/>
          </a:bodyPr>
          <a:lstStyle>
            <a:lvl1pPr marR="0" lvl="0" algn="ctr" rtl="0">
              <a:spcBef>
                <a:spcPts val="0"/>
              </a:spcBef>
              <a:spcAft>
                <a:spcPts val="0"/>
              </a:spcAft>
              <a:buSzPts val="1400"/>
              <a:buNone/>
              <a:defRPr sz="52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52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52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52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52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52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52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52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5200" b="0" i="0" u="none" strike="noStrike" cap="none">
                <a:solidFill>
                  <a:schemeClr val="dk2"/>
                </a:solidFill>
                <a:latin typeface="Arial"/>
                <a:ea typeface="Arial"/>
                <a:cs typeface="Arial"/>
                <a:sym typeface="Arial"/>
              </a:defRPr>
            </a:lvl9pPr>
          </a:lstStyle>
          <a:p>
            <a:endParaRPr/>
          </a:p>
        </p:txBody>
      </p:sp>
      <p:sp>
        <p:nvSpPr>
          <p:cNvPr id="78" name="Google Shape;78;p19"/>
          <p:cNvSpPr txBox="1">
            <a:spLocks noGrp="1"/>
          </p:cNvSpPr>
          <p:nvPr>
            <p:ph type="body" idx="1"/>
          </p:nvPr>
        </p:nvSpPr>
        <p:spPr>
          <a:xfrm>
            <a:off x="249172" y="1158228"/>
            <a:ext cx="4485050" cy="3275847"/>
          </a:xfrm>
          <a:prstGeom prst="rect">
            <a:avLst/>
          </a:prstGeom>
          <a:noFill/>
          <a:ln>
            <a:noFill/>
          </a:ln>
        </p:spPr>
        <p:txBody>
          <a:bodyPr spcFirstLastPara="1" wrap="square" lIns="66050" tIns="33000" rIns="66050" bIns="33000" anchor="t" anchorCtr="0">
            <a:noAutofit/>
          </a:bodyPr>
          <a:lstStyle>
            <a:lvl1pPr marL="457200" marR="0" lvl="0" indent="-469900" algn="l" rtl="0">
              <a:spcBef>
                <a:spcPts val="760"/>
              </a:spcBef>
              <a:spcAft>
                <a:spcPts val="0"/>
              </a:spcAft>
              <a:buClr>
                <a:schemeClr val="dk1"/>
              </a:buClr>
              <a:buSzPts val="3800"/>
              <a:buFont typeface="Arial"/>
              <a:buChar char="•"/>
              <a:defRPr sz="3800" b="0" i="0" u="none" strike="noStrike" cap="none">
                <a:solidFill>
                  <a:schemeClr val="dk1"/>
                </a:solidFill>
                <a:latin typeface="Arial"/>
                <a:ea typeface="Arial"/>
                <a:cs typeface="Arial"/>
                <a:sym typeface="Arial"/>
              </a:defRPr>
            </a:lvl1pPr>
            <a:lvl2pPr marL="914400" marR="0" lvl="1" indent="-438150" algn="l" rtl="0">
              <a:spcBef>
                <a:spcPts val="660"/>
              </a:spcBef>
              <a:spcAft>
                <a:spcPts val="0"/>
              </a:spcAft>
              <a:buClr>
                <a:schemeClr val="dk1"/>
              </a:buClr>
              <a:buSzPts val="3300"/>
              <a:buFont typeface="Arial"/>
              <a:buChar char="–"/>
              <a:defRPr sz="3300" b="0" i="0" u="none" strike="noStrike" cap="none">
                <a:solidFill>
                  <a:schemeClr val="dk1"/>
                </a:solidFill>
                <a:latin typeface="Arial"/>
                <a:ea typeface="Arial"/>
                <a:cs typeface="Arial"/>
                <a:sym typeface="Arial"/>
              </a:defRPr>
            </a:lvl2pPr>
            <a:lvl3pPr marL="1371600" marR="0" lvl="2"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3pPr>
            <a:lvl4pPr marL="1828800" marR="0" lvl="3"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4pPr>
            <a:lvl5pPr marL="2286000" marR="0" lvl="4"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5pPr>
            <a:lvl6pPr marL="2743200" marR="0" lvl="5"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6pPr>
            <a:lvl7pPr marL="3200400" marR="0" lvl="6"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7pPr>
            <a:lvl8pPr marL="3657600" marR="0" lvl="7"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8pPr>
            <a:lvl9pPr marL="4114800" marR="0" lvl="8"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9pPr>
          </a:lstStyle>
          <a:p>
            <a:endParaRPr/>
          </a:p>
        </p:txBody>
      </p:sp>
    </p:spTree>
  </p:cSld>
  <p:clrMapOvr>
    <a:masterClrMapping/>
  </p:clrMapOvr>
  <p:transition>
    <p:fade thruBlk="1"/>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标题，一项大型内容和两项小型内容" type="objAndTwoObj">
  <p:cSld name="OBJECT_AND_TWO_OBJECTS">
    <p:spTree>
      <p:nvGrpSpPr>
        <p:cNvPr id="1" name="Shape 79"/>
        <p:cNvGrpSpPr/>
        <p:nvPr/>
      </p:nvGrpSpPr>
      <p:grpSpPr>
        <a:xfrm>
          <a:off x="0" y="0"/>
          <a:ext cx="0" cy="0"/>
          <a:chOff x="0" y="0"/>
          <a:chExt cx="0" cy="0"/>
        </a:xfrm>
      </p:grpSpPr>
      <p:sp>
        <p:nvSpPr>
          <p:cNvPr id="80" name="Google Shape;80;p20"/>
          <p:cNvSpPr txBox="1">
            <a:spLocks noGrp="1"/>
          </p:cNvSpPr>
          <p:nvPr>
            <p:ph type="title"/>
          </p:nvPr>
        </p:nvSpPr>
        <p:spPr>
          <a:xfrm>
            <a:off x="0" y="0"/>
            <a:ext cx="3000000" cy="3000000"/>
          </a:xfrm>
          <a:prstGeom prst="rect">
            <a:avLst/>
          </a:prstGeom>
          <a:noFill/>
          <a:ln>
            <a:noFill/>
          </a:ln>
        </p:spPr>
        <p:txBody>
          <a:bodyPr spcFirstLastPara="1" wrap="square" lIns="66050" tIns="33000" rIns="66050" bIns="33000" anchor="t" anchorCtr="0">
            <a:noAutofit/>
          </a:bodyPr>
          <a:lstStyle>
            <a:lvl1pPr marR="0" lvl="0" algn="ctr" rtl="0">
              <a:spcBef>
                <a:spcPts val="0"/>
              </a:spcBef>
              <a:spcAft>
                <a:spcPts val="0"/>
              </a:spcAft>
              <a:buSzPts val="1400"/>
              <a:buNone/>
              <a:defRPr sz="52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52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52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52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52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52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52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52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5200" b="0" i="0" u="none" strike="noStrike" cap="none">
                <a:solidFill>
                  <a:schemeClr val="dk2"/>
                </a:solidFill>
                <a:latin typeface="Arial"/>
                <a:ea typeface="Arial"/>
                <a:cs typeface="Arial"/>
                <a:sym typeface="Arial"/>
              </a:defRPr>
            </a:lvl9pPr>
          </a:lstStyle>
          <a:p>
            <a:endParaRPr/>
          </a:p>
        </p:txBody>
      </p:sp>
      <p:sp>
        <p:nvSpPr>
          <p:cNvPr id="81" name="Google Shape;81;p20"/>
          <p:cNvSpPr txBox="1">
            <a:spLocks noGrp="1"/>
          </p:cNvSpPr>
          <p:nvPr>
            <p:ph type="body" idx="1"/>
          </p:nvPr>
        </p:nvSpPr>
        <p:spPr>
          <a:xfrm>
            <a:off x="628663" y="1825687"/>
            <a:ext cx="3886274" cy="4351484"/>
          </a:xfrm>
          <a:prstGeom prst="rect">
            <a:avLst/>
          </a:prstGeom>
          <a:noFill/>
          <a:ln>
            <a:noFill/>
          </a:ln>
        </p:spPr>
        <p:txBody>
          <a:bodyPr spcFirstLastPara="1" wrap="square" lIns="66050" tIns="33000" rIns="66050" bIns="33000" anchor="t" anchorCtr="0">
            <a:noAutofit/>
          </a:bodyPr>
          <a:lstStyle>
            <a:lvl1pPr marL="457200" marR="0" lvl="0" indent="-469900" algn="l" rtl="0">
              <a:spcBef>
                <a:spcPts val="760"/>
              </a:spcBef>
              <a:spcAft>
                <a:spcPts val="0"/>
              </a:spcAft>
              <a:buClr>
                <a:schemeClr val="dk1"/>
              </a:buClr>
              <a:buSzPts val="3800"/>
              <a:buFont typeface="Arial"/>
              <a:buChar char="•"/>
              <a:defRPr sz="3800" b="0" i="0" u="none" strike="noStrike" cap="none">
                <a:solidFill>
                  <a:schemeClr val="dk1"/>
                </a:solidFill>
                <a:latin typeface="Arial"/>
                <a:ea typeface="Arial"/>
                <a:cs typeface="Arial"/>
                <a:sym typeface="Arial"/>
              </a:defRPr>
            </a:lvl1pPr>
            <a:lvl2pPr marL="914400" marR="0" lvl="1" indent="-438150" algn="l" rtl="0">
              <a:spcBef>
                <a:spcPts val="660"/>
              </a:spcBef>
              <a:spcAft>
                <a:spcPts val="0"/>
              </a:spcAft>
              <a:buClr>
                <a:schemeClr val="dk1"/>
              </a:buClr>
              <a:buSzPts val="3300"/>
              <a:buFont typeface="Arial"/>
              <a:buChar char="–"/>
              <a:defRPr sz="3300" b="0" i="0" u="none" strike="noStrike" cap="none">
                <a:solidFill>
                  <a:schemeClr val="dk1"/>
                </a:solidFill>
                <a:latin typeface="Arial"/>
                <a:ea typeface="Arial"/>
                <a:cs typeface="Arial"/>
                <a:sym typeface="Arial"/>
              </a:defRPr>
            </a:lvl2pPr>
            <a:lvl3pPr marL="1371600" marR="0" lvl="2"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3pPr>
            <a:lvl4pPr marL="1828800" marR="0" lvl="3"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4pPr>
            <a:lvl5pPr marL="2286000" marR="0" lvl="4"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5pPr>
            <a:lvl6pPr marL="2743200" marR="0" lvl="5"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6pPr>
            <a:lvl7pPr marL="3200400" marR="0" lvl="6"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7pPr>
            <a:lvl8pPr marL="3657600" marR="0" lvl="7"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8pPr>
            <a:lvl9pPr marL="4114800" marR="0" lvl="8"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9pPr>
          </a:lstStyle>
          <a:p>
            <a:endParaRPr/>
          </a:p>
        </p:txBody>
      </p:sp>
      <p:sp>
        <p:nvSpPr>
          <p:cNvPr id="82" name="Google Shape;82;p20"/>
          <p:cNvSpPr txBox="1">
            <a:spLocks noGrp="1"/>
          </p:cNvSpPr>
          <p:nvPr>
            <p:ph type="body" idx="2"/>
          </p:nvPr>
        </p:nvSpPr>
        <p:spPr>
          <a:xfrm>
            <a:off x="4629238" y="1825787"/>
            <a:ext cx="3886274" cy="2098745"/>
          </a:xfrm>
          <a:prstGeom prst="rect">
            <a:avLst/>
          </a:prstGeom>
          <a:noFill/>
          <a:ln>
            <a:noFill/>
          </a:ln>
        </p:spPr>
        <p:txBody>
          <a:bodyPr spcFirstLastPara="1" wrap="square" lIns="66050" tIns="33000" rIns="66050" bIns="33000" anchor="t" anchorCtr="0">
            <a:noAutofit/>
          </a:bodyPr>
          <a:lstStyle>
            <a:lvl1pPr marL="457200" marR="0" lvl="0" indent="-469900" algn="l" rtl="0">
              <a:spcBef>
                <a:spcPts val="760"/>
              </a:spcBef>
              <a:spcAft>
                <a:spcPts val="0"/>
              </a:spcAft>
              <a:buClr>
                <a:schemeClr val="dk1"/>
              </a:buClr>
              <a:buSzPts val="3800"/>
              <a:buFont typeface="Arial"/>
              <a:buChar char="•"/>
              <a:defRPr sz="3800" b="0" i="0" u="none" strike="noStrike" cap="none">
                <a:solidFill>
                  <a:schemeClr val="dk1"/>
                </a:solidFill>
                <a:latin typeface="Arial"/>
                <a:ea typeface="Arial"/>
                <a:cs typeface="Arial"/>
                <a:sym typeface="Arial"/>
              </a:defRPr>
            </a:lvl1pPr>
            <a:lvl2pPr marL="914400" marR="0" lvl="1" indent="-438150" algn="l" rtl="0">
              <a:spcBef>
                <a:spcPts val="660"/>
              </a:spcBef>
              <a:spcAft>
                <a:spcPts val="0"/>
              </a:spcAft>
              <a:buClr>
                <a:schemeClr val="dk1"/>
              </a:buClr>
              <a:buSzPts val="3300"/>
              <a:buFont typeface="Arial"/>
              <a:buChar char="–"/>
              <a:defRPr sz="3300" b="0" i="0" u="none" strike="noStrike" cap="none">
                <a:solidFill>
                  <a:schemeClr val="dk1"/>
                </a:solidFill>
                <a:latin typeface="Arial"/>
                <a:ea typeface="Arial"/>
                <a:cs typeface="Arial"/>
                <a:sym typeface="Arial"/>
              </a:defRPr>
            </a:lvl2pPr>
            <a:lvl3pPr marL="1371600" marR="0" lvl="2"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3pPr>
            <a:lvl4pPr marL="1828800" marR="0" lvl="3"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4pPr>
            <a:lvl5pPr marL="2286000" marR="0" lvl="4"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5pPr>
            <a:lvl6pPr marL="2743200" marR="0" lvl="5"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6pPr>
            <a:lvl7pPr marL="3200400" marR="0" lvl="6"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7pPr>
            <a:lvl8pPr marL="3657600" marR="0" lvl="7"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8pPr>
            <a:lvl9pPr marL="4114800" marR="0" lvl="8"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9pPr>
          </a:lstStyle>
          <a:p>
            <a:endParaRPr/>
          </a:p>
        </p:txBody>
      </p:sp>
      <p:sp>
        <p:nvSpPr>
          <p:cNvPr id="83" name="Google Shape;83;p20"/>
          <p:cNvSpPr txBox="1">
            <a:spLocks noGrp="1"/>
          </p:cNvSpPr>
          <p:nvPr>
            <p:ph type="body" idx="3"/>
          </p:nvPr>
        </p:nvSpPr>
        <p:spPr>
          <a:xfrm>
            <a:off x="4629238" y="4076937"/>
            <a:ext cx="3886274" cy="2100333"/>
          </a:xfrm>
          <a:prstGeom prst="rect">
            <a:avLst/>
          </a:prstGeom>
          <a:noFill/>
          <a:ln>
            <a:noFill/>
          </a:ln>
        </p:spPr>
        <p:txBody>
          <a:bodyPr spcFirstLastPara="1" wrap="square" lIns="66050" tIns="33000" rIns="66050" bIns="33000" anchor="t" anchorCtr="0">
            <a:noAutofit/>
          </a:bodyPr>
          <a:lstStyle>
            <a:lvl1pPr marL="457200" marR="0" lvl="0" indent="-469900" algn="l" rtl="0">
              <a:spcBef>
                <a:spcPts val="760"/>
              </a:spcBef>
              <a:spcAft>
                <a:spcPts val="0"/>
              </a:spcAft>
              <a:buClr>
                <a:schemeClr val="dk1"/>
              </a:buClr>
              <a:buSzPts val="3800"/>
              <a:buFont typeface="Arial"/>
              <a:buChar char="•"/>
              <a:defRPr sz="3800" b="0" i="0" u="none" strike="noStrike" cap="none">
                <a:solidFill>
                  <a:schemeClr val="dk1"/>
                </a:solidFill>
                <a:latin typeface="Arial"/>
                <a:ea typeface="Arial"/>
                <a:cs typeface="Arial"/>
                <a:sym typeface="Arial"/>
              </a:defRPr>
            </a:lvl1pPr>
            <a:lvl2pPr marL="914400" marR="0" lvl="1" indent="-438150" algn="l" rtl="0">
              <a:spcBef>
                <a:spcPts val="660"/>
              </a:spcBef>
              <a:spcAft>
                <a:spcPts val="0"/>
              </a:spcAft>
              <a:buClr>
                <a:schemeClr val="dk1"/>
              </a:buClr>
              <a:buSzPts val="3300"/>
              <a:buFont typeface="Arial"/>
              <a:buChar char="–"/>
              <a:defRPr sz="3300" b="0" i="0" u="none" strike="noStrike" cap="none">
                <a:solidFill>
                  <a:schemeClr val="dk1"/>
                </a:solidFill>
                <a:latin typeface="Arial"/>
                <a:ea typeface="Arial"/>
                <a:cs typeface="Arial"/>
                <a:sym typeface="Arial"/>
              </a:defRPr>
            </a:lvl2pPr>
            <a:lvl3pPr marL="1371600" marR="0" lvl="2"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3pPr>
            <a:lvl4pPr marL="1828800" marR="0" lvl="3"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4pPr>
            <a:lvl5pPr marL="2286000" marR="0" lvl="4"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5pPr>
            <a:lvl6pPr marL="2743200" marR="0" lvl="5"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6pPr>
            <a:lvl7pPr marL="3200400" marR="0" lvl="6"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7pPr>
            <a:lvl8pPr marL="3657600" marR="0" lvl="7"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8pPr>
            <a:lvl9pPr marL="4114800" marR="0" lvl="8"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9pPr>
          </a:lstStyle>
          <a:p>
            <a:endParaRPr/>
          </a:p>
        </p:txBody>
      </p:sp>
    </p:spTree>
  </p:cSld>
  <p:clrMapOvr>
    <a:masterClrMapping/>
  </p:clrMapOvr>
  <p:transition>
    <p:fade thruBlk="1"/>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竖版" type="vertTitleAndTx">
  <p:cSld name="VERTICAL_TITLE_AND_VERTICAL_TEXT">
    <p:spTree>
      <p:nvGrpSpPr>
        <p:cNvPr id="1" name="Shape 84"/>
        <p:cNvGrpSpPr/>
        <p:nvPr/>
      </p:nvGrpSpPr>
      <p:grpSpPr>
        <a:xfrm>
          <a:off x="0" y="0"/>
          <a:ext cx="0" cy="0"/>
          <a:chOff x="0" y="0"/>
          <a:chExt cx="0" cy="0"/>
        </a:xfrm>
      </p:grpSpPr>
      <p:sp>
        <p:nvSpPr>
          <p:cNvPr id="85" name="Google Shape;85;p21"/>
          <p:cNvSpPr txBox="1">
            <a:spLocks noGrp="1"/>
          </p:cNvSpPr>
          <p:nvPr>
            <p:ph type="title"/>
          </p:nvPr>
        </p:nvSpPr>
        <p:spPr>
          <a:xfrm rot="5400000">
            <a:off x="4623657" y="2285298"/>
            <a:ext cx="5812032" cy="1971713"/>
          </a:xfrm>
          <a:prstGeom prst="rect">
            <a:avLst/>
          </a:prstGeom>
          <a:noFill/>
          <a:ln>
            <a:noFill/>
          </a:ln>
        </p:spPr>
        <p:txBody>
          <a:bodyPr spcFirstLastPara="1" wrap="square" lIns="66050" tIns="33000" rIns="66050" bIns="33000" anchor="t" anchorCtr="0">
            <a:noAutofit/>
          </a:bodyPr>
          <a:lstStyle>
            <a:lvl1pPr marR="0" lvl="0" algn="ctr" rtl="0">
              <a:spcBef>
                <a:spcPts val="0"/>
              </a:spcBef>
              <a:spcAft>
                <a:spcPts val="0"/>
              </a:spcAft>
              <a:buSzPts val="1400"/>
              <a:buNone/>
              <a:defRPr sz="52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52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52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52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52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52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52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52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5200" b="0" i="0" u="none" strike="noStrike" cap="none">
                <a:solidFill>
                  <a:schemeClr val="dk2"/>
                </a:solidFill>
                <a:latin typeface="Arial"/>
                <a:ea typeface="Arial"/>
                <a:cs typeface="Arial"/>
                <a:sym typeface="Arial"/>
              </a:defRPr>
            </a:lvl9pPr>
          </a:lstStyle>
          <a:p>
            <a:endParaRPr/>
          </a:p>
        </p:txBody>
      </p:sp>
      <p:sp>
        <p:nvSpPr>
          <p:cNvPr id="86" name="Google Shape;86;p21"/>
          <p:cNvSpPr txBox="1">
            <a:spLocks noGrp="1"/>
          </p:cNvSpPr>
          <p:nvPr>
            <p:ph type="body" idx="1"/>
          </p:nvPr>
        </p:nvSpPr>
        <p:spPr>
          <a:xfrm rot="5400000">
            <a:off x="623081" y="370737"/>
            <a:ext cx="5812032" cy="5800835"/>
          </a:xfrm>
          <a:prstGeom prst="rect">
            <a:avLst/>
          </a:prstGeom>
          <a:noFill/>
          <a:ln>
            <a:noFill/>
          </a:ln>
        </p:spPr>
        <p:txBody>
          <a:bodyPr spcFirstLastPara="1" wrap="square" lIns="66050" tIns="33000" rIns="66050" bIns="33000" anchor="t" anchorCtr="0">
            <a:noAutofit/>
          </a:bodyPr>
          <a:lstStyle>
            <a:lvl1pPr marL="457200" marR="0" lvl="0" indent="-469900" algn="l" rtl="0">
              <a:spcBef>
                <a:spcPts val="760"/>
              </a:spcBef>
              <a:spcAft>
                <a:spcPts val="0"/>
              </a:spcAft>
              <a:buClr>
                <a:schemeClr val="dk1"/>
              </a:buClr>
              <a:buSzPts val="3800"/>
              <a:buFont typeface="Arial"/>
              <a:buChar char="•"/>
              <a:defRPr sz="3800" b="0" i="0" u="none" strike="noStrike" cap="none">
                <a:solidFill>
                  <a:schemeClr val="dk1"/>
                </a:solidFill>
                <a:latin typeface="Arial"/>
                <a:ea typeface="Arial"/>
                <a:cs typeface="Arial"/>
                <a:sym typeface="Arial"/>
              </a:defRPr>
            </a:lvl1pPr>
            <a:lvl2pPr marL="914400" marR="0" lvl="1" indent="-438150" algn="l" rtl="0">
              <a:spcBef>
                <a:spcPts val="660"/>
              </a:spcBef>
              <a:spcAft>
                <a:spcPts val="0"/>
              </a:spcAft>
              <a:buClr>
                <a:schemeClr val="dk1"/>
              </a:buClr>
              <a:buSzPts val="3300"/>
              <a:buFont typeface="Arial"/>
              <a:buChar char="–"/>
              <a:defRPr sz="3300" b="0" i="0" u="none" strike="noStrike" cap="none">
                <a:solidFill>
                  <a:schemeClr val="dk1"/>
                </a:solidFill>
                <a:latin typeface="Arial"/>
                <a:ea typeface="Arial"/>
                <a:cs typeface="Arial"/>
                <a:sym typeface="Arial"/>
              </a:defRPr>
            </a:lvl2pPr>
            <a:lvl3pPr marL="1371600" marR="0" lvl="2"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3pPr>
            <a:lvl4pPr marL="1828800" marR="0" lvl="3"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4pPr>
            <a:lvl5pPr marL="2286000" marR="0" lvl="4"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5pPr>
            <a:lvl6pPr marL="2743200" marR="0" lvl="5"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6pPr>
            <a:lvl7pPr marL="3200400" marR="0" lvl="6"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7pPr>
            <a:lvl8pPr marL="3657600" marR="0" lvl="7"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8pPr>
            <a:lvl9pPr marL="4114800" marR="0" lvl="8"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9pPr>
          </a:lstStyle>
          <a:p>
            <a:endParaRPr/>
          </a:p>
        </p:txBody>
      </p:sp>
    </p:spTree>
  </p:cSld>
  <p:clrMapOvr>
    <a:masterClrMapping/>
  </p:clrMapOvr>
  <p:transition>
    <p:fade thruBlk="1"/>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标题和竖排文字" type="vertTx">
  <p:cSld name="VERTICAL_TEXT">
    <p:spTree>
      <p:nvGrpSpPr>
        <p:cNvPr id="1" name="Shape 87"/>
        <p:cNvGrpSpPr/>
        <p:nvPr/>
      </p:nvGrpSpPr>
      <p:grpSpPr>
        <a:xfrm>
          <a:off x="0" y="0"/>
          <a:ext cx="0" cy="0"/>
          <a:chOff x="0" y="0"/>
          <a:chExt cx="0" cy="0"/>
        </a:xfrm>
      </p:grpSpPr>
      <p:sp>
        <p:nvSpPr>
          <p:cNvPr id="88" name="Google Shape;88;p22"/>
          <p:cNvSpPr txBox="1">
            <a:spLocks noGrp="1"/>
          </p:cNvSpPr>
          <p:nvPr>
            <p:ph type="title"/>
          </p:nvPr>
        </p:nvSpPr>
        <p:spPr>
          <a:xfrm>
            <a:off x="249172" y="199027"/>
            <a:ext cx="4485050" cy="827235"/>
          </a:xfrm>
          <a:prstGeom prst="rect">
            <a:avLst/>
          </a:prstGeom>
          <a:noFill/>
          <a:ln>
            <a:noFill/>
          </a:ln>
        </p:spPr>
        <p:txBody>
          <a:bodyPr spcFirstLastPara="1" wrap="square" lIns="66050" tIns="33000" rIns="66050" bIns="33000" anchor="t" anchorCtr="0">
            <a:noAutofit/>
          </a:bodyPr>
          <a:lstStyle>
            <a:lvl1pPr marR="0" lvl="0" algn="ctr" rtl="0">
              <a:spcBef>
                <a:spcPts val="0"/>
              </a:spcBef>
              <a:spcAft>
                <a:spcPts val="0"/>
              </a:spcAft>
              <a:buSzPts val="1400"/>
              <a:buNone/>
              <a:defRPr sz="52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52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52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52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52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52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52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52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5200" b="0" i="0" u="none" strike="noStrike" cap="none">
                <a:solidFill>
                  <a:schemeClr val="dk2"/>
                </a:solidFill>
                <a:latin typeface="Arial"/>
                <a:ea typeface="Arial"/>
                <a:cs typeface="Arial"/>
                <a:sym typeface="Arial"/>
              </a:defRPr>
            </a:lvl9pPr>
          </a:lstStyle>
          <a:p>
            <a:endParaRPr/>
          </a:p>
        </p:txBody>
      </p:sp>
      <p:sp>
        <p:nvSpPr>
          <p:cNvPr id="89" name="Google Shape;89;p22"/>
          <p:cNvSpPr txBox="1">
            <a:spLocks noGrp="1"/>
          </p:cNvSpPr>
          <p:nvPr>
            <p:ph type="body" idx="1"/>
          </p:nvPr>
        </p:nvSpPr>
        <p:spPr>
          <a:xfrm rot="5400000">
            <a:off x="853773" y="553626"/>
            <a:ext cx="3275847" cy="4485050"/>
          </a:xfrm>
          <a:prstGeom prst="rect">
            <a:avLst/>
          </a:prstGeom>
          <a:noFill/>
          <a:ln>
            <a:noFill/>
          </a:ln>
        </p:spPr>
        <p:txBody>
          <a:bodyPr spcFirstLastPara="1" wrap="square" lIns="66050" tIns="33000" rIns="66050" bIns="33000" anchor="t" anchorCtr="0">
            <a:noAutofit/>
          </a:bodyPr>
          <a:lstStyle>
            <a:lvl1pPr marL="457200" marR="0" lvl="0" indent="-469900" algn="l" rtl="0">
              <a:spcBef>
                <a:spcPts val="760"/>
              </a:spcBef>
              <a:spcAft>
                <a:spcPts val="0"/>
              </a:spcAft>
              <a:buClr>
                <a:schemeClr val="dk1"/>
              </a:buClr>
              <a:buSzPts val="3800"/>
              <a:buFont typeface="Arial"/>
              <a:buChar char="•"/>
              <a:defRPr sz="3800" b="0" i="0" u="none" strike="noStrike" cap="none">
                <a:solidFill>
                  <a:schemeClr val="dk1"/>
                </a:solidFill>
                <a:latin typeface="Arial"/>
                <a:ea typeface="Arial"/>
                <a:cs typeface="Arial"/>
                <a:sym typeface="Arial"/>
              </a:defRPr>
            </a:lvl1pPr>
            <a:lvl2pPr marL="914400" marR="0" lvl="1" indent="-438150" algn="l" rtl="0">
              <a:spcBef>
                <a:spcPts val="660"/>
              </a:spcBef>
              <a:spcAft>
                <a:spcPts val="0"/>
              </a:spcAft>
              <a:buClr>
                <a:schemeClr val="dk1"/>
              </a:buClr>
              <a:buSzPts val="3300"/>
              <a:buFont typeface="Arial"/>
              <a:buChar char="–"/>
              <a:defRPr sz="3300" b="0" i="0" u="none" strike="noStrike" cap="none">
                <a:solidFill>
                  <a:schemeClr val="dk1"/>
                </a:solidFill>
                <a:latin typeface="Arial"/>
                <a:ea typeface="Arial"/>
                <a:cs typeface="Arial"/>
                <a:sym typeface="Arial"/>
              </a:defRPr>
            </a:lvl2pPr>
            <a:lvl3pPr marL="1371600" marR="0" lvl="2"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3pPr>
            <a:lvl4pPr marL="1828800" marR="0" lvl="3"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4pPr>
            <a:lvl5pPr marL="2286000" marR="0" lvl="4"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5pPr>
            <a:lvl6pPr marL="2743200" marR="0" lvl="5"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6pPr>
            <a:lvl7pPr marL="3200400" marR="0" lvl="6"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7pPr>
            <a:lvl8pPr marL="3657600" marR="0" lvl="7"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8pPr>
            <a:lvl9pPr marL="4114800" marR="0" lvl="8"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9pPr>
          </a:lstStyle>
          <a:p>
            <a:endParaRPr/>
          </a:p>
        </p:txBody>
      </p:sp>
    </p:spTree>
  </p:cSld>
  <p:clrMapOvr>
    <a:masterClrMapping/>
  </p:clrMapOvr>
  <p:transition>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82F26C9-C016-42E2-8952-3B48A4D3A525}" type="slidenum">
              <a:rPr lang="en-US"/>
              <a:pPr>
                <a:defRPr/>
              </a:pPr>
              <a:t>‹#›</a:t>
            </a:fld>
            <a:endParaRPr lang="en-US"/>
          </a:p>
        </p:txBody>
      </p:sp>
    </p:spTree>
    <p:extLst>
      <p:ext uri="{BB962C8B-B14F-4D97-AF65-F5344CB8AC3E}">
        <p14:creationId xmlns:p14="http://schemas.microsoft.com/office/powerpoint/2010/main" val="2522691836"/>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图片与标题" type="picTx">
  <p:cSld name="PICTURE_WITH_CAPTION_TEXT">
    <p:spTree>
      <p:nvGrpSpPr>
        <p:cNvPr id="1" name="Shape 90"/>
        <p:cNvGrpSpPr/>
        <p:nvPr/>
      </p:nvGrpSpPr>
      <p:grpSpPr>
        <a:xfrm>
          <a:off x="0" y="0"/>
          <a:ext cx="0" cy="0"/>
          <a:chOff x="0" y="0"/>
          <a:chExt cx="0" cy="0"/>
        </a:xfrm>
      </p:grpSpPr>
      <p:sp>
        <p:nvSpPr>
          <p:cNvPr id="91" name="Google Shape;91;p23"/>
          <p:cNvSpPr txBox="1">
            <a:spLocks noGrp="1"/>
          </p:cNvSpPr>
          <p:nvPr>
            <p:ph type="title"/>
          </p:nvPr>
        </p:nvSpPr>
        <p:spPr>
          <a:xfrm>
            <a:off x="629913" y="457240"/>
            <a:ext cx="3124071" cy="1600253"/>
          </a:xfrm>
          <a:prstGeom prst="rect">
            <a:avLst/>
          </a:prstGeom>
          <a:noFill/>
          <a:ln>
            <a:noFill/>
          </a:ln>
        </p:spPr>
        <p:txBody>
          <a:bodyPr spcFirstLastPara="1" wrap="square" lIns="66050" tIns="33000" rIns="66050" bIns="33000" anchor="b" anchorCtr="0">
            <a:noAutofit/>
          </a:bodyPr>
          <a:lstStyle>
            <a:lvl1pPr marR="0" lvl="0" algn="ctr" rtl="0">
              <a:spcBef>
                <a:spcPts val="0"/>
              </a:spcBef>
              <a:spcAft>
                <a:spcPts val="0"/>
              </a:spcAft>
              <a:buSzPts val="1400"/>
              <a:buNone/>
              <a:defRPr sz="32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52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52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52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52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52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52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52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5200" b="0" i="0" u="none" strike="noStrike" cap="none">
                <a:solidFill>
                  <a:schemeClr val="dk2"/>
                </a:solidFill>
                <a:latin typeface="Arial"/>
                <a:ea typeface="Arial"/>
                <a:cs typeface="Arial"/>
                <a:sym typeface="Arial"/>
              </a:defRPr>
            </a:lvl9pPr>
          </a:lstStyle>
          <a:p>
            <a:endParaRPr/>
          </a:p>
        </p:txBody>
      </p:sp>
      <p:sp>
        <p:nvSpPr>
          <p:cNvPr id="92" name="Google Shape;92;p23"/>
          <p:cNvSpPr>
            <a:spLocks noGrp="1"/>
          </p:cNvSpPr>
          <p:nvPr>
            <p:ph type="pic" idx="2"/>
          </p:nvPr>
        </p:nvSpPr>
        <p:spPr>
          <a:xfrm>
            <a:off x="3887487" y="457240"/>
            <a:ext cx="4629238" cy="5404031"/>
          </a:xfrm>
          <a:prstGeom prst="rect">
            <a:avLst/>
          </a:prstGeom>
          <a:noFill/>
          <a:ln>
            <a:noFill/>
          </a:ln>
        </p:spPr>
      </p:sp>
      <p:sp>
        <p:nvSpPr>
          <p:cNvPr id="93" name="Google Shape;93;p23"/>
          <p:cNvSpPr txBox="1">
            <a:spLocks noGrp="1"/>
          </p:cNvSpPr>
          <p:nvPr>
            <p:ph type="body" idx="1"/>
          </p:nvPr>
        </p:nvSpPr>
        <p:spPr>
          <a:xfrm>
            <a:off x="629913" y="2057470"/>
            <a:ext cx="3124071" cy="3811716"/>
          </a:xfrm>
          <a:prstGeom prst="rect">
            <a:avLst/>
          </a:prstGeom>
          <a:noFill/>
          <a:ln>
            <a:noFill/>
          </a:ln>
        </p:spPr>
        <p:txBody>
          <a:bodyPr spcFirstLastPara="1" wrap="square" lIns="66050" tIns="33000" rIns="66050" bIns="33000" anchor="t" anchorCtr="0">
            <a:noAutofit/>
          </a:bodyPr>
          <a:lstStyle>
            <a:lvl1pPr marL="457200" marR="0" lvl="0" indent="-22860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228600" algn="l" rtl="0">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L="1371600" marR="0" lvl="2" indent="-228600" algn="l" rtl="0">
              <a:spcBef>
                <a:spcPts val="32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3pPr>
            <a:lvl4pPr marL="1828800" marR="0" lvl="3"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2286000" marR="0" lvl="4"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2743200" marR="0" lvl="5" indent="-228600" algn="l" rtl="0">
              <a:lnSpc>
                <a:spcPct val="100000"/>
              </a:lnSpc>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3200400" marR="0" lvl="6" indent="-228600" algn="l" rtl="0">
              <a:lnSpc>
                <a:spcPct val="100000"/>
              </a:lnSpc>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3657600" marR="0" lvl="7" indent="-228600" algn="l" rtl="0">
              <a:lnSpc>
                <a:spcPct val="100000"/>
              </a:lnSpc>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4114800" marR="0" lvl="8" indent="-228600" algn="l" rtl="0">
              <a:lnSpc>
                <a:spcPct val="100000"/>
              </a:lnSpc>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endParaRPr/>
          </a:p>
        </p:txBody>
      </p:sp>
    </p:spTree>
  </p:cSld>
  <p:clrMapOvr>
    <a:masterClrMapping/>
  </p:clrMapOvr>
  <p:transition>
    <p:fade thruBlk="1"/>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内容与标题" type="objTx">
  <p:cSld name="OBJECT_WITH_CAPTION_TEXT">
    <p:spTree>
      <p:nvGrpSpPr>
        <p:cNvPr id="1" name="Shape 94"/>
        <p:cNvGrpSpPr/>
        <p:nvPr/>
      </p:nvGrpSpPr>
      <p:grpSpPr>
        <a:xfrm>
          <a:off x="0" y="0"/>
          <a:ext cx="0" cy="0"/>
          <a:chOff x="0" y="0"/>
          <a:chExt cx="0" cy="0"/>
        </a:xfrm>
      </p:grpSpPr>
      <p:sp>
        <p:nvSpPr>
          <p:cNvPr id="95" name="Google Shape;95;p24"/>
          <p:cNvSpPr txBox="1">
            <a:spLocks noGrp="1"/>
          </p:cNvSpPr>
          <p:nvPr>
            <p:ph type="title"/>
          </p:nvPr>
        </p:nvSpPr>
        <p:spPr>
          <a:xfrm>
            <a:off x="629871" y="457240"/>
            <a:ext cx="2949233" cy="1600253"/>
          </a:xfrm>
          <a:prstGeom prst="rect">
            <a:avLst/>
          </a:prstGeom>
          <a:noFill/>
          <a:ln>
            <a:noFill/>
          </a:ln>
        </p:spPr>
        <p:txBody>
          <a:bodyPr spcFirstLastPara="1" wrap="square" lIns="66050" tIns="33000" rIns="66050" bIns="33000" anchor="b" anchorCtr="0">
            <a:noAutofit/>
          </a:bodyPr>
          <a:lstStyle>
            <a:lvl1pPr marR="0" lvl="0" algn="ctr" rtl="0">
              <a:spcBef>
                <a:spcPts val="0"/>
              </a:spcBef>
              <a:spcAft>
                <a:spcPts val="0"/>
              </a:spcAft>
              <a:buSzPts val="1400"/>
              <a:buNone/>
              <a:defRPr sz="32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52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52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52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52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52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52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52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5200" b="0" i="0" u="none" strike="noStrike" cap="none">
                <a:solidFill>
                  <a:schemeClr val="dk2"/>
                </a:solidFill>
                <a:latin typeface="Arial"/>
                <a:ea typeface="Arial"/>
                <a:cs typeface="Arial"/>
                <a:sym typeface="Arial"/>
              </a:defRPr>
            </a:lvl9pPr>
          </a:lstStyle>
          <a:p>
            <a:endParaRPr/>
          </a:p>
        </p:txBody>
      </p:sp>
      <p:sp>
        <p:nvSpPr>
          <p:cNvPr id="96" name="Google Shape;96;p24"/>
          <p:cNvSpPr txBox="1">
            <a:spLocks noGrp="1"/>
          </p:cNvSpPr>
          <p:nvPr>
            <p:ph type="body" idx="1"/>
          </p:nvPr>
        </p:nvSpPr>
        <p:spPr>
          <a:xfrm>
            <a:off x="3887487" y="987459"/>
            <a:ext cx="4629238" cy="4873788"/>
          </a:xfrm>
          <a:prstGeom prst="rect">
            <a:avLst/>
          </a:prstGeom>
          <a:noFill/>
          <a:ln>
            <a:noFill/>
          </a:ln>
        </p:spPr>
        <p:txBody>
          <a:bodyPr spcFirstLastPara="1" wrap="square" lIns="66050" tIns="33000" rIns="66050" bIns="330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97" name="Google Shape;97;p24"/>
          <p:cNvSpPr txBox="1">
            <a:spLocks noGrp="1"/>
          </p:cNvSpPr>
          <p:nvPr>
            <p:ph type="body" idx="2"/>
          </p:nvPr>
        </p:nvSpPr>
        <p:spPr>
          <a:xfrm>
            <a:off x="629871" y="2057470"/>
            <a:ext cx="2949233" cy="3811716"/>
          </a:xfrm>
          <a:prstGeom prst="rect">
            <a:avLst/>
          </a:prstGeom>
          <a:noFill/>
          <a:ln>
            <a:noFill/>
          </a:ln>
        </p:spPr>
        <p:txBody>
          <a:bodyPr spcFirstLastPara="1" wrap="square" lIns="66050" tIns="33000" rIns="66050" bIns="33000" anchor="t" anchorCtr="0">
            <a:noAutofit/>
          </a:bodyPr>
          <a:lstStyle>
            <a:lvl1pPr marL="457200" marR="0" lvl="0" indent="-228600" algn="l" rtl="0">
              <a:spcBef>
                <a:spcPts val="32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1pPr>
            <a:lvl2pPr marL="914400" marR="0" lvl="1"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1371600" marR="0" lvl="2" indent="-228600" algn="l" rtl="0">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800" marR="0" lvl="3" indent="-228600" algn="l" rtl="0">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4pPr>
            <a:lvl5pPr marL="2286000" marR="0" lvl="4" indent="-228600" algn="l" rtl="0">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5pPr>
            <a:lvl6pPr marL="2743200" marR="0" lvl="5" indent="-228600" algn="l" rtl="0">
              <a:lnSpc>
                <a:spcPct val="100000"/>
              </a:lnSpc>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6pPr>
            <a:lvl7pPr marL="3200400" marR="0" lvl="6" indent="-228600" algn="l" rtl="0">
              <a:lnSpc>
                <a:spcPct val="100000"/>
              </a:lnSpc>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7pPr>
            <a:lvl8pPr marL="3657600" marR="0" lvl="7" indent="-228600" algn="l" rtl="0">
              <a:lnSpc>
                <a:spcPct val="100000"/>
              </a:lnSpc>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8pPr>
            <a:lvl9pPr marL="4114800" marR="0" lvl="8" indent="-228600" algn="l" rtl="0">
              <a:lnSpc>
                <a:spcPct val="100000"/>
              </a:lnSpc>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9pPr>
          </a:lstStyle>
          <a:p>
            <a:endParaRPr/>
          </a:p>
        </p:txBody>
      </p:sp>
    </p:spTree>
  </p:cSld>
  <p:clrMapOvr>
    <a:masterClrMapping/>
  </p:clrMapOvr>
  <p:transition>
    <p:fade thruBlk="1"/>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空白" type="blank">
  <p:cSld name="BLANK">
    <p:spTree>
      <p:nvGrpSpPr>
        <p:cNvPr id="1" name="Shape 98"/>
        <p:cNvGrpSpPr/>
        <p:nvPr/>
      </p:nvGrpSpPr>
      <p:grpSpPr>
        <a:xfrm>
          <a:off x="0" y="0"/>
          <a:ext cx="0" cy="0"/>
          <a:chOff x="0" y="0"/>
          <a:chExt cx="0" cy="0"/>
        </a:xfrm>
      </p:grpSpPr>
    </p:spTree>
  </p:cSld>
  <p:clrMapOvr>
    <a:masterClrMapping/>
  </p:clrMapOvr>
  <p:transition>
    <p:fade thruBlk="1"/>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仅标题" type="titleOnly">
  <p:cSld name="TITLE_ONLY">
    <p:spTree>
      <p:nvGrpSpPr>
        <p:cNvPr id="1" name="Shape 99"/>
        <p:cNvGrpSpPr/>
        <p:nvPr/>
      </p:nvGrpSpPr>
      <p:grpSpPr>
        <a:xfrm>
          <a:off x="0" y="0"/>
          <a:ext cx="0" cy="0"/>
          <a:chOff x="0" y="0"/>
          <a:chExt cx="0" cy="0"/>
        </a:xfrm>
      </p:grpSpPr>
      <p:sp>
        <p:nvSpPr>
          <p:cNvPr id="100" name="Google Shape;100;p26"/>
          <p:cNvSpPr txBox="1">
            <a:spLocks noGrp="1"/>
          </p:cNvSpPr>
          <p:nvPr>
            <p:ph type="title"/>
          </p:nvPr>
        </p:nvSpPr>
        <p:spPr>
          <a:xfrm>
            <a:off x="249172" y="199027"/>
            <a:ext cx="4485050" cy="827235"/>
          </a:xfrm>
          <a:prstGeom prst="rect">
            <a:avLst/>
          </a:prstGeom>
          <a:noFill/>
          <a:ln>
            <a:noFill/>
          </a:ln>
        </p:spPr>
        <p:txBody>
          <a:bodyPr spcFirstLastPara="1" wrap="square" lIns="66050" tIns="33000" rIns="66050" bIns="33000" anchor="t" anchorCtr="0">
            <a:noAutofit/>
          </a:bodyPr>
          <a:lstStyle>
            <a:lvl1pPr marR="0" lvl="0" algn="ctr" rtl="0">
              <a:spcBef>
                <a:spcPts val="0"/>
              </a:spcBef>
              <a:spcAft>
                <a:spcPts val="0"/>
              </a:spcAft>
              <a:buSzPts val="1400"/>
              <a:buNone/>
              <a:defRPr sz="52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52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52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52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52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52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52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52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5200" b="0" i="0" u="none" strike="noStrike" cap="none">
                <a:solidFill>
                  <a:schemeClr val="dk2"/>
                </a:solidFill>
                <a:latin typeface="Arial"/>
                <a:ea typeface="Arial"/>
                <a:cs typeface="Arial"/>
                <a:sym typeface="Arial"/>
              </a:defRPr>
            </a:lvl9pPr>
          </a:lstStyle>
          <a:p>
            <a:endParaRPr/>
          </a:p>
        </p:txBody>
      </p:sp>
    </p:spTree>
  </p:cSld>
  <p:clrMapOvr>
    <a:masterClrMapping/>
  </p:clrMapOvr>
  <p:transition>
    <p:fade thruBlk="1"/>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比较" type="twoTxTwoObj">
  <p:cSld name="TWO_OBJECTS_WITH_TEXT">
    <p:spTree>
      <p:nvGrpSpPr>
        <p:cNvPr id="1" name="Shape 101"/>
        <p:cNvGrpSpPr/>
        <p:nvPr/>
      </p:nvGrpSpPr>
      <p:grpSpPr>
        <a:xfrm>
          <a:off x="0" y="0"/>
          <a:ext cx="0" cy="0"/>
          <a:chOff x="0" y="0"/>
          <a:chExt cx="0" cy="0"/>
        </a:xfrm>
      </p:grpSpPr>
      <p:sp>
        <p:nvSpPr>
          <p:cNvPr id="102" name="Google Shape;102;p27"/>
          <p:cNvSpPr txBox="1">
            <a:spLocks noGrp="1"/>
          </p:cNvSpPr>
          <p:nvPr>
            <p:ph type="title"/>
          </p:nvPr>
        </p:nvSpPr>
        <p:spPr>
          <a:xfrm>
            <a:off x="629938" y="365144"/>
            <a:ext cx="7886849" cy="1325607"/>
          </a:xfrm>
          <a:prstGeom prst="rect">
            <a:avLst/>
          </a:prstGeom>
          <a:noFill/>
          <a:ln>
            <a:noFill/>
          </a:ln>
        </p:spPr>
        <p:txBody>
          <a:bodyPr spcFirstLastPara="1" wrap="square" lIns="66050" tIns="33000" rIns="66050" bIns="33000" anchor="t" anchorCtr="0">
            <a:noAutofit/>
          </a:bodyPr>
          <a:lstStyle>
            <a:lvl1pPr marR="0" lvl="0" algn="ctr" rtl="0">
              <a:spcBef>
                <a:spcPts val="0"/>
              </a:spcBef>
              <a:spcAft>
                <a:spcPts val="0"/>
              </a:spcAft>
              <a:buSzPts val="1400"/>
              <a:buNone/>
              <a:defRPr sz="52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52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52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52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52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52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52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52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5200" b="0" i="0" u="none" strike="noStrike" cap="none">
                <a:solidFill>
                  <a:schemeClr val="dk2"/>
                </a:solidFill>
                <a:latin typeface="Arial"/>
                <a:ea typeface="Arial"/>
                <a:cs typeface="Arial"/>
                <a:sym typeface="Arial"/>
              </a:defRPr>
            </a:lvl9pPr>
          </a:lstStyle>
          <a:p>
            <a:endParaRPr/>
          </a:p>
        </p:txBody>
      </p:sp>
      <p:sp>
        <p:nvSpPr>
          <p:cNvPr id="103" name="Google Shape;103;p27"/>
          <p:cNvSpPr txBox="1">
            <a:spLocks noGrp="1"/>
          </p:cNvSpPr>
          <p:nvPr>
            <p:ph type="body" idx="1"/>
          </p:nvPr>
        </p:nvSpPr>
        <p:spPr>
          <a:xfrm>
            <a:off x="890098" y="1778499"/>
            <a:ext cx="3655250" cy="823940"/>
          </a:xfrm>
          <a:prstGeom prst="rect">
            <a:avLst/>
          </a:prstGeom>
          <a:noFill/>
          <a:ln>
            <a:noFill/>
          </a:ln>
        </p:spPr>
        <p:txBody>
          <a:bodyPr spcFirstLastPara="1" wrap="square" lIns="66050" tIns="33000" rIns="66050" bIns="33000" anchor="ctr" anchorCtr="0">
            <a:noAutofit/>
          </a:bodyPr>
          <a:lstStyle>
            <a:lvl1pPr marL="457200" marR="0" lvl="0" indent="-228600" algn="l"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L="914400" marR="0" lvl="1" indent="-228600"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L="1371600" marR="0" lvl="2" indent="-22860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L="1828800" marR="0" lvl="3" indent="-228600" algn="l" rtl="0">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L="2286000" marR="0" lvl="4" indent="-228600" algn="l" rtl="0">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228600" algn="l" rtl="0">
              <a:lnSpc>
                <a:spcPct val="100000"/>
              </a:lnSpc>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L="3200400" marR="0" lvl="6" indent="-228600" algn="l" rtl="0">
              <a:lnSpc>
                <a:spcPct val="100000"/>
              </a:lnSpc>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L="3657600" marR="0" lvl="7" indent="-228600" algn="l" rtl="0">
              <a:lnSpc>
                <a:spcPct val="100000"/>
              </a:lnSpc>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L="4114800" marR="0" lvl="8" indent="-228600" algn="l" rtl="0">
              <a:lnSpc>
                <a:spcPct val="100000"/>
              </a:lnSpc>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
        <p:nvSpPr>
          <p:cNvPr id="104" name="Google Shape;104;p27"/>
          <p:cNvSpPr txBox="1">
            <a:spLocks noGrp="1"/>
          </p:cNvSpPr>
          <p:nvPr>
            <p:ph type="body" idx="2"/>
          </p:nvPr>
        </p:nvSpPr>
        <p:spPr>
          <a:xfrm>
            <a:off x="890098" y="2665473"/>
            <a:ext cx="3655250" cy="3524403"/>
          </a:xfrm>
          <a:prstGeom prst="rect">
            <a:avLst/>
          </a:prstGeom>
          <a:noFill/>
          <a:ln>
            <a:noFill/>
          </a:ln>
        </p:spPr>
        <p:txBody>
          <a:bodyPr spcFirstLastPara="1" wrap="square" lIns="66050" tIns="33000" rIns="66050" bIns="33000" anchor="t" anchorCtr="0">
            <a:noAutofit/>
          </a:bodyPr>
          <a:lstStyle>
            <a:lvl1pPr marL="457200" marR="0" lvl="0" indent="-469900" algn="l" rtl="0">
              <a:spcBef>
                <a:spcPts val="760"/>
              </a:spcBef>
              <a:spcAft>
                <a:spcPts val="0"/>
              </a:spcAft>
              <a:buClr>
                <a:schemeClr val="dk1"/>
              </a:buClr>
              <a:buSzPts val="3800"/>
              <a:buFont typeface="Arial"/>
              <a:buChar char="•"/>
              <a:defRPr sz="3800" b="0" i="0" u="none" strike="noStrike" cap="none">
                <a:solidFill>
                  <a:schemeClr val="dk1"/>
                </a:solidFill>
                <a:latin typeface="Arial"/>
                <a:ea typeface="Arial"/>
                <a:cs typeface="Arial"/>
                <a:sym typeface="Arial"/>
              </a:defRPr>
            </a:lvl1pPr>
            <a:lvl2pPr marL="914400" marR="0" lvl="1" indent="-438150" algn="l" rtl="0">
              <a:spcBef>
                <a:spcPts val="660"/>
              </a:spcBef>
              <a:spcAft>
                <a:spcPts val="0"/>
              </a:spcAft>
              <a:buClr>
                <a:schemeClr val="dk1"/>
              </a:buClr>
              <a:buSzPts val="3300"/>
              <a:buFont typeface="Arial"/>
              <a:buChar char="–"/>
              <a:defRPr sz="3300" b="0" i="0" u="none" strike="noStrike" cap="none">
                <a:solidFill>
                  <a:schemeClr val="dk1"/>
                </a:solidFill>
                <a:latin typeface="Arial"/>
                <a:ea typeface="Arial"/>
                <a:cs typeface="Arial"/>
                <a:sym typeface="Arial"/>
              </a:defRPr>
            </a:lvl2pPr>
            <a:lvl3pPr marL="1371600" marR="0" lvl="2"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3pPr>
            <a:lvl4pPr marL="1828800" marR="0" lvl="3"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4pPr>
            <a:lvl5pPr marL="2286000" marR="0" lvl="4"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5pPr>
            <a:lvl6pPr marL="2743200" marR="0" lvl="5"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6pPr>
            <a:lvl7pPr marL="3200400" marR="0" lvl="6"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7pPr>
            <a:lvl8pPr marL="3657600" marR="0" lvl="7"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8pPr>
            <a:lvl9pPr marL="4114800" marR="0" lvl="8"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9pPr>
          </a:lstStyle>
          <a:p>
            <a:endParaRPr/>
          </a:p>
        </p:txBody>
      </p:sp>
      <p:sp>
        <p:nvSpPr>
          <p:cNvPr id="105" name="Google Shape;105;p27"/>
          <p:cNvSpPr txBox="1">
            <a:spLocks noGrp="1"/>
          </p:cNvSpPr>
          <p:nvPr>
            <p:ph type="body" idx="3"/>
          </p:nvPr>
        </p:nvSpPr>
        <p:spPr>
          <a:xfrm>
            <a:off x="4692813" y="1778499"/>
            <a:ext cx="3673252" cy="823940"/>
          </a:xfrm>
          <a:prstGeom prst="rect">
            <a:avLst/>
          </a:prstGeom>
          <a:noFill/>
          <a:ln>
            <a:noFill/>
          </a:ln>
        </p:spPr>
        <p:txBody>
          <a:bodyPr spcFirstLastPara="1" wrap="square" lIns="66050" tIns="33000" rIns="66050" bIns="33000" anchor="ctr" anchorCtr="0">
            <a:noAutofit/>
          </a:bodyPr>
          <a:lstStyle>
            <a:lvl1pPr marL="457200" marR="0" lvl="0" indent="-228600" algn="l"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L="914400" marR="0" lvl="1" indent="-228600"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L="1371600" marR="0" lvl="2" indent="-22860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L="1828800" marR="0" lvl="3" indent="-228600" algn="l" rtl="0">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L="2286000" marR="0" lvl="4" indent="-228600" algn="l" rtl="0">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228600" algn="l" rtl="0">
              <a:lnSpc>
                <a:spcPct val="100000"/>
              </a:lnSpc>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L="3200400" marR="0" lvl="6" indent="-228600" algn="l" rtl="0">
              <a:lnSpc>
                <a:spcPct val="100000"/>
              </a:lnSpc>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L="3657600" marR="0" lvl="7" indent="-228600" algn="l" rtl="0">
              <a:lnSpc>
                <a:spcPct val="100000"/>
              </a:lnSpc>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L="4114800" marR="0" lvl="8" indent="-228600" algn="l" rtl="0">
              <a:lnSpc>
                <a:spcPct val="100000"/>
              </a:lnSpc>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
        <p:nvSpPr>
          <p:cNvPr id="106" name="Google Shape;106;p27"/>
          <p:cNvSpPr txBox="1">
            <a:spLocks noGrp="1"/>
          </p:cNvSpPr>
          <p:nvPr>
            <p:ph type="body" idx="4"/>
          </p:nvPr>
        </p:nvSpPr>
        <p:spPr>
          <a:xfrm>
            <a:off x="4692813" y="2665473"/>
            <a:ext cx="3673252" cy="3524403"/>
          </a:xfrm>
          <a:prstGeom prst="rect">
            <a:avLst/>
          </a:prstGeom>
          <a:noFill/>
          <a:ln>
            <a:noFill/>
          </a:ln>
        </p:spPr>
        <p:txBody>
          <a:bodyPr spcFirstLastPara="1" wrap="square" lIns="66050" tIns="33000" rIns="66050" bIns="33000" anchor="t" anchorCtr="0">
            <a:noAutofit/>
          </a:bodyPr>
          <a:lstStyle>
            <a:lvl1pPr marL="457200" marR="0" lvl="0" indent="-469900" algn="l" rtl="0">
              <a:spcBef>
                <a:spcPts val="760"/>
              </a:spcBef>
              <a:spcAft>
                <a:spcPts val="0"/>
              </a:spcAft>
              <a:buClr>
                <a:schemeClr val="dk1"/>
              </a:buClr>
              <a:buSzPts val="3800"/>
              <a:buFont typeface="Arial"/>
              <a:buChar char="•"/>
              <a:defRPr sz="3800" b="0" i="0" u="none" strike="noStrike" cap="none">
                <a:solidFill>
                  <a:schemeClr val="dk1"/>
                </a:solidFill>
                <a:latin typeface="Arial"/>
                <a:ea typeface="Arial"/>
                <a:cs typeface="Arial"/>
                <a:sym typeface="Arial"/>
              </a:defRPr>
            </a:lvl1pPr>
            <a:lvl2pPr marL="914400" marR="0" lvl="1" indent="-438150" algn="l" rtl="0">
              <a:spcBef>
                <a:spcPts val="660"/>
              </a:spcBef>
              <a:spcAft>
                <a:spcPts val="0"/>
              </a:spcAft>
              <a:buClr>
                <a:schemeClr val="dk1"/>
              </a:buClr>
              <a:buSzPts val="3300"/>
              <a:buFont typeface="Arial"/>
              <a:buChar char="–"/>
              <a:defRPr sz="3300" b="0" i="0" u="none" strike="noStrike" cap="none">
                <a:solidFill>
                  <a:schemeClr val="dk1"/>
                </a:solidFill>
                <a:latin typeface="Arial"/>
                <a:ea typeface="Arial"/>
                <a:cs typeface="Arial"/>
                <a:sym typeface="Arial"/>
              </a:defRPr>
            </a:lvl2pPr>
            <a:lvl3pPr marL="1371600" marR="0" lvl="2"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3pPr>
            <a:lvl4pPr marL="1828800" marR="0" lvl="3"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4pPr>
            <a:lvl5pPr marL="2286000" marR="0" lvl="4"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5pPr>
            <a:lvl6pPr marL="2743200" marR="0" lvl="5"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6pPr>
            <a:lvl7pPr marL="3200400" marR="0" lvl="6"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7pPr>
            <a:lvl8pPr marL="3657600" marR="0" lvl="7"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8pPr>
            <a:lvl9pPr marL="4114800" marR="0" lvl="8"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9pPr>
          </a:lstStyle>
          <a:p>
            <a:endParaRPr/>
          </a:p>
        </p:txBody>
      </p:sp>
    </p:spTree>
  </p:cSld>
  <p:clrMapOvr>
    <a:masterClrMapping/>
  </p:clrMapOvr>
  <p:transition>
    <p:fade thruBlk="1"/>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两栏内容" type="twoObj">
  <p:cSld name="TWO_OBJECTS">
    <p:spTree>
      <p:nvGrpSpPr>
        <p:cNvPr id="1" name="Shape 107"/>
        <p:cNvGrpSpPr/>
        <p:nvPr/>
      </p:nvGrpSpPr>
      <p:grpSpPr>
        <a:xfrm>
          <a:off x="0" y="0"/>
          <a:ext cx="0" cy="0"/>
          <a:chOff x="0" y="0"/>
          <a:chExt cx="0" cy="0"/>
        </a:xfrm>
      </p:grpSpPr>
      <p:sp>
        <p:nvSpPr>
          <p:cNvPr id="108" name="Google Shape;108;p28"/>
          <p:cNvSpPr txBox="1">
            <a:spLocks noGrp="1"/>
          </p:cNvSpPr>
          <p:nvPr>
            <p:ph type="title"/>
          </p:nvPr>
        </p:nvSpPr>
        <p:spPr>
          <a:xfrm>
            <a:off x="249172" y="199027"/>
            <a:ext cx="4485050" cy="827235"/>
          </a:xfrm>
          <a:prstGeom prst="rect">
            <a:avLst/>
          </a:prstGeom>
          <a:noFill/>
          <a:ln>
            <a:noFill/>
          </a:ln>
        </p:spPr>
        <p:txBody>
          <a:bodyPr spcFirstLastPara="1" wrap="square" lIns="66050" tIns="33000" rIns="66050" bIns="33000" anchor="t" anchorCtr="0">
            <a:noAutofit/>
          </a:bodyPr>
          <a:lstStyle>
            <a:lvl1pPr marR="0" lvl="0" algn="ctr" rtl="0">
              <a:spcBef>
                <a:spcPts val="0"/>
              </a:spcBef>
              <a:spcAft>
                <a:spcPts val="0"/>
              </a:spcAft>
              <a:buSzPts val="1400"/>
              <a:buNone/>
              <a:defRPr sz="52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52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52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52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52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52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52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52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5200" b="0" i="0" u="none" strike="noStrike" cap="none">
                <a:solidFill>
                  <a:schemeClr val="dk2"/>
                </a:solidFill>
                <a:latin typeface="Arial"/>
                <a:ea typeface="Arial"/>
                <a:cs typeface="Arial"/>
                <a:sym typeface="Arial"/>
              </a:defRPr>
            </a:lvl9pPr>
          </a:lstStyle>
          <a:p>
            <a:endParaRPr/>
          </a:p>
        </p:txBody>
      </p:sp>
      <p:sp>
        <p:nvSpPr>
          <p:cNvPr id="109" name="Google Shape;109;p28"/>
          <p:cNvSpPr txBox="1">
            <a:spLocks noGrp="1"/>
          </p:cNvSpPr>
          <p:nvPr>
            <p:ph type="body" idx="1"/>
          </p:nvPr>
        </p:nvSpPr>
        <p:spPr>
          <a:xfrm>
            <a:off x="628663" y="1825687"/>
            <a:ext cx="3886274" cy="4351484"/>
          </a:xfrm>
          <a:prstGeom prst="rect">
            <a:avLst/>
          </a:prstGeom>
          <a:noFill/>
          <a:ln>
            <a:noFill/>
          </a:ln>
        </p:spPr>
        <p:txBody>
          <a:bodyPr spcFirstLastPara="1" wrap="square" lIns="66050" tIns="33000" rIns="66050" bIns="33000" anchor="t" anchorCtr="0">
            <a:noAutofit/>
          </a:bodyPr>
          <a:lstStyle>
            <a:lvl1pPr marL="457200" marR="0" lvl="0" indent="-469900" algn="l" rtl="0">
              <a:spcBef>
                <a:spcPts val="760"/>
              </a:spcBef>
              <a:spcAft>
                <a:spcPts val="0"/>
              </a:spcAft>
              <a:buClr>
                <a:schemeClr val="dk1"/>
              </a:buClr>
              <a:buSzPts val="3800"/>
              <a:buFont typeface="Arial"/>
              <a:buChar char="•"/>
              <a:defRPr sz="3800" b="0" i="0" u="none" strike="noStrike" cap="none">
                <a:solidFill>
                  <a:schemeClr val="dk1"/>
                </a:solidFill>
                <a:latin typeface="Arial"/>
                <a:ea typeface="Arial"/>
                <a:cs typeface="Arial"/>
                <a:sym typeface="Arial"/>
              </a:defRPr>
            </a:lvl1pPr>
            <a:lvl2pPr marL="914400" marR="0" lvl="1" indent="-438150" algn="l" rtl="0">
              <a:spcBef>
                <a:spcPts val="660"/>
              </a:spcBef>
              <a:spcAft>
                <a:spcPts val="0"/>
              </a:spcAft>
              <a:buClr>
                <a:schemeClr val="dk1"/>
              </a:buClr>
              <a:buSzPts val="3300"/>
              <a:buFont typeface="Arial"/>
              <a:buChar char="–"/>
              <a:defRPr sz="3300" b="0" i="0" u="none" strike="noStrike" cap="none">
                <a:solidFill>
                  <a:schemeClr val="dk1"/>
                </a:solidFill>
                <a:latin typeface="Arial"/>
                <a:ea typeface="Arial"/>
                <a:cs typeface="Arial"/>
                <a:sym typeface="Arial"/>
              </a:defRPr>
            </a:lvl2pPr>
            <a:lvl3pPr marL="1371600" marR="0" lvl="2"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3pPr>
            <a:lvl4pPr marL="1828800" marR="0" lvl="3"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4pPr>
            <a:lvl5pPr marL="2286000" marR="0" lvl="4"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5pPr>
            <a:lvl6pPr marL="2743200" marR="0" lvl="5"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6pPr>
            <a:lvl7pPr marL="3200400" marR="0" lvl="6"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7pPr>
            <a:lvl8pPr marL="3657600" marR="0" lvl="7"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8pPr>
            <a:lvl9pPr marL="4114800" marR="0" lvl="8"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9pPr>
          </a:lstStyle>
          <a:p>
            <a:endParaRPr/>
          </a:p>
        </p:txBody>
      </p:sp>
      <p:sp>
        <p:nvSpPr>
          <p:cNvPr id="110" name="Google Shape;110;p28"/>
          <p:cNvSpPr txBox="1">
            <a:spLocks noGrp="1"/>
          </p:cNvSpPr>
          <p:nvPr>
            <p:ph type="body" idx="2"/>
          </p:nvPr>
        </p:nvSpPr>
        <p:spPr>
          <a:xfrm>
            <a:off x="4629238" y="1825687"/>
            <a:ext cx="3886274" cy="4351484"/>
          </a:xfrm>
          <a:prstGeom prst="rect">
            <a:avLst/>
          </a:prstGeom>
          <a:noFill/>
          <a:ln>
            <a:noFill/>
          </a:ln>
        </p:spPr>
        <p:txBody>
          <a:bodyPr spcFirstLastPara="1" wrap="square" lIns="66050" tIns="33000" rIns="66050" bIns="33000" anchor="t" anchorCtr="0">
            <a:noAutofit/>
          </a:bodyPr>
          <a:lstStyle>
            <a:lvl1pPr marL="457200" marR="0" lvl="0" indent="-469900" algn="l" rtl="0">
              <a:spcBef>
                <a:spcPts val="760"/>
              </a:spcBef>
              <a:spcAft>
                <a:spcPts val="0"/>
              </a:spcAft>
              <a:buClr>
                <a:schemeClr val="dk1"/>
              </a:buClr>
              <a:buSzPts val="3800"/>
              <a:buFont typeface="Arial"/>
              <a:buChar char="•"/>
              <a:defRPr sz="3800" b="0" i="0" u="none" strike="noStrike" cap="none">
                <a:solidFill>
                  <a:schemeClr val="dk1"/>
                </a:solidFill>
                <a:latin typeface="Arial"/>
                <a:ea typeface="Arial"/>
                <a:cs typeface="Arial"/>
                <a:sym typeface="Arial"/>
              </a:defRPr>
            </a:lvl1pPr>
            <a:lvl2pPr marL="914400" marR="0" lvl="1" indent="-438150" algn="l" rtl="0">
              <a:spcBef>
                <a:spcPts val="660"/>
              </a:spcBef>
              <a:spcAft>
                <a:spcPts val="0"/>
              </a:spcAft>
              <a:buClr>
                <a:schemeClr val="dk1"/>
              </a:buClr>
              <a:buSzPts val="3300"/>
              <a:buFont typeface="Arial"/>
              <a:buChar char="–"/>
              <a:defRPr sz="3300" b="0" i="0" u="none" strike="noStrike" cap="none">
                <a:solidFill>
                  <a:schemeClr val="dk1"/>
                </a:solidFill>
                <a:latin typeface="Arial"/>
                <a:ea typeface="Arial"/>
                <a:cs typeface="Arial"/>
                <a:sym typeface="Arial"/>
              </a:defRPr>
            </a:lvl2pPr>
            <a:lvl3pPr marL="1371600" marR="0" lvl="2"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3pPr>
            <a:lvl4pPr marL="1828800" marR="0" lvl="3"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4pPr>
            <a:lvl5pPr marL="2286000" marR="0" lvl="4"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5pPr>
            <a:lvl6pPr marL="2743200" marR="0" lvl="5"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6pPr>
            <a:lvl7pPr marL="3200400" marR="0" lvl="6"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7pPr>
            <a:lvl8pPr marL="3657600" marR="0" lvl="7"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8pPr>
            <a:lvl9pPr marL="4114800" marR="0" lvl="8"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9pPr>
          </a:lstStyle>
          <a:p>
            <a:endParaRPr/>
          </a:p>
        </p:txBody>
      </p:sp>
    </p:spTree>
  </p:cSld>
  <p:clrMapOvr>
    <a:masterClrMapping/>
  </p:clrMapOvr>
  <p:transition>
    <p:fade thruBlk="1"/>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节标题" type="secHead">
  <p:cSld name="SECTION_HEADER">
    <p:spTree>
      <p:nvGrpSpPr>
        <p:cNvPr id="1" name="Shape 111"/>
        <p:cNvGrpSpPr/>
        <p:nvPr/>
      </p:nvGrpSpPr>
      <p:grpSpPr>
        <a:xfrm>
          <a:off x="0" y="0"/>
          <a:ext cx="0" cy="0"/>
          <a:chOff x="0" y="0"/>
          <a:chExt cx="0" cy="0"/>
        </a:xfrm>
      </p:grpSpPr>
      <p:sp>
        <p:nvSpPr>
          <p:cNvPr id="112" name="Google Shape;112;p29"/>
          <p:cNvSpPr txBox="1">
            <a:spLocks noGrp="1"/>
          </p:cNvSpPr>
          <p:nvPr>
            <p:ph type="title"/>
          </p:nvPr>
        </p:nvSpPr>
        <p:spPr>
          <a:xfrm>
            <a:off x="623985" y="1709896"/>
            <a:ext cx="7886849" cy="2852833"/>
          </a:xfrm>
          <a:prstGeom prst="rect">
            <a:avLst/>
          </a:prstGeom>
          <a:noFill/>
          <a:ln>
            <a:noFill/>
          </a:ln>
        </p:spPr>
        <p:txBody>
          <a:bodyPr spcFirstLastPara="1" wrap="square" lIns="66050" tIns="33000" rIns="66050" bIns="33000" anchor="b" anchorCtr="0">
            <a:noAutofit/>
          </a:bodyPr>
          <a:lstStyle>
            <a:lvl1pPr marR="0" lvl="0" algn="ctr" rtl="0">
              <a:spcBef>
                <a:spcPts val="0"/>
              </a:spcBef>
              <a:spcAft>
                <a:spcPts val="0"/>
              </a:spcAft>
              <a:buSzPts val="1400"/>
              <a:buNone/>
              <a:defRPr sz="60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52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52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52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52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52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52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52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5200" b="0" i="0" u="none" strike="noStrike" cap="none">
                <a:solidFill>
                  <a:schemeClr val="dk2"/>
                </a:solidFill>
                <a:latin typeface="Arial"/>
                <a:ea typeface="Arial"/>
                <a:cs typeface="Arial"/>
                <a:sym typeface="Arial"/>
              </a:defRPr>
            </a:lvl9pPr>
          </a:lstStyle>
          <a:p>
            <a:endParaRPr/>
          </a:p>
        </p:txBody>
      </p:sp>
      <p:sp>
        <p:nvSpPr>
          <p:cNvPr id="113" name="Google Shape;113;p29"/>
          <p:cNvSpPr txBox="1">
            <a:spLocks noGrp="1"/>
          </p:cNvSpPr>
          <p:nvPr>
            <p:ph type="body" idx="1"/>
          </p:nvPr>
        </p:nvSpPr>
        <p:spPr>
          <a:xfrm>
            <a:off x="623985" y="4589717"/>
            <a:ext cx="7886849" cy="1500237"/>
          </a:xfrm>
          <a:prstGeom prst="rect">
            <a:avLst/>
          </a:prstGeom>
          <a:noFill/>
          <a:ln>
            <a:noFill/>
          </a:ln>
        </p:spPr>
        <p:txBody>
          <a:bodyPr spcFirstLastPara="1" wrap="square" lIns="66050" tIns="33000" rIns="66050" bIns="33000" anchor="t" anchorCtr="0">
            <a:noAutofit/>
          </a:bodyPr>
          <a:lstStyle>
            <a:lvl1pPr marL="457200" marR="0" lvl="0" indent="-228600" algn="l" rtl="0">
              <a:spcBef>
                <a:spcPts val="480"/>
              </a:spcBef>
              <a:spcAft>
                <a:spcPts val="0"/>
              </a:spcAft>
              <a:buClr>
                <a:srgbClr val="888888"/>
              </a:buClr>
              <a:buSzPts val="2400"/>
              <a:buFont typeface="Arial"/>
              <a:buNone/>
              <a:defRPr sz="2400" b="0" i="0" u="none" strike="noStrike" cap="none">
                <a:solidFill>
                  <a:srgbClr val="888888"/>
                </a:solidFill>
                <a:latin typeface="Arial"/>
                <a:ea typeface="Arial"/>
                <a:cs typeface="Arial"/>
                <a:sym typeface="Arial"/>
              </a:defRPr>
            </a:lvl1pPr>
            <a:lvl2pPr marL="914400" marR="0" lvl="1" indent="-228600" algn="l" rtl="0">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2pPr>
            <a:lvl3pPr marL="1371600" marR="0" lvl="2" indent="-228600" algn="l" rtl="0">
              <a:spcBef>
                <a:spcPts val="360"/>
              </a:spcBef>
              <a:spcAft>
                <a:spcPts val="0"/>
              </a:spcAft>
              <a:buClr>
                <a:srgbClr val="888888"/>
              </a:buClr>
              <a:buSzPts val="1800"/>
              <a:buFont typeface="Arial"/>
              <a:buNone/>
              <a:defRPr sz="1800" b="0" i="0" u="none" strike="noStrike" cap="none">
                <a:solidFill>
                  <a:srgbClr val="888888"/>
                </a:solidFill>
                <a:latin typeface="Arial"/>
                <a:ea typeface="Arial"/>
                <a:cs typeface="Arial"/>
                <a:sym typeface="Arial"/>
              </a:defRPr>
            </a:lvl3pPr>
            <a:lvl4pPr marL="1828800" marR="0" lvl="3" indent="-228600" algn="l" rtl="0">
              <a:spcBef>
                <a:spcPts val="32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4pPr>
            <a:lvl5pPr marL="2286000" marR="0" lvl="4" indent="-228600" algn="l" rtl="0">
              <a:spcBef>
                <a:spcPts val="32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5pPr>
            <a:lvl6pPr marL="2743200" marR="0" lvl="5" indent="-228600" algn="l"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6pPr>
            <a:lvl7pPr marL="3200400" marR="0" lvl="6" indent="-228600" algn="l"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7pPr>
            <a:lvl8pPr marL="3657600" marR="0" lvl="7" indent="-228600" algn="l"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8pPr>
            <a:lvl9pPr marL="4114800" marR="0" lvl="8" indent="-228600" algn="l"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9pPr>
          </a:lstStyle>
          <a:p>
            <a:endParaRPr/>
          </a:p>
        </p:txBody>
      </p:sp>
    </p:spTree>
  </p:cSld>
  <p:clrMapOvr>
    <a:masterClrMapping/>
  </p:clrMapOvr>
  <p:transition>
    <p:fade thruBlk="1"/>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标题幻灯片" type="title">
  <p:cSld name="TITLE">
    <p:spTree>
      <p:nvGrpSpPr>
        <p:cNvPr id="1" name="Shape 114"/>
        <p:cNvGrpSpPr/>
        <p:nvPr/>
      </p:nvGrpSpPr>
      <p:grpSpPr>
        <a:xfrm>
          <a:off x="0" y="0"/>
          <a:ext cx="0" cy="0"/>
          <a:chOff x="0" y="0"/>
          <a:chExt cx="0" cy="0"/>
        </a:xfrm>
      </p:grpSpPr>
      <p:sp>
        <p:nvSpPr>
          <p:cNvPr id="115" name="Google Shape;115;p30"/>
          <p:cNvSpPr txBox="1">
            <a:spLocks noGrp="1"/>
          </p:cNvSpPr>
          <p:nvPr>
            <p:ph type="ctrTitle"/>
          </p:nvPr>
        </p:nvSpPr>
        <p:spPr>
          <a:xfrm>
            <a:off x="1143024" y="1122401"/>
            <a:ext cx="6858130" cy="2387680"/>
          </a:xfrm>
          <a:prstGeom prst="rect">
            <a:avLst/>
          </a:prstGeom>
          <a:noFill/>
          <a:ln>
            <a:noFill/>
          </a:ln>
        </p:spPr>
        <p:txBody>
          <a:bodyPr spcFirstLastPara="1" wrap="square" lIns="66050" tIns="33000" rIns="66050" bIns="33000" anchor="b" anchorCtr="0">
            <a:noAutofit/>
          </a:bodyPr>
          <a:lstStyle>
            <a:lvl1pPr marR="0" lvl="0" algn="ctr" rtl="0">
              <a:spcBef>
                <a:spcPts val="0"/>
              </a:spcBef>
              <a:spcAft>
                <a:spcPts val="0"/>
              </a:spcAft>
              <a:buSzPts val="1400"/>
              <a:buNone/>
              <a:defRPr sz="60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52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52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52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52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52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52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52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5200" b="0" i="0" u="none" strike="noStrike" cap="none">
                <a:solidFill>
                  <a:schemeClr val="dk2"/>
                </a:solidFill>
                <a:latin typeface="Arial"/>
                <a:ea typeface="Arial"/>
                <a:cs typeface="Arial"/>
                <a:sym typeface="Arial"/>
              </a:defRPr>
            </a:lvl9pPr>
          </a:lstStyle>
          <a:p>
            <a:endParaRPr/>
          </a:p>
        </p:txBody>
      </p:sp>
      <p:sp>
        <p:nvSpPr>
          <p:cNvPr id="116" name="Google Shape;116;p30"/>
          <p:cNvSpPr txBox="1">
            <a:spLocks noGrp="1"/>
          </p:cNvSpPr>
          <p:nvPr>
            <p:ph type="subTitle" idx="1"/>
          </p:nvPr>
        </p:nvSpPr>
        <p:spPr>
          <a:xfrm>
            <a:off x="1143024" y="3602184"/>
            <a:ext cx="6858130" cy="1655817"/>
          </a:xfrm>
          <a:prstGeom prst="rect">
            <a:avLst/>
          </a:prstGeom>
          <a:noFill/>
          <a:ln>
            <a:noFill/>
          </a:ln>
        </p:spPr>
        <p:txBody>
          <a:bodyPr spcFirstLastPara="1" wrap="square" lIns="66050" tIns="33000" rIns="66050" bIns="33000" anchor="t" anchorCtr="0">
            <a:noAutofit/>
          </a:bodyPr>
          <a:lstStyle>
            <a:lvl1pPr marR="0" lvl="0" algn="ctr"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R="0" lvl="1"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2pPr>
            <a:lvl3pPr marR="0" lvl="2" algn="ctr" rtl="0">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ctr" rtl="0">
              <a:spcBef>
                <a:spcPts val="32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4pPr>
            <a:lvl5pPr marR="0" lvl="4" algn="ctr" rtl="0">
              <a:spcBef>
                <a:spcPts val="32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5pPr>
            <a:lvl6pPr marR="0" lvl="5" algn="ctr" rtl="0">
              <a:lnSpc>
                <a:spcPct val="100000"/>
              </a:lnSpc>
              <a:spcBef>
                <a:spcPts val="32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R="0" lvl="6" algn="ctr" rtl="0">
              <a:lnSpc>
                <a:spcPct val="100000"/>
              </a:lnSpc>
              <a:spcBef>
                <a:spcPts val="32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R="0" lvl="7" algn="ctr" rtl="0">
              <a:lnSpc>
                <a:spcPct val="100000"/>
              </a:lnSpc>
              <a:spcBef>
                <a:spcPts val="32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R="0" lvl="8" algn="ctr" rtl="0">
              <a:lnSpc>
                <a:spcPct val="100000"/>
              </a:lnSpc>
              <a:spcBef>
                <a:spcPts val="32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endParaRPr/>
          </a:p>
        </p:txBody>
      </p:sp>
    </p:spTree>
  </p:cSld>
  <p:clrMapOvr>
    <a:masterClrMapping/>
  </p:clrMapOvr>
  <p:transition>
    <p:fade thruBlk="1"/>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3"/>
        <p:cNvGrpSpPr/>
        <p:nvPr/>
      </p:nvGrpSpPr>
      <p:grpSpPr>
        <a:xfrm>
          <a:off x="0" y="0"/>
          <a:ext cx="0" cy="0"/>
          <a:chOff x="0" y="0"/>
          <a:chExt cx="0" cy="0"/>
        </a:xfrm>
      </p:grpSpPr>
      <p:sp>
        <p:nvSpPr>
          <p:cNvPr id="124" name="Google Shape;124;p32"/>
          <p:cNvSpPr txBox="1">
            <a:spLocks noGrp="1"/>
          </p:cNvSpPr>
          <p:nvPr>
            <p:ph type="dt" idx="10"/>
          </p:nvPr>
        </p:nvSpPr>
        <p:spPr>
          <a:xfrm>
            <a:off x="628650" y="6356350"/>
            <a:ext cx="2057400" cy="365125"/>
          </a:xfrm>
          <a:prstGeom prst="rect">
            <a:avLst/>
          </a:prstGeom>
          <a:noFill/>
          <a:ln>
            <a:noFill/>
          </a:ln>
        </p:spPr>
        <p:txBody>
          <a:bodyPr spcFirstLastPara="1" wrap="square" lIns="90850" tIns="45400" rIns="90850" bIns="454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5" name="Google Shape;125;p32"/>
          <p:cNvSpPr txBox="1">
            <a:spLocks noGrp="1"/>
          </p:cNvSpPr>
          <p:nvPr>
            <p:ph type="ftr" idx="11"/>
          </p:nvPr>
        </p:nvSpPr>
        <p:spPr>
          <a:xfrm>
            <a:off x="3028950" y="6356350"/>
            <a:ext cx="3086100" cy="365125"/>
          </a:xfrm>
          <a:prstGeom prst="rect">
            <a:avLst/>
          </a:prstGeom>
          <a:noFill/>
          <a:ln>
            <a:noFill/>
          </a:ln>
        </p:spPr>
        <p:txBody>
          <a:bodyPr spcFirstLastPara="1" wrap="square" lIns="90850" tIns="45400" rIns="90850" bIns="454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6" name="Google Shape;126;p32"/>
          <p:cNvSpPr txBox="1">
            <a:spLocks noGrp="1"/>
          </p:cNvSpPr>
          <p:nvPr>
            <p:ph type="sldNum" idx="12"/>
          </p:nvPr>
        </p:nvSpPr>
        <p:spPr>
          <a:xfrm>
            <a:off x="6457950" y="6356350"/>
            <a:ext cx="2057400" cy="365125"/>
          </a:xfrm>
          <a:prstGeom prst="rect">
            <a:avLst/>
          </a:prstGeom>
          <a:noFill/>
          <a:ln>
            <a:noFill/>
          </a:ln>
        </p:spPr>
        <p:txBody>
          <a:bodyPr spcFirstLastPara="1" wrap="square" lIns="90850" tIns="45400" rIns="90850" bIns="45400" anchor="ctr" anchorCtr="0">
            <a:noAutofit/>
          </a:bodyPr>
          <a:lstStyle>
            <a:lvl1pPr marL="0" marR="0" lvl="0"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1pPr>
            <a:lvl2pPr marL="0" marR="0" lvl="1"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2pPr>
            <a:lvl3pPr marL="0" marR="0" lvl="2"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3pPr>
            <a:lvl4pPr marL="0" marR="0" lvl="3"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4pPr>
            <a:lvl5pPr marL="0" marR="0" lvl="4"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5pPr>
            <a:lvl6pPr marL="0" marR="0" lvl="5"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6pPr>
            <a:lvl7pPr marL="0" marR="0" lvl="6"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7pPr>
            <a:lvl8pPr marL="0" marR="0" lvl="7"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8pPr>
            <a:lvl9pPr marL="0" marR="0" lvl="8"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8D24240-05F5-4612-98F5-1963ACAF6F29}" type="slidenum">
              <a:rPr lang="en-US"/>
              <a:pPr>
                <a:defRPr/>
              </a:pPr>
              <a:t>‹#›</a:t>
            </a:fld>
            <a:endParaRPr lang="en-US"/>
          </a:p>
        </p:txBody>
      </p:sp>
    </p:spTree>
    <p:extLst>
      <p:ext uri="{BB962C8B-B14F-4D97-AF65-F5344CB8AC3E}">
        <p14:creationId xmlns:p14="http://schemas.microsoft.com/office/powerpoint/2010/main" val="418880337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7"/>
        <p:cNvGrpSpPr/>
        <p:nvPr/>
      </p:nvGrpSpPr>
      <p:grpSpPr>
        <a:xfrm>
          <a:off x="0" y="0"/>
          <a:ext cx="0" cy="0"/>
          <a:chOff x="0" y="0"/>
          <a:chExt cx="0" cy="0"/>
        </a:xfrm>
      </p:grpSpPr>
      <p:sp>
        <p:nvSpPr>
          <p:cNvPr id="28" name="Google Shape;28;p4"/>
          <p:cNvSpPr txBox="1">
            <a:spLocks noGrp="1"/>
          </p:cNvSpPr>
          <p:nvPr>
            <p:ph type="dt" idx="10"/>
          </p:nvPr>
        </p:nvSpPr>
        <p:spPr>
          <a:xfrm>
            <a:off x="228600" y="4237037"/>
            <a:ext cx="1066800" cy="244475"/>
          </a:xfrm>
          <a:prstGeom prst="rect">
            <a:avLst/>
          </a:prstGeom>
          <a:noFill/>
          <a:ln>
            <a:noFill/>
          </a:ln>
        </p:spPr>
        <p:txBody>
          <a:bodyPr spcFirstLastPara="1" wrap="square" lIns="60675" tIns="30325" rIns="60675" bIns="30325" anchor="ctr" anchorCtr="0">
            <a:noAutofit/>
          </a:bodyPr>
          <a:lstStyle>
            <a:lvl1pPr lvl="0" algn="l">
              <a:lnSpc>
                <a:spcPct val="100000"/>
              </a:lnSpc>
              <a:spcBef>
                <a:spcPts val="0"/>
              </a:spcBef>
              <a:spcAft>
                <a:spcPts val="0"/>
              </a:spcAft>
              <a:buSzPts val="1400"/>
              <a:buNone/>
              <a:defRPr sz="8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4"/>
          <p:cNvSpPr txBox="1">
            <a:spLocks noGrp="1"/>
          </p:cNvSpPr>
          <p:nvPr>
            <p:ph type="ftr" idx="11"/>
          </p:nvPr>
        </p:nvSpPr>
        <p:spPr>
          <a:xfrm>
            <a:off x="1562100" y="4237037"/>
            <a:ext cx="1447800" cy="244475"/>
          </a:xfrm>
          <a:prstGeom prst="rect">
            <a:avLst/>
          </a:prstGeom>
          <a:noFill/>
          <a:ln>
            <a:noFill/>
          </a:ln>
        </p:spPr>
        <p:txBody>
          <a:bodyPr spcFirstLastPara="1" wrap="square" lIns="60675" tIns="30325" rIns="60675" bIns="30325"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4"/>
          <p:cNvSpPr txBox="1">
            <a:spLocks noGrp="1"/>
          </p:cNvSpPr>
          <p:nvPr>
            <p:ph type="sldNum" idx="12"/>
          </p:nvPr>
        </p:nvSpPr>
        <p:spPr>
          <a:xfrm>
            <a:off x="3276600" y="4237037"/>
            <a:ext cx="1066800" cy="244475"/>
          </a:xfrm>
          <a:prstGeom prst="rect">
            <a:avLst/>
          </a:prstGeom>
          <a:noFill/>
          <a:ln>
            <a:noFill/>
          </a:ln>
        </p:spPr>
        <p:txBody>
          <a:bodyPr spcFirstLastPara="1" wrap="square" lIns="60675" tIns="30325" rIns="60675" bIns="30325" anchor="ctr" anchorCtr="0">
            <a:noAutofit/>
          </a:bodyPr>
          <a:lstStyle>
            <a:lvl1pPr marL="0" marR="0" lvl="0" indent="0" algn="r">
              <a:lnSpc>
                <a:spcPct val="100000"/>
              </a:lnSpc>
              <a:spcBef>
                <a:spcPts val="0"/>
              </a:spcBef>
              <a:spcAft>
                <a:spcPts val="0"/>
              </a:spcAft>
              <a:buClr>
                <a:srgbClr val="898989"/>
              </a:buClr>
              <a:buSzPts val="800"/>
              <a:buFont typeface="Arial"/>
              <a:buNone/>
              <a:defRPr sz="800" b="0" i="0" u="none" strike="noStrike" cap="none">
                <a:solidFill>
                  <a:srgbClr val="898989"/>
                </a:solidFill>
                <a:latin typeface="Arial"/>
                <a:ea typeface="Arial"/>
                <a:cs typeface="Arial"/>
                <a:sym typeface="Arial"/>
              </a:defRPr>
            </a:lvl1pPr>
            <a:lvl2pPr marL="0" marR="0" lvl="1" indent="0" algn="r">
              <a:lnSpc>
                <a:spcPct val="100000"/>
              </a:lnSpc>
              <a:spcBef>
                <a:spcPts val="0"/>
              </a:spcBef>
              <a:spcAft>
                <a:spcPts val="0"/>
              </a:spcAft>
              <a:buClr>
                <a:srgbClr val="898989"/>
              </a:buClr>
              <a:buSzPts val="800"/>
              <a:buFont typeface="Arial"/>
              <a:buNone/>
              <a:defRPr sz="800" b="0" i="0" u="none" strike="noStrike" cap="none">
                <a:solidFill>
                  <a:srgbClr val="898989"/>
                </a:solidFill>
                <a:latin typeface="Arial"/>
                <a:ea typeface="Arial"/>
                <a:cs typeface="Arial"/>
                <a:sym typeface="Arial"/>
              </a:defRPr>
            </a:lvl2pPr>
            <a:lvl3pPr marL="0" marR="0" lvl="2" indent="0" algn="r">
              <a:lnSpc>
                <a:spcPct val="100000"/>
              </a:lnSpc>
              <a:spcBef>
                <a:spcPts val="0"/>
              </a:spcBef>
              <a:spcAft>
                <a:spcPts val="0"/>
              </a:spcAft>
              <a:buClr>
                <a:srgbClr val="898989"/>
              </a:buClr>
              <a:buSzPts val="800"/>
              <a:buFont typeface="Arial"/>
              <a:buNone/>
              <a:defRPr sz="800" b="0" i="0" u="none" strike="noStrike" cap="none">
                <a:solidFill>
                  <a:srgbClr val="898989"/>
                </a:solidFill>
                <a:latin typeface="Arial"/>
                <a:ea typeface="Arial"/>
                <a:cs typeface="Arial"/>
                <a:sym typeface="Arial"/>
              </a:defRPr>
            </a:lvl3pPr>
            <a:lvl4pPr marL="0" marR="0" lvl="3" indent="0" algn="r">
              <a:lnSpc>
                <a:spcPct val="100000"/>
              </a:lnSpc>
              <a:spcBef>
                <a:spcPts val="0"/>
              </a:spcBef>
              <a:spcAft>
                <a:spcPts val="0"/>
              </a:spcAft>
              <a:buClr>
                <a:srgbClr val="898989"/>
              </a:buClr>
              <a:buSzPts val="800"/>
              <a:buFont typeface="Arial"/>
              <a:buNone/>
              <a:defRPr sz="800" b="0" i="0" u="none" strike="noStrike" cap="none">
                <a:solidFill>
                  <a:srgbClr val="898989"/>
                </a:solidFill>
                <a:latin typeface="Arial"/>
                <a:ea typeface="Arial"/>
                <a:cs typeface="Arial"/>
                <a:sym typeface="Arial"/>
              </a:defRPr>
            </a:lvl4pPr>
            <a:lvl5pPr marL="0" marR="0" lvl="4" indent="0" algn="r">
              <a:lnSpc>
                <a:spcPct val="100000"/>
              </a:lnSpc>
              <a:spcBef>
                <a:spcPts val="0"/>
              </a:spcBef>
              <a:spcAft>
                <a:spcPts val="0"/>
              </a:spcAft>
              <a:buClr>
                <a:srgbClr val="898989"/>
              </a:buClr>
              <a:buSzPts val="800"/>
              <a:buFont typeface="Arial"/>
              <a:buNone/>
              <a:defRPr sz="800" b="0" i="0" u="none" strike="noStrike" cap="none">
                <a:solidFill>
                  <a:srgbClr val="898989"/>
                </a:solidFill>
                <a:latin typeface="Arial"/>
                <a:ea typeface="Arial"/>
                <a:cs typeface="Arial"/>
                <a:sym typeface="Arial"/>
              </a:defRPr>
            </a:lvl5pPr>
            <a:lvl6pPr marL="0" marR="0" lvl="5" indent="0" algn="r">
              <a:lnSpc>
                <a:spcPct val="100000"/>
              </a:lnSpc>
              <a:spcBef>
                <a:spcPts val="0"/>
              </a:spcBef>
              <a:spcAft>
                <a:spcPts val="0"/>
              </a:spcAft>
              <a:buClr>
                <a:srgbClr val="898989"/>
              </a:buClr>
              <a:buSzPts val="800"/>
              <a:buFont typeface="Arial"/>
              <a:buNone/>
              <a:defRPr sz="800" b="0" i="0" u="none" strike="noStrike" cap="none">
                <a:solidFill>
                  <a:srgbClr val="898989"/>
                </a:solidFill>
                <a:latin typeface="Arial"/>
                <a:ea typeface="Arial"/>
                <a:cs typeface="Arial"/>
                <a:sym typeface="Arial"/>
              </a:defRPr>
            </a:lvl6pPr>
            <a:lvl7pPr marL="0" marR="0" lvl="6" indent="0" algn="r">
              <a:lnSpc>
                <a:spcPct val="100000"/>
              </a:lnSpc>
              <a:spcBef>
                <a:spcPts val="0"/>
              </a:spcBef>
              <a:spcAft>
                <a:spcPts val="0"/>
              </a:spcAft>
              <a:buClr>
                <a:srgbClr val="898989"/>
              </a:buClr>
              <a:buSzPts val="800"/>
              <a:buFont typeface="Arial"/>
              <a:buNone/>
              <a:defRPr sz="800" b="0" i="0" u="none" strike="noStrike" cap="none">
                <a:solidFill>
                  <a:srgbClr val="898989"/>
                </a:solidFill>
                <a:latin typeface="Arial"/>
                <a:ea typeface="Arial"/>
                <a:cs typeface="Arial"/>
                <a:sym typeface="Arial"/>
              </a:defRPr>
            </a:lvl7pPr>
            <a:lvl8pPr marL="0" marR="0" lvl="7" indent="0" algn="r">
              <a:lnSpc>
                <a:spcPct val="100000"/>
              </a:lnSpc>
              <a:spcBef>
                <a:spcPts val="0"/>
              </a:spcBef>
              <a:spcAft>
                <a:spcPts val="0"/>
              </a:spcAft>
              <a:buClr>
                <a:srgbClr val="898989"/>
              </a:buClr>
              <a:buSzPts val="800"/>
              <a:buFont typeface="Arial"/>
              <a:buNone/>
              <a:defRPr sz="800" b="0" i="0" u="none" strike="noStrike" cap="none">
                <a:solidFill>
                  <a:srgbClr val="898989"/>
                </a:solidFill>
                <a:latin typeface="Arial"/>
                <a:ea typeface="Arial"/>
                <a:cs typeface="Arial"/>
                <a:sym typeface="Arial"/>
              </a:defRPr>
            </a:lvl8pPr>
            <a:lvl9pPr marL="0" marR="0" lvl="8" indent="0" algn="r">
              <a:lnSpc>
                <a:spcPct val="100000"/>
              </a:lnSpc>
              <a:spcBef>
                <a:spcPts val="0"/>
              </a:spcBef>
              <a:spcAft>
                <a:spcPts val="0"/>
              </a:spcAft>
              <a:buClr>
                <a:srgbClr val="898989"/>
              </a:buClr>
              <a:buSzPts val="800"/>
              <a:buFont typeface="Arial"/>
              <a:buNone/>
              <a:defRPr sz="800" b="0" i="0" u="none" strike="noStrike" cap="none">
                <a:solidFill>
                  <a:srgbClr val="89898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标题和内容" type="obj">
  <p:cSld name="OBJECT">
    <p:spTree>
      <p:nvGrpSpPr>
        <p:cNvPr id="1" name="Shape 141"/>
        <p:cNvGrpSpPr/>
        <p:nvPr/>
      </p:nvGrpSpPr>
      <p:grpSpPr>
        <a:xfrm>
          <a:off x="0" y="0"/>
          <a:ext cx="0" cy="0"/>
          <a:chOff x="0" y="0"/>
          <a:chExt cx="0" cy="0"/>
        </a:xfrm>
      </p:grpSpPr>
      <p:sp>
        <p:nvSpPr>
          <p:cNvPr id="142" name="Google Shape;142;p36"/>
          <p:cNvSpPr txBox="1">
            <a:spLocks noGrp="1"/>
          </p:cNvSpPr>
          <p:nvPr>
            <p:ph type="title"/>
          </p:nvPr>
        </p:nvSpPr>
        <p:spPr>
          <a:xfrm>
            <a:off x="249172" y="199027"/>
            <a:ext cx="4485050" cy="827235"/>
          </a:xfrm>
          <a:prstGeom prst="rect">
            <a:avLst/>
          </a:prstGeom>
          <a:noFill/>
          <a:ln>
            <a:noFill/>
          </a:ln>
        </p:spPr>
        <p:txBody>
          <a:bodyPr spcFirstLastPara="1" wrap="square" lIns="55575" tIns="27775" rIns="55575" bIns="27775" anchor="t" anchorCtr="0">
            <a:noAutofit/>
          </a:bodyPr>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43" name="Google Shape;143;p36"/>
          <p:cNvSpPr txBox="1">
            <a:spLocks noGrp="1"/>
          </p:cNvSpPr>
          <p:nvPr>
            <p:ph type="body" idx="1"/>
          </p:nvPr>
        </p:nvSpPr>
        <p:spPr>
          <a:xfrm>
            <a:off x="249172" y="1158198"/>
            <a:ext cx="4485050" cy="3275847"/>
          </a:xfrm>
          <a:prstGeom prst="rect">
            <a:avLst/>
          </a:prstGeom>
          <a:noFill/>
          <a:ln>
            <a:noFill/>
          </a:ln>
        </p:spPr>
        <p:txBody>
          <a:bodyPr spcFirstLastPara="1" wrap="square" lIns="55575" tIns="27775" rIns="55575" bIns="27775"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transition>
    <p:fade thruBlk="1"/>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标题，一项大型内容和两项小型内容" type="objAndTwoObj">
  <p:cSld name="OBJECT_AND_TWO_OBJECTS">
    <p:spTree>
      <p:nvGrpSpPr>
        <p:cNvPr id="1" name="Shape 144"/>
        <p:cNvGrpSpPr/>
        <p:nvPr/>
      </p:nvGrpSpPr>
      <p:grpSpPr>
        <a:xfrm>
          <a:off x="0" y="0"/>
          <a:ext cx="0" cy="0"/>
          <a:chOff x="0" y="0"/>
          <a:chExt cx="0" cy="0"/>
        </a:xfrm>
      </p:grpSpPr>
      <p:sp>
        <p:nvSpPr>
          <p:cNvPr id="145" name="Google Shape;145;p37"/>
          <p:cNvSpPr txBox="1">
            <a:spLocks noGrp="1"/>
          </p:cNvSpPr>
          <p:nvPr>
            <p:ph type="title"/>
          </p:nvPr>
        </p:nvSpPr>
        <p:spPr>
          <a:xfrm>
            <a:off x="0" y="0"/>
            <a:ext cx="3000000" cy="3000000"/>
          </a:xfrm>
          <a:prstGeom prst="rect">
            <a:avLst/>
          </a:prstGeom>
          <a:noFill/>
          <a:ln>
            <a:noFill/>
          </a:ln>
        </p:spPr>
        <p:txBody>
          <a:bodyPr spcFirstLastPara="1" wrap="square" lIns="55575" tIns="27775" rIns="55575" bIns="27775" anchor="t" anchorCtr="0">
            <a:noAutofit/>
          </a:bodyPr>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46" name="Google Shape;146;p37"/>
          <p:cNvSpPr txBox="1">
            <a:spLocks noGrp="1"/>
          </p:cNvSpPr>
          <p:nvPr>
            <p:ph type="body" idx="1"/>
          </p:nvPr>
        </p:nvSpPr>
        <p:spPr>
          <a:xfrm>
            <a:off x="628676" y="1825687"/>
            <a:ext cx="3886273" cy="4351484"/>
          </a:xfrm>
          <a:prstGeom prst="rect">
            <a:avLst/>
          </a:prstGeom>
          <a:noFill/>
          <a:ln>
            <a:noFill/>
          </a:ln>
        </p:spPr>
        <p:txBody>
          <a:bodyPr spcFirstLastPara="1" wrap="square" lIns="55575" tIns="27775" rIns="55575" bIns="27775"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47" name="Google Shape;147;p37"/>
          <p:cNvSpPr txBox="1">
            <a:spLocks noGrp="1"/>
          </p:cNvSpPr>
          <p:nvPr>
            <p:ph type="body" idx="2"/>
          </p:nvPr>
        </p:nvSpPr>
        <p:spPr>
          <a:xfrm>
            <a:off x="4629255" y="1825757"/>
            <a:ext cx="3886273" cy="2098745"/>
          </a:xfrm>
          <a:prstGeom prst="rect">
            <a:avLst/>
          </a:prstGeom>
          <a:noFill/>
          <a:ln>
            <a:noFill/>
          </a:ln>
        </p:spPr>
        <p:txBody>
          <a:bodyPr spcFirstLastPara="1" wrap="square" lIns="55575" tIns="27775" rIns="55575" bIns="27775"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48" name="Google Shape;148;p37"/>
          <p:cNvSpPr txBox="1">
            <a:spLocks noGrp="1"/>
          </p:cNvSpPr>
          <p:nvPr>
            <p:ph type="body" idx="3"/>
          </p:nvPr>
        </p:nvSpPr>
        <p:spPr>
          <a:xfrm>
            <a:off x="4629255" y="4076907"/>
            <a:ext cx="3886273" cy="2100333"/>
          </a:xfrm>
          <a:prstGeom prst="rect">
            <a:avLst/>
          </a:prstGeom>
          <a:noFill/>
          <a:ln>
            <a:noFill/>
          </a:ln>
        </p:spPr>
        <p:txBody>
          <a:bodyPr spcFirstLastPara="1" wrap="square" lIns="55575" tIns="27775" rIns="55575" bIns="27775"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transition>
    <p:fade thruBlk="1"/>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竖版" type="vertTitleAndTx">
  <p:cSld name="VERTICAL_TITLE_AND_VERTICAL_TEXT">
    <p:spTree>
      <p:nvGrpSpPr>
        <p:cNvPr id="1" name="Shape 149"/>
        <p:cNvGrpSpPr/>
        <p:nvPr/>
      </p:nvGrpSpPr>
      <p:grpSpPr>
        <a:xfrm>
          <a:off x="0" y="0"/>
          <a:ext cx="0" cy="0"/>
          <a:chOff x="0" y="0"/>
          <a:chExt cx="0" cy="0"/>
        </a:xfrm>
      </p:grpSpPr>
      <p:sp>
        <p:nvSpPr>
          <p:cNvPr id="150" name="Google Shape;150;p38"/>
          <p:cNvSpPr txBox="1">
            <a:spLocks noGrp="1"/>
          </p:cNvSpPr>
          <p:nvPr>
            <p:ph type="title"/>
          </p:nvPr>
        </p:nvSpPr>
        <p:spPr>
          <a:xfrm rot="5400000">
            <a:off x="4623641" y="2285299"/>
            <a:ext cx="5812032" cy="1971712"/>
          </a:xfrm>
          <a:prstGeom prst="rect">
            <a:avLst/>
          </a:prstGeom>
          <a:noFill/>
          <a:ln>
            <a:noFill/>
          </a:ln>
        </p:spPr>
        <p:txBody>
          <a:bodyPr spcFirstLastPara="1" wrap="square" lIns="55575" tIns="27775" rIns="55575" bIns="27775" anchor="t" anchorCtr="0">
            <a:noAutofit/>
          </a:bodyPr>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51" name="Google Shape;151;p38"/>
          <p:cNvSpPr txBox="1">
            <a:spLocks noGrp="1"/>
          </p:cNvSpPr>
          <p:nvPr>
            <p:ph type="body" idx="1"/>
          </p:nvPr>
        </p:nvSpPr>
        <p:spPr>
          <a:xfrm rot="5400000">
            <a:off x="623078" y="370737"/>
            <a:ext cx="5812032" cy="5800835"/>
          </a:xfrm>
          <a:prstGeom prst="rect">
            <a:avLst/>
          </a:prstGeom>
          <a:noFill/>
          <a:ln>
            <a:noFill/>
          </a:ln>
        </p:spPr>
        <p:txBody>
          <a:bodyPr spcFirstLastPara="1" wrap="square" lIns="55575" tIns="27775" rIns="55575" bIns="27775"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transition>
    <p:fade thruBlk="1"/>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标题和竖排文字" type="vertTx">
  <p:cSld name="VERTICAL_TEXT">
    <p:spTree>
      <p:nvGrpSpPr>
        <p:cNvPr id="1" name="Shape 152"/>
        <p:cNvGrpSpPr/>
        <p:nvPr/>
      </p:nvGrpSpPr>
      <p:grpSpPr>
        <a:xfrm>
          <a:off x="0" y="0"/>
          <a:ext cx="0" cy="0"/>
          <a:chOff x="0" y="0"/>
          <a:chExt cx="0" cy="0"/>
        </a:xfrm>
      </p:grpSpPr>
      <p:sp>
        <p:nvSpPr>
          <p:cNvPr id="153" name="Google Shape;153;p39"/>
          <p:cNvSpPr txBox="1">
            <a:spLocks noGrp="1"/>
          </p:cNvSpPr>
          <p:nvPr>
            <p:ph type="title"/>
          </p:nvPr>
        </p:nvSpPr>
        <p:spPr>
          <a:xfrm>
            <a:off x="249172" y="199027"/>
            <a:ext cx="4485050" cy="827235"/>
          </a:xfrm>
          <a:prstGeom prst="rect">
            <a:avLst/>
          </a:prstGeom>
          <a:noFill/>
          <a:ln>
            <a:noFill/>
          </a:ln>
        </p:spPr>
        <p:txBody>
          <a:bodyPr spcFirstLastPara="1" wrap="square" lIns="55575" tIns="27775" rIns="55575" bIns="27775" anchor="t" anchorCtr="0">
            <a:noAutofit/>
          </a:bodyPr>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54" name="Google Shape;154;p39"/>
          <p:cNvSpPr txBox="1">
            <a:spLocks noGrp="1"/>
          </p:cNvSpPr>
          <p:nvPr>
            <p:ph type="body" idx="1"/>
          </p:nvPr>
        </p:nvSpPr>
        <p:spPr>
          <a:xfrm rot="5400000">
            <a:off x="853773" y="553596"/>
            <a:ext cx="3275847" cy="4485050"/>
          </a:xfrm>
          <a:prstGeom prst="rect">
            <a:avLst/>
          </a:prstGeom>
          <a:noFill/>
          <a:ln>
            <a:noFill/>
          </a:ln>
        </p:spPr>
        <p:txBody>
          <a:bodyPr spcFirstLastPara="1" wrap="square" lIns="55575" tIns="27775" rIns="55575" bIns="27775"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transition>
    <p:fade thruBlk="1"/>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图片与标题" type="picTx">
  <p:cSld name="PICTURE_WITH_CAPTION_TEXT">
    <p:spTree>
      <p:nvGrpSpPr>
        <p:cNvPr id="1" name="Shape 155"/>
        <p:cNvGrpSpPr/>
        <p:nvPr/>
      </p:nvGrpSpPr>
      <p:grpSpPr>
        <a:xfrm>
          <a:off x="0" y="0"/>
          <a:ext cx="0" cy="0"/>
          <a:chOff x="0" y="0"/>
          <a:chExt cx="0" cy="0"/>
        </a:xfrm>
      </p:grpSpPr>
      <p:sp>
        <p:nvSpPr>
          <p:cNvPr id="156" name="Google Shape;156;p40"/>
          <p:cNvSpPr txBox="1">
            <a:spLocks noGrp="1"/>
          </p:cNvSpPr>
          <p:nvPr>
            <p:ph type="title"/>
          </p:nvPr>
        </p:nvSpPr>
        <p:spPr>
          <a:xfrm>
            <a:off x="629910" y="457237"/>
            <a:ext cx="3124071" cy="1600253"/>
          </a:xfrm>
          <a:prstGeom prst="rect">
            <a:avLst/>
          </a:prstGeom>
          <a:noFill/>
          <a:ln>
            <a:noFill/>
          </a:ln>
        </p:spPr>
        <p:txBody>
          <a:bodyPr spcFirstLastPara="1" wrap="square" lIns="55575" tIns="27775" rIns="55575" bIns="27775" anchor="b" anchorCtr="0">
            <a:noAutofit/>
          </a:bodyPr>
          <a:lstStyle>
            <a:lvl1pPr marR="0" lvl="0" algn="ctr" rtl="0">
              <a:spcBef>
                <a:spcPts val="0"/>
              </a:spcBef>
              <a:spcAft>
                <a:spcPts val="0"/>
              </a:spcAft>
              <a:buSzPts val="1400"/>
              <a:buNone/>
              <a:defRPr sz="27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57" name="Google Shape;157;p40"/>
          <p:cNvSpPr>
            <a:spLocks noGrp="1"/>
          </p:cNvSpPr>
          <p:nvPr>
            <p:ph type="pic" idx="2"/>
          </p:nvPr>
        </p:nvSpPr>
        <p:spPr>
          <a:xfrm>
            <a:off x="3887466" y="457240"/>
            <a:ext cx="4629238" cy="5404031"/>
          </a:xfrm>
          <a:prstGeom prst="rect">
            <a:avLst/>
          </a:prstGeom>
          <a:noFill/>
          <a:ln>
            <a:noFill/>
          </a:ln>
        </p:spPr>
      </p:sp>
      <p:sp>
        <p:nvSpPr>
          <p:cNvPr id="158" name="Google Shape;158;p40"/>
          <p:cNvSpPr txBox="1">
            <a:spLocks noGrp="1"/>
          </p:cNvSpPr>
          <p:nvPr>
            <p:ph type="body" idx="1"/>
          </p:nvPr>
        </p:nvSpPr>
        <p:spPr>
          <a:xfrm>
            <a:off x="629910" y="2057470"/>
            <a:ext cx="3124071" cy="3811716"/>
          </a:xfrm>
          <a:prstGeom prst="rect">
            <a:avLst/>
          </a:prstGeom>
          <a:noFill/>
          <a:ln>
            <a:noFill/>
          </a:ln>
        </p:spPr>
        <p:txBody>
          <a:bodyPr spcFirstLastPara="1" wrap="square" lIns="55575" tIns="27775" rIns="55575" bIns="27775" anchor="t" anchorCtr="0">
            <a:noAutofit/>
          </a:bodyPr>
          <a:lstStyle>
            <a:lvl1pPr marL="457200" marR="0" lvl="0" indent="-228600" algn="l" rtl="0">
              <a:spcBef>
                <a:spcPts val="340"/>
              </a:spcBef>
              <a:spcAft>
                <a:spcPts val="0"/>
              </a:spcAft>
              <a:buClr>
                <a:schemeClr val="dk1"/>
              </a:buClr>
              <a:buSzPts val="1700"/>
              <a:buFont typeface="Arial"/>
              <a:buNone/>
              <a:defRPr sz="1700" b="0" i="0" u="none" strike="noStrike" cap="none">
                <a:solidFill>
                  <a:schemeClr val="dk1"/>
                </a:solidFill>
                <a:latin typeface="Arial"/>
                <a:ea typeface="Arial"/>
                <a:cs typeface="Arial"/>
                <a:sym typeface="Arial"/>
              </a:defRPr>
            </a:lvl1pPr>
            <a:lvl2pPr marL="914400" marR="0" lvl="1" indent="-228600" algn="l" rtl="0">
              <a:spcBef>
                <a:spcPts val="3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2pPr>
            <a:lvl3pPr marL="1371600" marR="0" lvl="2" indent="-228600" algn="l" rtl="0">
              <a:spcBef>
                <a:spcPts val="260"/>
              </a:spcBef>
              <a:spcAft>
                <a:spcPts val="0"/>
              </a:spcAft>
              <a:buClr>
                <a:schemeClr val="dk1"/>
              </a:buClr>
              <a:buSzPts val="1300"/>
              <a:buFont typeface="Arial"/>
              <a:buNone/>
              <a:defRPr sz="1300" b="0" i="0" u="none" strike="noStrike" cap="none">
                <a:solidFill>
                  <a:schemeClr val="dk1"/>
                </a:solidFill>
                <a:latin typeface="Arial"/>
                <a:ea typeface="Arial"/>
                <a:cs typeface="Arial"/>
                <a:sym typeface="Arial"/>
              </a:defRPr>
            </a:lvl3pPr>
            <a:lvl4pPr marL="1828800" marR="0" lvl="3" indent="-228600" algn="l" rtl="0">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6000" marR="0" lvl="4" indent="-228600" algn="l" rtl="0">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200" marR="0" lvl="5" indent="-228600" algn="l" rtl="0">
              <a:lnSpc>
                <a:spcPct val="100000"/>
              </a:lnSpc>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6pPr>
            <a:lvl7pPr marL="3200400" marR="0" lvl="6" indent="-228600" algn="l" rtl="0">
              <a:lnSpc>
                <a:spcPct val="100000"/>
              </a:lnSpc>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7pPr>
            <a:lvl8pPr marL="3657600" marR="0" lvl="7" indent="-228600" algn="l" rtl="0">
              <a:lnSpc>
                <a:spcPct val="100000"/>
              </a:lnSpc>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8pPr>
            <a:lvl9pPr marL="4114800" marR="0" lvl="8" indent="-228600" algn="l" rtl="0">
              <a:lnSpc>
                <a:spcPct val="100000"/>
              </a:lnSpc>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9pPr>
          </a:lstStyle>
          <a:p>
            <a:endParaRPr/>
          </a:p>
        </p:txBody>
      </p:sp>
    </p:spTree>
  </p:cSld>
  <p:clrMapOvr>
    <a:masterClrMapping/>
  </p:clrMapOvr>
  <p:transition>
    <p:fade thruBlk="1"/>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内容与标题" type="objTx">
  <p:cSld name="OBJECT_WITH_CAPTION_TEXT">
    <p:spTree>
      <p:nvGrpSpPr>
        <p:cNvPr id="1" name="Shape 159"/>
        <p:cNvGrpSpPr/>
        <p:nvPr/>
      </p:nvGrpSpPr>
      <p:grpSpPr>
        <a:xfrm>
          <a:off x="0" y="0"/>
          <a:ext cx="0" cy="0"/>
          <a:chOff x="0" y="0"/>
          <a:chExt cx="0" cy="0"/>
        </a:xfrm>
      </p:grpSpPr>
      <p:sp>
        <p:nvSpPr>
          <p:cNvPr id="160" name="Google Shape;160;p41"/>
          <p:cNvSpPr txBox="1">
            <a:spLocks noGrp="1"/>
          </p:cNvSpPr>
          <p:nvPr>
            <p:ph type="title"/>
          </p:nvPr>
        </p:nvSpPr>
        <p:spPr>
          <a:xfrm>
            <a:off x="629867" y="457237"/>
            <a:ext cx="2949233" cy="1600253"/>
          </a:xfrm>
          <a:prstGeom prst="rect">
            <a:avLst/>
          </a:prstGeom>
          <a:noFill/>
          <a:ln>
            <a:noFill/>
          </a:ln>
        </p:spPr>
        <p:txBody>
          <a:bodyPr spcFirstLastPara="1" wrap="square" lIns="55575" tIns="27775" rIns="55575" bIns="27775" anchor="b" anchorCtr="0">
            <a:noAutofit/>
          </a:bodyPr>
          <a:lstStyle>
            <a:lvl1pPr marR="0" lvl="0" algn="ctr" rtl="0">
              <a:spcBef>
                <a:spcPts val="0"/>
              </a:spcBef>
              <a:spcAft>
                <a:spcPts val="0"/>
              </a:spcAft>
              <a:buSzPts val="1400"/>
              <a:buNone/>
              <a:defRPr sz="27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61" name="Google Shape;161;p41"/>
          <p:cNvSpPr txBox="1">
            <a:spLocks noGrp="1"/>
          </p:cNvSpPr>
          <p:nvPr>
            <p:ph type="body" idx="1"/>
          </p:nvPr>
        </p:nvSpPr>
        <p:spPr>
          <a:xfrm>
            <a:off x="3887466" y="987459"/>
            <a:ext cx="4629238" cy="4873788"/>
          </a:xfrm>
          <a:prstGeom prst="rect">
            <a:avLst/>
          </a:prstGeom>
          <a:noFill/>
          <a:ln>
            <a:noFill/>
          </a:ln>
        </p:spPr>
        <p:txBody>
          <a:bodyPr spcFirstLastPara="1" wrap="square" lIns="55575" tIns="27775" rIns="55575" bIns="27775" anchor="t" anchorCtr="0">
            <a:noAutofit/>
          </a:bodyPr>
          <a:lstStyle>
            <a:lvl1pPr marL="457200" marR="0" lvl="0" indent="-400050" algn="l" rtl="0">
              <a:spcBef>
                <a:spcPts val="540"/>
              </a:spcBef>
              <a:spcAft>
                <a:spcPts val="0"/>
              </a:spcAft>
              <a:buClr>
                <a:schemeClr val="dk1"/>
              </a:buClr>
              <a:buSzPts val="2700"/>
              <a:buFont typeface="Arial"/>
              <a:buChar char="•"/>
              <a:defRPr sz="2700" b="0" i="0" u="none" strike="noStrike" cap="none">
                <a:solidFill>
                  <a:schemeClr val="dk1"/>
                </a:solidFill>
                <a:latin typeface="Arial"/>
                <a:ea typeface="Arial"/>
                <a:cs typeface="Arial"/>
                <a:sym typeface="Arial"/>
              </a:defRPr>
            </a:lvl1pPr>
            <a:lvl2pPr marL="914400" marR="0" lvl="1" indent="-374650" algn="l" rtl="0">
              <a:spcBef>
                <a:spcPts val="460"/>
              </a:spcBef>
              <a:spcAft>
                <a:spcPts val="0"/>
              </a:spcAft>
              <a:buClr>
                <a:schemeClr val="dk1"/>
              </a:buClr>
              <a:buSzPts val="2300"/>
              <a:buFont typeface="Arial"/>
              <a:buChar char="–"/>
              <a:defRPr sz="2300" b="0" i="0" u="none" strike="noStrike" cap="none">
                <a:solidFill>
                  <a:schemeClr val="dk1"/>
                </a:solidFill>
                <a:latin typeface="Arial"/>
                <a:ea typeface="Arial"/>
                <a:cs typeface="Arial"/>
                <a:sym typeface="Arial"/>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36550" algn="l" rtl="0">
              <a:spcBef>
                <a:spcPts val="340"/>
              </a:spcBef>
              <a:spcAft>
                <a:spcPts val="0"/>
              </a:spcAft>
              <a:buClr>
                <a:schemeClr val="dk1"/>
              </a:buClr>
              <a:buSzPts val="1700"/>
              <a:buFont typeface="Arial"/>
              <a:buChar char="–"/>
              <a:defRPr sz="1700" b="0" i="0" u="none" strike="noStrike" cap="none">
                <a:solidFill>
                  <a:schemeClr val="dk1"/>
                </a:solidFill>
                <a:latin typeface="Arial"/>
                <a:ea typeface="Arial"/>
                <a:cs typeface="Arial"/>
                <a:sym typeface="Arial"/>
              </a:defRPr>
            </a:lvl4pPr>
            <a:lvl5pPr marL="2286000" marR="0" lvl="4" indent="-336550" algn="l" rtl="0">
              <a:spcBef>
                <a:spcPts val="340"/>
              </a:spcBef>
              <a:spcAft>
                <a:spcPts val="0"/>
              </a:spcAft>
              <a:buClr>
                <a:schemeClr val="dk1"/>
              </a:buClr>
              <a:buSzPts val="1700"/>
              <a:buFont typeface="Arial"/>
              <a:buChar char="»"/>
              <a:defRPr sz="1700" b="0" i="0" u="none" strike="noStrike" cap="none">
                <a:solidFill>
                  <a:schemeClr val="dk1"/>
                </a:solidFill>
                <a:latin typeface="Arial"/>
                <a:ea typeface="Arial"/>
                <a:cs typeface="Arial"/>
                <a:sym typeface="Arial"/>
              </a:defRPr>
            </a:lvl5pPr>
            <a:lvl6pPr marL="2743200" marR="0" lvl="5" indent="-336550" algn="l" rtl="0">
              <a:lnSpc>
                <a:spcPct val="100000"/>
              </a:lnSpc>
              <a:spcBef>
                <a:spcPts val="340"/>
              </a:spcBef>
              <a:spcAft>
                <a:spcPts val="0"/>
              </a:spcAft>
              <a:buClr>
                <a:schemeClr val="dk1"/>
              </a:buClr>
              <a:buSzPts val="1700"/>
              <a:buFont typeface="Arial"/>
              <a:buChar char="»"/>
              <a:defRPr sz="1700" b="0" i="0" u="none" strike="noStrike" cap="none">
                <a:solidFill>
                  <a:schemeClr val="dk1"/>
                </a:solidFill>
                <a:latin typeface="Arial"/>
                <a:ea typeface="Arial"/>
                <a:cs typeface="Arial"/>
                <a:sym typeface="Arial"/>
              </a:defRPr>
            </a:lvl6pPr>
            <a:lvl7pPr marL="3200400" marR="0" lvl="6" indent="-336550" algn="l" rtl="0">
              <a:lnSpc>
                <a:spcPct val="100000"/>
              </a:lnSpc>
              <a:spcBef>
                <a:spcPts val="340"/>
              </a:spcBef>
              <a:spcAft>
                <a:spcPts val="0"/>
              </a:spcAft>
              <a:buClr>
                <a:schemeClr val="dk1"/>
              </a:buClr>
              <a:buSzPts val="1700"/>
              <a:buFont typeface="Arial"/>
              <a:buChar char="»"/>
              <a:defRPr sz="1700" b="0" i="0" u="none" strike="noStrike" cap="none">
                <a:solidFill>
                  <a:schemeClr val="dk1"/>
                </a:solidFill>
                <a:latin typeface="Arial"/>
                <a:ea typeface="Arial"/>
                <a:cs typeface="Arial"/>
                <a:sym typeface="Arial"/>
              </a:defRPr>
            </a:lvl7pPr>
            <a:lvl8pPr marL="3657600" marR="0" lvl="7" indent="-336550" algn="l" rtl="0">
              <a:lnSpc>
                <a:spcPct val="100000"/>
              </a:lnSpc>
              <a:spcBef>
                <a:spcPts val="340"/>
              </a:spcBef>
              <a:spcAft>
                <a:spcPts val="0"/>
              </a:spcAft>
              <a:buClr>
                <a:schemeClr val="dk1"/>
              </a:buClr>
              <a:buSzPts val="1700"/>
              <a:buFont typeface="Arial"/>
              <a:buChar char="»"/>
              <a:defRPr sz="1700" b="0" i="0" u="none" strike="noStrike" cap="none">
                <a:solidFill>
                  <a:schemeClr val="dk1"/>
                </a:solidFill>
                <a:latin typeface="Arial"/>
                <a:ea typeface="Arial"/>
                <a:cs typeface="Arial"/>
                <a:sym typeface="Arial"/>
              </a:defRPr>
            </a:lvl8pPr>
            <a:lvl9pPr marL="4114800" marR="0" lvl="8" indent="-336550" algn="l" rtl="0">
              <a:lnSpc>
                <a:spcPct val="100000"/>
              </a:lnSpc>
              <a:spcBef>
                <a:spcPts val="340"/>
              </a:spcBef>
              <a:spcAft>
                <a:spcPts val="0"/>
              </a:spcAft>
              <a:buClr>
                <a:schemeClr val="dk1"/>
              </a:buClr>
              <a:buSzPts val="1700"/>
              <a:buFont typeface="Arial"/>
              <a:buChar char="»"/>
              <a:defRPr sz="1700" b="0" i="0" u="none" strike="noStrike" cap="none">
                <a:solidFill>
                  <a:schemeClr val="dk1"/>
                </a:solidFill>
                <a:latin typeface="Arial"/>
                <a:ea typeface="Arial"/>
                <a:cs typeface="Arial"/>
                <a:sym typeface="Arial"/>
              </a:defRPr>
            </a:lvl9pPr>
          </a:lstStyle>
          <a:p>
            <a:endParaRPr/>
          </a:p>
        </p:txBody>
      </p:sp>
      <p:sp>
        <p:nvSpPr>
          <p:cNvPr id="162" name="Google Shape;162;p41"/>
          <p:cNvSpPr txBox="1">
            <a:spLocks noGrp="1"/>
          </p:cNvSpPr>
          <p:nvPr>
            <p:ph type="body" idx="2"/>
          </p:nvPr>
        </p:nvSpPr>
        <p:spPr>
          <a:xfrm>
            <a:off x="629867" y="2057470"/>
            <a:ext cx="2949233" cy="3811716"/>
          </a:xfrm>
          <a:prstGeom prst="rect">
            <a:avLst/>
          </a:prstGeom>
          <a:noFill/>
          <a:ln>
            <a:noFill/>
          </a:ln>
        </p:spPr>
        <p:txBody>
          <a:bodyPr spcFirstLastPara="1" wrap="square" lIns="55575" tIns="27775" rIns="55575" bIns="27775" anchor="t" anchorCtr="0">
            <a:noAutofit/>
          </a:bodyPr>
          <a:lstStyle>
            <a:lvl1pPr marL="457200" marR="0" lvl="0" indent="-228600" algn="l" rtl="0">
              <a:spcBef>
                <a:spcPts val="260"/>
              </a:spcBef>
              <a:spcAft>
                <a:spcPts val="0"/>
              </a:spcAft>
              <a:buClr>
                <a:schemeClr val="dk1"/>
              </a:buClr>
              <a:buSzPts val="1300"/>
              <a:buFont typeface="Arial"/>
              <a:buNone/>
              <a:defRPr sz="1300" b="0" i="0" u="none" strike="noStrike" cap="none">
                <a:solidFill>
                  <a:schemeClr val="dk1"/>
                </a:solidFill>
                <a:latin typeface="Arial"/>
                <a:ea typeface="Arial"/>
                <a:cs typeface="Arial"/>
                <a:sym typeface="Arial"/>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828800" marR="0" lvl="3" indent="-228600" algn="l" rtl="0">
              <a:spcBef>
                <a:spcPts val="16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4pPr>
            <a:lvl5pPr marL="2286000" marR="0" lvl="4" indent="-228600" algn="l" rtl="0">
              <a:spcBef>
                <a:spcPts val="16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5pPr>
            <a:lvl6pPr marL="2743200" marR="0" lvl="5" indent="-228600" algn="l" rtl="0">
              <a:lnSpc>
                <a:spcPct val="100000"/>
              </a:lnSpc>
              <a:spcBef>
                <a:spcPts val="16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6pPr>
            <a:lvl7pPr marL="3200400" marR="0" lvl="6" indent="-228600" algn="l" rtl="0">
              <a:lnSpc>
                <a:spcPct val="100000"/>
              </a:lnSpc>
              <a:spcBef>
                <a:spcPts val="16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7pPr>
            <a:lvl8pPr marL="3657600" marR="0" lvl="7" indent="-228600" algn="l" rtl="0">
              <a:lnSpc>
                <a:spcPct val="100000"/>
              </a:lnSpc>
              <a:spcBef>
                <a:spcPts val="16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8pPr>
            <a:lvl9pPr marL="4114800" marR="0" lvl="8" indent="-228600" algn="l" rtl="0">
              <a:lnSpc>
                <a:spcPct val="100000"/>
              </a:lnSpc>
              <a:spcBef>
                <a:spcPts val="16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9pPr>
          </a:lstStyle>
          <a:p>
            <a:endParaRPr/>
          </a:p>
        </p:txBody>
      </p:sp>
    </p:spTree>
  </p:cSld>
  <p:clrMapOvr>
    <a:masterClrMapping/>
  </p:clrMapOvr>
  <p:transition>
    <p:fade thruBlk="1"/>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空白" type="blank">
  <p:cSld name="BLANK">
    <p:spTree>
      <p:nvGrpSpPr>
        <p:cNvPr id="1" name="Shape 163"/>
        <p:cNvGrpSpPr/>
        <p:nvPr/>
      </p:nvGrpSpPr>
      <p:grpSpPr>
        <a:xfrm>
          <a:off x="0" y="0"/>
          <a:ext cx="0" cy="0"/>
          <a:chOff x="0" y="0"/>
          <a:chExt cx="0" cy="0"/>
        </a:xfrm>
      </p:grpSpPr>
    </p:spTree>
  </p:cSld>
  <p:clrMapOvr>
    <a:masterClrMapping/>
  </p:clrMapOvr>
  <p:transition>
    <p:fade thruBlk="1"/>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仅标题" type="titleOnly">
  <p:cSld name="TITLE_ONLY">
    <p:spTree>
      <p:nvGrpSpPr>
        <p:cNvPr id="1" name="Shape 164"/>
        <p:cNvGrpSpPr/>
        <p:nvPr/>
      </p:nvGrpSpPr>
      <p:grpSpPr>
        <a:xfrm>
          <a:off x="0" y="0"/>
          <a:ext cx="0" cy="0"/>
          <a:chOff x="0" y="0"/>
          <a:chExt cx="0" cy="0"/>
        </a:xfrm>
      </p:grpSpPr>
      <p:sp>
        <p:nvSpPr>
          <p:cNvPr id="165" name="Google Shape;165;p43"/>
          <p:cNvSpPr txBox="1">
            <a:spLocks noGrp="1"/>
          </p:cNvSpPr>
          <p:nvPr>
            <p:ph type="title"/>
          </p:nvPr>
        </p:nvSpPr>
        <p:spPr>
          <a:xfrm>
            <a:off x="249172" y="199027"/>
            <a:ext cx="4485050" cy="827235"/>
          </a:xfrm>
          <a:prstGeom prst="rect">
            <a:avLst/>
          </a:prstGeom>
          <a:noFill/>
          <a:ln>
            <a:noFill/>
          </a:ln>
        </p:spPr>
        <p:txBody>
          <a:bodyPr spcFirstLastPara="1" wrap="square" lIns="55575" tIns="27775" rIns="55575" bIns="27775" anchor="t" anchorCtr="0">
            <a:noAutofit/>
          </a:bodyPr>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Tree>
  </p:cSld>
  <p:clrMapOvr>
    <a:masterClrMapping/>
  </p:clrMapOvr>
  <p:transition>
    <p:fade thruBlk="1"/>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比较" type="twoTxTwoObj">
  <p:cSld name="TWO_OBJECTS_WITH_TEXT">
    <p:spTree>
      <p:nvGrpSpPr>
        <p:cNvPr id="1" name="Shape 166"/>
        <p:cNvGrpSpPr/>
        <p:nvPr/>
      </p:nvGrpSpPr>
      <p:grpSpPr>
        <a:xfrm>
          <a:off x="0" y="0"/>
          <a:ext cx="0" cy="0"/>
          <a:chOff x="0" y="0"/>
          <a:chExt cx="0" cy="0"/>
        </a:xfrm>
      </p:grpSpPr>
      <p:sp>
        <p:nvSpPr>
          <p:cNvPr id="167" name="Google Shape;167;p44"/>
          <p:cNvSpPr txBox="1">
            <a:spLocks noGrp="1"/>
          </p:cNvSpPr>
          <p:nvPr>
            <p:ph type="title"/>
          </p:nvPr>
        </p:nvSpPr>
        <p:spPr>
          <a:xfrm>
            <a:off x="629916" y="365144"/>
            <a:ext cx="7886849" cy="1325607"/>
          </a:xfrm>
          <a:prstGeom prst="rect">
            <a:avLst/>
          </a:prstGeom>
          <a:noFill/>
          <a:ln>
            <a:noFill/>
          </a:ln>
        </p:spPr>
        <p:txBody>
          <a:bodyPr spcFirstLastPara="1" wrap="square" lIns="55575" tIns="27775" rIns="55575" bIns="27775" anchor="t" anchorCtr="0">
            <a:noAutofit/>
          </a:bodyPr>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68" name="Google Shape;168;p44"/>
          <p:cNvSpPr txBox="1">
            <a:spLocks noGrp="1"/>
          </p:cNvSpPr>
          <p:nvPr>
            <p:ph type="body" idx="1"/>
          </p:nvPr>
        </p:nvSpPr>
        <p:spPr>
          <a:xfrm>
            <a:off x="890161" y="1778499"/>
            <a:ext cx="3655249" cy="823940"/>
          </a:xfrm>
          <a:prstGeom prst="rect">
            <a:avLst/>
          </a:prstGeom>
          <a:noFill/>
          <a:ln>
            <a:noFill/>
          </a:ln>
        </p:spPr>
        <p:txBody>
          <a:bodyPr spcFirstLastPara="1" wrap="square" lIns="55575" tIns="27775" rIns="55575" bIns="27775" anchor="ctr" anchorCtr="0">
            <a:noAutofit/>
          </a:bodyPr>
          <a:lstStyle>
            <a:lvl1pPr marL="457200" marR="0" lvl="0" indent="-228600" algn="l" rtl="0">
              <a:spcBef>
                <a:spcPts val="460"/>
              </a:spcBef>
              <a:spcAft>
                <a:spcPts val="0"/>
              </a:spcAft>
              <a:buClr>
                <a:schemeClr val="dk1"/>
              </a:buClr>
              <a:buSzPts val="2300"/>
              <a:buFont typeface="Arial"/>
              <a:buNone/>
              <a:defRPr sz="2300" b="0" i="0" u="none" strike="noStrike" cap="none">
                <a:solidFill>
                  <a:schemeClr val="dk1"/>
                </a:solidFill>
                <a:latin typeface="Arial"/>
                <a:ea typeface="Arial"/>
                <a:cs typeface="Arial"/>
                <a:sym typeface="Arial"/>
              </a:defRPr>
            </a:lvl1pPr>
            <a:lvl2pPr marL="914400" marR="0" lvl="1" indent="-22860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2pPr>
            <a:lvl3pPr marL="1371600" marR="0" lvl="2" indent="-228600" algn="l" rtl="0">
              <a:spcBef>
                <a:spcPts val="340"/>
              </a:spcBef>
              <a:spcAft>
                <a:spcPts val="0"/>
              </a:spcAft>
              <a:buClr>
                <a:schemeClr val="dk1"/>
              </a:buClr>
              <a:buSzPts val="1700"/>
              <a:buFont typeface="Arial"/>
              <a:buNone/>
              <a:defRPr sz="1700" b="0" i="0" u="none" strike="noStrike" cap="none">
                <a:solidFill>
                  <a:schemeClr val="dk1"/>
                </a:solidFill>
                <a:latin typeface="Arial"/>
                <a:ea typeface="Arial"/>
                <a:cs typeface="Arial"/>
                <a:sym typeface="Arial"/>
              </a:defRPr>
            </a:lvl3pPr>
            <a:lvl4pPr marL="1828800" marR="0" lvl="3" indent="-228600" algn="l" rtl="0">
              <a:spcBef>
                <a:spcPts val="3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4pPr>
            <a:lvl5pPr marL="2286000" marR="0" lvl="4" indent="-228600" algn="l" rtl="0">
              <a:spcBef>
                <a:spcPts val="3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5pPr>
            <a:lvl6pPr marL="2743200" marR="0" lvl="5" indent="-228600" algn="l" rtl="0">
              <a:lnSpc>
                <a:spcPct val="100000"/>
              </a:lnSpc>
              <a:spcBef>
                <a:spcPts val="3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6pPr>
            <a:lvl7pPr marL="3200400" marR="0" lvl="6" indent="-228600" algn="l" rtl="0">
              <a:lnSpc>
                <a:spcPct val="100000"/>
              </a:lnSpc>
              <a:spcBef>
                <a:spcPts val="3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7pPr>
            <a:lvl8pPr marL="3657600" marR="0" lvl="7" indent="-228600" algn="l" rtl="0">
              <a:lnSpc>
                <a:spcPct val="100000"/>
              </a:lnSpc>
              <a:spcBef>
                <a:spcPts val="3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8pPr>
            <a:lvl9pPr marL="4114800" marR="0" lvl="8" indent="-228600" algn="l" rtl="0">
              <a:lnSpc>
                <a:spcPct val="100000"/>
              </a:lnSpc>
              <a:spcBef>
                <a:spcPts val="3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9pPr>
          </a:lstStyle>
          <a:p>
            <a:endParaRPr/>
          </a:p>
        </p:txBody>
      </p:sp>
      <p:sp>
        <p:nvSpPr>
          <p:cNvPr id="169" name="Google Shape;169;p44"/>
          <p:cNvSpPr txBox="1">
            <a:spLocks noGrp="1"/>
          </p:cNvSpPr>
          <p:nvPr>
            <p:ph type="body" idx="2"/>
          </p:nvPr>
        </p:nvSpPr>
        <p:spPr>
          <a:xfrm>
            <a:off x="890161" y="2665473"/>
            <a:ext cx="3655249" cy="3524403"/>
          </a:xfrm>
          <a:prstGeom prst="rect">
            <a:avLst/>
          </a:prstGeom>
          <a:noFill/>
          <a:ln>
            <a:noFill/>
          </a:ln>
        </p:spPr>
        <p:txBody>
          <a:bodyPr spcFirstLastPara="1" wrap="square" lIns="55575" tIns="27775" rIns="55575" bIns="27775"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70" name="Google Shape;170;p44"/>
          <p:cNvSpPr txBox="1">
            <a:spLocks noGrp="1"/>
          </p:cNvSpPr>
          <p:nvPr>
            <p:ph type="body" idx="3"/>
          </p:nvPr>
        </p:nvSpPr>
        <p:spPr>
          <a:xfrm>
            <a:off x="4692848" y="1778499"/>
            <a:ext cx="3673251" cy="823940"/>
          </a:xfrm>
          <a:prstGeom prst="rect">
            <a:avLst/>
          </a:prstGeom>
          <a:noFill/>
          <a:ln>
            <a:noFill/>
          </a:ln>
        </p:spPr>
        <p:txBody>
          <a:bodyPr spcFirstLastPara="1" wrap="square" lIns="55575" tIns="27775" rIns="55575" bIns="27775" anchor="ctr" anchorCtr="0">
            <a:noAutofit/>
          </a:bodyPr>
          <a:lstStyle>
            <a:lvl1pPr marL="457200" marR="0" lvl="0" indent="-228600" algn="l" rtl="0">
              <a:spcBef>
                <a:spcPts val="460"/>
              </a:spcBef>
              <a:spcAft>
                <a:spcPts val="0"/>
              </a:spcAft>
              <a:buClr>
                <a:schemeClr val="dk1"/>
              </a:buClr>
              <a:buSzPts val="2300"/>
              <a:buFont typeface="Arial"/>
              <a:buNone/>
              <a:defRPr sz="2300" b="0" i="0" u="none" strike="noStrike" cap="none">
                <a:solidFill>
                  <a:schemeClr val="dk1"/>
                </a:solidFill>
                <a:latin typeface="Arial"/>
                <a:ea typeface="Arial"/>
                <a:cs typeface="Arial"/>
                <a:sym typeface="Arial"/>
              </a:defRPr>
            </a:lvl1pPr>
            <a:lvl2pPr marL="914400" marR="0" lvl="1" indent="-22860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2pPr>
            <a:lvl3pPr marL="1371600" marR="0" lvl="2" indent="-228600" algn="l" rtl="0">
              <a:spcBef>
                <a:spcPts val="340"/>
              </a:spcBef>
              <a:spcAft>
                <a:spcPts val="0"/>
              </a:spcAft>
              <a:buClr>
                <a:schemeClr val="dk1"/>
              </a:buClr>
              <a:buSzPts val="1700"/>
              <a:buFont typeface="Arial"/>
              <a:buNone/>
              <a:defRPr sz="1700" b="0" i="0" u="none" strike="noStrike" cap="none">
                <a:solidFill>
                  <a:schemeClr val="dk1"/>
                </a:solidFill>
                <a:latin typeface="Arial"/>
                <a:ea typeface="Arial"/>
                <a:cs typeface="Arial"/>
                <a:sym typeface="Arial"/>
              </a:defRPr>
            </a:lvl3pPr>
            <a:lvl4pPr marL="1828800" marR="0" lvl="3" indent="-228600" algn="l" rtl="0">
              <a:spcBef>
                <a:spcPts val="3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4pPr>
            <a:lvl5pPr marL="2286000" marR="0" lvl="4" indent="-228600" algn="l" rtl="0">
              <a:spcBef>
                <a:spcPts val="3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5pPr>
            <a:lvl6pPr marL="2743200" marR="0" lvl="5" indent="-228600" algn="l" rtl="0">
              <a:lnSpc>
                <a:spcPct val="100000"/>
              </a:lnSpc>
              <a:spcBef>
                <a:spcPts val="3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6pPr>
            <a:lvl7pPr marL="3200400" marR="0" lvl="6" indent="-228600" algn="l" rtl="0">
              <a:lnSpc>
                <a:spcPct val="100000"/>
              </a:lnSpc>
              <a:spcBef>
                <a:spcPts val="3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7pPr>
            <a:lvl8pPr marL="3657600" marR="0" lvl="7" indent="-228600" algn="l" rtl="0">
              <a:lnSpc>
                <a:spcPct val="100000"/>
              </a:lnSpc>
              <a:spcBef>
                <a:spcPts val="3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8pPr>
            <a:lvl9pPr marL="4114800" marR="0" lvl="8" indent="-228600" algn="l" rtl="0">
              <a:lnSpc>
                <a:spcPct val="100000"/>
              </a:lnSpc>
              <a:spcBef>
                <a:spcPts val="3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9pPr>
          </a:lstStyle>
          <a:p>
            <a:endParaRPr/>
          </a:p>
        </p:txBody>
      </p:sp>
      <p:sp>
        <p:nvSpPr>
          <p:cNvPr id="171" name="Google Shape;171;p44"/>
          <p:cNvSpPr txBox="1">
            <a:spLocks noGrp="1"/>
          </p:cNvSpPr>
          <p:nvPr>
            <p:ph type="body" idx="4"/>
          </p:nvPr>
        </p:nvSpPr>
        <p:spPr>
          <a:xfrm>
            <a:off x="4692848" y="2665473"/>
            <a:ext cx="3673251" cy="3524403"/>
          </a:xfrm>
          <a:prstGeom prst="rect">
            <a:avLst/>
          </a:prstGeom>
          <a:noFill/>
          <a:ln>
            <a:noFill/>
          </a:ln>
        </p:spPr>
        <p:txBody>
          <a:bodyPr spcFirstLastPara="1" wrap="square" lIns="55575" tIns="27775" rIns="55575" bIns="27775"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transition>
    <p:fade thruBlk="1"/>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两栏内容" type="twoObj">
  <p:cSld name="TWO_OBJECTS">
    <p:spTree>
      <p:nvGrpSpPr>
        <p:cNvPr id="1" name="Shape 172"/>
        <p:cNvGrpSpPr/>
        <p:nvPr/>
      </p:nvGrpSpPr>
      <p:grpSpPr>
        <a:xfrm>
          <a:off x="0" y="0"/>
          <a:ext cx="0" cy="0"/>
          <a:chOff x="0" y="0"/>
          <a:chExt cx="0" cy="0"/>
        </a:xfrm>
      </p:grpSpPr>
      <p:sp>
        <p:nvSpPr>
          <p:cNvPr id="173" name="Google Shape;173;p45"/>
          <p:cNvSpPr txBox="1">
            <a:spLocks noGrp="1"/>
          </p:cNvSpPr>
          <p:nvPr>
            <p:ph type="title"/>
          </p:nvPr>
        </p:nvSpPr>
        <p:spPr>
          <a:xfrm>
            <a:off x="249172" y="199027"/>
            <a:ext cx="4485050" cy="827235"/>
          </a:xfrm>
          <a:prstGeom prst="rect">
            <a:avLst/>
          </a:prstGeom>
          <a:noFill/>
          <a:ln>
            <a:noFill/>
          </a:ln>
        </p:spPr>
        <p:txBody>
          <a:bodyPr spcFirstLastPara="1" wrap="square" lIns="55575" tIns="27775" rIns="55575" bIns="27775" anchor="t" anchorCtr="0">
            <a:noAutofit/>
          </a:bodyPr>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74" name="Google Shape;174;p45"/>
          <p:cNvSpPr txBox="1">
            <a:spLocks noGrp="1"/>
          </p:cNvSpPr>
          <p:nvPr>
            <p:ph type="body" idx="1"/>
          </p:nvPr>
        </p:nvSpPr>
        <p:spPr>
          <a:xfrm>
            <a:off x="628676" y="1825687"/>
            <a:ext cx="3886273" cy="4351484"/>
          </a:xfrm>
          <a:prstGeom prst="rect">
            <a:avLst/>
          </a:prstGeom>
          <a:noFill/>
          <a:ln>
            <a:noFill/>
          </a:ln>
        </p:spPr>
        <p:txBody>
          <a:bodyPr spcFirstLastPara="1" wrap="square" lIns="55575" tIns="27775" rIns="55575" bIns="27775"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75" name="Google Shape;175;p45"/>
          <p:cNvSpPr txBox="1">
            <a:spLocks noGrp="1"/>
          </p:cNvSpPr>
          <p:nvPr>
            <p:ph type="body" idx="2"/>
          </p:nvPr>
        </p:nvSpPr>
        <p:spPr>
          <a:xfrm>
            <a:off x="4629255" y="1825687"/>
            <a:ext cx="3886273" cy="4351484"/>
          </a:xfrm>
          <a:prstGeom prst="rect">
            <a:avLst/>
          </a:prstGeom>
          <a:noFill/>
          <a:ln>
            <a:noFill/>
          </a:ln>
        </p:spPr>
        <p:txBody>
          <a:bodyPr spcFirstLastPara="1" wrap="square" lIns="55575" tIns="27775" rIns="55575" bIns="27775"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transition>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标题和内容" type="obj">
  <p:cSld name="OBJECT">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249178" y="199027"/>
            <a:ext cx="4485050" cy="827235"/>
          </a:xfrm>
          <a:prstGeom prst="rect">
            <a:avLst/>
          </a:prstGeom>
          <a:noFill/>
          <a:ln>
            <a:noFill/>
          </a:ln>
        </p:spPr>
        <p:txBody>
          <a:bodyPr spcFirstLastPara="1" wrap="square" lIns="65950" tIns="32950" rIns="65950" bIns="32950" anchor="t" anchorCtr="0">
            <a:noAutofit/>
          </a:bodyPr>
          <a:lstStyle>
            <a:lvl1pPr marR="0" lvl="0" algn="ctr" rtl="0">
              <a:spcBef>
                <a:spcPts val="0"/>
              </a:spcBef>
              <a:spcAft>
                <a:spcPts val="0"/>
              </a:spcAft>
              <a:buSzPts val="1400"/>
              <a:buNone/>
              <a:defRPr sz="52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52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52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52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52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52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52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52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5200" b="0" i="0" u="none" strike="noStrike" cap="none">
                <a:solidFill>
                  <a:schemeClr val="dk2"/>
                </a:solidFill>
                <a:latin typeface="Arial"/>
                <a:ea typeface="Arial"/>
                <a:cs typeface="Arial"/>
                <a:sym typeface="Arial"/>
              </a:defRPr>
            </a:lvl9pPr>
          </a:lstStyle>
          <a:p>
            <a:endParaRPr/>
          </a:p>
        </p:txBody>
      </p:sp>
      <p:sp>
        <p:nvSpPr>
          <p:cNvPr id="35" name="Google Shape;35;p6"/>
          <p:cNvSpPr txBox="1">
            <a:spLocks noGrp="1"/>
          </p:cNvSpPr>
          <p:nvPr>
            <p:ph type="body" idx="1"/>
          </p:nvPr>
        </p:nvSpPr>
        <p:spPr>
          <a:xfrm>
            <a:off x="249178" y="1158258"/>
            <a:ext cx="4485050" cy="3275847"/>
          </a:xfrm>
          <a:prstGeom prst="rect">
            <a:avLst/>
          </a:prstGeom>
          <a:noFill/>
          <a:ln>
            <a:noFill/>
          </a:ln>
        </p:spPr>
        <p:txBody>
          <a:bodyPr spcFirstLastPara="1" wrap="square" lIns="65950" tIns="32950" rIns="65950" bIns="32950" anchor="t" anchorCtr="0">
            <a:noAutofit/>
          </a:bodyPr>
          <a:lstStyle>
            <a:lvl1pPr marL="457200" marR="0" lvl="0" indent="-469900" algn="l" rtl="0">
              <a:spcBef>
                <a:spcPts val="760"/>
              </a:spcBef>
              <a:spcAft>
                <a:spcPts val="0"/>
              </a:spcAft>
              <a:buClr>
                <a:schemeClr val="dk1"/>
              </a:buClr>
              <a:buSzPts val="3800"/>
              <a:buFont typeface="Arial"/>
              <a:buChar char="•"/>
              <a:defRPr sz="3800" b="0" i="0" u="none" strike="noStrike" cap="none">
                <a:solidFill>
                  <a:schemeClr val="dk1"/>
                </a:solidFill>
                <a:latin typeface="Arial"/>
                <a:ea typeface="Arial"/>
                <a:cs typeface="Arial"/>
                <a:sym typeface="Arial"/>
              </a:defRPr>
            </a:lvl1pPr>
            <a:lvl2pPr marL="914400" marR="0" lvl="1" indent="-438150" algn="l" rtl="0">
              <a:spcBef>
                <a:spcPts val="660"/>
              </a:spcBef>
              <a:spcAft>
                <a:spcPts val="0"/>
              </a:spcAft>
              <a:buClr>
                <a:schemeClr val="dk1"/>
              </a:buClr>
              <a:buSzPts val="3300"/>
              <a:buFont typeface="Arial"/>
              <a:buChar char="–"/>
              <a:defRPr sz="3300" b="0" i="0" u="none" strike="noStrike" cap="none">
                <a:solidFill>
                  <a:schemeClr val="dk1"/>
                </a:solidFill>
                <a:latin typeface="Arial"/>
                <a:ea typeface="Arial"/>
                <a:cs typeface="Arial"/>
                <a:sym typeface="Arial"/>
              </a:defRPr>
            </a:lvl2pPr>
            <a:lvl3pPr marL="1371600" marR="0" lvl="2"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3pPr>
            <a:lvl4pPr marL="1828800" marR="0" lvl="3"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4pPr>
            <a:lvl5pPr marL="2286000" marR="0" lvl="4"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5pPr>
            <a:lvl6pPr marL="2743200" marR="0" lvl="5"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6pPr>
            <a:lvl7pPr marL="3200400" marR="0" lvl="6"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7pPr>
            <a:lvl8pPr marL="3657600" marR="0" lvl="7"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8pPr>
            <a:lvl9pPr marL="4114800" marR="0" lvl="8"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9pPr>
          </a:lstStyle>
          <a:p>
            <a:endParaRPr/>
          </a:p>
        </p:txBody>
      </p:sp>
    </p:spTree>
  </p:cSld>
  <p:clrMapOvr>
    <a:masterClrMapping/>
  </p:clrMapOvr>
  <p:transition>
    <p:fade thruBlk="1"/>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节标题" type="secHead">
  <p:cSld name="SECTION_HEADER">
    <p:spTree>
      <p:nvGrpSpPr>
        <p:cNvPr id="1" name="Shape 176"/>
        <p:cNvGrpSpPr/>
        <p:nvPr/>
      </p:nvGrpSpPr>
      <p:grpSpPr>
        <a:xfrm>
          <a:off x="0" y="0"/>
          <a:ext cx="0" cy="0"/>
          <a:chOff x="0" y="0"/>
          <a:chExt cx="0" cy="0"/>
        </a:xfrm>
      </p:grpSpPr>
      <p:sp>
        <p:nvSpPr>
          <p:cNvPr id="177" name="Google Shape;177;p46"/>
          <p:cNvSpPr txBox="1">
            <a:spLocks noGrp="1"/>
          </p:cNvSpPr>
          <p:nvPr>
            <p:ph type="title"/>
          </p:nvPr>
        </p:nvSpPr>
        <p:spPr>
          <a:xfrm>
            <a:off x="623962" y="1709867"/>
            <a:ext cx="7886849" cy="2852833"/>
          </a:xfrm>
          <a:prstGeom prst="rect">
            <a:avLst/>
          </a:prstGeom>
          <a:noFill/>
          <a:ln>
            <a:noFill/>
          </a:ln>
        </p:spPr>
        <p:txBody>
          <a:bodyPr spcFirstLastPara="1" wrap="square" lIns="55575" tIns="27775" rIns="55575" bIns="27775" anchor="b" anchorCtr="0">
            <a:noAutofit/>
          </a:bodyPr>
          <a:lstStyle>
            <a:lvl1pPr marR="0" lvl="0" algn="ctr" rtl="0">
              <a:spcBef>
                <a:spcPts val="0"/>
              </a:spcBef>
              <a:spcAft>
                <a:spcPts val="0"/>
              </a:spcAft>
              <a:buSzPts val="1400"/>
              <a:buNone/>
              <a:defRPr sz="50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78" name="Google Shape;178;p46"/>
          <p:cNvSpPr txBox="1">
            <a:spLocks noGrp="1"/>
          </p:cNvSpPr>
          <p:nvPr>
            <p:ph type="body" idx="1"/>
          </p:nvPr>
        </p:nvSpPr>
        <p:spPr>
          <a:xfrm>
            <a:off x="623962" y="4589687"/>
            <a:ext cx="7886849" cy="1500237"/>
          </a:xfrm>
          <a:prstGeom prst="rect">
            <a:avLst/>
          </a:prstGeom>
          <a:noFill/>
          <a:ln>
            <a:noFill/>
          </a:ln>
        </p:spPr>
        <p:txBody>
          <a:bodyPr spcFirstLastPara="1" wrap="square" lIns="55575" tIns="27775" rIns="55575" bIns="27775" anchor="t" anchorCtr="0">
            <a:noAutofit/>
          </a:bodyPr>
          <a:lstStyle>
            <a:lvl1pPr marL="457200" marR="0" lvl="0" indent="-228600" algn="l" rtl="0">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1pPr>
            <a:lvl2pPr marL="914400" marR="0" lvl="1" indent="-228600" algn="l" rtl="0">
              <a:spcBef>
                <a:spcPts val="340"/>
              </a:spcBef>
              <a:spcAft>
                <a:spcPts val="0"/>
              </a:spcAft>
              <a:buClr>
                <a:srgbClr val="888888"/>
              </a:buClr>
              <a:buSzPts val="1700"/>
              <a:buFont typeface="Arial"/>
              <a:buNone/>
              <a:defRPr sz="1700" b="0" i="0" u="none" strike="noStrike" cap="none">
                <a:solidFill>
                  <a:srgbClr val="888888"/>
                </a:solidFill>
                <a:latin typeface="Arial"/>
                <a:ea typeface="Arial"/>
                <a:cs typeface="Arial"/>
                <a:sym typeface="Arial"/>
              </a:defRPr>
            </a:lvl2pPr>
            <a:lvl3pPr marL="1371600" marR="0" lvl="2" indent="-228600" algn="l" rtl="0">
              <a:spcBef>
                <a:spcPts val="300"/>
              </a:spcBef>
              <a:spcAft>
                <a:spcPts val="0"/>
              </a:spcAft>
              <a:buClr>
                <a:srgbClr val="888888"/>
              </a:buClr>
              <a:buSzPts val="1500"/>
              <a:buFont typeface="Arial"/>
              <a:buNone/>
              <a:defRPr sz="1500" b="0" i="0" u="none" strike="noStrike" cap="none">
                <a:solidFill>
                  <a:srgbClr val="888888"/>
                </a:solidFill>
                <a:latin typeface="Arial"/>
                <a:ea typeface="Arial"/>
                <a:cs typeface="Arial"/>
                <a:sym typeface="Arial"/>
              </a:defRPr>
            </a:lvl3pPr>
            <a:lvl4pPr marL="1828800" marR="0" lvl="3" indent="-228600" algn="l" rtl="0">
              <a:spcBef>
                <a:spcPts val="260"/>
              </a:spcBef>
              <a:spcAft>
                <a:spcPts val="0"/>
              </a:spcAft>
              <a:buClr>
                <a:srgbClr val="888888"/>
              </a:buClr>
              <a:buSzPts val="1300"/>
              <a:buFont typeface="Arial"/>
              <a:buNone/>
              <a:defRPr sz="1300" b="0" i="0" u="none" strike="noStrike" cap="none">
                <a:solidFill>
                  <a:srgbClr val="888888"/>
                </a:solidFill>
                <a:latin typeface="Arial"/>
                <a:ea typeface="Arial"/>
                <a:cs typeface="Arial"/>
                <a:sym typeface="Arial"/>
              </a:defRPr>
            </a:lvl4pPr>
            <a:lvl5pPr marL="2286000" marR="0" lvl="4" indent="-228600" algn="l" rtl="0">
              <a:spcBef>
                <a:spcPts val="260"/>
              </a:spcBef>
              <a:spcAft>
                <a:spcPts val="0"/>
              </a:spcAft>
              <a:buClr>
                <a:srgbClr val="888888"/>
              </a:buClr>
              <a:buSzPts val="1300"/>
              <a:buFont typeface="Arial"/>
              <a:buNone/>
              <a:defRPr sz="1300" b="0" i="0" u="none" strike="noStrike" cap="none">
                <a:solidFill>
                  <a:srgbClr val="888888"/>
                </a:solidFill>
                <a:latin typeface="Arial"/>
                <a:ea typeface="Arial"/>
                <a:cs typeface="Arial"/>
                <a:sym typeface="Arial"/>
              </a:defRPr>
            </a:lvl5pPr>
            <a:lvl6pPr marL="2743200" marR="0" lvl="5" indent="-228600" algn="l" rtl="0">
              <a:lnSpc>
                <a:spcPct val="100000"/>
              </a:lnSpc>
              <a:spcBef>
                <a:spcPts val="260"/>
              </a:spcBef>
              <a:spcAft>
                <a:spcPts val="0"/>
              </a:spcAft>
              <a:buClr>
                <a:srgbClr val="888888"/>
              </a:buClr>
              <a:buSzPts val="1300"/>
              <a:buFont typeface="Arial"/>
              <a:buNone/>
              <a:defRPr sz="1300" b="0" i="0" u="none" strike="noStrike" cap="none">
                <a:solidFill>
                  <a:srgbClr val="888888"/>
                </a:solidFill>
                <a:latin typeface="Arial"/>
                <a:ea typeface="Arial"/>
                <a:cs typeface="Arial"/>
                <a:sym typeface="Arial"/>
              </a:defRPr>
            </a:lvl6pPr>
            <a:lvl7pPr marL="3200400" marR="0" lvl="6" indent="-228600" algn="l" rtl="0">
              <a:lnSpc>
                <a:spcPct val="100000"/>
              </a:lnSpc>
              <a:spcBef>
                <a:spcPts val="260"/>
              </a:spcBef>
              <a:spcAft>
                <a:spcPts val="0"/>
              </a:spcAft>
              <a:buClr>
                <a:srgbClr val="888888"/>
              </a:buClr>
              <a:buSzPts val="1300"/>
              <a:buFont typeface="Arial"/>
              <a:buNone/>
              <a:defRPr sz="1300" b="0" i="0" u="none" strike="noStrike" cap="none">
                <a:solidFill>
                  <a:srgbClr val="888888"/>
                </a:solidFill>
                <a:latin typeface="Arial"/>
                <a:ea typeface="Arial"/>
                <a:cs typeface="Arial"/>
                <a:sym typeface="Arial"/>
              </a:defRPr>
            </a:lvl7pPr>
            <a:lvl8pPr marL="3657600" marR="0" lvl="7" indent="-228600" algn="l" rtl="0">
              <a:lnSpc>
                <a:spcPct val="100000"/>
              </a:lnSpc>
              <a:spcBef>
                <a:spcPts val="260"/>
              </a:spcBef>
              <a:spcAft>
                <a:spcPts val="0"/>
              </a:spcAft>
              <a:buClr>
                <a:srgbClr val="888888"/>
              </a:buClr>
              <a:buSzPts val="1300"/>
              <a:buFont typeface="Arial"/>
              <a:buNone/>
              <a:defRPr sz="1300" b="0" i="0" u="none" strike="noStrike" cap="none">
                <a:solidFill>
                  <a:srgbClr val="888888"/>
                </a:solidFill>
                <a:latin typeface="Arial"/>
                <a:ea typeface="Arial"/>
                <a:cs typeface="Arial"/>
                <a:sym typeface="Arial"/>
              </a:defRPr>
            </a:lvl8pPr>
            <a:lvl9pPr marL="4114800" marR="0" lvl="8" indent="-228600" algn="l" rtl="0">
              <a:lnSpc>
                <a:spcPct val="100000"/>
              </a:lnSpc>
              <a:spcBef>
                <a:spcPts val="260"/>
              </a:spcBef>
              <a:spcAft>
                <a:spcPts val="0"/>
              </a:spcAft>
              <a:buClr>
                <a:srgbClr val="888888"/>
              </a:buClr>
              <a:buSzPts val="1300"/>
              <a:buFont typeface="Arial"/>
              <a:buNone/>
              <a:defRPr sz="1300" b="0" i="0" u="none" strike="noStrike" cap="none">
                <a:solidFill>
                  <a:srgbClr val="888888"/>
                </a:solidFill>
                <a:latin typeface="Arial"/>
                <a:ea typeface="Arial"/>
                <a:cs typeface="Arial"/>
                <a:sym typeface="Arial"/>
              </a:defRPr>
            </a:lvl9pPr>
          </a:lstStyle>
          <a:p>
            <a:endParaRPr/>
          </a:p>
        </p:txBody>
      </p:sp>
    </p:spTree>
  </p:cSld>
  <p:clrMapOvr>
    <a:masterClrMapping/>
  </p:clrMapOvr>
  <p:transition>
    <p:fade thruBlk="1"/>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标题幻灯片" type="title">
  <p:cSld name="TITLE">
    <p:spTree>
      <p:nvGrpSpPr>
        <p:cNvPr id="1" name="Shape 179"/>
        <p:cNvGrpSpPr/>
        <p:nvPr/>
      </p:nvGrpSpPr>
      <p:grpSpPr>
        <a:xfrm>
          <a:off x="0" y="0"/>
          <a:ext cx="0" cy="0"/>
          <a:chOff x="0" y="0"/>
          <a:chExt cx="0" cy="0"/>
        </a:xfrm>
      </p:grpSpPr>
      <p:sp>
        <p:nvSpPr>
          <p:cNvPr id="180" name="Google Shape;180;p47"/>
          <p:cNvSpPr txBox="1">
            <a:spLocks noGrp="1"/>
          </p:cNvSpPr>
          <p:nvPr>
            <p:ph type="ctrTitle"/>
          </p:nvPr>
        </p:nvSpPr>
        <p:spPr>
          <a:xfrm>
            <a:off x="1143024" y="1122401"/>
            <a:ext cx="6858130" cy="2387680"/>
          </a:xfrm>
          <a:prstGeom prst="rect">
            <a:avLst/>
          </a:prstGeom>
          <a:noFill/>
          <a:ln>
            <a:noFill/>
          </a:ln>
        </p:spPr>
        <p:txBody>
          <a:bodyPr spcFirstLastPara="1" wrap="square" lIns="55575" tIns="27775" rIns="55575" bIns="27775" anchor="b" anchorCtr="0">
            <a:noAutofit/>
          </a:bodyPr>
          <a:lstStyle>
            <a:lvl1pPr marR="0" lvl="0" algn="ctr" rtl="0">
              <a:spcBef>
                <a:spcPts val="0"/>
              </a:spcBef>
              <a:spcAft>
                <a:spcPts val="0"/>
              </a:spcAft>
              <a:buSzPts val="1400"/>
              <a:buNone/>
              <a:defRPr sz="50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81" name="Google Shape;181;p47"/>
          <p:cNvSpPr txBox="1">
            <a:spLocks noGrp="1"/>
          </p:cNvSpPr>
          <p:nvPr>
            <p:ph type="subTitle" idx="1"/>
          </p:nvPr>
        </p:nvSpPr>
        <p:spPr>
          <a:xfrm>
            <a:off x="1143024" y="3602179"/>
            <a:ext cx="6858130" cy="1655817"/>
          </a:xfrm>
          <a:prstGeom prst="rect">
            <a:avLst/>
          </a:prstGeom>
          <a:noFill/>
          <a:ln>
            <a:noFill/>
          </a:ln>
        </p:spPr>
        <p:txBody>
          <a:bodyPr spcFirstLastPara="1" wrap="square" lIns="55575" tIns="27775" rIns="55575" bIns="27775" anchor="t" anchorCtr="0">
            <a:noAutofit/>
          </a:bodyPr>
          <a:lstStyle>
            <a:lvl1pPr marR="0" lvl="0"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R="0" lvl="1" algn="ctr" rtl="0">
              <a:spcBef>
                <a:spcPts val="340"/>
              </a:spcBef>
              <a:spcAft>
                <a:spcPts val="0"/>
              </a:spcAft>
              <a:buClr>
                <a:schemeClr val="dk1"/>
              </a:buClr>
              <a:buSzPts val="1700"/>
              <a:buFont typeface="Arial"/>
              <a:buNone/>
              <a:defRPr sz="1700" b="0" i="0" u="none" strike="noStrike" cap="none">
                <a:solidFill>
                  <a:schemeClr val="dk1"/>
                </a:solidFill>
                <a:latin typeface="Arial"/>
                <a:ea typeface="Arial"/>
                <a:cs typeface="Arial"/>
                <a:sym typeface="Arial"/>
              </a:defRPr>
            </a:lvl2pPr>
            <a:lvl3pPr marR="0" lvl="2" algn="ctr" rtl="0">
              <a:spcBef>
                <a:spcPts val="3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3pPr>
            <a:lvl4pPr marR="0" lvl="3" algn="ctr" rtl="0">
              <a:spcBef>
                <a:spcPts val="260"/>
              </a:spcBef>
              <a:spcAft>
                <a:spcPts val="0"/>
              </a:spcAft>
              <a:buClr>
                <a:schemeClr val="dk1"/>
              </a:buClr>
              <a:buSzPts val="1300"/>
              <a:buFont typeface="Arial"/>
              <a:buNone/>
              <a:defRPr sz="1300" b="0" i="0" u="none" strike="noStrike" cap="none">
                <a:solidFill>
                  <a:schemeClr val="dk1"/>
                </a:solidFill>
                <a:latin typeface="Arial"/>
                <a:ea typeface="Arial"/>
                <a:cs typeface="Arial"/>
                <a:sym typeface="Arial"/>
              </a:defRPr>
            </a:lvl4pPr>
            <a:lvl5pPr marR="0" lvl="4" algn="ctr" rtl="0">
              <a:spcBef>
                <a:spcPts val="260"/>
              </a:spcBef>
              <a:spcAft>
                <a:spcPts val="0"/>
              </a:spcAft>
              <a:buClr>
                <a:schemeClr val="dk1"/>
              </a:buClr>
              <a:buSzPts val="1300"/>
              <a:buFont typeface="Arial"/>
              <a:buNone/>
              <a:defRPr sz="1300" b="0" i="0" u="none" strike="noStrike" cap="none">
                <a:solidFill>
                  <a:schemeClr val="dk1"/>
                </a:solidFill>
                <a:latin typeface="Arial"/>
                <a:ea typeface="Arial"/>
                <a:cs typeface="Arial"/>
                <a:sym typeface="Arial"/>
              </a:defRPr>
            </a:lvl5pPr>
            <a:lvl6pPr marR="0" lvl="5" algn="ctr" rtl="0">
              <a:lnSpc>
                <a:spcPct val="100000"/>
              </a:lnSpc>
              <a:spcBef>
                <a:spcPts val="260"/>
              </a:spcBef>
              <a:spcAft>
                <a:spcPts val="0"/>
              </a:spcAft>
              <a:buClr>
                <a:schemeClr val="dk1"/>
              </a:buClr>
              <a:buSzPts val="1300"/>
              <a:buFont typeface="Arial"/>
              <a:buNone/>
              <a:defRPr sz="1300" b="0" i="0" u="none" strike="noStrike" cap="none">
                <a:solidFill>
                  <a:schemeClr val="dk1"/>
                </a:solidFill>
                <a:latin typeface="Arial"/>
                <a:ea typeface="Arial"/>
                <a:cs typeface="Arial"/>
                <a:sym typeface="Arial"/>
              </a:defRPr>
            </a:lvl6pPr>
            <a:lvl7pPr marR="0" lvl="6" algn="ctr" rtl="0">
              <a:lnSpc>
                <a:spcPct val="100000"/>
              </a:lnSpc>
              <a:spcBef>
                <a:spcPts val="260"/>
              </a:spcBef>
              <a:spcAft>
                <a:spcPts val="0"/>
              </a:spcAft>
              <a:buClr>
                <a:schemeClr val="dk1"/>
              </a:buClr>
              <a:buSzPts val="1300"/>
              <a:buFont typeface="Arial"/>
              <a:buNone/>
              <a:defRPr sz="1300" b="0" i="0" u="none" strike="noStrike" cap="none">
                <a:solidFill>
                  <a:schemeClr val="dk1"/>
                </a:solidFill>
                <a:latin typeface="Arial"/>
                <a:ea typeface="Arial"/>
                <a:cs typeface="Arial"/>
                <a:sym typeface="Arial"/>
              </a:defRPr>
            </a:lvl7pPr>
            <a:lvl8pPr marR="0" lvl="7" algn="ctr" rtl="0">
              <a:lnSpc>
                <a:spcPct val="100000"/>
              </a:lnSpc>
              <a:spcBef>
                <a:spcPts val="260"/>
              </a:spcBef>
              <a:spcAft>
                <a:spcPts val="0"/>
              </a:spcAft>
              <a:buClr>
                <a:schemeClr val="dk1"/>
              </a:buClr>
              <a:buSzPts val="1300"/>
              <a:buFont typeface="Arial"/>
              <a:buNone/>
              <a:defRPr sz="1300" b="0" i="0" u="none" strike="noStrike" cap="none">
                <a:solidFill>
                  <a:schemeClr val="dk1"/>
                </a:solidFill>
                <a:latin typeface="Arial"/>
                <a:ea typeface="Arial"/>
                <a:cs typeface="Arial"/>
                <a:sym typeface="Arial"/>
              </a:defRPr>
            </a:lvl8pPr>
            <a:lvl9pPr marR="0" lvl="8" algn="ctr" rtl="0">
              <a:lnSpc>
                <a:spcPct val="100000"/>
              </a:lnSpc>
              <a:spcBef>
                <a:spcPts val="260"/>
              </a:spcBef>
              <a:spcAft>
                <a:spcPts val="0"/>
              </a:spcAft>
              <a:buClr>
                <a:schemeClr val="dk1"/>
              </a:buClr>
              <a:buSzPts val="1300"/>
              <a:buFont typeface="Arial"/>
              <a:buNone/>
              <a:defRPr sz="1300" b="0" i="0" u="none" strike="noStrike" cap="none">
                <a:solidFill>
                  <a:schemeClr val="dk1"/>
                </a:solidFill>
                <a:latin typeface="Arial"/>
                <a:ea typeface="Arial"/>
                <a:cs typeface="Arial"/>
                <a:sym typeface="Arial"/>
              </a:defRPr>
            </a:lvl9pPr>
          </a:lstStyle>
          <a:p>
            <a:endParaRPr/>
          </a:p>
        </p:txBody>
      </p:sp>
    </p:spTree>
  </p:cSld>
  <p:clrMapOvr>
    <a:masterClrMapping/>
  </p:clrMapOvr>
  <p:transition>
    <p:fade thruBlk="1"/>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标题幻灯片" type="title">
  <p:cSld name="TITLE">
    <p:spTree>
      <p:nvGrpSpPr>
        <p:cNvPr id="1" name="Shape 231"/>
        <p:cNvGrpSpPr/>
        <p:nvPr/>
      </p:nvGrpSpPr>
      <p:grpSpPr>
        <a:xfrm>
          <a:off x="0" y="0"/>
          <a:ext cx="0" cy="0"/>
          <a:chOff x="0" y="0"/>
          <a:chExt cx="0" cy="0"/>
        </a:xfrm>
      </p:grpSpPr>
      <p:sp>
        <p:nvSpPr>
          <p:cNvPr id="232" name="Google Shape;232;p62"/>
          <p:cNvSpPr txBox="1">
            <a:spLocks noGrp="1"/>
          </p:cNvSpPr>
          <p:nvPr>
            <p:ph type="ctrTitle"/>
          </p:nvPr>
        </p:nvSpPr>
        <p:spPr>
          <a:xfrm>
            <a:off x="685801" y="2130472"/>
            <a:ext cx="7772400" cy="1470025"/>
          </a:xfrm>
          <a:prstGeom prst="rect">
            <a:avLst/>
          </a:prstGeom>
          <a:noFill/>
          <a:ln>
            <a:noFill/>
          </a:ln>
        </p:spPr>
        <p:txBody>
          <a:bodyPr spcFirstLastPara="1" wrap="square" lIns="91250" tIns="45625" rIns="91250" bIns="45625"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33" name="Google Shape;233;p62"/>
          <p:cNvSpPr txBox="1">
            <a:spLocks noGrp="1"/>
          </p:cNvSpPr>
          <p:nvPr>
            <p:ph type="subTitle" idx="1"/>
          </p:nvPr>
        </p:nvSpPr>
        <p:spPr>
          <a:xfrm>
            <a:off x="1371600" y="3886200"/>
            <a:ext cx="6400800" cy="1752600"/>
          </a:xfrm>
          <a:prstGeom prst="rect">
            <a:avLst/>
          </a:prstGeom>
          <a:noFill/>
          <a:ln>
            <a:noFill/>
          </a:ln>
        </p:spPr>
        <p:txBody>
          <a:bodyPr spcFirstLastPara="1" wrap="square" lIns="91250" tIns="45625" rIns="91250" bIns="45625" anchor="t" anchorCtr="0">
            <a:no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234" name="Google Shape;234;p62"/>
          <p:cNvSpPr txBox="1">
            <a:spLocks noGrp="1"/>
          </p:cNvSpPr>
          <p:nvPr>
            <p:ph type="dt" idx="10"/>
          </p:nvPr>
        </p:nvSpPr>
        <p:spPr>
          <a:xfrm>
            <a:off x="457200" y="6356350"/>
            <a:ext cx="2133600" cy="365125"/>
          </a:xfrm>
          <a:prstGeom prst="rect">
            <a:avLst/>
          </a:prstGeom>
          <a:noFill/>
          <a:ln>
            <a:noFill/>
          </a:ln>
        </p:spPr>
        <p:txBody>
          <a:bodyPr spcFirstLastPara="1" wrap="square" lIns="91250" tIns="45625" rIns="91250" bIns="45625"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5" name="Google Shape;235;p62"/>
          <p:cNvSpPr txBox="1">
            <a:spLocks noGrp="1"/>
          </p:cNvSpPr>
          <p:nvPr>
            <p:ph type="ftr" idx="11"/>
          </p:nvPr>
        </p:nvSpPr>
        <p:spPr>
          <a:xfrm>
            <a:off x="3124200" y="6356350"/>
            <a:ext cx="2895600" cy="365125"/>
          </a:xfrm>
          <a:prstGeom prst="rect">
            <a:avLst/>
          </a:prstGeom>
          <a:noFill/>
          <a:ln>
            <a:noFill/>
          </a:ln>
        </p:spPr>
        <p:txBody>
          <a:bodyPr spcFirstLastPara="1" wrap="square" lIns="91250" tIns="45625" rIns="91250" bIns="45625"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6" name="Google Shape;236;p62"/>
          <p:cNvSpPr txBox="1">
            <a:spLocks noGrp="1"/>
          </p:cNvSpPr>
          <p:nvPr>
            <p:ph type="sldNum" idx="12"/>
          </p:nvPr>
        </p:nvSpPr>
        <p:spPr>
          <a:xfrm>
            <a:off x="6553200" y="6356350"/>
            <a:ext cx="2133600" cy="365125"/>
          </a:xfrm>
          <a:prstGeom prst="rect">
            <a:avLst/>
          </a:prstGeom>
          <a:noFill/>
          <a:ln>
            <a:noFill/>
          </a:ln>
        </p:spPr>
        <p:txBody>
          <a:bodyPr spcFirstLastPara="1" wrap="square" lIns="91250" tIns="45625" rIns="91250" bIns="45625" anchor="ctr" anchorCtr="0">
            <a:noAutofit/>
          </a:bodyPr>
          <a:lstStyle>
            <a:lvl1pPr marL="0" marR="0" lvl="0"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1pPr>
            <a:lvl2pPr marL="0" marR="0" lvl="1"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2pPr>
            <a:lvl3pPr marL="0" marR="0" lvl="2"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3pPr>
            <a:lvl4pPr marL="0" marR="0" lvl="3"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4pPr>
            <a:lvl5pPr marL="0" marR="0" lvl="4"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5pPr>
            <a:lvl6pPr marL="0" marR="0" lvl="5"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6pPr>
            <a:lvl7pPr marL="0" marR="0" lvl="6"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7pPr>
            <a:lvl8pPr marL="0" marR="0" lvl="7"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8pPr>
            <a:lvl9pPr marL="0" marR="0" lvl="8"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标题和内容">
  <p:cSld name="1_标题和内容">
    <p:spTree>
      <p:nvGrpSpPr>
        <p:cNvPr id="1" name="Shape 240"/>
        <p:cNvGrpSpPr/>
        <p:nvPr/>
      </p:nvGrpSpPr>
      <p:grpSpPr>
        <a:xfrm>
          <a:off x="0" y="0"/>
          <a:ext cx="0" cy="0"/>
          <a:chOff x="0" y="0"/>
          <a:chExt cx="0" cy="0"/>
        </a:xfrm>
      </p:grpSpPr>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标题，一项大型内容和两项小型内容" type="objAndTwoObj">
  <p:cSld name="OBJECT_AND_TWO_OBJECTS">
    <p:spTree>
      <p:nvGrpSpPr>
        <p:cNvPr id="1" name="Shape 244"/>
        <p:cNvGrpSpPr/>
        <p:nvPr/>
      </p:nvGrpSpPr>
      <p:grpSpPr>
        <a:xfrm>
          <a:off x="0" y="0"/>
          <a:ext cx="0" cy="0"/>
          <a:chOff x="0" y="0"/>
          <a:chExt cx="0" cy="0"/>
        </a:xfrm>
      </p:grpSpPr>
      <p:sp>
        <p:nvSpPr>
          <p:cNvPr id="245" name="Google Shape;245;p66"/>
          <p:cNvSpPr txBox="1">
            <a:spLocks noGrp="1"/>
          </p:cNvSpPr>
          <p:nvPr>
            <p:ph type="title"/>
          </p:nvPr>
        </p:nvSpPr>
        <p:spPr>
          <a:xfrm>
            <a:off x="457200" y="274637"/>
            <a:ext cx="8229600" cy="1143000"/>
          </a:xfrm>
          <a:prstGeom prst="rect">
            <a:avLst/>
          </a:prstGeom>
          <a:noFill/>
          <a:ln>
            <a:noFill/>
          </a:ln>
        </p:spPr>
        <p:txBody>
          <a:bodyPr spcFirstLastPara="1" wrap="square" lIns="55725" tIns="27850" rIns="55725" bIns="2785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46" name="Google Shape;246;p66"/>
          <p:cNvSpPr txBox="1">
            <a:spLocks noGrp="1"/>
          </p:cNvSpPr>
          <p:nvPr>
            <p:ph type="body" idx="1"/>
          </p:nvPr>
        </p:nvSpPr>
        <p:spPr>
          <a:xfrm>
            <a:off x="628662" y="1825686"/>
            <a:ext cx="3886273" cy="4351484"/>
          </a:xfrm>
          <a:prstGeom prst="rect">
            <a:avLst/>
          </a:prstGeom>
          <a:noFill/>
          <a:ln>
            <a:noFill/>
          </a:ln>
        </p:spPr>
        <p:txBody>
          <a:bodyPr spcFirstLastPara="1" wrap="square" lIns="55725" tIns="27850" rIns="55725" bIns="2785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7" name="Google Shape;247;p66"/>
          <p:cNvSpPr txBox="1">
            <a:spLocks noGrp="1"/>
          </p:cNvSpPr>
          <p:nvPr>
            <p:ph type="body" idx="2"/>
          </p:nvPr>
        </p:nvSpPr>
        <p:spPr>
          <a:xfrm>
            <a:off x="4629238" y="1825686"/>
            <a:ext cx="3886273" cy="2098745"/>
          </a:xfrm>
          <a:prstGeom prst="rect">
            <a:avLst/>
          </a:prstGeom>
          <a:noFill/>
          <a:ln>
            <a:noFill/>
          </a:ln>
        </p:spPr>
        <p:txBody>
          <a:bodyPr spcFirstLastPara="1" wrap="square" lIns="55725" tIns="27850" rIns="55725" bIns="2785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8" name="Google Shape;248;p66"/>
          <p:cNvSpPr txBox="1">
            <a:spLocks noGrp="1"/>
          </p:cNvSpPr>
          <p:nvPr>
            <p:ph type="body" idx="3"/>
          </p:nvPr>
        </p:nvSpPr>
        <p:spPr>
          <a:xfrm>
            <a:off x="4629238" y="4076837"/>
            <a:ext cx="3886273" cy="2100333"/>
          </a:xfrm>
          <a:prstGeom prst="rect">
            <a:avLst/>
          </a:prstGeom>
          <a:noFill/>
          <a:ln>
            <a:noFill/>
          </a:ln>
        </p:spPr>
        <p:txBody>
          <a:bodyPr spcFirstLastPara="1" wrap="square" lIns="55725" tIns="27850" rIns="55725" bIns="2785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transition>
    <p:fade thruBlk="1"/>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标题和内容" type="obj">
  <p:cSld name="OBJECT">
    <p:spTree>
      <p:nvGrpSpPr>
        <p:cNvPr id="1" name="Shape 251"/>
        <p:cNvGrpSpPr/>
        <p:nvPr/>
      </p:nvGrpSpPr>
      <p:grpSpPr>
        <a:xfrm>
          <a:off x="0" y="0"/>
          <a:ext cx="0" cy="0"/>
          <a:chOff x="0" y="0"/>
          <a:chExt cx="0" cy="0"/>
        </a:xfrm>
      </p:grpSpPr>
      <p:sp>
        <p:nvSpPr>
          <p:cNvPr id="252" name="Google Shape;252;p68"/>
          <p:cNvSpPr txBox="1">
            <a:spLocks noGrp="1"/>
          </p:cNvSpPr>
          <p:nvPr>
            <p:ph type="title"/>
          </p:nvPr>
        </p:nvSpPr>
        <p:spPr>
          <a:xfrm>
            <a:off x="249172" y="198996"/>
            <a:ext cx="4485050" cy="827234"/>
          </a:xfrm>
          <a:prstGeom prst="rect">
            <a:avLst/>
          </a:prstGeom>
          <a:noFill/>
          <a:ln>
            <a:noFill/>
          </a:ln>
        </p:spPr>
        <p:txBody>
          <a:bodyPr spcFirstLastPara="1" wrap="square" lIns="55675" tIns="27825" rIns="55675" bIns="27825" anchor="t" anchorCtr="0">
            <a:noAutofit/>
          </a:bodyPr>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253" name="Google Shape;253;p68"/>
          <p:cNvSpPr txBox="1">
            <a:spLocks noGrp="1"/>
          </p:cNvSpPr>
          <p:nvPr>
            <p:ph type="body" idx="1"/>
          </p:nvPr>
        </p:nvSpPr>
        <p:spPr>
          <a:xfrm>
            <a:off x="249172" y="1158150"/>
            <a:ext cx="4485050" cy="3275847"/>
          </a:xfrm>
          <a:prstGeom prst="rect">
            <a:avLst/>
          </a:prstGeom>
          <a:noFill/>
          <a:ln>
            <a:noFill/>
          </a:ln>
        </p:spPr>
        <p:txBody>
          <a:bodyPr spcFirstLastPara="1" wrap="square" lIns="55675" tIns="27825" rIns="55675" bIns="27825"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transition>
    <p:fade thruBlk="1"/>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标题，一项大型内容和两项小型内容" type="objAndTwoObj">
  <p:cSld name="OBJECT_AND_TWO_OBJECTS">
    <p:spTree>
      <p:nvGrpSpPr>
        <p:cNvPr id="1" name="Shape 254"/>
        <p:cNvGrpSpPr/>
        <p:nvPr/>
      </p:nvGrpSpPr>
      <p:grpSpPr>
        <a:xfrm>
          <a:off x="0" y="0"/>
          <a:ext cx="0" cy="0"/>
          <a:chOff x="0" y="0"/>
          <a:chExt cx="0" cy="0"/>
        </a:xfrm>
      </p:grpSpPr>
      <p:sp>
        <p:nvSpPr>
          <p:cNvPr id="255" name="Google Shape;255;p69"/>
          <p:cNvSpPr txBox="1">
            <a:spLocks noGrp="1"/>
          </p:cNvSpPr>
          <p:nvPr>
            <p:ph type="title"/>
          </p:nvPr>
        </p:nvSpPr>
        <p:spPr>
          <a:xfrm>
            <a:off x="0" y="0"/>
            <a:ext cx="3000000" cy="3000000"/>
          </a:xfrm>
          <a:prstGeom prst="rect">
            <a:avLst/>
          </a:prstGeom>
          <a:noFill/>
          <a:ln>
            <a:noFill/>
          </a:ln>
        </p:spPr>
        <p:txBody>
          <a:bodyPr spcFirstLastPara="1" wrap="square" lIns="55675" tIns="27825" rIns="55675" bIns="27825" anchor="t" anchorCtr="0">
            <a:noAutofit/>
          </a:bodyPr>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256" name="Google Shape;256;p69"/>
          <p:cNvSpPr txBox="1">
            <a:spLocks noGrp="1"/>
          </p:cNvSpPr>
          <p:nvPr>
            <p:ph type="body" idx="1"/>
          </p:nvPr>
        </p:nvSpPr>
        <p:spPr>
          <a:xfrm>
            <a:off x="628664" y="1825686"/>
            <a:ext cx="3886273" cy="4351484"/>
          </a:xfrm>
          <a:prstGeom prst="rect">
            <a:avLst/>
          </a:prstGeom>
          <a:noFill/>
          <a:ln>
            <a:noFill/>
          </a:ln>
        </p:spPr>
        <p:txBody>
          <a:bodyPr spcFirstLastPara="1" wrap="square" lIns="55675" tIns="27825" rIns="55675" bIns="27825"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57" name="Google Shape;257;p69"/>
          <p:cNvSpPr txBox="1">
            <a:spLocks noGrp="1"/>
          </p:cNvSpPr>
          <p:nvPr>
            <p:ph type="body" idx="2"/>
          </p:nvPr>
        </p:nvSpPr>
        <p:spPr>
          <a:xfrm>
            <a:off x="4629241" y="1825709"/>
            <a:ext cx="3886273" cy="2098745"/>
          </a:xfrm>
          <a:prstGeom prst="rect">
            <a:avLst/>
          </a:prstGeom>
          <a:noFill/>
          <a:ln>
            <a:noFill/>
          </a:ln>
        </p:spPr>
        <p:txBody>
          <a:bodyPr spcFirstLastPara="1" wrap="square" lIns="55675" tIns="27825" rIns="55675" bIns="27825"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58" name="Google Shape;258;p69"/>
          <p:cNvSpPr txBox="1">
            <a:spLocks noGrp="1"/>
          </p:cNvSpPr>
          <p:nvPr>
            <p:ph type="body" idx="3"/>
          </p:nvPr>
        </p:nvSpPr>
        <p:spPr>
          <a:xfrm>
            <a:off x="4629241" y="4076860"/>
            <a:ext cx="3886273" cy="2100333"/>
          </a:xfrm>
          <a:prstGeom prst="rect">
            <a:avLst/>
          </a:prstGeom>
          <a:noFill/>
          <a:ln>
            <a:noFill/>
          </a:ln>
        </p:spPr>
        <p:txBody>
          <a:bodyPr spcFirstLastPara="1" wrap="square" lIns="55675" tIns="27825" rIns="55675" bIns="27825"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transition>
    <p:fade thruBlk="1"/>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竖版" type="vertTitleAndTx">
  <p:cSld name="VERTICAL_TITLE_AND_VERTICAL_TEXT">
    <p:spTree>
      <p:nvGrpSpPr>
        <p:cNvPr id="1" name="Shape 259"/>
        <p:cNvGrpSpPr/>
        <p:nvPr/>
      </p:nvGrpSpPr>
      <p:grpSpPr>
        <a:xfrm>
          <a:off x="0" y="0"/>
          <a:ext cx="0" cy="0"/>
          <a:chOff x="0" y="0"/>
          <a:chExt cx="0" cy="0"/>
        </a:xfrm>
      </p:grpSpPr>
      <p:sp>
        <p:nvSpPr>
          <p:cNvPr id="260" name="Google Shape;260;p70"/>
          <p:cNvSpPr txBox="1">
            <a:spLocks noGrp="1"/>
          </p:cNvSpPr>
          <p:nvPr>
            <p:ph type="title"/>
          </p:nvPr>
        </p:nvSpPr>
        <p:spPr>
          <a:xfrm rot="5400000">
            <a:off x="4623641" y="2285298"/>
            <a:ext cx="5812032" cy="1971712"/>
          </a:xfrm>
          <a:prstGeom prst="rect">
            <a:avLst/>
          </a:prstGeom>
          <a:noFill/>
          <a:ln>
            <a:noFill/>
          </a:ln>
        </p:spPr>
        <p:txBody>
          <a:bodyPr spcFirstLastPara="1" wrap="square" lIns="55675" tIns="27825" rIns="55675" bIns="27825" anchor="t" anchorCtr="0">
            <a:noAutofit/>
          </a:bodyPr>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261" name="Google Shape;261;p70"/>
          <p:cNvSpPr txBox="1">
            <a:spLocks noGrp="1"/>
          </p:cNvSpPr>
          <p:nvPr>
            <p:ph type="body" idx="1"/>
          </p:nvPr>
        </p:nvSpPr>
        <p:spPr>
          <a:xfrm rot="5400000">
            <a:off x="623065" y="370736"/>
            <a:ext cx="5812032" cy="5800835"/>
          </a:xfrm>
          <a:prstGeom prst="rect">
            <a:avLst/>
          </a:prstGeom>
          <a:noFill/>
          <a:ln>
            <a:noFill/>
          </a:ln>
        </p:spPr>
        <p:txBody>
          <a:bodyPr spcFirstLastPara="1" wrap="square" lIns="55675" tIns="27825" rIns="55675" bIns="27825"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transition>
    <p:fade thruBlk="1"/>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标题和竖排文字" type="vertTx">
  <p:cSld name="VERTICAL_TEXT">
    <p:spTree>
      <p:nvGrpSpPr>
        <p:cNvPr id="1" name="Shape 262"/>
        <p:cNvGrpSpPr/>
        <p:nvPr/>
      </p:nvGrpSpPr>
      <p:grpSpPr>
        <a:xfrm>
          <a:off x="0" y="0"/>
          <a:ext cx="0" cy="0"/>
          <a:chOff x="0" y="0"/>
          <a:chExt cx="0" cy="0"/>
        </a:xfrm>
      </p:grpSpPr>
      <p:sp>
        <p:nvSpPr>
          <p:cNvPr id="263" name="Google Shape;263;p71"/>
          <p:cNvSpPr txBox="1">
            <a:spLocks noGrp="1"/>
          </p:cNvSpPr>
          <p:nvPr>
            <p:ph type="title"/>
          </p:nvPr>
        </p:nvSpPr>
        <p:spPr>
          <a:xfrm>
            <a:off x="249172" y="198996"/>
            <a:ext cx="4485050" cy="827234"/>
          </a:xfrm>
          <a:prstGeom prst="rect">
            <a:avLst/>
          </a:prstGeom>
          <a:noFill/>
          <a:ln>
            <a:noFill/>
          </a:ln>
        </p:spPr>
        <p:txBody>
          <a:bodyPr spcFirstLastPara="1" wrap="square" lIns="55675" tIns="27825" rIns="55675" bIns="27825" anchor="t" anchorCtr="0">
            <a:noAutofit/>
          </a:bodyPr>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264" name="Google Shape;264;p71"/>
          <p:cNvSpPr txBox="1">
            <a:spLocks noGrp="1"/>
          </p:cNvSpPr>
          <p:nvPr>
            <p:ph type="body" idx="1"/>
          </p:nvPr>
        </p:nvSpPr>
        <p:spPr>
          <a:xfrm rot="5400000">
            <a:off x="853773" y="553548"/>
            <a:ext cx="3275847" cy="4485050"/>
          </a:xfrm>
          <a:prstGeom prst="rect">
            <a:avLst/>
          </a:prstGeom>
          <a:noFill/>
          <a:ln>
            <a:noFill/>
          </a:ln>
        </p:spPr>
        <p:txBody>
          <a:bodyPr spcFirstLastPara="1" wrap="square" lIns="55675" tIns="27825" rIns="55675" bIns="27825"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transition>
    <p:fade thruBlk="1"/>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图片与标题" type="picTx">
  <p:cSld name="PICTURE_WITH_CAPTION_TEXT">
    <p:spTree>
      <p:nvGrpSpPr>
        <p:cNvPr id="1" name="Shape 265"/>
        <p:cNvGrpSpPr/>
        <p:nvPr/>
      </p:nvGrpSpPr>
      <p:grpSpPr>
        <a:xfrm>
          <a:off x="0" y="0"/>
          <a:ext cx="0" cy="0"/>
          <a:chOff x="0" y="0"/>
          <a:chExt cx="0" cy="0"/>
        </a:xfrm>
      </p:grpSpPr>
      <p:sp>
        <p:nvSpPr>
          <p:cNvPr id="266" name="Google Shape;266;p72"/>
          <p:cNvSpPr txBox="1">
            <a:spLocks noGrp="1"/>
          </p:cNvSpPr>
          <p:nvPr>
            <p:ph type="title"/>
          </p:nvPr>
        </p:nvSpPr>
        <p:spPr>
          <a:xfrm>
            <a:off x="629874" y="457221"/>
            <a:ext cx="3124071" cy="1600253"/>
          </a:xfrm>
          <a:prstGeom prst="rect">
            <a:avLst/>
          </a:prstGeom>
          <a:noFill/>
          <a:ln>
            <a:noFill/>
          </a:ln>
        </p:spPr>
        <p:txBody>
          <a:bodyPr spcFirstLastPara="1" wrap="square" lIns="55675" tIns="27825" rIns="55675" bIns="27825" anchor="b" anchorCtr="0">
            <a:noAutofit/>
          </a:bodyPr>
          <a:lstStyle>
            <a:lvl1pPr marR="0" lvl="0" algn="ctr" rtl="0">
              <a:spcBef>
                <a:spcPts val="0"/>
              </a:spcBef>
              <a:spcAft>
                <a:spcPts val="0"/>
              </a:spcAft>
              <a:buSzPts val="1400"/>
              <a:buNone/>
              <a:defRPr sz="27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267" name="Google Shape;267;p72"/>
          <p:cNvSpPr>
            <a:spLocks noGrp="1"/>
          </p:cNvSpPr>
          <p:nvPr>
            <p:ph type="pic" idx="2"/>
          </p:nvPr>
        </p:nvSpPr>
        <p:spPr>
          <a:xfrm>
            <a:off x="3887466" y="457222"/>
            <a:ext cx="4629238" cy="5404031"/>
          </a:xfrm>
          <a:prstGeom prst="rect">
            <a:avLst/>
          </a:prstGeom>
          <a:noFill/>
          <a:ln>
            <a:noFill/>
          </a:ln>
        </p:spPr>
      </p:sp>
      <p:sp>
        <p:nvSpPr>
          <p:cNvPr id="268" name="Google Shape;268;p72"/>
          <p:cNvSpPr txBox="1">
            <a:spLocks noGrp="1"/>
          </p:cNvSpPr>
          <p:nvPr>
            <p:ph type="body" idx="1"/>
          </p:nvPr>
        </p:nvSpPr>
        <p:spPr>
          <a:xfrm>
            <a:off x="629874" y="2057469"/>
            <a:ext cx="3124071" cy="3811716"/>
          </a:xfrm>
          <a:prstGeom prst="rect">
            <a:avLst/>
          </a:prstGeom>
          <a:noFill/>
          <a:ln>
            <a:noFill/>
          </a:ln>
        </p:spPr>
        <p:txBody>
          <a:bodyPr spcFirstLastPara="1" wrap="square" lIns="55675" tIns="27825" rIns="55675" bIns="27825" anchor="t" anchorCtr="0">
            <a:noAutofit/>
          </a:bodyPr>
          <a:lstStyle>
            <a:lvl1pPr marL="457200" marR="0" lvl="0" indent="-228600" algn="l" rtl="0">
              <a:spcBef>
                <a:spcPts val="340"/>
              </a:spcBef>
              <a:spcAft>
                <a:spcPts val="0"/>
              </a:spcAft>
              <a:buClr>
                <a:schemeClr val="dk1"/>
              </a:buClr>
              <a:buSzPts val="1700"/>
              <a:buFont typeface="Arial"/>
              <a:buNone/>
              <a:defRPr sz="1700" b="0" i="0" u="none" strike="noStrike" cap="none">
                <a:solidFill>
                  <a:schemeClr val="dk1"/>
                </a:solidFill>
                <a:latin typeface="Arial"/>
                <a:ea typeface="Arial"/>
                <a:cs typeface="Arial"/>
                <a:sym typeface="Arial"/>
              </a:defRPr>
            </a:lvl1pPr>
            <a:lvl2pPr marL="914400" marR="0" lvl="1" indent="-228600" algn="l" rtl="0">
              <a:spcBef>
                <a:spcPts val="3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2pPr>
            <a:lvl3pPr marL="1371600" marR="0" lvl="2" indent="-228600" algn="l" rtl="0">
              <a:spcBef>
                <a:spcPts val="260"/>
              </a:spcBef>
              <a:spcAft>
                <a:spcPts val="0"/>
              </a:spcAft>
              <a:buClr>
                <a:schemeClr val="dk1"/>
              </a:buClr>
              <a:buSzPts val="1300"/>
              <a:buFont typeface="Arial"/>
              <a:buNone/>
              <a:defRPr sz="1300" b="0" i="0" u="none" strike="noStrike" cap="none">
                <a:solidFill>
                  <a:schemeClr val="dk1"/>
                </a:solidFill>
                <a:latin typeface="Arial"/>
                <a:ea typeface="Arial"/>
                <a:cs typeface="Arial"/>
                <a:sym typeface="Arial"/>
              </a:defRPr>
            </a:lvl3pPr>
            <a:lvl4pPr marL="1828800" marR="0" lvl="3" indent="-228600" algn="l" rtl="0">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6000" marR="0" lvl="4" indent="-228600" algn="l" rtl="0">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200" marR="0" lvl="5" indent="-228600" algn="l" rtl="0">
              <a:lnSpc>
                <a:spcPct val="100000"/>
              </a:lnSpc>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6pPr>
            <a:lvl7pPr marL="3200400" marR="0" lvl="6" indent="-228600" algn="l" rtl="0">
              <a:lnSpc>
                <a:spcPct val="100000"/>
              </a:lnSpc>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7pPr>
            <a:lvl8pPr marL="3657600" marR="0" lvl="7" indent="-228600" algn="l" rtl="0">
              <a:lnSpc>
                <a:spcPct val="100000"/>
              </a:lnSpc>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8pPr>
            <a:lvl9pPr marL="4114800" marR="0" lvl="8" indent="-228600" algn="l" rtl="0">
              <a:lnSpc>
                <a:spcPct val="100000"/>
              </a:lnSpc>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9pPr>
          </a:lstStyle>
          <a:p>
            <a:endParaRPr/>
          </a:p>
        </p:txBody>
      </p:sp>
    </p:spTree>
  </p:cSld>
  <p:clrMapOvr>
    <a:masterClrMapping/>
  </p:clrMapOvr>
  <p:transition>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标题，一项大型内容和两项小型内容" type="objAndTwoObj">
  <p:cSld name="OBJECT_AND_TWO_OBJECTS">
    <p:spTree>
      <p:nvGrpSpPr>
        <p:cNvPr id="1" name="Shape 36"/>
        <p:cNvGrpSpPr/>
        <p:nvPr/>
      </p:nvGrpSpPr>
      <p:grpSpPr>
        <a:xfrm>
          <a:off x="0" y="0"/>
          <a:ext cx="0" cy="0"/>
          <a:chOff x="0" y="0"/>
          <a:chExt cx="0" cy="0"/>
        </a:xfrm>
      </p:grpSpPr>
      <p:sp>
        <p:nvSpPr>
          <p:cNvPr id="37" name="Google Shape;37;p7"/>
          <p:cNvSpPr txBox="1">
            <a:spLocks noGrp="1"/>
          </p:cNvSpPr>
          <p:nvPr>
            <p:ph type="title"/>
          </p:nvPr>
        </p:nvSpPr>
        <p:spPr>
          <a:xfrm>
            <a:off x="0" y="0"/>
            <a:ext cx="3000000" cy="3000000"/>
          </a:xfrm>
          <a:prstGeom prst="rect">
            <a:avLst/>
          </a:prstGeom>
          <a:noFill/>
          <a:ln>
            <a:noFill/>
          </a:ln>
        </p:spPr>
        <p:txBody>
          <a:bodyPr spcFirstLastPara="1" wrap="square" lIns="65950" tIns="32950" rIns="65950" bIns="32950" anchor="t" anchorCtr="0">
            <a:noAutofit/>
          </a:bodyPr>
          <a:lstStyle>
            <a:lvl1pPr marR="0" lvl="0" algn="ctr" rtl="0">
              <a:spcBef>
                <a:spcPts val="0"/>
              </a:spcBef>
              <a:spcAft>
                <a:spcPts val="0"/>
              </a:spcAft>
              <a:buSzPts val="1400"/>
              <a:buNone/>
              <a:defRPr sz="52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52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52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52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52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52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52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52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5200" b="0" i="0" u="none" strike="noStrike" cap="none">
                <a:solidFill>
                  <a:schemeClr val="dk2"/>
                </a:solidFill>
                <a:latin typeface="Arial"/>
                <a:ea typeface="Arial"/>
                <a:cs typeface="Arial"/>
                <a:sym typeface="Arial"/>
              </a:defRPr>
            </a:lvl9pPr>
          </a:lstStyle>
          <a:p>
            <a:endParaRPr/>
          </a:p>
        </p:txBody>
      </p:sp>
      <p:sp>
        <p:nvSpPr>
          <p:cNvPr id="38" name="Google Shape;38;p7"/>
          <p:cNvSpPr txBox="1">
            <a:spLocks noGrp="1"/>
          </p:cNvSpPr>
          <p:nvPr>
            <p:ph type="body" idx="1"/>
          </p:nvPr>
        </p:nvSpPr>
        <p:spPr>
          <a:xfrm>
            <a:off x="628663" y="1825687"/>
            <a:ext cx="3886274" cy="4351484"/>
          </a:xfrm>
          <a:prstGeom prst="rect">
            <a:avLst/>
          </a:prstGeom>
          <a:noFill/>
          <a:ln>
            <a:noFill/>
          </a:ln>
        </p:spPr>
        <p:txBody>
          <a:bodyPr spcFirstLastPara="1" wrap="square" lIns="65950" tIns="32950" rIns="65950" bIns="32950" anchor="t" anchorCtr="0">
            <a:noAutofit/>
          </a:bodyPr>
          <a:lstStyle>
            <a:lvl1pPr marL="457200" marR="0" lvl="0" indent="-469900" algn="l" rtl="0">
              <a:spcBef>
                <a:spcPts val="760"/>
              </a:spcBef>
              <a:spcAft>
                <a:spcPts val="0"/>
              </a:spcAft>
              <a:buClr>
                <a:schemeClr val="dk1"/>
              </a:buClr>
              <a:buSzPts val="3800"/>
              <a:buFont typeface="Arial"/>
              <a:buChar char="•"/>
              <a:defRPr sz="3800" b="0" i="0" u="none" strike="noStrike" cap="none">
                <a:solidFill>
                  <a:schemeClr val="dk1"/>
                </a:solidFill>
                <a:latin typeface="Arial"/>
                <a:ea typeface="Arial"/>
                <a:cs typeface="Arial"/>
                <a:sym typeface="Arial"/>
              </a:defRPr>
            </a:lvl1pPr>
            <a:lvl2pPr marL="914400" marR="0" lvl="1" indent="-438150" algn="l" rtl="0">
              <a:spcBef>
                <a:spcPts val="660"/>
              </a:spcBef>
              <a:spcAft>
                <a:spcPts val="0"/>
              </a:spcAft>
              <a:buClr>
                <a:schemeClr val="dk1"/>
              </a:buClr>
              <a:buSzPts val="3300"/>
              <a:buFont typeface="Arial"/>
              <a:buChar char="–"/>
              <a:defRPr sz="3300" b="0" i="0" u="none" strike="noStrike" cap="none">
                <a:solidFill>
                  <a:schemeClr val="dk1"/>
                </a:solidFill>
                <a:latin typeface="Arial"/>
                <a:ea typeface="Arial"/>
                <a:cs typeface="Arial"/>
                <a:sym typeface="Arial"/>
              </a:defRPr>
            </a:lvl2pPr>
            <a:lvl3pPr marL="1371600" marR="0" lvl="2"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3pPr>
            <a:lvl4pPr marL="1828800" marR="0" lvl="3"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4pPr>
            <a:lvl5pPr marL="2286000" marR="0" lvl="4"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5pPr>
            <a:lvl6pPr marL="2743200" marR="0" lvl="5"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6pPr>
            <a:lvl7pPr marL="3200400" marR="0" lvl="6"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7pPr>
            <a:lvl8pPr marL="3657600" marR="0" lvl="7"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8pPr>
            <a:lvl9pPr marL="4114800" marR="0" lvl="8"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9pPr>
          </a:lstStyle>
          <a:p>
            <a:endParaRPr/>
          </a:p>
        </p:txBody>
      </p:sp>
      <p:sp>
        <p:nvSpPr>
          <p:cNvPr id="39" name="Google Shape;39;p7"/>
          <p:cNvSpPr txBox="1">
            <a:spLocks noGrp="1"/>
          </p:cNvSpPr>
          <p:nvPr>
            <p:ph type="body" idx="2"/>
          </p:nvPr>
        </p:nvSpPr>
        <p:spPr>
          <a:xfrm>
            <a:off x="4629238" y="1825817"/>
            <a:ext cx="3886274" cy="2098745"/>
          </a:xfrm>
          <a:prstGeom prst="rect">
            <a:avLst/>
          </a:prstGeom>
          <a:noFill/>
          <a:ln>
            <a:noFill/>
          </a:ln>
        </p:spPr>
        <p:txBody>
          <a:bodyPr spcFirstLastPara="1" wrap="square" lIns="65950" tIns="32950" rIns="65950" bIns="32950" anchor="t" anchorCtr="0">
            <a:noAutofit/>
          </a:bodyPr>
          <a:lstStyle>
            <a:lvl1pPr marL="457200" marR="0" lvl="0" indent="-469900" algn="l" rtl="0">
              <a:spcBef>
                <a:spcPts val="760"/>
              </a:spcBef>
              <a:spcAft>
                <a:spcPts val="0"/>
              </a:spcAft>
              <a:buClr>
                <a:schemeClr val="dk1"/>
              </a:buClr>
              <a:buSzPts val="3800"/>
              <a:buFont typeface="Arial"/>
              <a:buChar char="•"/>
              <a:defRPr sz="3800" b="0" i="0" u="none" strike="noStrike" cap="none">
                <a:solidFill>
                  <a:schemeClr val="dk1"/>
                </a:solidFill>
                <a:latin typeface="Arial"/>
                <a:ea typeface="Arial"/>
                <a:cs typeface="Arial"/>
                <a:sym typeface="Arial"/>
              </a:defRPr>
            </a:lvl1pPr>
            <a:lvl2pPr marL="914400" marR="0" lvl="1" indent="-438150" algn="l" rtl="0">
              <a:spcBef>
                <a:spcPts val="660"/>
              </a:spcBef>
              <a:spcAft>
                <a:spcPts val="0"/>
              </a:spcAft>
              <a:buClr>
                <a:schemeClr val="dk1"/>
              </a:buClr>
              <a:buSzPts val="3300"/>
              <a:buFont typeface="Arial"/>
              <a:buChar char="–"/>
              <a:defRPr sz="3300" b="0" i="0" u="none" strike="noStrike" cap="none">
                <a:solidFill>
                  <a:schemeClr val="dk1"/>
                </a:solidFill>
                <a:latin typeface="Arial"/>
                <a:ea typeface="Arial"/>
                <a:cs typeface="Arial"/>
                <a:sym typeface="Arial"/>
              </a:defRPr>
            </a:lvl2pPr>
            <a:lvl3pPr marL="1371600" marR="0" lvl="2"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3pPr>
            <a:lvl4pPr marL="1828800" marR="0" lvl="3"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4pPr>
            <a:lvl5pPr marL="2286000" marR="0" lvl="4"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5pPr>
            <a:lvl6pPr marL="2743200" marR="0" lvl="5"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6pPr>
            <a:lvl7pPr marL="3200400" marR="0" lvl="6"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7pPr>
            <a:lvl8pPr marL="3657600" marR="0" lvl="7"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8pPr>
            <a:lvl9pPr marL="4114800" marR="0" lvl="8"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9pPr>
          </a:lstStyle>
          <a:p>
            <a:endParaRPr/>
          </a:p>
        </p:txBody>
      </p:sp>
      <p:sp>
        <p:nvSpPr>
          <p:cNvPr id="40" name="Google Shape;40;p7"/>
          <p:cNvSpPr txBox="1">
            <a:spLocks noGrp="1"/>
          </p:cNvSpPr>
          <p:nvPr>
            <p:ph type="body" idx="3"/>
          </p:nvPr>
        </p:nvSpPr>
        <p:spPr>
          <a:xfrm>
            <a:off x="4629238" y="4076967"/>
            <a:ext cx="3886274" cy="2100333"/>
          </a:xfrm>
          <a:prstGeom prst="rect">
            <a:avLst/>
          </a:prstGeom>
          <a:noFill/>
          <a:ln>
            <a:noFill/>
          </a:ln>
        </p:spPr>
        <p:txBody>
          <a:bodyPr spcFirstLastPara="1" wrap="square" lIns="65950" tIns="32950" rIns="65950" bIns="32950" anchor="t" anchorCtr="0">
            <a:noAutofit/>
          </a:bodyPr>
          <a:lstStyle>
            <a:lvl1pPr marL="457200" marR="0" lvl="0" indent="-469900" algn="l" rtl="0">
              <a:spcBef>
                <a:spcPts val="760"/>
              </a:spcBef>
              <a:spcAft>
                <a:spcPts val="0"/>
              </a:spcAft>
              <a:buClr>
                <a:schemeClr val="dk1"/>
              </a:buClr>
              <a:buSzPts val="3800"/>
              <a:buFont typeface="Arial"/>
              <a:buChar char="•"/>
              <a:defRPr sz="3800" b="0" i="0" u="none" strike="noStrike" cap="none">
                <a:solidFill>
                  <a:schemeClr val="dk1"/>
                </a:solidFill>
                <a:latin typeface="Arial"/>
                <a:ea typeface="Arial"/>
                <a:cs typeface="Arial"/>
                <a:sym typeface="Arial"/>
              </a:defRPr>
            </a:lvl1pPr>
            <a:lvl2pPr marL="914400" marR="0" lvl="1" indent="-438150" algn="l" rtl="0">
              <a:spcBef>
                <a:spcPts val="660"/>
              </a:spcBef>
              <a:spcAft>
                <a:spcPts val="0"/>
              </a:spcAft>
              <a:buClr>
                <a:schemeClr val="dk1"/>
              </a:buClr>
              <a:buSzPts val="3300"/>
              <a:buFont typeface="Arial"/>
              <a:buChar char="–"/>
              <a:defRPr sz="3300" b="0" i="0" u="none" strike="noStrike" cap="none">
                <a:solidFill>
                  <a:schemeClr val="dk1"/>
                </a:solidFill>
                <a:latin typeface="Arial"/>
                <a:ea typeface="Arial"/>
                <a:cs typeface="Arial"/>
                <a:sym typeface="Arial"/>
              </a:defRPr>
            </a:lvl2pPr>
            <a:lvl3pPr marL="1371600" marR="0" lvl="2"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3pPr>
            <a:lvl4pPr marL="1828800" marR="0" lvl="3"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4pPr>
            <a:lvl5pPr marL="2286000" marR="0" lvl="4"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5pPr>
            <a:lvl6pPr marL="2743200" marR="0" lvl="5"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6pPr>
            <a:lvl7pPr marL="3200400" marR="0" lvl="6"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7pPr>
            <a:lvl8pPr marL="3657600" marR="0" lvl="7"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8pPr>
            <a:lvl9pPr marL="4114800" marR="0" lvl="8"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9pPr>
          </a:lstStyle>
          <a:p>
            <a:endParaRPr/>
          </a:p>
        </p:txBody>
      </p:sp>
    </p:spTree>
  </p:cSld>
  <p:clrMapOvr>
    <a:masterClrMapping/>
  </p:clrMapOvr>
  <p:transition>
    <p:fade thruBlk="1"/>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内容与标题" type="objTx">
  <p:cSld name="OBJECT_WITH_CAPTION_TEXT">
    <p:spTree>
      <p:nvGrpSpPr>
        <p:cNvPr id="1" name="Shape 269"/>
        <p:cNvGrpSpPr/>
        <p:nvPr/>
      </p:nvGrpSpPr>
      <p:grpSpPr>
        <a:xfrm>
          <a:off x="0" y="0"/>
          <a:ext cx="0" cy="0"/>
          <a:chOff x="0" y="0"/>
          <a:chExt cx="0" cy="0"/>
        </a:xfrm>
      </p:grpSpPr>
      <p:sp>
        <p:nvSpPr>
          <p:cNvPr id="270" name="Google Shape;270;p73"/>
          <p:cNvSpPr txBox="1">
            <a:spLocks noGrp="1"/>
          </p:cNvSpPr>
          <p:nvPr>
            <p:ph type="title"/>
          </p:nvPr>
        </p:nvSpPr>
        <p:spPr>
          <a:xfrm>
            <a:off x="629855" y="457221"/>
            <a:ext cx="2949233" cy="1600253"/>
          </a:xfrm>
          <a:prstGeom prst="rect">
            <a:avLst/>
          </a:prstGeom>
          <a:noFill/>
          <a:ln>
            <a:noFill/>
          </a:ln>
        </p:spPr>
        <p:txBody>
          <a:bodyPr spcFirstLastPara="1" wrap="square" lIns="55675" tIns="27825" rIns="55675" bIns="27825" anchor="b" anchorCtr="0">
            <a:noAutofit/>
          </a:bodyPr>
          <a:lstStyle>
            <a:lvl1pPr marR="0" lvl="0" algn="ctr" rtl="0">
              <a:spcBef>
                <a:spcPts val="0"/>
              </a:spcBef>
              <a:spcAft>
                <a:spcPts val="0"/>
              </a:spcAft>
              <a:buSzPts val="1400"/>
              <a:buNone/>
              <a:defRPr sz="27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271" name="Google Shape;271;p73"/>
          <p:cNvSpPr txBox="1">
            <a:spLocks noGrp="1"/>
          </p:cNvSpPr>
          <p:nvPr>
            <p:ph type="body" idx="1"/>
          </p:nvPr>
        </p:nvSpPr>
        <p:spPr>
          <a:xfrm>
            <a:off x="3887466" y="987458"/>
            <a:ext cx="4629238" cy="4873788"/>
          </a:xfrm>
          <a:prstGeom prst="rect">
            <a:avLst/>
          </a:prstGeom>
          <a:noFill/>
          <a:ln>
            <a:noFill/>
          </a:ln>
        </p:spPr>
        <p:txBody>
          <a:bodyPr spcFirstLastPara="1" wrap="square" lIns="55675" tIns="27825" rIns="55675" bIns="27825" anchor="t" anchorCtr="0">
            <a:noAutofit/>
          </a:bodyPr>
          <a:lstStyle>
            <a:lvl1pPr marL="457200" marR="0" lvl="0" indent="-400050" algn="l" rtl="0">
              <a:spcBef>
                <a:spcPts val="540"/>
              </a:spcBef>
              <a:spcAft>
                <a:spcPts val="0"/>
              </a:spcAft>
              <a:buClr>
                <a:schemeClr val="dk1"/>
              </a:buClr>
              <a:buSzPts val="2700"/>
              <a:buFont typeface="Arial"/>
              <a:buChar char="•"/>
              <a:defRPr sz="2700" b="0" i="0" u="none" strike="noStrike" cap="none">
                <a:solidFill>
                  <a:schemeClr val="dk1"/>
                </a:solidFill>
                <a:latin typeface="Arial"/>
                <a:ea typeface="Arial"/>
                <a:cs typeface="Arial"/>
                <a:sym typeface="Arial"/>
              </a:defRPr>
            </a:lvl1pPr>
            <a:lvl2pPr marL="914400" marR="0" lvl="1" indent="-374650" algn="l" rtl="0">
              <a:spcBef>
                <a:spcPts val="460"/>
              </a:spcBef>
              <a:spcAft>
                <a:spcPts val="0"/>
              </a:spcAft>
              <a:buClr>
                <a:schemeClr val="dk1"/>
              </a:buClr>
              <a:buSzPts val="2300"/>
              <a:buFont typeface="Arial"/>
              <a:buChar char="–"/>
              <a:defRPr sz="2300" b="0" i="0" u="none" strike="noStrike" cap="none">
                <a:solidFill>
                  <a:schemeClr val="dk1"/>
                </a:solidFill>
                <a:latin typeface="Arial"/>
                <a:ea typeface="Arial"/>
                <a:cs typeface="Arial"/>
                <a:sym typeface="Arial"/>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36550" algn="l" rtl="0">
              <a:spcBef>
                <a:spcPts val="340"/>
              </a:spcBef>
              <a:spcAft>
                <a:spcPts val="0"/>
              </a:spcAft>
              <a:buClr>
                <a:schemeClr val="dk1"/>
              </a:buClr>
              <a:buSzPts val="1700"/>
              <a:buFont typeface="Arial"/>
              <a:buChar char="–"/>
              <a:defRPr sz="1700" b="0" i="0" u="none" strike="noStrike" cap="none">
                <a:solidFill>
                  <a:schemeClr val="dk1"/>
                </a:solidFill>
                <a:latin typeface="Arial"/>
                <a:ea typeface="Arial"/>
                <a:cs typeface="Arial"/>
                <a:sym typeface="Arial"/>
              </a:defRPr>
            </a:lvl4pPr>
            <a:lvl5pPr marL="2286000" marR="0" lvl="4" indent="-336550" algn="l" rtl="0">
              <a:spcBef>
                <a:spcPts val="340"/>
              </a:spcBef>
              <a:spcAft>
                <a:spcPts val="0"/>
              </a:spcAft>
              <a:buClr>
                <a:schemeClr val="dk1"/>
              </a:buClr>
              <a:buSzPts val="1700"/>
              <a:buFont typeface="Arial"/>
              <a:buChar char="»"/>
              <a:defRPr sz="1700" b="0" i="0" u="none" strike="noStrike" cap="none">
                <a:solidFill>
                  <a:schemeClr val="dk1"/>
                </a:solidFill>
                <a:latin typeface="Arial"/>
                <a:ea typeface="Arial"/>
                <a:cs typeface="Arial"/>
                <a:sym typeface="Arial"/>
              </a:defRPr>
            </a:lvl5pPr>
            <a:lvl6pPr marL="2743200" marR="0" lvl="5" indent="-336550" algn="l" rtl="0">
              <a:lnSpc>
                <a:spcPct val="100000"/>
              </a:lnSpc>
              <a:spcBef>
                <a:spcPts val="340"/>
              </a:spcBef>
              <a:spcAft>
                <a:spcPts val="0"/>
              </a:spcAft>
              <a:buClr>
                <a:schemeClr val="dk1"/>
              </a:buClr>
              <a:buSzPts val="1700"/>
              <a:buFont typeface="Arial"/>
              <a:buChar char="»"/>
              <a:defRPr sz="1700" b="0" i="0" u="none" strike="noStrike" cap="none">
                <a:solidFill>
                  <a:schemeClr val="dk1"/>
                </a:solidFill>
                <a:latin typeface="Arial"/>
                <a:ea typeface="Arial"/>
                <a:cs typeface="Arial"/>
                <a:sym typeface="Arial"/>
              </a:defRPr>
            </a:lvl6pPr>
            <a:lvl7pPr marL="3200400" marR="0" lvl="6" indent="-336550" algn="l" rtl="0">
              <a:lnSpc>
                <a:spcPct val="100000"/>
              </a:lnSpc>
              <a:spcBef>
                <a:spcPts val="340"/>
              </a:spcBef>
              <a:spcAft>
                <a:spcPts val="0"/>
              </a:spcAft>
              <a:buClr>
                <a:schemeClr val="dk1"/>
              </a:buClr>
              <a:buSzPts val="1700"/>
              <a:buFont typeface="Arial"/>
              <a:buChar char="»"/>
              <a:defRPr sz="1700" b="0" i="0" u="none" strike="noStrike" cap="none">
                <a:solidFill>
                  <a:schemeClr val="dk1"/>
                </a:solidFill>
                <a:latin typeface="Arial"/>
                <a:ea typeface="Arial"/>
                <a:cs typeface="Arial"/>
                <a:sym typeface="Arial"/>
              </a:defRPr>
            </a:lvl7pPr>
            <a:lvl8pPr marL="3657600" marR="0" lvl="7" indent="-336550" algn="l" rtl="0">
              <a:lnSpc>
                <a:spcPct val="100000"/>
              </a:lnSpc>
              <a:spcBef>
                <a:spcPts val="340"/>
              </a:spcBef>
              <a:spcAft>
                <a:spcPts val="0"/>
              </a:spcAft>
              <a:buClr>
                <a:schemeClr val="dk1"/>
              </a:buClr>
              <a:buSzPts val="1700"/>
              <a:buFont typeface="Arial"/>
              <a:buChar char="»"/>
              <a:defRPr sz="1700" b="0" i="0" u="none" strike="noStrike" cap="none">
                <a:solidFill>
                  <a:schemeClr val="dk1"/>
                </a:solidFill>
                <a:latin typeface="Arial"/>
                <a:ea typeface="Arial"/>
                <a:cs typeface="Arial"/>
                <a:sym typeface="Arial"/>
              </a:defRPr>
            </a:lvl8pPr>
            <a:lvl9pPr marL="4114800" marR="0" lvl="8" indent="-336550" algn="l" rtl="0">
              <a:lnSpc>
                <a:spcPct val="100000"/>
              </a:lnSpc>
              <a:spcBef>
                <a:spcPts val="340"/>
              </a:spcBef>
              <a:spcAft>
                <a:spcPts val="0"/>
              </a:spcAft>
              <a:buClr>
                <a:schemeClr val="dk1"/>
              </a:buClr>
              <a:buSzPts val="1700"/>
              <a:buFont typeface="Arial"/>
              <a:buChar char="»"/>
              <a:defRPr sz="1700" b="0" i="0" u="none" strike="noStrike" cap="none">
                <a:solidFill>
                  <a:schemeClr val="dk1"/>
                </a:solidFill>
                <a:latin typeface="Arial"/>
                <a:ea typeface="Arial"/>
                <a:cs typeface="Arial"/>
                <a:sym typeface="Arial"/>
              </a:defRPr>
            </a:lvl9pPr>
          </a:lstStyle>
          <a:p>
            <a:endParaRPr/>
          </a:p>
        </p:txBody>
      </p:sp>
      <p:sp>
        <p:nvSpPr>
          <p:cNvPr id="272" name="Google Shape;272;p73"/>
          <p:cNvSpPr txBox="1">
            <a:spLocks noGrp="1"/>
          </p:cNvSpPr>
          <p:nvPr>
            <p:ph type="body" idx="2"/>
          </p:nvPr>
        </p:nvSpPr>
        <p:spPr>
          <a:xfrm>
            <a:off x="629855" y="2057469"/>
            <a:ext cx="2949233" cy="3811716"/>
          </a:xfrm>
          <a:prstGeom prst="rect">
            <a:avLst/>
          </a:prstGeom>
          <a:noFill/>
          <a:ln>
            <a:noFill/>
          </a:ln>
        </p:spPr>
        <p:txBody>
          <a:bodyPr spcFirstLastPara="1" wrap="square" lIns="55675" tIns="27825" rIns="55675" bIns="27825" anchor="t" anchorCtr="0">
            <a:noAutofit/>
          </a:bodyPr>
          <a:lstStyle>
            <a:lvl1pPr marL="457200" marR="0" lvl="0" indent="-228600" algn="l" rtl="0">
              <a:spcBef>
                <a:spcPts val="260"/>
              </a:spcBef>
              <a:spcAft>
                <a:spcPts val="0"/>
              </a:spcAft>
              <a:buClr>
                <a:schemeClr val="dk1"/>
              </a:buClr>
              <a:buSzPts val="1300"/>
              <a:buFont typeface="Arial"/>
              <a:buNone/>
              <a:defRPr sz="1300" b="0" i="0" u="none" strike="noStrike" cap="none">
                <a:solidFill>
                  <a:schemeClr val="dk1"/>
                </a:solidFill>
                <a:latin typeface="Arial"/>
                <a:ea typeface="Arial"/>
                <a:cs typeface="Arial"/>
                <a:sym typeface="Arial"/>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828800" marR="0" lvl="3" indent="-228600" algn="l" rtl="0">
              <a:spcBef>
                <a:spcPts val="16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4pPr>
            <a:lvl5pPr marL="2286000" marR="0" lvl="4" indent="-228600" algn="l" rtl="0">
              <a:spcBef>
                <a:spcPts val="16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5pPr>
            <a:lvl6pPr marL="2743200" marR="0" lvl="5" indent="-228600" algn="l" rtl="0">
              <a:lnSpc>
                <a:spcPct val="100000"/>
              </a:lnSpc>
              <a:spcBef>
                <a:spcPts val="16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6pPr>
            <a:lvl7pPr marL="3200400" marR="0" lvl="6" indent="-228600" algn="l" rtl="0">
              <a:lnSpc>
                <a:spcPct val="100000"/>
              </a:lnSpc>
              <a:spcBef>
                <a:spcPts val="16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7pPr>
            <a:lvl8pPr marL="3657600" marR="0" lvl="7" indent="-228600" algn="l" rtl="0">
              <a:lnSpc>
                <a:spcPct val="100000"/>
              </a:lnSpc>
              <a:spcBef>
                <a:spcPts val="16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8pPr>
            <a:lvl9pPr marL="4114800" marR="0" lvl="8" indent="-228600" algn="l" rtl="0">
              <a:lnSpc>
                <a:spcPct val="100000"/>
              </a:lnSpc>
              <a:spcBef>
                <a:spcPts val="16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9pPr>
          </a:lstStyle>
          <a:p>
            <a:endParaRPr/>
          </a:p>
        </p:txBody>
      </p:sp>
    </p:spTree>
  </p:cSld>
  <p:clrMapOvr>
    <a:masterClrMapping/>
  </p:clrMapOvr>
  <p:transition>
    <p:fade thruBlk="1"/>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空白" type="blank">
  <p:cSld name="BLANK">
    <p:spTree>
      <p:nvGrpSpPr>
        <p:cNvPr id="1" name="Shape 273"/>
        <p:cNvGrpSpPr/>
        <p:nvPr/>
      </p:nvGrpSpPr>
      <p:grpSpPr>
        <a:xfrm>
          <a:off x="0" y="0"/>
          <a:ext cx="0" cy="0"/>
          <a:chOff x="0" y="0"/>
          <a:chExt cx="0" cy="0"/>
        </a:xfrm>
      </p:grpSpPr>
    </p:spTree>
  </p:cSld>
  <p:clrMapOvr>
    <a:masterClrMapping/>
  </p:clrMapOvr>
  <p:transition>
    <p:fade thruBlk="1"/>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仅标题" type="titleOnly">
  <p:cSld name="TITLE_ONLY">
    <p:spTree>
      <p:nvGrpSpPr>
        <p:cNvPr id="1" name="Shape 274"/>
        <p:cNvGrpSpPr/>
        <p:nvPr/>
      </p:nvGrpSpPr>
      <p:grpSpPr>
        <a:xfrm>
          <a:off x="0" y="0"/>
          <a:ext cx="0" cy="0"/>
          <a:chOff x="0" y="0"/>
          <a:chExt cx="0" cy="0"/>
        </a:xfrm>
      </p:grpSpPr>
      <p:sp>
        <p:nvSpPr>
          <p:cNvPr id="275" name="Google Shape;275;p75"/>
          <p:cNvSpPr txBox="1">
            <a:spLocks noGrp="1"/>
          </p:cNvSpPr>
          <p:nvPr>
            <p:ph type="title"/>
          </p:nvPr>
        </p:nvSpPr>
        <p:spPr>
          <a:xfrm>
            <a:off x="249172" y="198996"/>
            <a:ext cx="4485050" cy="827234"/>
          </a:xfrm>
          <a:prstGeom prst="rect">
            <a:avLst/>
          </a:prstGeom>
          <a:noFill/>
          <a:ln>
            <a:noFill/>
          </a:ln>
        </p:spPr>
        <p:txBody>
          <a:bodyPr spcFirstLastPara="1" wrap="square" lIns="55675" tIns="27825" rIns="55675" bIns="27825" anchor="t" anchorCtr="0">
            <a:noAutofit/>
          </a:bodyPr>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Tree>
  </p:cSld>
  <p:clrMapOvr>
    <a:masterClrMapping/>
  </p:clrMapOvr>
  <p:transition>
    <p:fade thruBlk="1"/>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比较" type="twoTxTwoObj">
  <p:cSld name="TWO_OBJECTS_WITH_TEXT">
    <p:spTree>
      <p:nvGrpSpPr>
        <p:cNvPr id="1" name="Shape 276"/>
        <p:cNvGrpSpPr/>
        <p:nvPr/>
      </p:nvGrpSpPr>
      <p:grpSpPr>
        <a:xfrm>
          <a:off x="0" y="0"/>
          <a:ext cx="0" cy="0"/>
          <a:chOff x="0" y="0"/>
          <a:chExt cx="0" cy="0"/>
        </a:xfrm>
      </p:grpSpPr>
      <p:sp>
        <p:nvSpPr>
          <p:cNvPr id="277" name="Google Shape;277;p76"/>
          <p:cNvSpPr txBox="1">
            <a:spLocks noGrp="1"/>
          </p:cNvSpPr>
          <p:nvPr>
            <p:ph type="title"/>
          </p:nvPr>
        </p:nvSpPr>
        <p:spPr>
          <a:xfrm>
            <a:off x="629874" y="365139"/>
            <a:ext cx="7886849" cy="1325607"/>
          </a:xfrm>
          <a:prstGeom prst="rect">
            <a:avLst/>
          </a:prstGeom>
          <a:noFill/>
          <a:ln>
            <a:noFill/>
          </a:ln>
        </p:spPr>
        <p:txBody>
          <a:bodyPr spcFirstLastPara="1" wrap="square" lIns="55675" tIns="27825" rIns="55675" bIns="27825" anchor="t" anchorCtr="0">
            <a:noAutofit/>
          </a:bodyPr>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278" name="Google Shape;278;p76"/>
          <p:cNvSpPr txBox="1">
            <a:spLocks noGrp="1"/>
          </p:cNvSpPr>
          <p:nvPr>
            <p:ph type="body" idx="1"/>
          </p:nvPr>
        </p:nvSpPr>
        <p:spPr>
          <a:xfrm>
            <a:off x="890119" y="1778497"/>
            <a:ext cx="3655249" cy="823940"/>
          </a:xfrm>
          <a:prstGeom prst="rect">
            <a:avLst/>
          </a:prstGeom>
          <a:noFill/>
          <a:ln>
            <a:noFill/>
          </a:ln>
        </p:spPr>
        <p:txBody>
          <a:bodyPr spcFirstLastPara="1" wrap="square" lIns="55675" tIns="27825" rIns="55675" bIns="27825" anchor="ctr" anchorCtr="0">
            <a:noAutofit/>
          </a:bodyPr>
          <a:lstStyle>
            <a:lvl1pPr marL="457200" marR="0" lvl="0" indent="-228600" algn="l" rtl="0">
              <a:spcBef>
                <a:spcPts val="460"/>
              </a:spcBef>
              <a:spcAft>
                <a:spcPts val="0"/>
              </a:spcAft>
              <a:buClr>
                <a:schemeClr val="dk1"/>
              </a:buClr>
              <a:buSzPts val="2300"/>
              <a:buFont typeface="Arial"/>
              <a:buNone/>
              <a:defRPr sz="2300" b="0" i="0" u="none" strike="noStrike" cap="none">
                <a:solidFill>
                  <a:schemeClr val="dk1"/>
                </a:solidFill>
                <a:latin typeface="Arial"/>
                <a:ea typeface="Arial"/>
                <a:cs typeface="Arial"/>
                <a:sym typeface="Arial"/>
              </a:defRPr>
            </a:lvl1pPr>
            <a:lvl2pPr marL="914400" marR="0" lvl="1" indent="-22860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2pPr>
            <a:lvl3pPr marL="1371600" marR="0" lvl="2" indent="-228600" algn="l" rtl="0">
              <a:spcBef>
                <a:spcPts val="340"/>
              </a:spcBef>
              <a:spcAft>
                <a:spcPts val="0"/>
              </a:spcAft>
              <a:buClr>
                <a:schemeClr val="dk1"/>
              </a:buClr>
              <a:buSzPts val="1700"/>
              <a:buFont typeface="Arial"/>
              <a:buNone/>
              <a:defRPr sz="1700" b="0" i="0" u="none" strike="noStrike" cap="none">
                <a:solidFill>
                  <a:schemeClr val="dk1"/>
                </a:solidFill>
                <a:latin typeface="Arial"/>
                <a:ea typeface="Arial"/>
                <a:cs typeface="Arial"/>
                <a:sym typeface="Arial"/>
              </a:defRPr>
            </a:lvl3pPr>
            <a:lvl4pPr marL="1828800" marR="0" lvl="3" indent="-228600" algn="l" rtl="0">
              <a:spcBef>
                <a:spcPts val="3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4pPr>
            <a:lvl5pPr marL="2286000" marR="0" lvl="4" indent="-228600" algn="l" rtl="0">
              <a:spcBef>
                <a:spcPts val="3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5pPr>
            <a:lvl6pPr marL="2743200" marR="0" lvl="5" indent="-228600" algn="l" rtl="0">
              <a:lnSpc>
                <a:spcPct val="100000"/>
              </a:lnSpc>
              <a:spcBef>
                <a:spcPts val="3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6pPr>
            <a:lvl7pPr marL="3200400" marR="0" lvl="6" indent="-228600" algn="l" rtl="0">
              <a:lnSpc>
                <a:spcPct val="100000"/>
              </a:lnSpc>
              <a:spcBef>
                <a:spcPts val="3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7pPr>
            <a:lvl8pPr marL="3657600" marR="0" lvl="7" indent="-228600" algn="l" rtl="0">
              <a:lnSpc>
                <a:spcPct val="100000"/>
              </a:lnSpc>
              <a:spcBef>
                <a:spcPts val="3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8pPr>
            <a:lvl9pPr marL="4114800" marR="0" lvl="8" indent="-228600" algn="l" rtl="0">
              <a:lnSpc>
                <a:spcPct val="100000"/>
              </a:lnSpc>
              <a:spcBef>
                <a:spcPts val="3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9pPr>
          </a:lstStyle>
          <a:p>
            <a:endParaRPr/>
          </a:p>
        </p:txBody>
      </p:sp>
      <p:sp>
        <p:nvSpPr>
          <p:cNvPr id="279" name="Google Shape;279;p76"/>
          <p:cNvSpPr txBox="1">
            <a:spLocks noGrp="1"/>
          </p:cNvSpPr>
          <p:nvPr>
            <p:ph type="body" idx="2"/>
          </p:nvPr>
        </p:nvSpPr>
        <p:spPr>
          <a:xfrm>
            <a:off x="890119" y="2665468"/>
            <a:ext cx="3655249" cy="3524402"/>
          </a:xfrm>
          <a:prstGeom prst="rect">
            <a:avLst/>
          </a:prstGeom>
          <a:noFill/>
          <a:ln>
            <a:noFill/>
          </a:ln>
        </p:spPr>
        <p:txBody>
          <a:bodyPr spcFirstLastPara="1" wrap="square" lIns="55675" tIns="27825" rIns="55675" bIns="27825"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80" name="Google Shape;280;p76"/>
          <p:cNvSpPr txBox="1">
            <a:spLocks noGrp="1"/>
          </p:cNvSpPr>
          <p:nvPr>
            <p:ph type="body" idx="3"/>
          </p:nvPr>
        </p:nvSpPr>
        <p:spPr>
          <a:xfrm>
            <a:off x="4692813" y="1778497"/>
            <a:ext cx="3673251" cy="823940"/>
          </a:xfrm>
          <a:prstGeom prst="rect">
            <a:avLst/>
          </a:prstGeom>
          <a:noFill/>
          <a:ln>
            <a:noFill/>
          </a:ln>
        </p:spPr>
        <p:txBody>
          <a:bodyPr spcFirstLastPara="1" wrap="square" lIns="55675" tIns="27825" rIns="55675" bIns="27825" anchor="ctr" anchorCtr="0">
            <a:noAutofit/>
          </a:bodyPr>
          <a:lstStyle>
            <a:lvl1pPr marL="457200" marR="0" lvl="0" indent="-228600" algn="l" rtl="0">
              <a:spcBef>
                <a:spcPts val="460"/>
              </a:spcBef>
              <a:spcAft>
                <a:spcPts val="0"/>
              </a:spcAft>
              <a:buClr>
                <a:schemeClr val="dk1"/>
              </a:buClr>
              <a:buSzPts val="2300"/>
              <a:buFont typeface="Arial"/>
              <a:buNone/>
              <a:defRPr sz="2300" b="0" i="0" u="none" strike="noStrike" cap="none">
                <a:solidFill>
                  <a:schemeClr val="dk1"/>
                </a:solidFill>
                <a:latin typeface="Arial"/>
                <a:ea typeface="Arial"/>
                <a:cs typeface="Arial"/>
                <a:sym typeface="Arial"/>
              </a:defRPr>
            </a:lvl1pPr>
            <a:lvl2pPr marL="914400" marR="0" lvl="1" indent="-22860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2pPr>
            <a:lvl3pPr marL="1371600" marR="0" lvl="2" indent="-228600" algn="l" rtl="0">
              <a:spcBef>
                <a:spcPts val="340"/>
              </a:spcBef>
              <a:spcAft>
                <a:spcPts val="0"/>
              </a:spcAft>
              <a:buClr>
                <a:schemeClr val="dk1"/>
              </a:buClr>
              <a:buSzPts val="1700"/>
              <a:buFont typeface="Arial"/>
              <a:buNone/>
              <a:defRPr sz="1700" b="0" i="0" u="none" strike="noStrike" cap="none">
                <a:solidFill>
                  <a:schemeClr val="dk1"/>
                </a:solidFill>
                <a:latin typeface="Arial"/>
                <a:ea typeface="Arial"/>
                <a:cs typeface="Arial"/>
                <a:sym typeface="Arial"/>
              </a:defRPr>
            </a:lvl3pPr>
            <a:lvl4pPr marL="1828800" marR="0" lvl="3" indent="-228600" algn="l" rtl="0">
              <a:spcBef>
                <a:spcPts val="3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4pPr>
            <a:lvl5pPr marL="2286000" marR="0" lvl="4" indent="-228600" algn="l" rtl="0">
              <a:spcBef>
                <a:spcPts val="3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5pPr>
            <a:lvl6pPr marL="2743200" marR="0" lvl="5" indent="-228600" algn="l" rtl="0">
              <a:lnSpc>
                <a:spcPct val="100000"/>
              </a:lnSpc>
              <a:spcBef>
                <a:spcPts val="3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6pPr>
            <a:lvl7pPr marL="3200400" marR="0" lvl="6" indent="-228600" algn="l" rtl="0">
              <a:lnSpc>
                <a:spcPct val="100000"/>
              </a:lnSpc>
              <a:spcBef>
                <a:spcPts val="3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7pPr>
            <a:lvl8pPr marL="3657600" marR="0" lvl="7" indent="-228600" algn="l" rtl="0">
              <a:lnSpc>
                <a:spcPct val="100000"/>
              </a:lnSpc>
              <a:spcBef>
                <a:spcPts val="3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8pPr>
            <a:lvl9pPr marL="4114800" marR="0" lvl="8" indent="-228600" algn="l" rtl="0">
              <a:lnSpc>
                <a:spcPct val="100000"/>
              </a:lnSpc>
              <a:spcBef>
                <a:spcPts val="3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9pPr>
          </a:lstStyle>
          <a:p>
            <a:endParaRPr/>
          </a:p>
        </p:txBody>
      </p:sp>
      <p:sp>
        <p:nvSpPr>
          <p:cNvPr id="281" name="Google Shape;281;p76"/>
          <p:cNvSpPr txBox="1">
            <a:spLocks noGrp="1"/>
          </p:cNvSpPr>
          <p:nvPr>
            <p:ph type="body" idx="4"/>
          </p:nvPr>
        </p:nvSpPr>
        <p:spPr>
          <a:xfrm>
            <a:off x="4692813" y="2665468"/>
            <a:ext cx="3673251" cy="3524402"/>
          </a:xfrm>
          <a:prstGeom prst="rect">
            <a:avLst/>
          </a:prstGeom>
          <a:noFill/>
          <a:ln>
            <a:noFill/>
          </a:ln>
        </p:spPr>
        <p:txBody>
          <a:bodyPr spcFirstLastPara="1" wrap="square" lIns="55675" tIns="27825" rIns="55675" bIns="27825"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transition>
    <p:fade thruBlk="1"/>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两栏内容" type="twoObj">
  <p:cSld name="TWO_OBJECTS">
    <p:spTree>
      <p:nvGrpSpPr>
        <p:cNvPr id="1" name="Shape 282"/>
        <p:cNvGrpSpPr/>
        <p:nvPr/>
      </p:nvGrpSpPr>
      <p:grpSpPr>
        <a:xfrm>
          <a:off x="0" y="0"/>
          <a:ext cx="0" cy="0"/>
          <a:chOff x="0" y="0"/>
          <a:chExt cx="0" cy="0"/>
        </a:xfrm>
      </p:grpSpPr>
      <p:sp>
        <p:nvSpPr>
          <p:cNvPr id="283" name="Google Shape;283;p77"/>
          <p:cNvSpPr txBox="1">
            <a:spLocks noGrp="1"/>
          </p:cNvSpPr>
          <p:nvPr>
            <p:ph type="title"/>
          </p:nvPr>
        </p:nvSpPr>
        <p:spPr>
          <a:xfrm>
            <a:off x="249172" y="198996"/>
            <a:ext cx="4485050" cy="827234"/>
          </a:xfrm>
          <a:prstGeom prst="rect">
            <a:avLst/>
          </a:prstGeom>
          <a:noFill/>
          <a:ln>
            <a:noFill/>
          </a:ln>
        </p:spPr>
        <p:txBody>
          <a:bodyPr spcFirstLastPara="1" wrap="square" lIns="55675" tIns="27825" rIns="55675" bIns="27825" anchor="t" anchorCtr="0">
            <a:noAutofit/>
          </a:bodyPr>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284" name="Google Shape;284;p77"/>
          <p:cNvSpPr txBox="1">
            <a:spLocks noGrp="1"/>
          </p:cNvSpPr>
          <p:nvPr>
            <p:ph type="body" idx="1"/>
          </p:nvPr>
        </p:nvSpPr>
        <p:spPr>
          <a:xfrm>
            <a:off x="628664" y="1825686"/>
            <a:ext cx="3886273" cy="4351484"/>
          </a:xfrm>
          <a:prstGeom prst="rect">
            <a:avLst/>
          </a:prstGeom>
          <a:noFill/>
          <a:ln>
            <a:noFill/>
          </a:ln>
        </p:spPr>
        <p:txBody>
          <a:bodyPr spcFirstLastPara="1" wrap="square" lIns="55675" tIns="27825" rIns="55675" bIns="27825"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85" name="Google Shape;285;p77"/>
          <p:cNvSpPr txBox="1">
            <a:spLocks noGrp="1"/>
          </p:cNvSpPr>
          <p:nvPr>
            <p:ph type="body" idx="2"/>
          </p:nvPr>
        </p:nvSpPr>
        <p:spPr>
          <a:xfrm>
            <a:off x="4629241" y="1825686"/>
            <a:ext cx="3886273" cy="4351484"/>
          </a:xfrm>
          <a:prstGeom prst="rect">
            <a:avLst/>
          </a:prstGeom>
          <a:noFill/>
          <a:ln>
            <a:noFill/>
          </a:ln>
        </p:spPr>
        <p:txBody>
          <a:bodyPr spcFirstLastPara="1" wrap="square" lIns="55675" tIns="27825" rIns="55675" bIns="27825"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transition>
    <p:fade thruBlk="1"/>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节标题" type="secHead">
  <p:cSld name="SECTION_HEADER">
    <p:spTree>
      <p:nvGrpSpPr>
        <p:cNvPr id="1" name="Shape 286"/>
        <p:cNvGrpSpPr/>
        <p:nvPr/>
      </p:nvGrpSpPr>
      <p:grpSpPr>
        <a:xfrm>
          <a:off x="0" y="0"/>
          <a:ext cx="0" cy="0"/>
          <a:chOff x="0" y="0"/>
          <a:chExt cx="0" cy="0"/>
        </a:xfrm>
      </p:grpSpPr>
      <p:sp>
        <p:nvSpPr>
          <p:cNvPr id="287" name="Google Shape;287;p78"/>
          <p:cNvSpPr txBox="1">
            <a:spLocks noGrp="1"/>
          </p:cNvSpPr>
          <p:nvPr>
            <p:ph type="title"/>
          </p:nvPr>
        </p:nvSpPr>
        <p:spPr>
          <a:xfrm>
            <a:off x="623920" y="1709818"/>
            <a:ext cx="7886849" cy="2852833"/>
          </a:xfrm>
          <a:prstGeom prst="rect">
            <a:avLst/>
          </a:prstGeom>
          <a:noFill/>
          <a:ln>
            <a:noFill/>
          </a:ln>
        </p:spPr>
        <p:txBody>
          <a:bodyPr spcFirstLastPara="1" wrap="square" lIns="55675" tIns="27825" rIns="55675" bIns="27825" anchor="b" anchorCtr="0">
            <a:noAutofit/>
          </a:bodyPr>
          <a:lstStyle>
            <a:lvl1pPr marR="0" lvl="0" algn="ctr" rtl="0">
              <a:spcBef>
                <a:spcPts val="0"/>
              </a:spcBef>
              <a:spcAft>
                <a:spcPts val="0"/>
              </a:spcAft>
              <a:buSzPts val="1400"/>
              <a:buNone/>
              <a:defRPr sz="50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288" name="Google Shape;288;p78"/>
          <p:cNvSpPr txBox="1">
            <a:spLocks noGrp="1"/>
          </p:cNvSpPr>
          <p:nvPr>
            <p:ph type="body" idx="1"/>
          </p:nvPr>
        </p:nvSpPr>
        <p:spPr>
          <a:xfrm>
            <a:off x="623920" y="4589640"/>
            <a:ext cx="7886849" cy="1500237"/>
          </a:xfrm>
          <a:prstGeom prst="rect">
            <a:avLst/>
          </a:prstGeom>
          <a:noFill/>
          <a:ln>
            <a:noFill/>
          </a:ln>
        </p:spPr>
        <p:txBody>
          <a:bodyPr spcFirstLastPara="1" wrap="square" lIns="55675" tIns="27825" rIns="55675" bIns="27825" anchor="t" anchorCtr="0">
            <a:noAutofit/>
          </a:bodyPr>
          <a:lstStyle>
            <a:lvl1pPr marL="457200" marR="0" lvl="0" indent="-228600" algn="l" rtl="0">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1pPr>
            <a:lvl2pPr marL="914400" marR="0" lvl="1" indent="-228600" algn="l" rtl="0">
              <a:spcBef>
                <a:spcPts val="340"/>
              </a:spcBef>
              <a:spcAft>
                <a:spcPts val="0"/>
              </a:spcAft>
              <a:buClr>
                <a:srgbClr val="888888"/>
              </a:buClr>
              <a:buSzPts val="1700"/>
              <a:buFont typeface="Arial"/>
              <a:buNone/>
              <a:defRPr sz="1700" b="0" i="0" u="none" strike="noStrike" cap="none">
                <a:solidFill>
                  <a:srgbClr val="888888"/>
                </a:solidFill>
                <a:latin typeface="Arial"/>
                <a:ea typeface="Arial"/>
                <a:cs typeface="Arial"/>
                <a:sym typeface="Arial"/>
              </a:defRPr>
            </a:lvl2pPr>
            <a:lvl3pPr marL="1371600" marR="0" lvl="2" indent="-228600" algn="l" rtl="0">
              <a:spcBef>
                <a:spcPts val="300"/>
              </a:spcBef>
              <a:spcAft>
                <a:spcPts val="0"/>
              </a:spcAft>
              <a:buClr>
                <a:srgbClr val="888888"/>
              </a:buClr>
              <a:buSzPts val="1500"/>
              <a:buFont typeface="Arial"/>
              <a:buNone/>
              <a:defRPr sz="1500" b="0" i="0" u="none" strike="noStrike" cap="none">
                <a:solidFill>
                  <a:srgbClr val="888888"/>
                </a:solidFill>
                <a:latin typeface="Arial"/>
                <a:ea typeface="Arial"/>
                <a:cs typeface="Arial"/>
                <a:sym typeface="Arial"/>
              </a:defRPr>
            </a:lvl3pPr>
            <a:lvl4pPr marL="1828800" marR="0" lvl="3" indent="-228600" algn="l" rtl="0">
              <a:spcBef>
                <a:spcPts val="260"/>
              </a:spcBef>
              <a:spcAft>
                <a:spcPts val="0"/>
              </a:spcAft>
              <a:buClr>
                <a:srgbClr val="888888"/>
              </a:buClr>
              <a:buSzPts val="1300"/>
              <a:buFont typeface="Arial"/>
              <a:buNone/>
              <a:defRPr sz="1300" b="0" i="0" u="none" strike="noStrike" cap="none">
                <a:solidFill>
                  <a:srgbClr val="888888"/>
                </a:solidFill>
                <a:latin typeface="Arial"/>
                <a:ea typeface="Arial"/>
                <a:cs typeface="Arial"/>
                <a:sym typeface="Arial"/>
              </a:defRPr>
            </a:lvl4pPr>
            <a:lvl5pPr marL="2286000" marR="0" lvl="4" indent="-228600" algn="l" rtl="0">
              <a:spcBef>
                <a:spcPts val="260"/>
              </a:spcBef>
              <a:spcAft>
                <a:spcPts val="0"/>
              </a:spcAft>
              <a:buClr>
                <a:srgbClr val="888888"/>
              </a:buClr>
              <a:buSzPts val="1300"/>
              <a:buFont typeface="Arial"/>
              <a:buNone/>
              <a:defRPr sz="1300" b="0" i="0" u="none" strike="noStrike" cap="none">
                <a:solidFill>
                  <a:srgbClr val="888888"/>
                </a:solidFill>
                <a:latin typeface="Arial"/>
                <a:ea typeface="Arial"/>
                <a:cs typeface="Arial"/>
                <a:sym typeface="Arial"/>
              </a:defRPr>
            </a:lvl5pPr>
            <a:lvl6pPr marL="2743200" marR="0" lvl="5" indent="-228600" algn="l" rtl="0">
              <a:lnSpc>
                <a:spcPct val="100000"/>
              </a:lnSpc>
              <a:spcBef>
                <a:spcPts val="260"/>
              </a:spcBef>
              <a:spcAft>
                <a:spcPts val="0"/>
              </a:spcAft>
              <a:buClr>
                <a:srgbClr val="888888"/>
              </a:buClr>
              <a:buSzPts val="1300"/>
              <a:buFont typeface="Arial"/>
              <a:buNone/>
              <a:defRPr sz="1300" b="0" i="0" u="none" strike="noStrike" cap="none">
                <a:solidFill>
                  <a:srgbClr val="888888"/>
                </a:solidFill>
                <a:latin typeface="Arial"/>
                <a:ea typeface="Arial"/>
                <a:cs typeface="Arial"/>
                <a:sym typeface="Arial"/>
              </a:defRPr>
            </a:lvl6pPr>
            <a:lvl7pPr marL="3200400" marR="0" lvl="6" indent="-228600" algn="l" rtl="0">
              <a:lnSpc>
                <a:spcPct val="100000"/>
              </a:lnSpc>
              <a:spcBef>
                <a:spcPts val="260"/>
              </a:spcBef>
              <a:spcAft>
                <a:spcPts val="0"/>
              </a:spcAft>
              <a:buClr>
                <a:srgbClr val="888888"/>
              </a:buClr>
              <a:buSzPts val="1300"/>
              <a:buFont typeface="Arial"/>
              <a:buNone/>
              <a:defRPr sz="1300" b="0" i="0" u="none" strike="noStrike" cap="none">
                <a:solidFill>
                  <a:srgbClr val="888888"/>
                </a:solidFill>
                <a:latin typeface="Arial"/>
                <a:ea typeface="Arial"/>
                <a:cs typeface="Arial"/>
                <a:sym typeface="Arial"/>
              </a:defRPr>
            </a:lvl7pPr>
            <a:lvl8pPr marL="3657600" marR="0" lvl="7" indent="-228600" algn="l" rtl="0">
              <a:lnSpc>
                <a:spcPct val="100000"/>
              </a:lnSpc>
              <a:spcBef>
                <a:spcPts val="260"/>
              </a:spcBef>
              <a:spcAft>
                <a:spcPts val="0"/>
              </a:spcAft>
              <a:buClr>
                <a:srgbClr val="888888"/>
              </a:buClr>
              <a:buSzPts val="1300"/>
              <a:buFont typeface="Arial"/>
              <a:buNone/>
              <a:defRPr sz="1300" b="0" i="0" u="none" strike="noStrike" cap="none">
                <a:solidFill>
                  <a:srgbClr val="888888"/>
                </a:solidFill>
                <a:latin typeface="Arial"/>
                <a:ea typeface="Arial"/>
                <a:cs typeface="Arial"/>
                <a:sym typeface="Arial"/>
              </a:defRPr>
            </a:lvl8pPr>
            <a:lvl9pPr marL="4114800" marR="0" lvl="8" indent="-228600" algn="l" rtl="0">
              <a:lnSpc>
                <a:spcPct val="100000"/>
              </a:lnSpc>
              <a:spcBef>
                <a:spcPts val="260"/>
              </a:spcBef>
              <a:spcAft>
                <a:spcPts val="0"/>
              </a:spcAft>
              <a:buClr>
                <a:srgbClr val="888888"/>
              </a:buClr>
              <a:buSzPts val="1300"/>
              <a:buFont typeface="Arial"/>
              <a:buNone/>
              <a:defRPr sz="1300" b="0" i="0" u="none" strike="noStrike" cap="none">
                <a:solidFill>
                  <a:srgbClr val="888888"/>
                </a:solidFill>
                <a:latin typeface="Arial"/>
                <a:ea typeface="Arial"/>
                <a:cs typeface="Arial"/>
                <a:sym typeface="Arial"/>
              </a:defRPr>
            </a:lvl9pPr>
          </a:lstStyle>
          <a:p>
            <a:endParaRPr/>
          </a:p>
        </p:txBody>
      </p:sp>
    </p:spTree>
  </p:cSld>
  <p:clrMapOvr>
    <a:masterClrMapping/>
  </p:clrMapOvr>
  <p:transition>
    <p:fade thruBlk="1"/>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标题幻灯片" type="title">
  <p:cSld name="TITLE">
    <p:spTree>
      <p:nvGrpSpPr>
        <p:cNvPr id="1" name="Shape 289"/>
        <p:cNvGrpSpPr/>
        <p:nvPr/>
      </p:nvGrpSpPr>
      <p:grpSpPr>
        <a:xfrm>
          <a:off x="0" y="0"/>
          <a:ext cx="0" cy="0"/>
          <a:chOff x="0" y="0"/>
          <a:chExt cx="0" cy="0"/>
        </a:xfrm>
      </p:grpSpPr>
      <p:sp>
        <p:nvSpPr>
          <p:cNvPr id="290" name="Google Shape;290;p79"/>
          <p:cNvSpPr txBox="1">
            <a:spLocks noGrp="1"/>
          </p:cNvSpPr>
          <p:nvPr>
            <p:ph type="ctrTitle"/>
          </p:nvPr>
        </p:nvSpPr>
        <p:spPr>
          <a:xfrm>
            <a:off x="1143024" y="1122401"/>
            <a:ext cx="6858130" cy="2387680"/>
          </a:xfrm>
          <a:prstGeom prst="rect">
            <a:avLst/>
          </a:prstGeom>
          <a:noFill/>
          <a:ln>
            <a:noFill/>
          </a:ln>
        </p:spPr>
        <p:txBody>
          <a:bodyPr spcFirstLastPara="1" wrap="square" lIns="55675" tIns="27825" rIns="55675" bIns="27825" anchor="b" anchorCtr="0">
            <a:noAutofit/>
          </a:bodyPr>
          <a:lstStyle>
            <a:lvl1pPr marR="0" lvl="0" algn="ctr" rtl="0">
              <a:spcBef>
                <a:spcPts val="0"/>
              </a:spcBef>
              <a:spcAft>
                <a:spcPts val="0"/>
              </a:spcAft>
              <a:buSzPts val="1400"/>
              <a:buNone/>
              <a:defRPr sz="50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291" name="Google Shape;291;p79"/>
          <p:cNvSpPr txBox="1">
            <a:spLocks noGrp="1"/>
          </p:cNvSpPr>
          <p:nvPr>
            <p:ph type="subTitle" idx="1"/>
          </p:nvPr>
        </p:nvSpPr>
        <p:spPr>
          <a:xfrm>
            <a:off x="1143024" y="3602163"/>
            <a:ext cx="6858130" cy="1655817"/>
          </a:xfrm>
          <a:prstGeom prst="rect">
            <a:avLst/>
          </a:prstGeom>
          <a:noFill/>
          <a:ln>
            <a:noFill/>
          </a:ln>
        </p:spPr>
        <p:txBody>
          <a:bodyPr spcFirstLastPara="1" wrap="square" lIns="55675" tIns="27825" rIns="55675" bIns="27825" anchor="t" anchorCtr="0">
            <a:noAutofit/>
          </a:bodyPr>
          <a:lstStyle>
            <a:lvl1pPr marR="0" lvl="0"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R="0" lvl="1" algn="ctr" rtl="0">
              <a:spcBef>
                <a:spcPts val="340"/>
              </a:spcBef>
              <a:spcAft>
                <a:spcPts val="0"/>
              </a:spcAft>
              <a:buClr>
                <a:schemeClr val="dk1"/>
              </a:buClr>
              <a:buSzPts val="1700"/>
              <a:buFont typeface="Arial"/>
              <a:buNone/>
              <a:defRPr sz="1700" b="0" i="0" u="none" strike="noStrike" cap="none">
                <a:solidFill>
                  <a:schemeClr val="dk1"/>
                </a:solidFill>
                <a:latin typeface="Arial"/>
                <a:ea typeface="Arial"/>
                <a:cs typeface="Arial"/>
                <a:sym typeface="Arial"/>
              </a:defRPr>
            </a:lvl2pPr>
            <a:lvl3pPr marR="0" lvl="2" algn="ctr" rtl="0">
              <a:spcBef>
                <a:spcPts val="3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3pPr>
            <a:lvl4pPr marR="0" lvl="3" algn="ctr" rtl="0">
              <a:spcBef>
                <a:spcPts val="260"/>
              </a:spcBef>
              <a:spcAft>
                <a:spcPts val="0"/>
              </a:spcAft>
              <a:buClr>
                <a:schemeClr val="dk1"/>
              </a:buClr>
              <a:buSzPts val="1300"/>
              <a:buFont typeface="Arial"/>
              <a:buNone/>
              <a:defRPr sz="1300" b="0" i="0" u="none" strike="noStrike" cap="none">
                <a:solidFill>
                  <a:schemeClr val="dk1"/>
                </a:solidFill>
                <a:latin typeface="Arial"/>
                <a:ea typeface="Arial"/>
                <a:cs typeface="Arial"/>
                <a:sym typeface="Arial"/>
              </a:defRPr>
            </a:lvl4pPr>
            <a:lvl5pPr marR="0" lvl="4" algn="ctr" rtl="0">
              <a:spcBef>
                <a:spcPts val="260"/>
              </a:spcBef>
              <a:spcAft>
                <a:spcPts val="0"/>
              </a:spcAft>
              <a:buClr>
                <a:schemeClr val="dk1"/>
              </a:buClr>
              <a:buSzPts val="1300"/>
              <a:buFont typeface="Arial"/>
              <a:buNone/>
              <a:defRPr sz="1300" b="0" i="0" u="none" strike="noStrike" cap="none">
                <a:solidFill>
                  <a:schemeClr val="dk1"/>
                </a:solidFill>
                <a:latin typeface="Arial"/>
                <a:ea typeface="Arial"/>
                <a:cs typeface="Arial"/>
                <a:sym typeface="Arial"/>
              </a:defRPr>
            </a:lvl5pPr>
            <a:lvl6pPr marR="0" lvl="5" algn="ctr" rtl="0">
              <a:lnSpc>
                <a:spcPct val="100000"/>
              </a:lnSpc>
              <a:spcBef>
                <a:spcPts val="260"/>
              </a:spcBef>
              <a:spcAft>
                <a:spcPts val="0"/>
              </a:spcAft>
              <a:buClr>
                <a:schemeClr val="dk1"/>
              </a:buClr>
              <a:buSzPts val="1300"/>
              <a:buFont typeface="Arial"/>
              <a:buNone/>
              <a:defRPr sz="1300" b="0" i="0" u="none" strike="noStrike" cap="none">
                <a:solidFill>
                  <a:schemeClr val="dk1"/>
                </a:solidFill>
                <a:latin typeface="Arial"/>
                <a:ea typeface="Arial"/>
                <a:cs typeface="Arial"/>
                <a:sym typeface="Arial"/>
              </a:defRPr>
            </a:lvl6pPr>
            <a:lvl7pPr marR="0" lvl="6" algn="ctr" rtl="0">
              <a:lnSpc>
                <a:spcPct val="100000"/>
              </a:lnSpc>
              <a:spcBef>
                <a:spcPts val="260"/>
              </a:spcBef>
              <a:spcAft>
                <a:spcPts val="0"/>
              </a:spcAft>
              <a:buClr>
                <a:schemeClr val="dk1"/>
              </a:buClr>
              <a:buSzPts val="1300"/>
              <a:buFont typeface="Arial"/>
              <a:buNone/>
              <a:defRPr sz="1300" b="0" i="0" u="none" strike="noStrike" cap="none">
                <a:solidFill>
                  <a:schemeClr val="dk1"/>
                </a:solidFill>
                <a:latin typeface="Arial"/>
                <a:ea typeface="Arial"/>
                <a:cs typeface="Arial"/>
                <a:sym typeface="Arial"/>
              </a:defRPr>
            </a:lvl7pPr>
            <a:lvl8pPr marR="0" lvl="7" algn="ctr" rtl="0">
              <a:lnSpc>
                <a:spcPct val="100000"/>
              </a:lnSpc>
              <a:spcBef>
                <a:spcPts val="260"/>
              </a:spcBef>
              <a:spcAft>
                <a:spcPts val="0"/>
              </a:spcAft>
              <a:buClr>
                <a:schemeClr val="dk1"/>
              </a:buClr>
              <a:buSzPts val="1300"/>
              <a:buFont typeface="Arial"/>
              <a:buNone/>
              <a:defRPr sz="1300" b="0" i="0" u="none" strike="noStrike" cap="none">
                <a:solidFill>
                  <a:schemeClr val="dk1"/>
                </a:solidFill>
                <a:latin typeface="Arial"/>
                <a:ea typeface="Arial"/>
                <a:cs typeface="Arial"/>
                <a:sym typeface="Arial"/>
              </a:defRPr>
            </a:lvl8pPr>
            <a:lvl9pPr marR="0" lvl="8" algn="ctr" rtl="0">
              <a:lnSpc>
                <a:spcPct val="100000"/>
              </a:lnSpc>
              <a:spcBef>
                <a:spcPts val="260"/>
              </a:spcBef>
              <a:spcAft>
                <a:spcPts val="0"/>
              </a:spcAft>
              <a:buClr>
                <a:schemeClr val="dk1"/>
              </a:buClr>
              <a:buSzPts val="1300"/>
              <a:buFont typeface="Arial"/>
              <a:buNone/>
              <a:defRPr sz="1300" b="0" i="0" u="none" strike="noStrike" cap="none">
                <a:solidFill>
                  <a:schemeClr val="dk1"/>
                </a:solidFill>
                <a:latin typeface="Arial"/>
                <a:ea typeface="Arial"/>
                <a:cs typeface="Arial"/>
                <a:sym typeface="Arial"/>
              </a:defRPr>
            </a:lvl9pPr>
          </a:lstStyle>
          <a:p>
            <a:endParaRPr/>
          </a:p>
        </p:txBody>
      </p:sp>
    </p:spTree>
  </p:cSld>
  <p:clrMapOvr>
    <a:masterClrMapping/>
  </p:clrMapOvr>
  <p:transition>
    <p:fade thruBlk="1"/>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1_标题幻灯片" type="title">
  <p:cSld name="TITLE">
    <p:spTree>
      <p:nvGrpSpPr>
        <p:cNvPr id="1" name="Shape 295"/>
        <p:cNvGrpSpPr/>
        <p:nvPr/>
      </p:nvGrpSpPr>
      <p:grpSpPr>
        <a:xfrm>
          <a:off x="0" y="0"/>
          <a:ext cx="0" cy="0"/>
          <a:chOff x="0" y="0"/>
          <a:chExt cx="0" cy="0"/>
        </a:xfrm>
      </p:grpSpPr>
    </p:spTree>
  </p:cSld>
  <p:clrMapOvr>
    <a:masterClrMapping/>
  </p:clrMapOvr>
  <p:transition spd="slow">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标题和内容" type="obj">
  <p:cSld name="OBJECT">
    <p:spTree>
      <p:nvGrpSpPr>
        <p:cNvPr id="1" name="Shape 298"/>
        <p:cNvGrpSpPr/>
        <p:nvPr/>
      </p:nvGrpSpPr>
      <p:grpSpPr>
        <a:xfrm>
          <a:off x="0" y="0"/>
          <a:ext cx="0" cy="0"/>
          <a:chOff x="0" y="0"/>
          <a:chExt cx="0" cy="0"/>
        </a:xfrm>
      </p:grpSpPr>
      <p:sp>
        <p:nvSpPr>
          <p:cNvPr id="299" name="Google Shape;299;p83"/>
          <p:cNvSpPr txBox="1">
            <a:spLocks noGrp="1"/>
          </p:cNvSpPr>
          <p:nvPr>
            <p:ph type="title"/>
          </p:nvPr>
        </p:nvSpPr>
        <p:spPr>
          <a:xfrm>
            <a:off x="249170" y="198996"/>
            <a:ext cx="4485050" cy="827234"/>
          </a:xfrm>
          <a:prstGeom prst="rect">
            <a:avLst/>
          </a:prstGeom>
          <a:noFill/>
          <a:ln>
            <a:noFill/>
          </a:ln>
        </p:spPr>
        <p:txBody>
          <a:bodyPr spcFirstLastPara="1" wrap="square" lIns="55700" tIns="27850" rIns="55700" bIns="27850" anchor="t" anchorCtr="0">
            <a:noAutofit/>
          </a:bodyPr>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300" name="Google Shape;300;p83"/>
          <p:cNvSpPr txBox="1">
            <a:spLocks noGrp="1"/>
          </p:cNvSpPr>
          <p:nvPr>
            <p:ph type="body" idx="1"/>
          </p:nvPr>
        </p:nvSpPr>
        <p:spPr>
          <a:xfrm>
            <a:off x="249170" y="1158137"/>
            <a:ext cx="4485050" cy="3275847"/>
          </a:xfrm>
          <a:prstGeom prst="rect">
            <a:avLst/>
          </a:prstGeom>
          <a:noFill/>
          <a:ln>
            <a:noFill/>
          </a:ln>
        </p:spPr>
        <p:txBody>
          <a:bodyPr spcFirstLastPara="1" wrap="square" lIns="55700" tIns="27850" rIns="55700" bIns="2785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transition>
    <p:fade thruBlk="1"/>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标题，一项大型内容和两项小型内容" type="objAndTwoObj">
  <p:cSld name="OBJECT_AND_TWO_OBJECTS">
    <p:spTree>
      <p:nvGrpSpPr>
        <p:cNvPr id="1" name="Shape 301"/>
        <p:cNvGrpSpPr/>
        <p:nvPr/>
      </p:nvGrpSpPr>
      <p:grpSpPr>
        <a:xfrm>
          <a:off x="0" y="0"/>
          <a:ext cx="0" cy="0"/>
          <a:chOff x="0" y="0"/>
          <a:chExt cx="0" cy="0"/>
        </a:xfrm>
      </p:grpSpPr>
      <p:sp>
        <p:nvSpPr>
          <p:cNvPr id="302" name="Google Shape;302;p84"/>
          <p:cNvSpPr txBox="1">
            <a:spLocks noGrp="1"/>
          </p:cNvSpPr>
          <p:nvPr>
            <p:ph type="title"/>
          </p:nvPr>
        </p:nvSpPr>
        <p:spPr>
          <a:xfrm>
            <a:off x="0" y="0"/>
            <a:ext cx="3000000" cy="3000000"/>
          </a:xfrm>
          <a:prstGeom prst="rect">
            <a:avLst/>
          </a:prstGeom>
          <a:noFill/>
          <a:ln>
            <a:noFill/>
          </a:ln>
        </p:spPr>
        <p:txBody>
          <a:bodyPr spcFirstLastPara="1" wrap="square" lIns="55700" tIns="27850" rIns="55700" bIns="27850" anchor="t" anchorCtr="0">
            <a:noAutofit/>
          </a:bodyPr>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303" name="Google Shape;303;p84"/>
          <p:cNvSpPr txBox="1">
            <a:spLocks noGrp="1"/>
          </p:cNvSpPr>
          <p:nvPr>
            <p:ph type="body" idx="1"/>
          </p:nvPr>
        </p:nvSpPr>
        <p:spPr>
          <a:xfrm>
            <a:off x="628662" y="1825686"/>
            <a:ext cx="3886273" cy="4351484"/>
          </a:xfrm>
          <a:prstGeom prst="rect">
            <a:avLst/>
          </a:prstGeom>
          <a:noFill/>
          <a:ln>
            <a:noFill/>
          </a:ln>
        </p:spPr>
        <p:txBody>
          <a:bodyPr spcFirstLastPara="1" wrap="square" lIns="55700" tIns="27850" rIns="55700" bIns="2785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04" name="Google Shape;304;p84"/>
          <p:cNvSpPr txBox="1">
            <a:spLocks noGrp="1"/>
          </p:cNvSpPr>
          <p:nvPr>
            <p:ph type="body" idx="2"/>
          </p:nvPr>
        </p:nvSpPr>
        <p:spPr>
          <a:xfrm>
            <a:off x="4629241" y="1825696"/>
            <a:ext cx="3886273" cy="2098745"/>
          </a:xfrm>
          <a:prstGeom prst="rect">
            <a:avLst/>
          </a:prstGeom>
          <a:noFill/>
          <a:ln>
            <a:noFill/>
          </a:ln>
        </p:spPr>
        <p:txBody>
          <a:bodyPr spcFirstLastPara="1" wrap="square" lIns="55700" tIns="27850" rIns="55700" bIns="2785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05" name="Google Shape;305;p84"/>
          <p:cNvSpPr txBox="1">
            <a:spLocks noGrp="1"/>
          </p:cNvSpPr>
          <p:nvPr>
            <p:ph type="body" idx="3"/>
          </p:nvPr>
        </p:nvSpPr>
        <p:spPr>
          <a:xfrm>
            <a:off x="4629241" y="4076847"/>
            <a:ext cx="3886273" cy="2100333"/>
          </a:xfrm>
          <a:prstGeom prst="rect">
            <a:avLst/>
          </a:prstGeom>
          <a:noFill/>
          <a:ln>
            <a:noFill/>
          </a:ln>
        </p:spPr>
        <p:txBody>
          <a:bodyPr spcFirstLastPara="1" wrap="square" lIns="55700" tIns="27850" rIns="55700" bIns="2785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transition>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竖版" type="vertTitleAndTx">
  <p:cSld name="VERTICAL_TITLE_AND_VERTICAL_TEXT">
    <p:spTree>
      <p:nvGrpSpPr>
        <p:cNvPr id="1" name="Shape 41"/>
        <p:cNvGrpSpPr/>
        <p:nvPr/>
      </p:nvGrpSpPr>
      <p:grpSpPr>
        <a:xfrm>
          <a:off x="0" y="0"/>
          <a:ext cx="0" cy="0"/>
          <a:chOff x="0" y="0"/>
          <a:chExt cx="0" cy="0"/>
        </a:xfrm>
      </p:grpSpPr>
      <p:sp>
        <p:nvSpPr>
          <p:cNvPr id="42" name="Google Shape;42;p8"/>
          <p:cNvSpPr txBox="1">
            <a:spLocks noGrp="1"/>
          </p:cNvSpPr>
          <p:nvPr>
            <p:ph type="title"/>
          </p:nvPr>
        </p:nvSpPr>
        <p:spPr>
          <a:xfrm rot="5400000">
            <a:off x="4623657" y="2285298"/>
            <a:ext cx="5812032" cy="1971713"/>
          </a:xfrm>
          <a:prstGeom prst="rect">
            <a:avLst/>
          </a:prstGeom>
          <a:noFill/>
          <a:ln>
            <a:noFill/>
          </a:ln>
        </p:spPr>
        <p:txBody>
          <a:bodyPr spcFirstLastPara="1" wrap="square" lIns="65950" tIns="32950" rIns="65950" bIns="32950" anchor="t" anchorCtr="0">
            <a:noAutofit/>
          </a:bodyPr>
          <a:lstStyle>
            <a:lvl1pPr marR="0" lvl="0" algn="ctr" rtl="0">
              <a:spcBef>
                <a:spcPts val="0"/>
              </a:spcBef>
              <a:spcAft>
                <a:spcPts val="0"/>
              </a:spcAft>
              <a:buSzPts val="1400"/>
              <a:buNone/>
              <a:defRPr sz="52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52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52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52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52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52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52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52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5200" b="0" i="0" u="none" strike="noStrike" cap="none">
                <a:solidFill>
                  <a:schemeClr val="dk2"/>
                </a:solidFill>
                <a:latin typeface="Arial"/>
                <a:ea typeface="Arial"/>
                <a:cs typeface="Arial"/>
                <a:sym typeface="Arial"/>
              </a:defRPr>
            </a:lvl9pPr>
          </a:lstStyle>
          <a:p>
            <a:endParaRPr/>
          </a:p>
        </p:txBody>
      </p:sp>
      <p:sp>
        <p:nvSpPr>
          <p:cNvPr id="43" name="Google Shape;43;p8"/>
          <p:cNvSpPr txBox="1">
            <a:spLocks noGrp="1"/>
          </p:cNvSpPr>
          <p:nvPr>
            <p:ph type="body" idx="1"/>
          </p:nvPr>
        </p:nvSpPr>
        <p:spPr>
          <a:xfrm rot="5400000">
            <a:off x="623084" y="370737"/>
            <a:ext cx="5812032" cy="5800835"/>
          </a:xfrm>
          <a:prstGeom prst="rect">
            <a:avLst/>
          </a:prstGeom>
          <a:noFill/>
          <a:ln>
            <a:noFill/>
          </a:ln>
        </p:spPr>
        <p:txBody>
          <a:bodyPr spcFirstLastPara="1" wrap="square" lIns="65950" tIns="32950" rIns="65950" bIns="32950" anchor="t" anchorCtr="0">
            <a:noAutofit/>
          </a:bodyPr>
          <a:lstStyle>
            <a:lvl1pPr marL="457200" marR="0" lvl="0" indent="-469900" algn="l" rtl="0">
              <a:spcBef>
                <a:spcPts val="760"/>
              </a:spcBef>
              <a:spcAft>
                <a:spcPts val="0"/>
              </a:spcAft>
              <a:buClr>
                <a:schemeClr val="dk1"/>
              </a:buClr>
              <a:buSzPts val="3800"/>
              <a:buFont typeface="Arial"/>
              <a:buChar char="•"/>
              <a:defRPr sz="3800" b="0" i="0" u="none" strike="noStrike" cap="none">
                <a:solidFill>
                  <a:schemeClr val="dk1"/>
                </a:solidFill>
                <a:latin typeface="Arial"/>
                <a:ea typeface="Arial"/>
                <a:cs typeface="Arial"/>
                <a:sym typeface="Arial"/>
              </a:defRPr>
            </a:lvl1pPr>
            <a:lvl2pPr marL="914400" marR="0" lvl="1" indent="-438150" algn="l" rtl="0">
              <a:spcBef>
                <a:spcPts val="660"/>
              </a:spcBef>
              <a:spcAft>
                <a:spcPts val="0"/>
              </a:spcAft>
              <a:buClr>
                <a:schemeClr val="dk1"/>
              </a:buClr>
              <a:buSzPts val="3300"/>
              <a:buFont typeface="Arial"/>
              <a:buChar char="–"/>
              <a:defRPr sz="3300" b="0" i="0" u="none" strike="noStrike" cap="none">
                <a:solidFill>
                  <a:schemeClr val="dk1"/>
                </a:solidFill>
                <a:latin typeface="Arial"/>
                <a:ea typeface="Arial"/>
                <a:cs typeface="Arial"/>
                <a:sym typeface="Arial"/>
              </a:defRPr>
            </a:lvl2pPr>
            <a:lvl3pPr marL="1371600" marR="0" lvl="2"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3pPr>
            <a:lvl4pPr marL="1828800" marR="0" lvl="3"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4pPr>
            <a:lvl5pPr marL="2286000" marR="0" lvl="4"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5pPr>
            <a:lvl6pPr marL="2743200" marR="0" lvl="5"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6pPr>
            <a:lvl7pPr marL="3200400" marR="0" lvl="6"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7pPr>
            <a:lvl8pPr marL="3657600" marR="0" lvl="7"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8pPr>
            <a:lvl9pPr marL="4114800" marR="0" lvl="8"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9pPr>
          </a:lstStyle>
          <a:p>
            <a:endParaRPr/>
          </a:p>
        </p:txBody>
      </p:sp>
    </p:spTree>
  </p:cSld>
  <p:clrMapOvr>
    <a:masterClrMapping/>
  </p:clrMapOvr>
  <p:transition>
    <p:fade thruBlk="1"/>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竖版" type="vertTitleAndTx">
  <p:cSld name="VERTICAL_TITLE_AND_VERTICAL_TEXT">
    <p:spTree>
      <p:nvGrpSpPr>
        <p:cNvPr id="1" name="Shape 306"/>
        <p:cNvGrpSpPr/>
        <p:nvPr/>
      </p:nvGrpSpPr>
      <p:grpSpPr>
        <a:xfrm>
          <a:off x="0" y="0"/>
          <a:ext cx="0" cy="0"/>
          <a:chOff x="0" y="0"/>
          <a:chExt cx="0" cy="0"/>
        </a:xfrm>
      </p:grpSpPr>
      <p:sp>
        <p:nvSpPr>
          <p:cNvPr id="307" name="Google Shape;307;p85"/>
          <p:cNvSpPr txBox="1">
            <a:spLocks noGrp="1"/>
          </p:cNvSpPr>
          <p:nvPr>
            <p:ph type="title"/>
          </p:nvPr>
        </p:nvSpPr>
        <p:spPr>
          <a:xfrm rot="5400000">
            <a:off x="4623639" y="2285298"/>
            <a:ext cx="5812032" cy="1971712"/>
          </a:xfrm>
          <a:prstGeom prst="rect">
            <a:avLst/>
          </a:prstGeom>
          <a:noFill/>
          <a:ln>
            <a:noFill/>
          </a:ln>
        </p:spPr>
        <p:txBody>
          <a:bodyPr spcFirstLastPara="1" wrap="square" lIns="55700" tIns="27850" rIns="55700" bIns="27850" anchor="t" anchorCtr="0">
            <a:noAutofit/>
          </a:bodyPr>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308" name="Google Shape;308;p85"/>
          <p:cNvSpPr txBox="1">
            <a:spLocks noGrp="1"/>
          </p:cNvSpPr>
          <p:nvPr>
            <p:ph type="body" idx="1"/>
          </p:nvPr>
        </p:nvSpPr>
        <p:spPr>
          <a:xfrm rot="5400000">
            <a:off x="623063" y="370736"/>
            <a:ext cx="5812032" cy="5800835"/>
          </a:xfrm>
          <a:prstGeom prst="rect">
            <a:avLst/>
          </a:prstGeom>
          <a:noFill/>
          <a:ln>
            <a:noFill/>
          </a:ln>
        </p:spPr>
        <p:txBody>
          <a:bodyPr spcFirstLastPara="1" wrap="square" lIns="55700" tIns="27850" rIns="55700" bIns="2785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transition>
    <p:fade thruBlk="1"/>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标题和竖排文字" type="vertTx">
  <p:cSld name="VERTICAL_TEXT">
    <p:spTree>
      <p:nvGrpSpPr>
        <p:cNvPr id="1" name="Shape 309"/>
        <p:cNvGrpSpPr/>
        <p:nvPr/>
      </p:nvGrpSpPr>
      <p:grpSpPr>
        <a:xfrm>
          <a:off x="0" y="0"/>
          <a:ext cx="0" cy="0"/>
          <a:chOff x="0" y="0"/>
          <a:chExt cx="0" cy="0"/>
        </a:xfrm>
      </p:grpSpPr>
      <p:sp>
        <p:nvSpPr>
          <p:cNvPr id="310" name="Google Shape;310;p86"/>
          <p:cNvSpPr txBox="1">
            <a:spLocks noGrp="1"/>
          </p:cNvSpPr>
          <p:nvPr>
            <p:ph type="title"/>
          </p:nvPr>
        </p:nvSpPr>
        <p:spPr>
          <a:xfrm>
            <a:off x="249170" y="198996"/>
            <a:ext cx="4485050" cy="827234"/>
          </a:xfrm>
          <a:prstGeom prst="rect">
            <a:avLst/>
          </a:prstGeom>
          <a:noFill/>
          <a:ln>
            <a:noFill/>
          </a:ln>
        </p:spPr>
        <p:txBody>
          <a:bodyPr spcFirstLastPara="1" wrap="square" lIns="55700" tIns="27850" rIns="55700" bIns="27850" anchor="t" anchorCtr="0">
            <a:noAutofit/>
          </a:bodyPr>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311" name="Google Shape;311;p86"/>
          <p:cNvSpPr txBox="1">
            <a:spLocks noGrp="1"/>
          </p:cNvSpPr>
          <p:nvPr>
            <p:ph type="body" idx="1"/>
          </p:nvPr>
        </p:nvSpPr>
        <p:spPr>
          <a:xfrm rot="5400000">
            <a:off x="853771" y="553535"/>
            <a:ext cx="3275847" cy="4485050"/>
          </a:xfrm>
          <a:prstGeom prst="rect">
            <a:avLst/>
          </a:prstGeom>
          <a:noFill/>
          <a:ln>
            <a:noFill/>
          </a:ln>
        </p:spPr>
        <p:txBody>
          <a:bodyPr spcFirstLastPara="1" wrap="square" lIns="55700" tIns="27850" rIns="55700" bIns="2785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transition>
    <p:fade thruBlk="1"/>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图片与标题" type="picTx">
  <p:cSld name="PICTURE_WITH_CAPTION_TEXT">
    <p:spTree>
      <p:nvGrpSpPr>
        <p:cNvPr id="1" name="Shape 312"/>
        <p:cNvGrpSpPr/>
        <p:nvPr/>
      </p:nvGrpSpPr>
      <p:grpSpPr>
        <a:xfrm>
          <a:off x="0" y="0"/>
          <a:ext cx="0" cy="0"/>
          <a:chOff x="0" y="0"/>
          <a:chExt cx="0" cy="0"/>
        </a:xfrm>
      </p:grpSpPr>
      <p:sp>
        <p:nvSpPr>
          <p:cNvPr id="313" name="Google Shape;313;p87"/>
          <p:cNvSpPr txBox="1">
            <a:spLocks noGrp="1"/>
          </p:cNvSpPr>
          <p:nvPr>
            <p:ph type="title"/>
          </p:nvPr>
        </p:nvSpPr>
        <p:spPr>
          <a:xfrm>
            <a:off x="629863" y="457216"/>
            <a:ext cx="3124071" cy="1600253"/>
          </a:xfrm>
          <a:prstGeom prst="rect">
            <a:avLst/>
          </a:prstGeom>
          <a:noFill/>
          <a:ln>
            <a:noFill/>
          </a:ln>
        </p:spPr>
        <p:txBody>
          <a:bodyPr spcFirstLastPara="1" wrap="square" lIns="55700" tIns="27850" rIns="55700" bIns="27850" anchor="b" anchorCtr="0">
            <a:noAutofit/>
          </a:bodyPr>
          <a:lstStyle>
            <a:lvl1pPr marR="0" lvl="0" algn="ctr" rtl="0">
              <a:spcBef>
                <a:spcPts val="0"/>
              </a:spcBef>
              <a:spcAft>
                <a:spcPts val="0"/>
              </a:spcAft>
              <a:buSzPts val="1400"/>
              <a:buNone/>
              <a:defRPr sz="27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314" name="Google Shape;314;p87"/>
          <p:cNvSpPr>
            <a:spLocks noGrp="1"/>
          </p:cNvSpPr>
          <p:nvPr>
            <p:ph type="pic" idx="2"/>
          </p:nvPr>
        </p:nvSpPr>
        <p:spPr>
          <a:xfrm>
            <a:off x="3887465" y="457216"/>
            <a:ext cx="4629238" cy="5404031"/>
          </a:xfrm>
          <a:prstGeom prst="rect">
            <a:avLst/>
          </a:prstGeom>
          <a:noFill/>
          <a:ln>
            <a:noFill/>
          </a:ln>
        </p:spPr>
      </p:sp>
      <p:sp>
        <p:nvSpPr>
          <p:cNvPr id="315" name="Google Shape;315;p87"/>
          <p:cNvSpPr txBox="1">
            <a:spLocks noGrp="1"/>
          </p:cNvSpPr>
          <p:nvPr>
            <p:ph type="body" idx="1"/>
          </p:nvPr>
        </p:nvSpPr>
        <p:spPr>
          <a:xfrm>
            <a:off x="629863" y="2057469"/>
            <a:ext cx="3124071" cy="3811716"/>
          </a:xfrm>
          <a:prstGeom prst="rect">
            <a:avLst/>
          </a:prstGeom>
          <a:noFill/>
          <a:ln>
            <a:noFill/>
          </a:ln>
        </p:spPr>
        <p:txBody>
          <a:bodyPr spcFirstLastPara="1" wrap="square" lIns="55700" tIns="27850" rIns="55700" bIns="27850" anchor="t" anchorCtr="0">
            <a:noAutofit/>
          </a:bodyPr>
          <a:lstStyle>
            <a:lvl1pPr marL="457200" marR="0" lvl="0" indent="-228600" algn="l" rtl="0">
              <a:spcBef>
                <a:spcPts val="340"/>
              </a:spcBef>
              <a:spcAft>
                <a:spcPts val="0"/>
              </a:spcAft>
              <a:buClr>
                <a:schemeClr val="dk1"/>
              </a:buClr>
              <a:buSzPts val="1700"/>
              <a:buFont typeface="Arial"/>
              <a:buNone/>
              <a:defRPr sz="1700" b="0" i="0" u="none" strike="noStrike" cap="none">
                <a:solidFill>
                  <a:schemeClr val="dk1"/>
                </a:solidFill>
                <a:latin typeface="Arial"/>
                <a:ea typeface="Arial"/>
                <a:cs typeface="Arial"/>
                <a:sym typeface="Arial"/>
              </a:defRPr>
            </a:lvl1pPr>
            <a:lvl2pPr marL="914400" marR="0" lvl="1" indent="-228600" algn="l" rtl="0">
              <a:spcBef>
                <a:spcPts val="3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2pPr>
            <a:lvl3pPr marL="1371600" marR="0" lvl="2" indent="-228600" algn="l" rtl="0">
              <a:spcBef>
                <a:spcPts val="260"/>
              </a:spcBef>
              <a:spcAft>
                <a:spcPts val="0"/>
              </a:spcAft>
              <a:buClr>
                <a:schemeClr val="dk1"/>
              </a:buClr>
              <a:buSzPts val="1300"/>
              <a:buFont typeface="Arial"/>
              <a:buNone/>
              <a:defRPr sz="1300" b="0" i="0" u="none" strike="noStrike" cap="none">
                <a:solidFill>
                  <a:schemeClr val="dk1"/>
                </a:solidFill>
                <a:latin typeface="Arial"/>
                <a:ea typeface="Arial"/>
                <a:cs typeface="Arial"/>
                <a:sym typeface="Arial"/>
              </a:defRPr>
            </a:lvl3pPr>
            <a:lvl4pPr marL="1828800" marR="0" lvl="3" indent="-228600" algn="l" rtl="0">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6000" marR="0" lvl="4" indent="-228600" algn="l" rtl="0">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200" marR="0" lvl="5" indent="-228600" algn="l" rtl="0">
              <a:lnSpc>
                <a:spcPct val="100000"/>
              </a:lnSpc>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6pPr>
            <a:lvl7pPr marL="3200400" marR="0" lvl="6" indent="-228600" algn="l" rtl="0">
              <a:lnSpc>
                <a:spcPct val="100000"/>
              </a:lnSpc>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7pPr>
            <a:lvl8pPr marL="3657600" marR="0" lvl="7" indent="-228600" algn="l" rtl="0">
              <a:lnSpc>
                <a:spcPct val="100000"/>
              </a:lnSpc>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8pPr>
            <a:lvl9pPr marL="4114800" marR="0" lvl="8" indent="-228600" algn="l" rtl="0">
              <a:lnSpc>
                <a:spcPct val="100000"/>
              </a:lnSpc>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9pPr>
          </a:lstStyle>
          <a:p>
            <a:endParaRPr/>
          </a:p>
        </p:txBody>
      </p:sp>
    </p:spTree>
  </p:cSld>
  <p:clrMapOvr>
    <a:masterClrMapping/>
  </p:clrMapOvr>
  <p:transition>
    <p:fade thruBlk="1"/>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内容与标题" type="objTx">
  <p:cSld name="OBJECT_WITH_CAPTION_TEXT">
    <p:spTree>
      <p:nvGrpSpPr>
        <p:cNvPr id="1" name="Shape 316"/>
        <p:cNvGrpSpPr/>
        <p:nvPr/>
      </p:nvGrpSpPr>
      <p:grpSpPr>
        <a:xfrm>
          <a:off x="0" y="0"/>
          <a:ext cx="0" cy="0"/>
          <a:chOff x="0" y="0"/>
          <a:chExt cx="0" cy="0"/>
        </a:xfrm>
      </p:grpSpPr>
      <p:sp>
        <p:nvSpPr>
          <p:cNvPr id="317" name="Google Shape;317;p88"/>
          <p:cNvSpPr txBox="1">
            <a:spLocks noGrp="1"/>
          </p:cNvSpPr>
          <p:nvPr>
            <p:ph type="title"/>
          </p:nvPr>
        </p:nvSpPr>
        <p:spPr>
          <a:xfrm>
            <a:off x="629853" y="457216"/>
            <a:ext cx="2949233" cy="1600253"/>
          </a:xfrm>
          <a:prstGeom prst="rect">
            <a:avLst/>
          </a:prstGeom>
          <a:noFill/>
          <a:ln>
            <a:noFill/>
          </a:ln>
        </p:spPr>
        <p:txBody>
          <a:bodyPr spcFirstLastPara="1" wrap="square" lIns="55700" tIns="27850" rIns="55700" bIns="27850" anchor="b" anchorCtr="0">
            <a:noAutofit/>
          </a:bodyPr>
          <a:lstStyle>
            <a:lvl1pPr marR="0" lvl="0" algn="ctr" rtl="0">
              <a:spcBef>
                <a:spcPts val="0"/>
              </a:spcBef>
              <a:spcAft>
                <a:spcPts val="0"/>
              </a:spcAft>
              <a:buSzPts val="1400"/>
              <a:buNone/>
              <a:defRPr sz="27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318" name="Google Shape;318;p88"/>
          <p:cNvSpPr txBox="1">
            <a:spLocks noGrp="1"/>
          </p:cNvSpPr>
          <p:nvPr>
            <p:ph type="body" idx="1"/>
          </p:nvPr>
        </p:nvSpPr>
        <p:spPr>
          <a:xfrm>
            <a:off x="3887465" y="987458"/>
            <a:ext cx="4629238" cy="4873788"/>
          </a:xfrm>
          <a:prstGeom prst="rect">
            <a:avLst/>
          </a:prstGeom>
          <a:noFill/>
          <a:ln>
            <a:noFill/>
          </a:ln>
        </p:spPr>
        <p:txBody>
          <a:bodyPr spcFirstLastPara="1" wrap="square" lIns="55700" tIns="27850" rIns="55700" bIns="27850" anchor="t" anchorCtr="0">
            <a:noAutofit/>
          </a:bodyPr>
          <a:lstStyle>
            <a:lvl1pPr marL="457200" marR="0" lvl="0" indent="-400050" algn="l" rtl="0">
              <a:spcBef>
                <a:spcPts val="540"/>
              </a:spcBef>
              <a:spcAft>
                <a:spcPts val="0"/>
              </a:spcAft>
              <a:buClr>
                <a:schemeClr val="dk1"/>
              </a:buClr>
              <a:buSzPts val="2700"/>
              <a:buFont typeface="Arial"/>
              <a:buChar char="•"/>
              <a:defRPr sz="2700" b="0" i="0" u="none" strike="noStrike" cap="none">
                <a:solidFill>
                  <a:schemeClr val="dk1"/>
                </a:solidFill>
                <a:latin typeface="Arial"/>
                <a:ea typeface="Arial"/>
                <a:cs typeface="Arial"/>
                <a:sym typeface="Arial"/>
              </a:defRPr>
            </a:lvl1pPr>
            <a:lvl2pPr marL="914400" marR="0" lvl="1" indent="-374650" algn="l" rtl="0">
              <a:spcBef>
                <a:spcPts val="460"/>
              </a:spcBef>
              <a:spcAft>
                <a:spcPts val="0"/>
              </a:spcAft>
              <a:buClr>
                <a:schemeClr val="dk1"/>
              </a:buClr>
              <a:buSzPts val="2300"/>
              <a:buFont typeface="Arial"/>
              <a:buChar char="–"/>
              <a:defRPr sz="2300" b="0" i="0" u="none" strike="noStrike" cap="none">
                <a:solidFill>
                  <a:schemeClr val="dk1"/>
                </a:solidFill>
                <a:latin typeface="Arial"/>
                <a:ea typeface="Arial"/>
                <a:cs typeface="Arial"/>
                <a:sym typeface="Arial"/>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36550" algn="l" rtl="0">
              <a:spcBef>
                <a:spcPts val="340"/>
              </a:spcBef>
              <a:spcAft>
                <a:spcPts val="0"/>
              </a:spcAft>
              <a:buClr>
                <a:schemeClr val="dk1"/>
              </a:buClr>
              <a:buSzPts val="1700"/>
              <a:buFont typeface="Arial"/>
              <a:buChar char="–"/>
              <a:defRPr sz="1700" b="0" i="0" u="none" strike="noStrike" cap="none">
                <a:solidFill>
                  <a:schemeClr val="dk1"/>
                </a:solidFill>
                <a:latin typeface="Arial"/>
                <a:ea typeface="Arial"/>
                <a:cs typeface="Arial"/>
                <a:sym typeface="Arial"/>
              </a:defRPr>
            </a:lvl4pPr>
            <a:lvl5pPr marL="2286000" marR="0" lvl="4" indent="-336550" algn="l" rtl="0">
              <a:spcBef>
                <a:spcPts val="340"/>
              </a:spcBef>
              <a:spcAft>
                <a:spcPts val="0"/>
              </a:spcAft>
              <a:buClr>
                <a:schemeClr val="dk1"/>
              </a:buClr>
              <a:buSzPts val="1700"/>
              <a:buFont typeface="Arial"/>
              <a:buChar char="»"/>
              <a:defRPr sz="1700" b="0" i="0" u="none" strike="noStrike" cap="none">
                <a:solidFill>
                  <a:schemeClr val="dk1"/>
                </a:solidFill>
                <a:latin typeface="Arial"/>
                <a:ea typeface="Arial"/>
                <a:cs typeface="Arial"/>
                <a:sym typeface="Arial"/>
              </a:defRPr>
            </a:lvl5pPr>
            <a:lvl6pPr marL="2743200" marR="0" lvl="5" indent="-336550" algn="l" rtl="0">
              <a:lnSpc>
                <a:spcPct val="100000"/>
              </a:lnSpc>
              <a:spcBef>
                <a:spcPts val="340"/>
              </a:spcBef>
              <a:spcAft>
                <a:spcPts val="0"/>
              </a:spcAft>
              <a:buClr>
                <a:schemeClr val="dk1"/>
              </a:buClr>
              <a:buSzPts val="1700"/>
              <a:buFont typeface="Arial"/>
              <a:buChar char="»"/>
              <a:defRPr sz="1700" b="0" i="0" u="none" strike="noStrike" cap="none">
                <a:solidFill>
                  <a:schemeClr val="dk1"/>
                </a:solidFill>
                <a:latin typeface="Arial"/>
                <a:ea typeface="Arial"/>
                <a:cs typeface="Arial"/>
                <a:sym typeface="Arial"/>
              </a:defRPr>
            </a:lvl6pPr>
            <a:lvl7pPr marL="3200400" marR="0" lvl="6" indent="-336550" algn="l" rtl="0">
              <a:lnSpc>
                <a:spcPct val="100000"/>
              </a:lnSpc>
              <a:spcBef>
                <a:spcPts val="340"/>
              </a:spcBef>
              <a:spcAft>
                <a:spcPts val="0"/>
              </a:spcAft>
              <a:buClr>
                <a:schemeClr val="dk1"/>
              </a:buClr>
              <a:buSzPts val="1700"/>
              <a:buFont typeface="Arial"/>
              <a:buChar char="»"/>
              <a:defRPr sz="1700" b="0" i="0" u="none" strike="noStrike" cap="none">
                <a:solidFill>
                  <a:schemeClr val="dk1"/>
                </a:solidFill>
                <a:latin typeface="Arial"/>
                <a:ea typeface="Arial"/>
                <a:cs typeface="Arial"/>
                <a:sym typeface="Arial"/>
              </a:defRPr>
            </a:lvl7pPr>
            <a:lvl8pPr marL="3657600" marR="0" lvl="7" indent="-336550" algn="l" rtl="0">
              <a:lnSpc>
                <a:spcPct val="100000"/>
              </a:lnSpc>
              <a:spcBef>
                <a:spcPts val="340"/>
              </a:spcBef>
              <a:spcAft>
                <a:spcPts val="0"/>
              </a:spcAft>
              <a:buClr>
                <a:schemeClr val="dk1"/>
              </a:buClr>
              <a:buSzPts val="1700"/>
              <a:buFont typeface="Arial"/>
              <a:buChar char="»"/>
              <a:defRPr sz="1700" b="0" i="0" u="none" strike="noStrike" cap="none">
                <a:solidFill>
                  <a:schemeClr val="dk1"/>
                </a:solidFill>
                <a:latin typeface="Arial"/>
                <a:ea typeface="Arial"/>
                <a:cs typeface="Arial"/>
                <a:sym typeface="Arial"/>
              </a:defRPr>
            </a:lvl8pPr>
            <a:lvl9pPr marL="4114800" marR="0" lvl="8" indent="-336550" algn="l" rtl="0">
              <a:lnSpc>
                <a:spcPct val="100000"/>
              </a:lnSpc>
              <a:spcBef>
                <a:spcPts val="340"/>
              </a:spcBef>
              <a:spcAft>
                <a:spcPts val="0"/>
              </a:spcAft>
              <a:buClr>
                <a:schemeClr val="dk1"/>
              </a:buClr>
              <a:buSzPts val="1700"/>
              <a:buFont typeface="Arial"/>
              <a:buChar char="»"/>
              <a:defRPr sz="1700" b="0" i="0" u="none" strike="noStrike" cap="none">
                <a:solidFill>
                  <a:schemeClr val="dk1"/>
                </a:solidFill>
                <a:latin typeface="Arial"/>
                <a:ea typeface="Arial"/>
                <a:cs typeface="Arial"/>
                <a:sym typeface="Arial"/>
              </a:defRPr>
            </a:lvl9pPr>
          </a:lstStyle>
          <a:p>
            <a:endParaRPr/>
          </a:p>
        </p:txBody>
      </p:sp>
      <p:sp>
        <p:nvSpPr>
          <p:cNvPr id="319" name="Google Shape;319;p88"/>
          <p:cNvSpPr txBox="1">
            <a:spLocks noGrp="1"/>
          </p:cNvSpPr>
          <p:nvPr>
            <p:ph type="body" idx="2"/>
          </p:nvPr>
        </p:nvSpPr>
        <p:spPr>
          <a:xfrm>
            <a:off x="629853" y="2057469"/>
            <a:ext cx="2949233" cy="3811716"/>
          </a:xfrm>
          <a:prstGeom prst="rect">
            <a:avLst/>
          </a:prstGeom>
          <a:noFill/>
          <a:ln>
            <a:noFill/>
          </a:ln>
        </p:spPr>
        <p:txBody>
          <a:bodyPr spcFirstLastPara="1" wrap="square" lIns="55700" tIns="27850" rIns="55700" bIns="27850" anchor="t" anchorCtr="0">
            <a:noAutofit/>
          </a:bodyPr>
          <a:lstStyle>
            <a:lvl1pPr marL="457200" marR="0" lvl="0" indent="-228600" algn="l" rtl="0">
              <a:spcBef>
                <a:spcPts val="260"/>
              </a:spcBef>
              <a:spcAft>
                <a:spcPts val="0"/>
              </a:spcAft>
              <a:buClr>
                <a:schemeClr val="dk1"/>
              </a:buClr>
              <a:buSzPts val="1300"/>
              <a:buFont typeface="Arial"/>
              <a:buNone/>
              <a:defRPr sz="1300" b="0" i="0" u="none" strike="noStrike" cap="none">
                <a:solidFill>
                  <a:schemeClr val="dk1"/>
                </a:solidFill>
                <a:latin typeface="Arial"/>
                <a:ea typeface="Arial"/>
                <a:cs typeface="Arial"/>
                <a:sym typeface="Arial"/>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828800" marR="0" lvl="3" indent="-228600" algn="l" rtl="0">
              <a:spcBef>
                <a:spcPts val="16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4pPr>
            <a:lvl5pPr marL="2286000" marR="0" lvl="4" indent="-228600" algn="l" rtl="0">
              <a:spcBef>
                <a:spcPts val="16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5pPr>
            <a:lvl6pPr marL="2743200" marR="0" lvl="5" indent="-228600" algn="l" rtl="0">
              <a:lnSpc>
                <a:spcPct val="100000"/>
              </a:lnSpc>
              <a:spcBef>
                <a:spcPts val="16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6pPr>
            <a:lvl7pPr marL="3200400" marR="0" lvl="6" indent="-228600" algn="l" rtl="0">
              <a:lnSpc>
                <a:spcPct val="100000"/>
              </a:lnSpc>
              <a:spcBef>
                <a:spcPts val="16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7pPr>
            <a:lvl8pPr marL="3657600" marR="0" lvl="7" indent="-228600" algn="l" rtl="0">
              <a:lnSpc>
                <a:spcPct val="100000"/>
              </a:lnSpc>
              <a:spcBef>
                <a:spcPts val="16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8pPr>
            <a:lvl9pPr marL="4114800" marR="0" lvl="8" indent="-228600" algn="l" rtl="0">
              <a:lnSpc>
                <a:spcPct val="100000"/>
              </a:lnSpc>
              <a:spcBef>
                <a:spcPts val="16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9pPr>
          </a:lstStyle>
          <a:p>
            <a:endParaRPr/>
          </a:p>
        </p:txBody>
      </p:sp>
    </p:spTree>
  </p:cSld>
  <p:clrMapOvr>
    <a:masterClrMapping/>
  </p:clrMapOvr>
  <p:transition>
    <p:fade thruBlk="1"/>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空白" type="blank">
  <p:cSld name="BLANK">
    <p:spTree>
      <p:nvGrpSpPr>
        <p:cNvPr id="1" name="Shape 320"/>
        <p:cNvGrpSpPr/>
        <p:nvPr/>
      </p:nvGrpSpPr>
      <p:grpSpPr>
        <a:xfrm>
          <a:off x="0" y="0"/>
          <a:ext cx="0" cy="0"/>
          <a:chOff x="0" y="0"/>
          <a:chExt cx="0" cy="0"/>
        </a:xfrm>
      </p:grpSpPr>
    </p:spTree>
  </p:cSld>
  <p:clrMapOvr>
    <a:masterClrMapping/>
  </p:clrMapOvr>
  <p:transition>
    <p:fade thruBlk="1"/>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仅标题" type="titleOnly">
  <p:cSld name="TITLE_ONLY">
    <p:spTree>
      <p:nvGrpSpPr>
        <p:cNvPr id="1" name="Shape 321"/>
        <p:cNvGrpSpPr/>
        <p:nvPr/>
      </p:nvGrpSpPr>
      <p:grpSpPr>
        <a:xfrm>
          <a:off x="0" y="0"/>
          <a:ext cx="0" cy="0"/>
          <a:chOff x="0" y="0"/>
          <a:chExt cx="0" cy="0"/>
        </a:xfrm>
      </p:grpSpPr>
      <p:sp>
        <p:nvSpPr>
          <p:cNvPr id="322" name="Google Shape;322;p90"/>
          <p:cNvSpPr txBox="1">
            <a:spLocks noGrp="1"/>
          </p:cNvSpPr>
          <p:nvPr>
            <p:ph type="title"/>
          </p:nvPr>
        </p:nvSpPr>
        <p:spPr>
          <a:xfrm>
            <a:off x="249170" y="198996"/>
            <a:ext cx="4485050" cy="827234"/>
          </a:xfrm>
          <a:prstGeom prst="rect">
            <a:avLst/>
          </a:prstGeom>
          <a:noFill/>
          <a:ln>
            <a:noFill/>
          </a:ln>
        </p:spPr>
        <p:txBody>
          <a:bodyPr spcFirstLastPara="1" wrap="square" lIns="55700" tIns="27850" rIns="55700" bIns="27850" anchor="t" anchorCtr="0">
            <a:noAutofit/>
          </a:bodyPr>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Tree>
  </p:cSld>
  <p:clrMapOvr>
    <a:masterClrMapping/>
  </p:clrMapOvr>
  <p:transition>
    <p:fade thruBlk="1"/>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比较" type="twoTxTwoObj">
  <p:cSld name="TWO_OBJECTS_WITH_TEXT">
    <p:spTree>
      <p:nvGrpSpPr>
        <p:cNvPr id="1" name="Shape 323"/>
        <p:cNvGrpSpPr/>
        <p:nvPr/>
      </p:nvGrpSpPr>
      <p:grpSpPr>
        <a:xfrm>
          <a:off x="0" y="0"/>
          <a:ext cx="0" cy="0"/>
          <a:chOff x="0" y="0"/>
          <a:chExt cx="0" cy="0"/>
        </a:xfrm>
      </p:grpSpPr>
      <p:sp>
        <p:nvSpPr>
          <p:cNvPr id="324" name="Google Shape;324;p91"/>
          <p:cNvSpPr txBox="1">
            <a:spLocks noGrp="1"/>
          </p:cNvSpPr>
          <p:nvPr>
            <p:ph type="title"/>
          </p:nvPr>
        </p:nvSpPr>
        <p:spPr>
          <a:xfrm>
            <a:off x="629863" y="365139"/>
            <a:ext cx="7886849" cy="1325607"/>
          </a:xfrm>
          <a:prstGeom prst="rect">
            <a:avLst/>
          </a:prstGeom>
          <a:noFill/>
          <a:ln>
            <a:noFill/>
          </a:ln>
        </p:spPr>
        <p:txBody>
          <a:bodyPr spcFirstLastPara="1" wrap="square" lIns="55700" tIns="27850" rIns="55700" bIns="27850" anchor="t" anchorCtr="0">
            <a:noAutofit/>
          </a:bodyPr>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325" name="Google Shape;325;p91"/>
          <p:cNvSpPr txBox="1">
            <a:spLocks noGrp="1"/>
          </p:cNvSpPr>
          <p:nvPr>
            <p:ph type="body" idx="1"/>
          </p:nvPr>
        </p:nvSpPr>
        <p:spPr>
          <a:xfrm>
            <a:off x="890108" y="1778497"/>
            <a:ext cx="3655249" cy="823940"/>
          </a:xfrm>
          <a:prstGeom prst="rect">
            <a:avLst/>
          </a:prstGeom>
          <a:noFill/>
          <a:ln>
            <a:noFill/>
          </a:ln>
        </p:spPr>
        <p:txBody>
          <a:bodyPr spcFirstLastPara="1" wrap="square" lIns="55700" tIns="27850" rIns="55700" bIns="27850" anchor="ctr" anchorCtr="0">
            <a:noAutofit/>
          </a:bodyPr>
          <a:lstStyle>
            <a:lvl1pPr marL="457200" marR="0" lvl="0" indent="-228600" algn="l" rtl="0">
              <a:spcBef>
                <a:spcPts val="460"/>
              </a:spcBef>
              <a:spcAft>
                <a:spcPts val="0"/>
              </a:spcAft>
              <a:buClr>
                <a:schemeClr val="dk1"/>
              </a:buClr>
              <a:buSzPts val="2300"/>
              <a:buFont typeface="Arial"/>
              <a:buNone/>
              <a:defRPr sz="2300" b="0" i="0" u="none" strike="noStrike" cap="none">
                <a:solidFill>
                  <a:schemeClr val="dk1"/>
                </a:solidFill>
                <a:latin typeface="Arial"/>
                <a:ea typeface="Arial"/>
                <a:cs typeface="Arial"/>
                <a:sym typeface="Arial"/>
              </a:defRPr>
            </a:lvl1pPr>
            <a:lvl2pPr marL="914400" marR="0" lvl="1" indent="-22860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2pPr>
            <a:lvl3pPr marL="1371600" marR="0" lvl="2" indent="-228600" algn="l" rtl="0">
              <a:spcBef>
                <a:spcPts val="340"/>
              </a:spcBef>
              <a:spcAft>
                <a:spcPts val="0"/>
              </a:spcAft>
              <a:buClr>
                <a:schemeClr val="dk1"/>
              </a:buClr>
              <a:buSzPts val="1700"/>
              <a:buFont typeface="Arial"/>
              <a:buNone/>
              <a:defRPr sz="1700" b="0" i="0" u="none" strike="noStrike" cap="none">
                <a:solidFill>
                  <a:schemeClr val="dk1"/>
                </a:solidFill>
                <a:latin typeface="Arial"/>
                <a:ea typeface="Arial"/>
                <a:cs typeface="Arial"/>
                <a:sym typeface="Arial"/>
              </a:defRPr>
            </a:lvl3pPr>
            <a:lvl4pPr marL="1828800" marR="0" lvl="3" indent="-228600" algn="l" rtl="0">
              <a:spcBef>
                <a:spcPts val="3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4pPr>
            <a:lvl5pPr marL="2286000" marR="0" lvl="4" indent="-228600" algn="l" rtl="0">
              <a:spcBef>
                <a:spcPts val="3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5pPr>
            <a:lvl6pPr marL="2743200" marR="0" lvl="5" indent="-228600" algn="l" rtl="0">
              <a:lnSpc>
                <a:spcPct val="100000"/>
              </a:lnSpc>
              <a:spcBef>
                <a:spcPts val="3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6pPr>
            <a:lvl7pPr marL="3200400" marR="0" lvl="6" indent="-228600" algn="l" rtl="0">
              <a:lnSpc>
                <a:spcPct val="100000"/>
              </a:lnSpc>
              <a:spcBef>
                <a:spcPts val="3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7pPr>
            <a:lvl8pPr marL="3657600" marR="0" lvl="7" indent="-228600" algn="l" rtl="0">
              <a:lnSpc>
                <a:spcPct val="100000"/>
              </a:lnSpc>
              <a:spcBef>
                <a:spcPts val="3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8pPr>
            <a:lvl9pPr marL="4114800" marR="0" lvl="8" indent="-228600" algn="l" rtl="0">
              <a:lnSpc>
                <a:spcPct val="100000"/>
              </a:lnSpc>
              <a:spcBef>
                <a:spcPts val="3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9pPr>
          </a:lstStyle>
          <a:p>
            <a:endParaRPr/>
          </a:p>
        </p:txBody>
      </p:sp>
      <p:sp>
        <p:nvSpPr>
          <p:cNvPr id="326" name="Google Shape;326;p91"/>
          <p:cNvSpPr txBox="1">
            <a:spLocks noGrp="1"/>
          </p:cNvSpPr>
          <p:nvPr>
            <p:ph type="body" idx="2"/>
          </p:nvPr>
        </p:nvSpPr>
        <p:spPr>
          <a:xfrm>
            <a:off x="890108" y="2665468"/>
            <a:ext cx="3655249" cy="3524402"/>
          </a:xfrm>
          <a:prstGeom prst="rect">
            <a:avLst/>
          </a:prstGeom>
          <a:noFill/>
          <a:ln>
            <a:noFill/>
          </a:ln>
        </p:spPr>
        <p:txBody>
          <a:bodyPr spcFirstLastPara="1" wrap="square" lIns="55700" tIns="27850" rIns="55700" bIns="2785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27" name="Google Shape;327;p91"/>
          <p:cNvSpPr txBox="1">
            <a:spLocks noGrp="1"/>
          </p:cNvSpPr>
          <p:nvPr>
            <p:ph type="body" idx="3"/>
          </p:nvPr>
        </p:nvSpPr>
        <p:spPr>
          <a:xfrm>
            <a:off x="4692802" y="1778497"/>
            <a:ext cx="3673251" cy="823940"/>
          </a:xfrm>
          <a:prstGeom prst="rect">
            <a:avLst/>
          </a:prstGeom>
          <a:noFill/>
          <a:ln>
            <a:noFill/>
          </a:ln>
        </p:spPr>
        <p:txBody>
          <a:bodyPr spcFirstLastPara="1" wrap="square" lIns="55700" tIns="27850" rIns="55700" bIns="27850" anchor="ctr" anchorCtr="0">
            <a:noAutofit/>
          </a:bodyPr>
          <a:lstStyle>
            <a:lvl1pPr marL="457200" marR="0" lvl="0" indent="-228600" algn="l" rtl="0">
              <a:spcBef>
                <a:spcPts val="460"/>
              </a:spcBef>
              <a:spcAft>
                <a:spcPts val="0"/>
              </a:spcAft>
              <a:buClr>
                <a:schemeClr val="dk1"/>
              </a:buClr>
              <a:buSzPts val="2300"/>
              <a:buFont typeface="Arial"/>
              <a:buNone/>
              <a:defRPr sz="2300" b="0" i="0" u="none" strike="noStrike" cap="none">
                <a:solidFill>
                  <a:schemeClr val="dk1"/>
                </a:solidFill>
                <a:latin typeface="Arial"/>
                <a:ea typeface="Arial"/>
                <a:cs typeface="Arial"/>
                <a:sym typeface="Arial"/>
              </a:defRPr>
            </a:lvl1pPr>
            <a:lvl2pPr marL="914400" marR="0" lvl="1" indent="-22860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2pPr>
            <a:lvl3pPr marL="1371600" marR="0" lvl="2" indent="-228600" algn="l" rtl="0">
              <a:spcBef>
                <a:spcPts val="340"/>
              </a:spcBef>
              <a:spcAft>
                <a:spcPts val="0"/>
              </a:spcAft>
              <a:buClr>
                <a:schemeClr val="dk1"/>
              </a:buClr>
              <a:buSzPts val="1700"/>
              <a:buFont typeface="Arial"/>
              <a:buNone/>
              <a:defRPr sz="1700" b="0" i="0" u="none" strike="noStrike" cap="none">
                <a:solidFill>
                  <a:schemeClr val="dk1"/>
                </a:solidFill>
                <a:latin typeface="Arial"/>
                <a:ea typeface="Arial"/>
                <a:cs typeface="Arial"/>
                <a:sym typeface="Arial"/>
              </a:defRPr>
            </a:lvl3pPr>
            <a:lvl4pPr marL="1828800" marR="0" lvl="3" indent="-228600" algn="l" rtl="0">
              <a:spcBef>
                <a:spcPts val="3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4pPr>
            <a:lvl5pPr marL="2286000" marR="0" lvl="4" indent="-228600" algn="l" rtl="0">
              <a:spcBef>
                <a:spcPts val="3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5pPr>
            <a:lvl6pPr marL="2743200" marR="0" lvl="5" indent="-228600" algn="l" rtl="0">
              <a:lnSpc>
                <a:spcPct val="100000"/>
              </a:lnSpc>
              <a:spcBef>
                <a:spcPts val="3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6pPr>
            <a:lvl7pPr marL="3200400" marR="0" lvl="6" indent="-228600" algn="l" rtl="0">
              <a:lnSpc>
                <a:spcPct val="100000"/>
              </a:lnSpc>
              <a:spcBef>
                <a:spcPts val="3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7pPr>
            <a:lvl8pPr marL="3657600" marR="0" lvl="7" indent="-228600" algn="l" rtl="0">
              <a:lnSpc>
                <a:spcPct val="100000"/>
              </a:lnSpc>
              <a:spcBef>
                <a:spcPts val="3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8pPr>
            <a:lvl9pPr marL="4114800" marR="0" lvl="8" indent="-228600" algn="l" rtl="0">
              <a:lnSpc>
                <a:spcPct val="100000"/>
              </a:lnSpc>
              <a:spcBef>
                <a:spcPts val="3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9pPr>
          </a:lstStyle>
          <a:p>
            <a:endParaRPr/>
          </a:p>
        </p:txBody>
      </p:sp>
      <p:sp>
        <p:nvSpPr>
          <p:cNvPr id="328" name="Google Shape;328;p91"/>
          <p:cNvSpPr txBox="1">
            <a:spLocks noGrp="1"/>
          </p:cNvSpPr>
          <p:nvPr>
            <p:ph type="body" idx="4"/>
          </p:nvPr>
        </p:nvSpPr>
        <p:spPr>
          <a:xfrm>
            <a:off x="4692802" y="2665468"/>
            <a:ext cx="3673251" cy="3524402"/>
          </a:xfrm>
          <a:prstGeom prst="rect">
            <a:avLst/>
          </a:prstGeom>
          <a:noFill/>
          <a:ln>
            <a:noFill/>
          </a:ln>
        </p:spPr>
        <p:txBody>
          <a:bodyPr spcFirstLastPara="1" wrap="square" lIns="55700" tIns="27850" rIns="55700" bIns="2785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transition>
    <p:fade thruBlk="1"/>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两栏内容" type="twoObj">
  <p:cSld name="TWO_OBJECTS">
    <p:spTree>
      <p:nvGrpSpPr>
        <p:cNvPr id="1" name="Shape 329"/>
        <p:cNvGrpSpPr/>
        <p:nvPr/>
      </p:nvGrpSpPr>
      <p:grpSpPr>
        <a:xfrm>
          <a:off x="0" y="0"/>
          <a:ext cx="0" cy="0"/>
          <a:chOff x="0" y="0"/>
          <a:chExt cx="0" cy="0"/>
        </a:xfrm>
      </p:grpSpPr>
      <p:sp>
        <p:nvSpPr>
          <p:cNvPr id="330" name="Google Shape;330;p92"/>
          <p:cNvSpPr txBox="1">
            <a:spLocks noGrp="1"/>
          </p:cNvSpPr>
          <p:nvPr>
            <p:ph type="title"/>
          </p:nvPr>
        </p:nvSpPr>
        <p:spPr>
          <a:xfrm>
            <a:off x="249170" y="198996"/>
            <a:ext cx="4485050" cy="827234"/>
          </a:xfrm>
          <a:prstGeom prst="rect">
            <a:avLst/>
          </a:prstGeom>
          <a:noFill/>
          <a:ln>
            <a:noFill/>
          </a:ln>
        </p:spPr>
        <p:txBody>
          <a:bodyPr spcFirstLastPara="1" wrap="square" lIns="55700" tIns="27850" rIns="55700" bIns="27850" anchor="t" anchorCtr="0">
            <a:noAutofit/>
          </a:bodyPr>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331" name="Google Shape;331;p92"/>
          <p:cNvSpPr txBox="1">
            <a:spLocks noGrp="1"/>
          </p:cNvSpPr>
          <p:nvPr>
            <p:ph type="body" idx="1"/>
          </p:nvPr>
        </p:nvSpPr>
        <p:spPr>
          <a:xfrm>
            <a:off x="628662" y="1825686"/>
            <a:ext cx="3886273" cy="4351484"/>
          </a:xfrm>
          <a:prstGeom prst="rect">
            <a:avLst/>
          </a:prstGeom>
          <a:noFill/>
          <a:ln>
            <a:noFill/>
          </a:ln>
        </p:spPr>
        <p:txBody>
          <a:bodyPr spcFirstLastPara="1" wrap="square" lIns="55700" tIns="27850" rIns="55700" bIns="2785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32" name="Google Shape;332;p92"/>
          <p:cNvSpPr txBox="1">
            <a:spLocks noGrp="1"/>
          </p:cNvSpPr>
          <p:nvPr>
            <p:ph type="body" idx="2"/>
          </p:nvPr>
        </p:nvSpPr>
        <p:spPr>
          <a:xfrm>
            <a:off x="4629241" y="1825686"/>
            <a:ext cx="3886273" cy="4351484"/>
          </a:xfrm>
          <a:prstGeom prst="rect">
            <a:avLst/>
          </a:prstGeom>
          <a:noFill/>
          <a:ln>
            <a:noFill/>
          </a:ln>
        </p:spPr>
        <p:txBody>
          <a:bodyPr spcFirstLastPara="1" wrap="square" lIns="55700" tIns="27850" rIns="55700" bIns="2785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transition>
    <p:fade thruBlk="1"/>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节标题" type="secHead">
  <p:cSld name="SECTION_HEADER">
    <p:spTree>
      <p:nvGrpSpPr>
        <p:cNvPr id="1" name="Shape 333"/>
        <p:cNvGrpSpPr/>
        <p:nvPr/>
      </p:nvGrpSpPr>
      <p:grpSpPr>
        <a:xfrm>
          <a:off x="0" y="0"/>
          <a:ext cx="0" cy="0"/>
          <a:chOff x="0" y="0"/>
          <a:chExt cx="0" cy="0"/>
        </a:xfrm>
      </p:grpSpPr>
      <p:sp>
        <p:nvSpPr>
          <p:cNvPr id="334" name="Google Shape;334;p93"/>
          <p:cNvSpPr txBox="1">
            <a:spLocks noGrp="1"/>
          </p:cNvSpPr>
          <p:nvPr>
            <p:ph type="title"/>
          </p:nvPr>
        </p:nvSpPr>
        <p:spPr>
          <a:xfrm>
            <a:off x="623909" y="1709805"/>
            <a:ext cx="7886849" cy="2852833"/>
          </a:xfrm>
          <a:prstGeom prst="rect">
            <a:avLst/>
          </a:prstGeom>
          <a:noFill/>
          <a:ln>
            <a:noFill/>
          </a:ln>
        </p:spPr>
        <p:txBody>
          <a:bodyPr spcFirstLastPara="1" wrap="square" lIns="55700" tIns="27850" rIns="55700" bIns="27850" anchor="b" anchorCtr="0">
            <a:noAutofit/>
          </a:bodyPr>
          <a:lstStyle>
            <a:lvl1pPr marR="0" lvl="0" algn="ctr" rtl="0">
              <a:spcBef>
                <a:spcPts val="0"/>
              </a:spcBef>
              <a:spcAft>
                <a:spcPts val="0"/>
              </a:spcAft>
              <a:buSzPts val="1400"/>
              <a:buNone/>
              <a:defRPr sz="50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335" name="Google Shape;335;p93"/>
          <p:cNvSpPr txBox="1">
            <a:spLocks noGrp="1"/>
          </p:cNvSpPr>
          <p:nvPr>
            <p:ph type="body" idx="1"/>
          </p:nvPr>
        </p:nvSpPr>
        <p:spPr>
          <a:xfrm>
            <a:off x="623909" y="4589627"/>
            <a:ext cx="7886849" cy="1500237"/>
          </a:xfrm>
          <a:prstGeom prst="rect">
            <a:avLst/>
          </a:prstGeom>
          <a:noFill/>
          <a:ln>
            <a:noFill/>
          </a:ln>
        </p:spPr>
        <p:txBody>
          <a:bodyPr spcFirstLastPara="1" wrap="square" lIns="55700" tIns="27850" rIns="55700" bIns="27850" anchor="t" anchorCtr="0">
            <a:noAutofit/>
          </a:bodyPr>
          <a:lstStyle>
            <a:lvl1pPr marL="457200" marR="0" lvl="0" indent="-228600" algn="l" rtl="0">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1pPr>
            <a:lvl2pPr marL="914400" marR="0" lvl="1" indent="-228600" algn="l" rtl="0">
              <a:spcBef>
                <a:spcPts val="340"/>
              </a:spcBef>
              <a:spcAft>
                <a:spcPts val="0"/>
              </a:spcAft>
              <a:buClr>
                <a:srgbClr val="888888"/>
              </a:buClr>
              <a:buSzPts val="1700"/>
              <a:buFont typeface="Arial"/>
              <a:buNone/>
              <a:defRPr sz="1700" b="0" i="0" u="none" strike="noStrike" cap="none">
                <a:solidFill>
                  <a:srgbClr val="888888"/>
                </a:solidFill>
                <a:latin typeface="Arial"/>
                <a:ea typeface="Arial"/>
                <a:cs typeface="Arial"/>
                <a:sym typeface="Arial"/>
              </a:defRPr>
            </a:lvl2pPr>
            <a:lvl3pPr marL="1371600" marR="0" lvl="2" indent="-228600" algn="l" rtl="0">
              <a:spcBef>
                <a:spcPts val="300"/>
              </a:spcBef>
              <a:spcAft>
                <a:spcPts val="0"/>
              </a:spcAft>
              <a:buClr>
                <a:srgbClr val="888888"/>
              </a:buClr>
              <a:buSzPts val="1500"/>
              <a:buFont typeface="Arial"/>
              <a:buNone/>
              <a:defRPr sz="1500" b="0" i="0" u="none" strike="noStrike" cap="none">
                <a:solidFill>
                  <a:srgbClr val="888888"/>
                </a:solidFill>
                <a:latin typeface="Arial"/>
                <a:ea typeface="Arial"/>
                <a:cs typeface="Arial"/>
                <a:sym typeface="Arial"/>
              </a:defRPr>
            </a:lvl3pPr>
            <a:lvl4pPr marL="1828800" marR="0" lvl="3" indent="-228600" algn="l" rtl="0">
              <a:spcBef>
                <a:spcPts val="260"/>
              </a:spcBef>
              <a:spcAft>
                <a:spcPts val="0"/>
              </a:spcAft>
              <a:buClr>
                <a:srgbClr val="888888"/>
              </a:buClr>
              <a:buSzPts val="1300"/>
              <a:buFont typeface="Arial"/>
              <a:buNone/>
              <a:defRPr sz="1300" b="0" i="0" u="none" strike="noStrike" cap="none">
                <a:solidFill>
                  <a:srgbClr val="888888"/>
                </a:solidFill>
                <a:latin typeface="Arial"/>
                <a:ea typeface="Arial"/>
                <a:cs typeface="Arial"/>
                <a:sym typeface="Arial"/>
              </a:defRPr>
            </a:lvl4pPr>
            <a:lvl5pPr marL="2286000" marR="0" lvl="4" indent="-228600" algn="l" rtl="0">
              <a:spcBef>
                <a:spcPts val="260"/>
              </a:spcBef>
              <a:spcAft>
                <a:spcPts val="0"/>
              </a:spcAft>
              <a:buClr>
                <a:srgbClr val="888888"/>
              </a:buClr>
              <a:buSzPts val="1300"/>
              <a:buFont typeface="Arial"/>
              <a:buNone/>
              <a:defRPr sz="1300" b="0" i="0" u="none" strike="noStrike" cap="none">
                <a:solidFill>
                  <a:srgbClr val="888888"/>
                </a:solidFill>
                <a:latin typeface="Arial"/>
                <a:ea typeface="Arial"/>
                <a:cs typeface="Arial"/>
                <a:sym typeface="Arial"/>
              </a:defRPr>
            </a:lvl5pPr>
            <a:lvl6pPr marL="2743200" marR="0" lvl="5" indent="-228600" algn="l" rtl="0">
              <a:lnSpc>
                <a:spcPct val="100000"/>
              </a:lnSpc>
              <a:spcBef>
                <a:spcPts val="260"/>
              </a:spcBef>
              <a:spcAft>
                <a:spcPts val="0"/>
              </a:spcAft>
              <a:buClr>
                <a:srgbClr val="888888"/>
              </a:buClr>
              <a:buSzPts val="1300"/>
              <a:buFont typeface="Arial"/>
              <a:buNone/>
              <a:defRPr sz="1300" b="0" i="0" u="none" strike="noStrike" cap="none">
                <a:solidFill>
                  <a:srgbClr val="888888"/>
                </a:solidFill>
                <a:latin typeface="Arial"/>
                <a:ea typeface="Arial"/>
                <a:cs typeface="Arial"/>
                <a:sym typeface="Arial"/>
              </a:defRPr>
            </a:lvl6pPr>
            <a:lvl7pPr marL="3200400" marR="0" lvl="6" indent="-228600" algn="l" rtl="0">
              <a:lnSpc>
                <a:spcPct val="100000"/>
              </a:lnSpc>
              <a:spcBef>
                <a:spcPts val="260"/>
              </a:spcBef>
              <a:spcAft>
                <a:spcPts val="0"/>
              </a:spcAft>
              <a:buClr>
                <a:srgbClr val="888888"/>
              </a:buClr>
              <a:buSzPts val="1300"/>
              <a:buFont typeface="Arial"/>
              <a:buNone/>
              <a:defRPr sz="1300" b="0" i="0" u="none" strike="noStrike" cap="none">
                <a:solidFill>
                  <a:srgbClr val="888888"/>
                </a:solidFill>
                <a:latin typeface="Arial"/>
                <a:ea typeface="Arial"/>
                <a:cs typeface="Arial"/>
                <a:sym typeface="Arial"/>
              </a:defRPr>
            </a:lvl7pPr>
            <a:lvl8pPr marL="3657600" marR="0" lvl="7" indent="-228600" algn="l" rtl="0">
              <a:lnSpc>
                <a:spcPct val="100000"/>
              </a:lnSpc>
              <a:spcBef>
                <a:spcPts val="260"/>
              </a:spcBef>
              <a:spcAft>
                <a:spcPts val="0"/>
              </a:spcAft>
              <a:buClr>
                <a:srgbClr val="888888"/>
              </a:buClr>
              <a:buSzPts val="1300"/>
              <a:buFont typeface="Arial"/>
              <a:buNone/>
              <a:defRPr sz="1300" b="0" i="0" u="none" strike="noStrike" cap="none">
                <a:solidFill>
                  <a:srgbClr val="888888"/>
                </a:solidFill>
                <a:latin typeface="Arial"/>
                <a:ea typeface="Arial"/>
                <a:cs typeface="Arial"/>
                <a:sym typeface="Arial"/>
              </a:defRPr>
            </a:lvl8pPr>
            <a:lvl9pPr marL="4114800" marR="0" lvl="8" indent="-228600" algn="l" rtl="0">
              <a:lnSpc>
                <a:spcPct val="100000"/>
              </a:lnSpc>
              <a:spcBef>
                <a:spcPts val="260"/>
              </a:spcBef>
              <a:spcAft>
                <a:spcPts val="0"/>
              </a:spcAft>
              <a:buClr>
                <a:srgbClr val="888888"/>
              </a:buClr>
              <a:buSzPts val="1300"/>
              <a:buFont typeface="Arial"/>
              <a:buNone/>
              <a:defRPr sz="1300" b="0" i="0" u="none" strike="noStrike" cap="none">
                <a:solidFill>
                  <a:srgbClr val="888888"/>
                </a:solidFill>
                <a:latin typeface="Arial"/>
                <a:ea typeface="Arial"/>
                <a:cs typeface="Arial"/>
                <a:sym typeface="Arial"/>
              </a:defRPr>
            </a:lvl9pPr>
          </a:lstStyle>
          <a:p>
            <a:endParaRPr/>
          </a:p>
        </p:txBody>
      </p:sp>
    </p:spTree>
  </p:cSld>
  <p:clrMapOvr>
    <a:masterClrMapping/>
  </p:clrMapOvr>
  <p:transition>
    <p:fade thruBlk="1"/>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标题幻灯片" type="title">
  <p:cSld name="TITLE">
    <p:spTree>
      <p:nvGrpSpPr>
        <p:cNvPr id="1" name="Shape 336"/>
        <p:cNvGrpSpPr/>
        <p:nvPr/>
      </p:nvGrpSpPr>
      <p:grpSpPr>
        <a:xfrm>
          <a:off x="0" y="0"/>
          <a:ext cx="0" cy="0"/>
          <a:chOff x="0" y="0"/>
          <a:chExt cx="0" cy="0"/>
        </a:xfrm>
      </p:grpSpPr>
      <p:sp>
        <p:nvSpPr>
          <p:cNvPr id="337" name="Google Shape;337;p94"/>
          <p:cNvSpPr txBox="1">
            <a:spLocks noGrp="1"/>
          </p:cNvSpPr>
          <p:nvPr>
            <p:ph type="ctrTitle"/>
          </p:nvPr>
        </p:nvSpPr>
        <p:spPr>
          <a:xfrm>
            <a:off x="1143022" y="1122401"/>
            <a:ext cx="6858130" cy="2387680"/>
          </a:xfrm>
          <a:prstGeom prst="rect">
            <a:avLst/>
          </a:prstGeom>
          <a:noFill/>
          <a:ln>
            <a:noFill/>
          </a:ln>
        </p:spPr>
        <p:txBody>
          <a:bodyPr spcFirstLastPara="1" wrap="square" lIns="55700" tIns="27850" rIns="55700" bIns="27850" anchor="b" anchorCtr="0">
            <a:noAutofit/>
          </a:bodyPr>
          <a:lstStyle>
            <a:lvl1pPr marR="0" lvl="0" algn="ctr" rtl="0">
              <a:spcBef>
                <a:spcPts val="0"/>
              </a:spcBef>
              <a:spcAft>
                <a:spcPts val="0"/>
              </a:spcAft>
              <a:buSzPts val="1400"/>
              <a:buNone/>
              <a:defRPr sz="50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338" name="Google Shape;338;p94"/>
          <p:cNvSpPr txBox="1">
            <a:spLocks noGrp="1"/>
          </p:cNvSpPr>
          <p:nvPr>
            <p:ph type="subTitle" idx="1"/>
          </p:nvPr>
        </p:nvSpPr>
        <p:spPr>
          <a:xfrm>
            <a:off x="1143022" y="3602158"/>
            <a:ext cx="6858130" cy="1655817"/>
          </a:xfrm>
          <a:prstGeom prst="rect">
            <a:avLst/>
          </a:prstGeom>
          <a:noFill/>
          <a:ln>
            <a:noFill/>
          </a:ln>
        </p:spPr>
        <p:txBody>
          <a:bodyPr spcFirstLastPara="1" wrap="square" lIns="55700" tIns="27850" rIns="55700" bIns="27850" anchor="t" anchorCtr="0">
            <a:noAutofit/>
          </a:bodyPr>
          <a:lstStyle>
            <a:lvl1pPr marR="0" lvl="0"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R="0" lvl="1" algn="ctr" rtl="0">
              <a:spcBef>
                <a:spcPts val="340"/>
              </a:spcBef>
              <a:spcAft>
                <a:spcPts val="0"/>
              </a:spcAft>
              <a:buClr>
                <a:schemeClr val="dk1"/>
              </a:buClr>
              <a:buSzPts val="1700"/>
              <a:buFont typeface="Arial"/>
              <a:buNone/>
              <a:defRPr sz="1700" b="0" i="0" u="none" strike="noStrike" cap="none">
                <a:solidFill>
                  <a:schemeClr val="dk1"/>
                </a:solidFill>
                <a:latin typeface="Arial"/>
                <a:ea typeface="Arial"/>
                <a:cs typeface="Arial"/>
                <a:sym typeface="Arial"/>
              </a:defRPr>
            </a:lvl2pPr>
            <a:lvl3pPr marR="0" lvl="2" algn="ctr" rtl="0">
              <a:spcBef>
                <a:spcPts val="3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3pPr>
            <a:lvl4pPr marR="0" lvl="3" algn="ctr" rtl="0">
              <a:spcBef>
                <a:spcPts val="260"/>
              </a:spcBef>
              <a:spcAft>
                <a:spcPts val="0"/>
              </a:spcAft>
              <a:buClr>
                <a:schemeClr val="dk1"/>
              </a:buClr>
              <a:buSzPts val="1300"/>
              <a:buFont typeface="Arial"/>
              <a:buNone/>
              <a:defRPr sz="1300" b="0" i="0" u="none" strike="noStrike" cap="none">
                <a:solidFill>
                  <a:schemeClr val="dk1"/>
                </a:solidFill>
                <a:latin typeface="Arial"/>
                <a:ea typeface="Arial"/>
                <a:cs typeface="Arial"/>
                <a:sym typeface="Arial"/>
              </a:defRPr>
            </a:lvl4pPr>
            <a:lvl5pPr marR="0" lvl="4" algn="ctr" rtl="0">
              <a:spcBef>
                <a:spcPts val="260"/>
              </a:spcBef>
              <a:spcAft>
                <a:spcPts val="0"/>
              </a:spcAft>
              <a:buClr>
                <a:schemeClr val="dk1"/>
              </a:buClr>
              <a:buSzPts val="1300"/>
              <a:buFont typeface="Arial"/>
              <a:buNone/>
              <a:defRPr sz="1300" b="0" i="0" u="none" strike="noStrike" cap="none">
                <a:solidFill>
                  <a:schemeClr val="dk1"/>
                </a:solidFill>
                <a:latin typeface="Arial"/>
                <a:ea typeface="Arial"/>
                <a:cs typeface="Arial"/>
                <a:sym typeface="Arial"/>
              </a:defRPr>
            </a:lvl5pPr>
            <a:lvl6pPr marR="0" lvl="5" algn="ctr" rtl="0">
              <a:lnSpc>
                <a:spcPct val="100000"/>
              </a:lnSpc>
              <a:spcBef>
                <a:spcPts val="260"/>
              </a:spcBef>
              <a:spcAft>
                <a:spcPts val="0"/>
              </a:spcAft>
              <a:buClr>
                <a:schemeClr val="dk1"/>
              </a:buClr>
              <a:buSzPts val="1300"/>
              <a:buFont typeface="Arial"/>
              <a:buNone/>
              <a:defRPr sz="1300" b="0" i="0" u="none" strike="noStrike" cap="none">
                <a:solidFill>
                  <a:schemeClr val="dk1"/>
                </a:solidFill>
                <a:latin typeface="Arial"/>
                <a:ea typeface="Arial"/>
                <a:cs typeface="Arial"/>
                <a:sym typeface="Arial"/>
              </a:defRPr>
            </a:lvl6pPr>
            <a:lvl7pPr marR="0" lvl="6" algn="ctr" rtl="0">
              <a:lnSpc>
                <a:spcPct val="100000"/>
              </a:lnSpc>
              <a:spcBef>
                <a:spcPts val="260"/>
              </a:spcBef>
              <a:spcAft>
                <a:spcPts val="0"/>
              </a:spcAft>
              <a:buClr>
                <a:schemeClr val="dk1"/>
              </a:buClr>
              <a:buSzPts val="1300"/>
              <a:buFont typeface="Arial"/>
              <a:buNone/>
              <a:defRPr sz="1300" b="0" i="0" u="none" strike="noStrike" cap="none">
                <a:solidFill>
                  <a:schemeClr val="dk1"/>
                </a:solidFill>
                <a:latin typeface="Arial"/>
                <a:ea typeface="Arial"/>
                <a:cs typeface="Arial"/>
                <a:sym typeface="Arial"/>
              </a:defRPr>
            </a:lvl7pPr>
            <a:lvl8pPr marR="0" lvl="7" algn="ctr" rtl="0">
              <a:lnSpc>
                <a:spcPct val="100000"/>
              </a:lnSpc>
              <a:spcBef>
                <a:spcPts val="260"/>
              </a:spcBef>
              <a:spcAft>
                <a:spcPts val="0"/>
              </a:spcAft>
              <a:buClr>
                <a:schemeClr val="dk1"/>
              </a:buClr>
              <a:buSzPts val="1300"/>
              <a:buFont typeface="Arial"/>
              <a:buNone/>
              <a:defRPr sz="1300" b="0" i="0" u="none" strike="noStrike" cap="none">
                <a:solidFill>
                  <a:schemeClr val="dk1"/>
                </a:solidFill>
                <a:latin typeface="Arial"/>
                <a:ea typeface="Arial"/>
                <a:cs typeface="Arial"/>
                <a:sym typeface="Arial"/>
              </a:defRPr>
            </a:lvl8pPr>
            <a:lvl9pPr marR="0" lvl="8" algn="ctr" rtl="0">
              <a:lnSpc>
                <a:spcPct val="100000"/>
              </a:lnSpc>
              <a:spcBef>
                <a:spcPts val="260"/>
              </a:spcBef>
              <a:spcAft>
                <a:spcPts val="0"/>
              </a:spcAft>
              <a:buClr>
                <a:schemeClr val="dk1"/>
              </a:buClr>
              <a:buSzPts val="1300"/>
              <a:buFont typeface="Arial"/>
              <a:buNone/>
              <a:defRPr sz="1300" b="0" i="0" u="none" strike="noStrike" cap="none">
                <a:solidFill>
                  <a:schemeClr val="dk1"/>
                </a:solidFill>
                <a:latin typeface="Arial"/>
                <a:ea typeface="Arial"/>
                <a:cs typeface="Arial"/>
                <a:sym typeface="Arial"/>
              </a:defRPr>
            </a:lvl9pPr>
          </a:lstStyle>
          <a:p>
            <a:endParaRPr/>
          </a:p>
        </p:txBody>
      </p:sp>
    </p:spTree>
  </p:cSld>
  <p:clrMapOvr>
    <a:masterClrMapping/>
  </p:clrMapOvr>
  <p:transition>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标题和竖排文字" type="vertTx">
  <p:cSld name="VERTICAL_TEXT">
    <p:spTree>
      <p:nvGrpSpPr>
        <p:cNvPr id="1" name="Shape 44"/>
        <p:cNvGrpSpPr/>
        <p:nvPr/>
      </p:nvGrpSpPr>
      <p:grpSpPr>
        <a:xfrm>
          <a:off x="0" y="0"/>
          <a:ext cx="0" cy="0"/>
          <a:chOff x="0" y="0"/>
          <a:chExt cx="0" cy="0"/>
        </a:xfrm>
      </p:grpSpPr>
      <p:sp>
        <p:nvSpPr>
          <p:cNvPr id="45" name="Google Shape;45;p9"/>
          <p:cNvSpPr txBox="1">
            <a:spLocks noGrp="1"/>
          </p:cNvSpPr>
          <p:nvPr>
            <p:ph type="title"/>
          </p:nvPr>
        </p:nvSpPr>
        <p:spPr>
          <a:xfrm>
            <a:off x="249178" y="199027"/>
            <a:ext cx="4485050" cy="827235"/>
          </a:xfrm>
          <a:prstGeom prst="rect">
            <a:avLst/>
          </a:prstGeom>
          <a:noFill/>
          <a:ln>
            <a:noFill/>
          </a:ln>
        </p:spPr>
        <p:txBody>
          <a:bodyPr spcFirstLastPara="1" wrap="square" lIns="65950" tIns="32950" rIns="65950" bIns="32950" anchor="t" anchorCtr="0">
            <a:noAutofit/>
          </a:bodyPr>
          <a:lstStyle>
            <a:lvl1pPr marR="0" lvl="0" algn="ctr" rtl="0">
              <a:spcBef>
                <a:spcPts val="0"/>
              </a:spcBef>
              <a:spcAft>
                <a:spcPts val="0"/>
              </a:spcAft>
              <a:buSzPts val="1400"/>
              <a:buNone/>
              <a:defRPr sz="52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52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52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52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52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52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52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52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5200" b="0" i="0" u="none" strike="noStrike" cap="none">
                <a:solidFill>
                  <a:schemeClr val="dk2"/>
                </a:solidFill>
                <a:latin typeface="Arial"/>
                <a:ea typeface="Arial"/>
                <a:cs typeface="Arial"/>
                <a:sym typeface="Arial"/>
              </a:defRPr>
            </a:lvl9pPr>
          </a:lstStyle>
          <a:p>
            <a:endParaRPr/>
          </a:p>
        </p:txBody>
      </p:sp>
      <p:sp>
        <p:nvSpPr>
          <p:cNvPr id="46" name="Google Shape;46;p9"/>
          <p:cNvSpPr txBox="1">
            <a:spLocks noGrp="1"/>
          </p:cNvSpPr>
          <p:nvPr>
            <p:ph type="body" idx="1"/>
          </p:nvPr>
        </p:nvSpPr>
        <p:spPr>
          <a:xfrm rot="5400000">
            <a:off x="853780" y="553656"/>
            <a:ext cx="3275847" cy="4485050"/>
          </a:xfrm>
          <a:prstGeom prst="rect">
            <a:avLst/>
          </a:prstGeom>
          <a:noFill/>
          <a:ln>
            <a:noFill/>
          </a:ln>
        </p:spPr>
        <p:txBody>
          <a:bodyPr spcFirstLastPara="1" wrap="square" lIns="65950" tIns="32950" rIns="65950" bIns="32950" anchor="t" anchorCtr="0">
            <a:noAutofit/>
          </a:bodyPr>
          <a:lstStyle>
            <a:lvl1pPr marL="457200" marR="0" lvl="0" indent="-469900" algn="l" rtl="0">
              <a:spcBef>
                <a:spcPts val="760"/>
              </a:spcBef>
              <a:spcAft>
                <a:spcPts val="0"/>
              </a:spcAft>
              <a:buClr>
                <a:schemeClr val="dk1"/>
              </a:buClr>
              <a:buSzPts val="3800"/>
              <a:buFont typeface="Arial"/>
              <a:buChar char="•"/>
              <a:defRPr sz="3800" b="0" i="0" u="none" strike="noStrike" cap="none">
                <a:solidFill>
                  <a:schemeClr val="dk1"/>
                </a:solidFill>
                <a:latin typeface="Arial"/>
                <a:ea typeface="Arial"/>
                <a:cs typeface="Arial"/>
                <a:sym typeface="Arial"/>
              </a:defRPr>
            </a:lvl1pPr>
            <a:lvl2pPr marL="914400" marR="0" lvl="1" indent="-438150" algn="l" rtl="0">
              <a:spcBef>
                <a:spcPts val="660"/>
              </a:spcBef>
              <a:spcAft>
                <a:spcPts val="0"/>
              </a:spcAft>
              <a:buClr>
                <a:schemeClr val="dk1"/>
              </a:buClr>
              <a:buSzPts val="3300"/>
              <a:buFont typeface="Arial"/>
              <a:buChar char="–"/>
              <a:defRPr sz="3300" b="0" i="0" u="none" strike="noStrike" cap="none">
                <a:solidFill>
                  <a:schemeClr val="dk1"/>
                </a:solidFill>
                <a:latin typeface="Arial"/>
                <a:ea typeface="Arial"/>
                <a:cs typeface="Arial"/>
                <a:sym typeface="Arial"/>
              </a:defRPr>
            </a:lvl2pPr>
            <a:lvl3pPr marL="1371600" marR="0" lvl="2"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3pPr>
            <a:lvl4pPr marL="1828800" marR="0" lvl="3"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4pPr>
            <a:lvl5pPr marL="2286000" marR="0" lvl="4"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5pPr>
            <a:lvl6pPr marL="2743200" marR="0" lvl="5"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6pPr>
            <a:lvl7pPr marL="3200400" marR="0" lvl="6"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7pPr>
            <a:lvl8pPr marL="3657600" marR="0" lvl="7"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8pPr>
            <a:lvl9pPr marL="4114800" marR="0" lvl="8"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9pPr>
          </a:lstStyle>
          <a:p>
            <a:endParaRPr/>
          </a:p>
        </p:txBody>
      </p:sp>
    </p:spTree>
  </p:cSld>
  <p:clrMapOvr>
    <a:masterClrMapping/>
  </p:clrMapOvr>
  <p:transition>
    <p:fade thruBlk="1"/>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标题和内容" type="obj">
  <p:cSld name="OBJECT">
    <p:spTree>
      <p:nvGrpSpPr>
        <p:cNvPr id="1" name="Shape 345"/>
        <p:cNvGrpSpPr/>
        <p:nvPr/>
      </p:nvGrpSpPr>
      <p:grpSpPr>
        <a:xfrm>
          <a:off x="0" y="0"/>
          <a:ext cx="0" cy="0"/>
          <a:chOff x="0" y="0"/>
          <a:chExt cx="0" cy="0"/>
        </a:xfrm>
      </p:grpSpPr>
      <p:sp>
        <p:nvSpPr>
          <p:cNvPr id="346" name="Google Shape;346;p96"/>
          <p:cNvSpPr txBox="1">
            <a:spLocks noGrp="1"/>
          </p:cNvSpPr>
          <p:nvPr>
            <p:ph type="title"/>
          </p:nvPr>
        </p:nvSpPr>
        <p:spPr>
          <a:xfrm>
            <a:off x="457200" y="274637"/>
            <a:ext cx="8229600" cy="1143000"/>
          </a:xfrm>
          <a:prstGeom prst="rect">
            <a:avLst/>
          </a:prstGeom>
          <a:noFill/>
          <a:ln>
            <a:noFill/>
          </a:ln>
        </p:spPr>
        <p:txBody>
          <a:bodyPr spcFirstLastPara="1" wrap="square" lIns="91250" tIns="45625" rIns="91250" bIns="45625"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47" name="Google Shape;347;p96"/>
          <p:cNvSpPr txBox="1">
            <a:spLocks noGrp="1"/>
          </p:cNvSpPr>
          <p:nvPr>
            <p:ph type="body" idx="1"/>
          </p:nvPr>
        </p:nvSpPr>
        <p:spPr>
          <a:xfrm>
            <a:off x="457200" y="1600200"/>
            <a:ext cx="8229600" cy="4525962"/>
          </a:xfrm>
          <a:prstGeom prst="rect">
            <a:avLst/>
          </a:prstGeom>
          <a:noFill/>
          <a:ln>
            <a:noFill/>
          </a:ln>
        </p:spPr>
        <p:txBody>
          <a:bodyPr spcFirstLastPara="1" wrap="square" lIns="91250" tIns="45625" rIns="91250" bIns="45625"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48" name="Google Shape;348;p96"/>
          <p:cNvSpPr txBox="1">
            <a:spLocks noGrp="1"/>
          </p:cNvSpPr>
          <p:nvPr>
            <p:ph type="dt" idx="10"/>
          </p:nvPr>
        </p:nvSpPr>
        <p:spPr>
          <a:xfrm>
            <a:off x="457200" y="6356350"/>
            <a:ext cx="2133600" cy="365125"/>
          </a:xfrm>
          <a:prstGeom prst="rect">
            <a:avLst/>
          </a:prstGeom>
          <a:noFill/>
          <a:ln>
            <a:noFill/>
          </a:ln>
        </p:spPr>
        <p:txBody>
          <a:bodyPr spcFirstLastPara="1" wrap="square" lIns="91250" tIns="45625" rIns="91250" bIns="45625"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9" name="Google Shape;349;p96"/>
          <p:cNvSpPr txBox="1">
            <a:spLocks noGrp="1"/>
          </p:cNvSpPr>
          <p:nvPr>
            <p:ph type="ftr" idx="11"/>
          </p:nvPr>
        </p:nvSpPr>
        <p:spPr>
          <a:xfrm>
            <a:off x="3124200" y="6356350"/>
            <a:ext cx="2895600" cy="365125"/>
          </a:xfrm>
          <a:prstGeom prst="rect">
            <a:avLst/>
          </a:prstGeom>
          <a:noFill/>
          <a:ln>
            <a:noFill/>
          </a:ln>
        </p:spPr>
        <p:txBody>
          <a:bodyPr spcFirstLastPara="1" wrap="square" lIns="91250" tIns="45625" rIns="91250" bIns="45625"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0" name="Google Shape;350;p96"/>
          <p:cNvSpPr txBox="1">
            <a:spLocks noGrp="1"/>
          </p:cNvSpPr>
          <p:nvPr>
            <p:ph type="sldNum" idx="12"/>
          </p:nvPr>
        </p:nvSpPr>
        <p:spPr>
          <a:xfrm>
            <a:off x="6553200" y="6356350"/>
            <a:ext cx="2133600" cy="365125"/>
          </a:xfrm>
          <a:prstGeom prst="rect">
            <a:avLst/>
          </a:prstGeom>
          <a:noFill/>
          <a:ln>
            <a:noFill/>
          </a:ln>
        </p:spPr>
        <p:txBody>
          <a:bodyPr spcFirstLastPara="1" wrap="square" lIns="91250" tIns="45625" rIns="91250" bIns="45625" anchor="ctr" anchorCtr="0">
            <a:noAutofit/>
          </a:bodyPr>
          <a:lstStyle>
            <a:lvl1pPr marL="0" marR="0" lvl="0"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1pPr>
            <a:lvl2pPr marL="0" marR="0" lvl="1"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2pPr>
            <a:lvl3pPr marL="0" marR="0" lvl="2"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3pPr>
            <a:lvl4pPr marL="0" marR="0" lvl="3"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4pPr>
            <a:lvl5pPr marL="0" marR="0" lvl="4"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5pPr>
            <a:lvl6pPr marL="0" marR="0" lvl="5"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6pPr>
            <a:lvl7pPr marL="0" marR="0" lvl="6"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7pPr>
            <a:lvl8pPr marL="0" marR="0" lvl="7"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8pPr>
            <a:lvl9pPr marL="0" marR="0" lvl="8"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24" y="1122401"/>
            <a:ext cx="6858130" cy="2387680"/>
          </a:xfrm>
          <a:prstGeom prst="rect">
            <a:avLst/>
          </a:prstGeom>
        </p:spPr>
        <p:txBody>
          <a:bodyPr lIns="55577" tIns="27785" rIns="55577" bIns="27785" anchor="b"/>
          <a:lstStyle>
            <a:lvl1pPr algn="ctr">
              <a:defRPr sz="5000"/>
            </a:lvl1pPr>
          </a:lstStyle>
          <a:p>
            <a:r>
              <a:rPr lang="zh-CN" altLang="en-US"/>
              <a:t>单击此处编辑母版标题样式</a:t>
            </a:r>
          </a:p>
        </p:txBody>
      </p:sp>
      <p:sp>
        <p:nvSpPr>
          <p:cNvPr id="3" name="副标题 2"/>
          <p:cNvSpPr>
            <a:spLocks noGrp="1"/>
          </p:cNvSpPr>
          <p:nvPr>
            <p:ph type="subTitle" idx="1"/>
          </p:nvPr>
        </p:nvSpPr>
        <p:spPr>
          <a:xfrm>
            <a:off x="1143024" y="3602179"/>
            <a:ext cx="6858130" cy="1655817"/>
          </a:xfrm>
          <a:prstGeom prst="rect">
            <a:avLst/>
          </a:prstGeom>
        </p:spPr>
        <p:txBody>
          <a:bodyPr lIns="55577" tIns="27785" rIns="55577" bIns="27785"/>
          <a:lstStyle>
            <a:lvl1pPr marL="0" indent="0" algn="ctr">
              <a:buNone/>
              <a:defRPr sz="2000"/>
            </a:lvl1pPr>
            <a:lvl2pPr marL="382457" indent="0" algn="ctr">
              <a:buNone/>
              <a:defRPr sz="1700"/>
            </a:lvl2pPr>
            <a:lvl3pPr marL="764927" indent="0" algn="ctr">
              <a:buNone/>
              <a:defRPr sz="1500"/>
            </a:lvl3pPr>
            <a:lvl4pPr marL="1147404" indent="0" algn="ctr">
              <a:buNone/>
              <a:defRPr sz="1300"/>
            </a:lvl4pPr>
            <a:lvl5pPr marL="1529492" indent="0" algn="ctr">
              <a:buNone/>
              <a:defRPr sz="1300"/>
            </a:lvl5pPr>
            <a:lvl6pPr marL="1911951" indent="0" algn="ctr">
              <a:buNone/>
              <a:defRPr sz="1300"/>
            </a:lvl6pPr>
            <a:lvl7pPr marL="2294412" indent="0" algn="ctr">
              <a:buNone/>
              <a:defRPr sz="1300"/>
            </a:lvl7pPr>
            <a:lvl8pPr marL="2676890" indent="0" algn="ctr">
              <a:buNone/>
              <a:defRPr sz="1300"/>
            </a:lvl8pPr>
            <a:lvl9pPr marL="3059344" indent="0" algn="ctr">
              <a:buNone/>
              <a:defRPr sz="1300"/>
            </a:lvl9pPr>
          </a:lstStyle>
          <a:p>
            <a:r>
              <a:rPr lang="zh-CN" altLang="en-US"/>
              <a:t>单击此处编辑母版副标题样式</a:t>
            </a:r>
          </a:p>
        </p:txBody>
      </p:sp>
    </p:spTree>
    <p:extLst>
      <p:ext uri="{BB962C8B-B14F-4D97-AF65-F5344CB8AC3E}">
        <p14:creationId xmlns:p14="http://schemas.microsoft.com/office/powerpoint/2010/main" val="663676337"/>
      </p:ext>
    </p:extLst>
  </p:cSld>
  <p:clrMapOvr>
    <a:masterClrMapping/>
  </p:clrMapOvr>
  <p:transition advClick="0" advTm="3000">
    <p:random/>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249172" y="199027"/>
            <a:ext cx="4485050" cy="827235"/>
          </a:xfrm>
          <a:prstGeom prst="rect">
            <a:avLst/>
          </a:prstGeom>
        </p:spPr>
        <p:txBody>
          <a:bodyPr lIns="55577" tIns="27785" rIns="55577" bIns="27785"/>
          <a:lstStyle/>
          <a:p>
            <a:r>
              <a:rPr lang="zh-CN" altLang="en-US"/>
              <a:t>单击此处编辑母版标题样式</a:t>
            </a:r>
          </a:p>
        </p:txBody>
      </p:sp>
      <p:sp>
        <p:nvSpPr>
          <p:cNvPr id="3" name="内容占位符 2"/>
          <p:cNvSpPr>
            <a:spLocks noGrp="1"/>
          </p:cNvSpPr>
          <p:nvPr>
            <p:ph idx="1"/>
          </p:nvPr>
        </p:nvSpPr>
        <p:spPr>
          <a:xfrm>
            <a:off x="249172" y="1158198"/>
            <a:ext cx="4485050" cy="3275847"/>
          </a:xfrm>
          <a:prstGeom prst="rect">
            <a:avLst/>
          </a:prstGeom>
        </p:spPr>
        <p:txBody>
          <a:bodyPr lIns="55577" tIns="27785" rIns="55577" bIns="27785"/>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596599850"/>
      </p:ext>
    </p:extLst>
  </p:cSld>
  <p:clrMapOvr>
    <a:masterClrMapping/>
  </p:clrMapOvr>
  <p:transition advClick="0" advTm="3000">
    <p:random/>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962" y="1709867"/>
            <a:ext cx="7886849" cy="2852833"/>
          </a:xfrm>
          <a:prstGeom prst="rect">
            <a:avLst/>
          </a:prstGeom>
        </p:spPr>
        <p:txBody>
          <a:bodyPr lIns="55577" tIns="27785" rIns="55577" bIns="27785" anchor="b"/>
          <a:lstStyle>
            <a:lvl1pPr>
              <a:defRPr sz="5000"/>
            </a:lvl1pPr>
          </a:lstStyle>
          <a:p>
            <a:r>
              <a:rPr lang="zh-CN" altLang="en-US"/>
              <a:t>单击此处编辑母版标题样式</a:t>
            </a:r>
          </a:p>
        </p:txBody>
      </p:sp>
      <p:sp>
        <p:nvSpPr>
          <p:cNvPr id="3" name="文本占位符 2"/>
          <p:cNvSpPr>
            <a:spLocks noGrp="1"/>
          </p:cNvSpPr>
          <p:nvPr>
            <p:ph type="body" idx="1"/>
          </p:nvPr>
        </p:nvSpPr>
        <p:spPr>
          <a:xfrm>
            <a:off x="623962" y="4589687"/>
            <a:ext cx="7886849" cy="1500237"/>
          </a:xfrm>
          <a:prstGeom prst="rect">
            <a:avLst/>
          </a:prstGeom>
        </p:spPr>
        <p:txBody>
          <a:bodyPr lIns="55577" tIns="27785" rIns="55577" bIns="27785"/>
          <a:lstStyle>
            <a:lvl1pPr marL="0" indent="0">
              <a:buNone/>
              <a:defRPr sz="2000">
                <a:solidFill>
                  <a:schemeClr val="tx1">
                    <a:tint val="75000"/>
                  </a:schemeClr>
                </a:solidFill>
              </a:defRPr>
            </a:lvl1pPr>
            <a:lvl2pPr marL="382457" indent="0">
              <a:buNone/>
              <a:defRPr sz="1700">
                <a:solidFill>
                  <a:schemeClr val="tx1">
                    <a:tint val="75000"/>
                  </a:schemeClr>
                </a:solidFill>
              </a:defRPr>
            </a:lvl2pPr>
            <a:lvl3pPr marL="764927" indent="0">
              <a:buNone/>
              <a:defRPr sz="1500">
                <a:solidFill>
                  <a:schemeClr val="tx1">
                    <a:tint val="75000"/>
                  </a:schemeClr>
                </a:solidFill>
              </a:defRPr>
            </a:lvl3pPr>
            <a:lvl4pPr marL="1147404" indent="0">
              <a:buNone/>
              <a:defRPr sz="1300">
                <a:solidFill>
                  <a:schemeClr val="tx1">
                    <a:tint val="75000"/>
                  </a:schemeClr>
                </a:solidFill>
              </a:defRPr>
            </a:lvl4pPr>
            <a:lvl5pPr marL="1529492" indent="0">
              <a:buNone/>
              <a:defRPr sz="1300">
                <a:solidFill>
                  <a:schemeClr val="tx1">
                    <a:tint val="75000"/>
                  </a:schemeClr>
                </a:solidFill>
              </a:defRPr>
            </a:lvl5pPr>
            <a:lvl6pPr marL="1911951" indent="0">
              <a:buNone/>
              <a:defRPr sz="1300">
                <a:solidFill>
                  <a:schemeClr val="tx1">
                    <a:tint val="75000"/>
                  </a:schemeClr>
                </a:solidFill>
              </a:defRPr>
            </a:lvl6pPr>
            <a:lvl7pPr marL="2294412" indent="0">
              <a:buNone/>
              <a:defRPr sz="1300">
                <a:solidFill>
                  <a:schemeClr val="tx1">
                    <a:tint val="75000"/>
                  </a:schemeClr>
                </a:solidFill>
              </a:defRPr>
            </a:lvl7pPr>
            <a:lvl8pPr marL="2676890" indent="0">
              <a:buNone/>
              <a:defRPr sz="1300">
                <a:solidFill>
                  <a:schemeClr val="tx1">
                    <a:tint val="75000"/>
                  </a:schemeClr>
                </a:solidFill>
              </a:defRPr>
            </a:lvl8pPr>
            <a:lvl9pPr marL="3059344" indent="0">
              <a:buNone/>
              <a:defRPr sz="1300">
                <a:solidFill>
                  <a:schemeClr val="tx1">
                    <a:tint val="75000"/>
                  </a:schemeClr>
                </a:solidFill>
              </a:defRPr>
            </a:lvl9pPr>
          </a:lstStyle>
          <a:p>
            <a:pPr lvl="0"/>
            <a:r>
              <a:rPr lang="zh-CN" altLang="en-US"/>
              <a:t>单击此处编辑母版文本样式</a:t>
            </a:r>
          </a:p>
        </p:txBody>
      </p:sp>
    </p:spTree>
    <p:extLst>
      <p:ext uri="{BB962C8B-B14F-4D97-AF65-F5344CB8AC3E}">
        <p14:creationId xmlns:p14="http://schemas.microsoft.com/office/powerpoint/2010/main" val="1032039898"/>
      </p:ext>
    </p:extLst>
  </p:cSld>
  <p:clrMapOvr>
    <a:masterClrMapping/>
  </p:clrMapOvr>
  <p:transition advClick="0" advTm="3000">
    <p:random/>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249172" y="199027"/>
            <a:ext cx="4485050" cy="827235"/>
          </a:xfrm>
          <a:prstGeom prst="rect">
            <a:avLst/>
          </a:prstGeom>
        </p:spPr>
        <p:txBody>
          <a:bodyPr lIns="55577" tIns="27785" rIns="55577" bIns="27785"/>
          <a:lstStyle/>
          <a:p>
            <a:r>
              <a:rPr lang="zh-CN" altLang="en-US"/>
              <a:t>单击此处编辑母版标题样式</a:t>
            </a:r>
          </a:p>
        </p:txBody>
      </p:sp>
      <p:sp>
        <p:nvSpPr>
          <p:cNvPr id="3" name="内容占位符 2"/>
          <p:cNvSpPr>
            <a:spLocks noGrp="1"/>
          </p:cNvSpPr>
          <p:nvPr>
            <p:ph sz="half" idx="1"/>
          </p:nvPr>
        </p:nvSpPr>
        <p:spPr>
          <a:xfrm>
            <a:off x="628676" y="1825687"/>
            <a:ext cx="3886273" cy="4351484"/>
          </a:xfrm>
          <a:prstGeom prst="rect">
            <a:avLst/>
          </a:prstGeom>
        </p:spPr>
        <p:txBody>
          <a:bodyPr lIns="55577" tIns="27785" rIns="55577" bIns="27785"/>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29255" y="1825687"/>
            <a:ext cx="3886273" cy="4351484"/>
          </a:xfrm>
          <a:prstGeom prst="rect">
            <a:avLst/>
          </a:prstGeom>
        </p:spPr>
        <p:txBody>
          <a:bodyPr lIns="55577" tIns="27785" rIns="55577" bIns="27785"/>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6762544"/>
      </p:ext>
    </p:extLst>
  </p:cSld>
  <p:clrMapOvr>
    <a:masterClrMapping/>
  </p:clrMapOvr>
  <p:transition advClick="0" advTm="3000">
    <p:random/>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916" y="365144"/>
            <a:ext cx="7886849" cy="1325607"/>
          </a:xfrm>
          <a:prstGeom prst="rect">
            <a:avLst/>
          </a:prstGeom>
        </p:spPr>
        <p:txBody>
          <a:bodyPr lIns="55577" tIns="27785" rIns="55577" bIns="27785"/>
          <a:lstStyle/>
          <a:p>
            <a:r>
              <a:rPr lang="zh-CN" altLang="en-US"/>
              <a:t>单击此处编辑母版标题样式</a:t>
            </a:r>
          </a:p>
        </p:txBody>
      </p:sp>
      <p:sp>
        <p:nvSpPr>
          <p:cNvPr id="3" name="文本占位符 2"/>
          <p:cNvSpPr>
            <a:spLocks noGrp="1"/>
          </p:cNvSpPr>
          <p:nvPr>
            <p:ph type="body" idx="1"/>
          </p:nvPr>
        </p:nvSpPr>
        <p:spPr>
          <a:xfrm>
            <a:off x="890161" y="1778499"/>
            <a:ext cx="3655249" cy="823940"/>
          </a:xfrm>
          <a:prstGeom prst="rect">
            <a:avLst/>
          </a:prstGeom>
        </p:spPr>
        <p:txBody>
          <a:bodyPr lIns="55577" tIns="27785" rIns="55577" bIns="27785" anchor="ctr" anchorCtr="0"/>
          <a:lstStyle>
            <a:lvl1pPr marL="0" indent="0">
              <a:buNone/>
              <a:defRPr sz="2300"/>
            </a:lvl1pPr>
            <a:lvl2pPr marL="382457" indent="0">
              <a:buNone/>
              <a:defRPr sz="2000"/>
            </a:lvl2pPr>
            <a:lvl3pPr marL="764927" indent="0">
              <a:buNone/>
              <a:defRPr sz="1700"/>
            </a:lvl3pPr>
            <a:lvl4pPr marL="1147404" indent="0">
              <a:buNone/>
              <a:defRPr sz="1500"/>
            </a:lvl4pPr>
            <a:lvl5pPr marL="1529492" indent="0">
              <a:buNone/>
              <a:defRPr sz="1500"/>
            </a:lvl5pPr>
            <a:lvl6pPr marL="1911951" indent="0">
              <a:buNone/>
              <a:defRPr sz="1500"/>
            </a:lvl6pPr>
            <a:lvl7pPr marL="2294412" indent="0">
              <a:buNone/>
              <a:defRPr sz="1500"/>
            </a:lvl7pPr>
            <a:lvl8pPr marL="2676890" indent="0">
              <a:buNone/>
              <a:defRPr sz="1500"/>
            </a:lvl8pPr>
            <a:lvl9pPr marL="3059344" indent="0">
              <a:buNone/>
              <a:defRPr sz="1500"/>
            </a:lvl9pPr>
          </a:lstStyle>
          <a:p>
            <a:pPr lvl="0"/>
            <a:r>
              <a:rPr lang="zh-CN" altLang="en-US"/>
              <a:t>单击此处编辑母版文本样式</a:t>
            </a:r>
          </a:p>
        </p:txBody>
      </p:sp>
      <p:sp>
        <p:nvSpPr>
          <p:cNvPr id="4" name="内容占位符 3"/>
          <p:cNvSpPr>
            <a:spLocks noGrp="1"/>
          </p:cNvSpPr>
          <p:nvPr>
            <p:ph sz="half" idx="2"/>
          </p:nvPr>
        </p:nvSpPr>
        <p:spPr>
          <a:xfrm>
            <a:off x="890161" y="2665473"/>
            <a:ext cx="3655249" cy="3524403"/>
          </a:xfrm>
          <a:prstGeom prst="rect">
            <a:avLst/>
          </a:prstGeom>
        </p:spPr>
        <p:txBody>
          <a:bodyPr lIns="55577" tIns="27785" rIns="55577" bIns="27785"/>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92848" y="1778499"/>
            <a:ext cx="3673251" cy="823940"/>
          </a:xfrm>
          <a:prstGeom prst="rect">
            <a:avLst/>
          </a:prstGeom>
        </p:spPr>
        <p:txBody>
          <a:bodyPr lIns="55577" tIns="27785" rIns="55577" bIns="27785" anchor="ctr" anchorCtr="0"/>
          <a:lstStyle>
            <a:lvl1pPr marL="0" indent="0">
              <a:buNone/>
              <a:defRPr sz="2300"/>
            </a:lvl1pPr>
            <a:lvl2pPr marL="382457" indent="0">
              <a:buNone/>
              <a:defRPr sz="2000"/>
            </a:lvl2pPr>
            <a:lvl3pPr marL="764927" indent="0">
              <a:buNone/>
              <a:defRPr sz="1700"/>
            </a:lvl3pPr>
            <a:lvl4pPr marL="1147404" indent="0">
              <a:buNone/>
              <a:defRPr sz="1500"/>
            </a:lvl4pPr>
            <a:lvl5pPr marL="1529492" indent="0">
              <a:buNone/>
              <a:defRPr sz="1500"/>
            </a:lvl5pPr>
            <a:lvl6pPr marL="1911951" indent="0">
              <a:buNone/>
              <a:defRPr sz="1500"/>
            </a:lvl6pPr>
            <a:lvl7pPr marL="2294412" indent="0">
              <a:buNone/>
              <a:defRPr sz="1500"/>
            </a:lvl7pPr>
            <a:lvl8pPr marL="2676890" indent="0">
              <a:buNone/>
              <a:defRPr sz="1500"/>
            </a:lvl8pPr>
            <a:lvl9pPr marL="3059344" indent="0">
              <a:buNone/>
              <a:defRPr sz="1500"/>
            </a:lvl9pPr>
          </a:lstStyle>
          <a:p>
            <a:pPr lvl="0"/>
            <a:r>
              <a:rPr lang="zh-CN" altLang="en-US"/>
              <a:t>单击此处编辑母版文本样式</a:t>
            </a:r>
          </a:p>
        </p:txBody>
      </p:sp>
      <p:sp>
        <p:nvSpPr>
          <p:cNvPr id="6" name="内容占位符 5"/>
          <p:cNvSpPr>
            <a:spLocks noGrp="1"/>
          </p:cNvSpPr>
          <p:nvPr>
            <p:ph sz="quarter" idx="4"/>
          </p:nvPr>
        </p:nvSpPr>
        <p:spPr>
          <a:xfrm>
            <a:off x="4692848" y="2665473"/>
            <a:ext cx="3673251" cy="3524403"/>
          </a:xfrm>
          <a:prstGeom prst="rect">
            <a:avLst/>
          </a:prstGeom>
        </p:spPr>
        <p:txBody>
          <a:bodyPr lIns="55577" tIns="27785" rIns="55577" bIns="27785"/>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898380859"/>
      </p:ext>
    </p:extLst>
  </p:cSld>
  <p:clrMapOvr>
    <a:masterClrMapping/>
  </p:clrMapOvr>
  <p:transition advClick="0" advTm="3000">
    <p:random/>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249172" y="199027"/>
            <a:ext cx="4485050" cy="827235"/>
          </a:xfrm>
          <a:prstGeom prst="rect">
            <a:avLst/>
          </a:prstGeom>
        </p:spPr>
        <p:txBody>
          <a:bodyPr lIns="55577" tIns="27785" rIns="55577" bIns="27785"/>
          <a:lstStyle/>
          <a:p>
            <a:r>
              <a:rPr lang="zh-CN" altLang="en-US"/>
              <a:t>单击此处编辑母版标题样式</a:t>
            </a:r>
          </a:p>
        </p:txBody>
      </p:sp>
    </p:spTree>
    <p:extLst>
      <p:ext uri="{BB962C8B-B14F-4D97-AF65-F5344CB8AC3E}">
        <p14:creationId xmlns:p14="http://schemas.microsoft.com/office/powerpoint/2010/main" val="3635574896"/>
      </p:ext>
    </p:extLst>
  </p:cSld>
  <p:clrMapOvr>
    <a:masterClrMapping/>
  </p:clrMapOvr>
  <p:transition advClick="0" advTm="3000">
    <p:random/>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0721476"/>
      </p:ext>
    </p:extLst>
  </p:cSld>
  <p:clrMapOvr>
    <a:masterClrMapping/>
  </p:clrMapOvr>
  <p:transition advClick="0" advTm="3000">
    <p:random/>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67" y="457237"/>
            <a:ext cx="2949233" cy="1600253"/>
          </a:xfrm>
          <a:prstGeom prst="rect">
            <a:avLst/>
          </a:prstGeom>
        </p:spPr>
        <p:txBody>
          <a:bodyPr lIns="55577" tIns="27785" rIns="55577" bIns="27785" anchor="b"/>
          <a:lstStyle>
            <a:lvl1pPr>
              <a:defRPr sz="2700"/>
            </a:lvl1pPr>
          </a:lstStyle>
          <a:p>
            <a:r>
              <a:rPr lang="zh-CN" altLang="en-US"/>
              <a:t>单击此处编辑母版标题样式</a:t>
            </a:r>
          </a:p>
        </p:txBody>
      </p:sp>
      <p:sp>
        <p:nvSpPr>
          <p:cNvPr id="3" name="内容占位符 2"/>
          <p:cNvSpPr>
            <a:spLocks noGrp="1"/>
          </p:cNvSpPr>
          <p:nvPr>
            <p:ph idx="1"/>
          </p:nvPr>
        </p:nvSpPr>
        <p:spPr>
          <a:xfrm>
            <a:off x="3887466" y="987459"/>
            <a:ext cx="4629238" cy="4873788"/>
          </a:xfrm>
          <a:prstGeom prst="rect">
            <a:avLst/>
          </a:prstGeom>
        </p:spPr>
        <p:txBody>
          <a:bodyPr lIns="55577" tIns="27785" rIns="55577" bIns="27785"/>
          <a:lstStyle>
            <a:lvl1pPr>
              <a:defRPr sz="2700"/>
            </a:lvl1pPr>
            <a:lvl2pPr>
              <a:defRPr sz="2300"/>
            </a:lvl2pPr>
            <a:lvl3pPr>
              <a:defRPr sz="2000"/>
            </a:lvl3pPr>
            <a:lvl4pPr>
              <a:defRPr sz="1700"/>
            </a:lvl4pPr>
            <a:lvl5pPr>
              <a:defRPr sz="1700"/>
            </a:lvl5pPr>
            <a:lvl6pPr>
              <a:defRPr sz="1700"/>
            </a:lvl6pPr>
            <a:lvl7pPr>
              <a:defRPr sz="1700"/>
            </a:lvl7pPr>
            <a:lvl8pPr>
              <a:defRPr sz="1700"/>
            </a:lvl8pPr>
            <a:lvl9pPr>
              <a:defRPr sz="17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29867" y="2057470"/>
            <a:ext cx="2949233" cy="3811716"/>
          </a:xfrm>
          <a:prstGeom prst="rect">
            <a:avLst/>
          </a:prstGeom>
        </p:spPr>
        <p:txBody>
          <a:bodyPr lIns="55577" tIns="27785" rIns="55577" bIns="27785"/>
          <a:lstStyle>
            <a:lvl1pPr marL="0" indent="0">
              <a:buNone/>
              <a:defRPr sz="1300"/>
            </a:lvl1pPr>
            <a:lvl2pPr marL="382457" indent="0">
              <a:buNone/>
              <a:defRPr sz="1200"/>
            </a:lvl2pPr>
            <a:lvl3pPr marL="764927" indent="0">
              <a:buNone/>
              <a:defRPr sz="1000"/>
            </a:lvl3pPr>
            <a:lvl4pPr marL="1147404" indent="0">
              <a:buNone/>
              <a:defRPr sz="800"/>
            </a:lvl4pPr>
            <a:lvl5pPr marL="1529492" indent="0">
              <a:buNone/>
              <a:defRPr sz="800"/>
            </a:lvl5pPr>
            <a:lvl6pPr marL="1911951" indent="0">
              <a:buNone/>
              <a:defRPr sz="800"/>
            </a:lvl6pPr>
            <a:lvl7pPr marL="2294412" indent="0">
              <a:buNone/>
              <a:defRPr sz="800"/>
            </a:lvl7pPr>
            <a:lvl8pPr marL="2676890" indent="0">
              <a:buNone/>
              <a:defRPr sz="800"/>
            </a:lvl8pPr>
            <a:lvl9pPr marL="3059344" indent="0">
              <a:buNone/>
              <a:defRPr sz="800"/>
            </a:lvl9pPr>
          </a:lstStyle>
          <a:p>
            <a:pPr lvl="0"/>
            <a:r>
              <a:rPr lang="zh-CN" altLang="en-US"/>
              <a:t>单击此处编辑母版文本样式</a:t>
            </a:r>
          </a:p>
        </p:txBody>
      </p:sp>
    </p:spTree>
    <p:extLst>
      <p:ext uri="{BB962C8B-B14F-4D97-AF65-F5344CB8AC3E}">
        <p14:creationId xmlns:p14="http://schemas.microsoft.com/office/powerpoint/2010/main" val="397062307"/>
      </p:ext>
    </p:extLst>
  </p:cSld>
  <p:clrMapOvr>
    <a:masterClrMapping/>
  </p:clrMapOvr>
  <p:transition advClick="0" advTm="3000">
    <p:random/>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910" y="457237"/>
            <a:ext cx="3124071" cy="1600253"/>
          </a:xfrm>
          <a:prstGeom prst="rect">
            <a:avLst/>
          </a:prstGeom>
        </p:spPr>
        <p:txBody>
          <a:bodyPr lIns="55577" tIns="27785" rIns="55577" bIns="27785" anchor="b"/>
          <a:lstStyle>
            <a:lvl1pPr>
              <a:defRPr sz="2700"/>
            </a:lvl1pPr>
          </a:lstStyle>
          <a:p>
            <a:r>
              <a:rPr lang="zh-CN" altLang="en-US"/>
              <a:t>单击此处编辑母版标题样式</a:t>
            </a:r>
          </a:p>
        </p:txBody>
      </p:sp>
      <p:sp>
        <p:nvSpPr>
          <p:cNvPr id="3" name="图片占位符 2"/>
          <p:cNvSpPr>
            <a:spLocks noGrp="1"/>
          </p:cNvSpPr>
          <p:nvPr>
            <p:ph type="pic" idx="1"/>
          </p:nvPr>
        </p:nvSpPr>
        <p:spPr>
          <a:xfrm>
            <a:off x="3887466" y="457240"/>
            <a:ext cx="4629238" cy="5404031"/>
          </a:xfrm>
          <a:prstGeom prst="rect">
            <a:avLst/>
          </a:prstGeom>
        </p:spPr>
        <p:txBody>
          <a:bodyPr lIns="55577" tIns="27785" rIns="55577" bIns="27785"/>
          <a:lstStyle>
            <a:lvl1pPr marL="0" indent="0">
              <a:buNone/>
              <a:defRPr sz="2700"/>
            </a:lvl1pPr>
            <a:lvl2pPr marL="382457" indent="0">
              <a:buNone/>
              <a:defRPr sz="2300"/>
            </a:lvl2pPr>
            <a:lvl3pPr marL="764927" indent="0">
              <a:buNone/>
              <a:defRPr sz="2000"/>
            </a:lvl3pPr>
            <a:lvl4pPr marL="1147404" indent="0">
              <a:buNone/>
              <a:defRPr sz="1700"/>
            </a:lvl4pPr>
            <a:lvl5pPr marL="1529492" indent="0">
              <a:buNone/>
              <a:defRPr sz="1700"/>
            </a:lvl5pPr>
            <a:lvl6pPr marL="1911951" indent="0">
              <a:buNone/>
              <a:defRPr sz="1700"/>
            </a:lvl6pPr>
            <a:lvl7pPr marL="2294412" indent="0">
              <a:buNone/>
              <a:defRPr sz="1700"/>
            </a:lvl7pPr>
            <a:lvl8pPr marL="2676890" indent="0">
              <a:buNone/>
              <a:defRPr sz="1700"/>
            </a:lvl8pPr>
            <a:lvl9pPr marL="3059344" indent="0">
              <a:buNone/>
              <a:defRPr sz="1700"/>
            </a:lvl9pPr>
          </a:lstStyle>
          <a:p>
            <a:pPr lvl="0"/>
            <a:endParaRPr lang="zh-CN" altLang="en-US" noProof="0"/>
          </a:p>
        </p:txBody>
      </p:sp>
      <p:sp>
        <p:nvSpPr>
          <p:cNvPr id="4" name="文本占位符 3"/>
          <p:cNvSpPr>
            <a:spLocks noGrp="1"/>
          </p:cNvSpPr>
          <p:nvPr>
            <p:ph type="body" sz="half" idx="2"/>
          </p:nvPr>
        </p:nvSpPr>
        <p:spPr>
          <a:xfrm>
            <a:off x="629910" y="2057470"/>
            <a:ext cx="3124071" cy="3811716"/>
          </a:xfrm>
          <a:prstGeom prst="rect">
            <a:avLst/>
          </a:prstGeom>
        </p:spPr>
        <p:txBody>
          <a:bodyPr lIns="55577" tIns="27785" rIns="55577" bIns="27785"/>
          <a:lstStyle>
            <a:lvl1pPr marL="0" indent="0">
              <a:buNone/>
              <a:defRPr sz="1700"/>
            </a:lvl1pPr>
            <a:lvl2pPr marL="382457" indent="0">
              <a:buNone/>
              <a:defRPr sz="1500"/>
            </a:lvl2pPr>
            <a:lvl3pPr marL="764927" indent="0">
              <a:buNone/>
              <a:defRPr sz="1300"/>
            </a:lvl3pPr>
            <a:lvl4pPr marL="1147404" indent="0">
              <a:buNone/>
              <a:defRPr sz="1200"/>
            </a:lvl4pPr>
            <a:lvl5pPr marL="1529492" indent="0">
              <a:buNone/>
              <a:defRPr sz="1200"/>
            </a:lvl5pPr>
            <a:lvl6pPr marL="1911951" indent="0">
              <a:buNone/>
              <a:defRPr sz="1200"/>
            </a:lvl6pPr>
            <a:lvl7pPr marL="2294412" indent="0">
              <a:buNone/>
              <a:defRPr sz="1200"/>
            </a:lvl7pPr>
            <a:lvl8pPr marL="2676890" indent="0">
              <a:buNone/>
              <a:defRPr sz="1200"/>
            </a:lvl8pPr>
            <a:lvl9pPr marL="3059344" indent="0">
              <a:buNone/>
              <a:defRPr sz="1200"/>
            </a:lvl9pPr>
          </a:lstStyle>
          <a:p>
            <a:pPr lvl="0"/>
            <a:r>
              <a:rPr lang="zh-CN" altLang="en-US"/>
              <a:t>单击此处编辑母版文本样式</a:t>
            </a:r>
          </a:p>
        </p:txBody>
      </p:sp>
    </p:spTree>
    <p:extLst>
      <p:ext uri="{BB962C8B-B14F-4D97-AF65-F5344CB8AC3E}">
        <p14:creationId xmlns:p14="http://schemas.microsoft.com/office/powerpoint/2010/main" val="4199971551"/>
      </p:ext>
    </p:extLst>
  </p:cSld>
  <p:clrMapOvr>
    <a:masterClrMapping/>
  </p:clrMapOvr>
  <p:transition advClick="0" advTm="3000">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图片与标题" type="picTx">
  <p:cSld name="PICTURE_WITH_CAPTION_TEXT">
    <p:spTree>
      <p:nvGrpSpPr>
        <p:cNvPr id="1" name="Shape 47"/>
        <p:cNvGrpSpPr/>
        <p:nvPr/>
      </p:nvGrpSpPr>
      <p:grpSpPr>
        <a:xfrm>
          <a:off x="0" y="0"/>
          <a:ext cx="0" cy="0"/>
          <a:chOff x="0" y="0"/>
          <a:chExt cx="0" cy="0"/>
        </a:xfrm>
      </p:grpSpPr>
      <p:sp>
        <p:nvSpPr>
          <p:cNvPr id="48" name="Google Shape;48;p10"/>
          <p:cNvSpPr txBox="1">
            <a:spLocks noGrp="1"/>
          </p:cNvSpPr>
          <p:nvPr>
            <p:ph type="title"/>
          </p:nvPr>
        </p:nvSpPr>
        <p:spPr>
          <a:xfrm>
            <a:off x="629913" y="457253"/>
            <a:ext cx="3124071" cy="1600253"/>
          </a:xfrm>
          <a:prstGeom prst="rect">
            <a:avLst/>
          </a:prstGeom>
          <a:noFill/>
          <a:ln>
            <a:noFill/>
          </a:ln>
        </p:spPr>
        <p:txBody>
          <a:bodyPr spcFirstLastPara="1" wrap="square" lIns="65950" tIns="32950" rIns="65950" bIns="32950" anchor="b" anchorCtr="0">
            <a:noAutofit/>
          </a:bodyPr>
          <a:lstStyle>
            <a:lvl1pPr marR="0" lvl="0" algn="ctr" rtl="0">
              <a:spcBef>
                <a:spcPts val="0"/>
              </a:spcBef>
              <a:spcAft>
                <a:spcPts val="0"/>
              </a:spcAft>
              <a:buSzPts val="1400"/>
              <a:buNone/>
              <a:defRPr sz="32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52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52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52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52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52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52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52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5200" b="0" i="0" u="none" strike="noStrike" cap="none">
                <a:solidFill>
                  <a:schemeClr val="dk2"/>
                </a:solidFill>
                <a:latin typeface="Arial"/>
                <a:ea typeface="Arial"/>
                <a:cs typeface="Arial"/>
                <a:sym typeface="Arial"/>
              </a:defRPr>
            </a:lvl9pPr>
          </a:lstStyle>
          <a:p>
            <a:endParaRPr/>
          </a:p>
        </p:txBody>
      </p:sp>
      <p:sp>
        <p:nvSpPr>
          <p:cNvPr id="49" name="Google Shape;49;p10"/>
          <p:cNvSpPr>
            <a:spLocks noGrp="1"/>
          </p:cNvSpPr>
          <p:nvPr>
            <p:ph type="pic" idx="2"/>
          </p:nvPr>
        </p:nvSpPr>
        <p:spPr>
          <a:xfrm>
            <a:off x="3887502" y="457256"/>
            <a:ext cx="4629238" cy="5404031"/>
          </a:xfrm>
          <a:prstGeom prst="rect">
            <a:avLst/>
          </a:prstGeom>
          <a:noFill/>
          <a:ln>
            <a:noFill/>
          </a:ln>
        </p:spPr>
      </p:sp>
      <p:sp>
        <p:nvSpPr>
          <p:cNvPr id="50" name="Google Shape;50;p10"/>
          <p:cNvSpPr txBox="1">
            <a:spLocks noGrp="1"/>
          </p:cNvSpPr>
          <p:nvPr>
            <p:ph type="body" idx="1"/>
          </p:nvPr>
        </p:nvSpPr>
        <p:spPr>
          <a:xfrm>
            <a:off x="629913" y="2057470"/>
            <a:ext cx="3124071" cy="3811716"/>
          </a:xfrm>
          <a:prstGeom prst="rect">
            <a:avLst/>
          </a:prstGeom>
          <a:noFill/>
          <a:ln>
            <a:noFill/>
          </a:ln>
        </p:spPr>
        <p:txBody>
          <a:bodyPr spcFirstLastPara="1" wrap="square" lIns="65950" tIns="32950" rIns="65950" bIns="32950" anchor="t" anchorCtr="0">
            <a:noAutofit/>
          </a:bodyPr>
          <a:lstStyle>
            <a:lvl1pPr marL="457200" marR="0" lvl="0" indent="-22860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228600" algn="l" rtl="0">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L="1371600" marR="0" lvl="2" indent="-228600" algn="l" rtl="0">
              <a:spcBef>
                <a:spcPts val="32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3pPr>
            <a:lvl4pPr marL="1828800" marR="0" lvl="3"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2286000" marR="0" lvl="4"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2743200" marR="0" lvl="5" indent="-228600" algn="l" rtl="0">
              <a:lnSpc>
                <a:spcPct val="100000"/>
              </a:lnSpc>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3200400" marR="0" lvl="6" indent="-228600" algn="l" rtl="0">
              <a:lnSpc>
                <a:spcPct val="100000"/>
              </a:lnSpc>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3657600" marR="0" lvl="7" indent="-228600" algn="l" rtl="0">
              <a:lnSpc>
                <a:spcPct val="100000"/>
              </a:lnSpc>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4114800" marR="0" lvl="8" indent="-228600" algn="l" rtl="0">
              <a:lnSpc>
                <a:spcPct val="100000"/>
              </a:lnSpc>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endParaRPr/>
          </a:p>
        </p:txBody>
      </p:sp>
    </p:spTree>
  </p:cSld>
  <p:clrMapOvr>
    <a:masterClrMapping/>
  </p:clrMapOvr>
  <p:transition>
    <p:fade thruBlk="1"/>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249172" y="199027"/>
            <a:ext cx="4485050" cy="827235"/>
          </a:xfrm>
          <a:prstGeom prst="rect">
            <a:avLst/>
          </a:prstGeom>
        </p:spPr>
        <p:txBody>
          <a:bodyPr lIns="55577" tIns="27785" rIns="55577" bIns="27785"/>
          <a:lstStyle/>
          <a:p>
            <a:r>
              <a:rPr lang="zh-CN" altLang="en-US"/>
              <a:t>单击此处编辑母版标题样式</a:t>
            </a:r>
          </a:p>
        </p:txBody>
      </p:sp>
      <p:sp>
        <p:nvSpPr>
          <p:cNvPr id="3" name="竖排文字占位符 2"/>
          <p:cNvSpPr>
            <a:spLocks noGrp="1"/>
          </p:cNvSpPr>
          <p:nvPr>
            <p:ph type="body" orient="vert" idx="1"/>
          </p:nvPr>
        </p:nvSpPr>
        <p:spPr>
          <a:xfrm>
            <a:off x="249172" y="1158198"/>
            <a:ext cx="4485050" cy="3275847"/>
          </a:xfrm>
          <a:prstGeom prst="rect">
            <a:avLst/>
          </a:prstGeom>
        </p:spPr>
        <p:txBody>
          <a:bodyPr vert="eaVert" lIns="55577" tIns="27785" rIns="55577" bIns="27785"/>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442015305"/>
      </p:ext>
    </p:extLst>
  </p:cSld>
  <p:clrMapOvr>
    <a:masterClrMapping/>
  </p:clrMapOvr>
  <p:transition advClick="0" advTm="3000">
    <p:random/>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801" y="365139"/>
            <a:ext cx="1971712" cy="5812032"/>
          </a:xfrm>
          <a:prstGeom prst="rect">
            <a:avLst/>
          </a:prstGeom>
        </p:spPr>
        <p:txBody>
          <a:bodyPr vert="eaVert" lIns="55577" tIns="27785" rIns="55577" bIns="27785"/>
          <a:lstStyle/>
          <a:p>
            <a:r>
              <a:rPr lang="zh-CN" altLang="en-US"/>
              <a:t>单击此处编辑母版标题样式</a:t>
            </a:r>
          </a:p>
        </p:txBody>
      </p:sp>
      <p:sp>
        <p:nvSpPr>
          <p:cNvPr id="3" name="竖排文字占位符 2"/>
          <p:cNvSpPr>
            <a:spLocks noGrp="1"/>
          </p:cNvSpPr>
          <p:nvPr>
            <p:ph type="body" orient="vert" idx="1"/>
          </p:nvPr>
        </p:nvSpPr>
        <p:spPr>
          <a:xfrm>
            <a:off x="628676" y="365139"/>
            <a:ext cx="5800835" cy="5812032"/>
          </a:xfrm>
          <a:prstGeom prst="rect">
            <a:avLst/>
          </a:prstGeom>
        </p:spPr>
        <p:txBody>
          <a:bodyPr vert="eaVert" lIns="55577" tIns="27785" rIns="55577" bIns="27785"/>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727356578"/>
      </p:ext>
    </p:extLst>
  </p:cSld>
  <p:clrMapOvr>
    <a:masterClrMapping/>
  </p:clrMapOvr>
  <p:transition advClick="0" advTm="3000">
    <p:random/>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objAndTwoObj" preserve="1">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p:txBody>
          <a:bodyPr lIns="55577" tIns="27785" rIns="55577" bIns="27785"/>
          <a:lstStyle/>
          <a:p>
            <a:r>
              <a:rPr lang="zh-CN" altLang="en-US"/>
              <a:t>单击此处编辑母版标题样式</a:t>
            </a:r>
          </a:p>
        </p:txBody>
      </p:sp>
      <p:sp>
        <p:nvSpPr>
          <p:cNvPr id="3" name="内容占位符 2"/>
          <p:cNvSpPr>
            <a:spLocks noGrp="1"/>
          </p:cNvSpPr>
          <p:nvPr>
            <p:ph sz="half" idx="1"/>
          </p:nvPr>
        </p:nvSpPr>
        <p:spPr>
          <a:xfrm>
            <a:off x="628676" y="1825687"/>
            <a:ext cx="3886273" cy="4351484"/>
          </a:xfrm>
        </p:spPr>
        <p:txBody>
          <a:bodyPr lIns="55577" tIns="27785" rIns="55577" bIns="27785"/>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4629255" y="1825757"/>
            <a:ext cx="3886273" cy="2098745"/>
          </a:xfrm>
        </p:spPr>
        <p:txBody>
          <a:bodyPr lIns="55577" tIns="27785" rIns="55577" bIns="27785"/>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4629255" y="4076907"/>
            <a:ext cx="3886273" cy="2100333"/>
          </a:xfrm>
        </p:spPr>
        <p:txBody>
          <a:bodyPr lIns="55577" tIns="27785" rIns="55577" bIns="27785"/>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756180398"/>
      </p:ext>
    </p:extLst>
  </p:cSld>
  <p:clrMapOvr>
    <a:masterClrMapping/>
  </p:clrMapOvr>
  <p:transition advClick="0" advTm="3000">
    <p:random/>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p:cNvPr>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Footer Placeholder 4">
            <a:extLst/>
          </p:cNvPr>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Slide Number Placeholder 5">
            <a:extLst/>
          </p:cNvPr>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D34326CF-656D-4077-93EA-67A64EA70B3D}" type="slidenum">
              <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42611199"/>
      </p:ext>
    </p:extLst>
  </p:cSld>
  <p:clrMapOvr>
    <a:masterClrMapping/>
  </p:clrMapOvr>
  <p:transition>
    <p:wheel spokes="8"/>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p:cNvPr>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Footer Placeholder 4">
            <a:extLst/>
          </p:cNvPr>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Slide Number Placeholder 5">
            <a:extLst/>
          </p:cNvPr>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A29EBF16-0266-46B2-B638-4961BEF81CCD}" type="slidenum">
              <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03911639"/>
      </p:ext>
    </p:extLst>
  </p:cSld>
  <p:clrMapOvr>
    <a:masterClrMapping/>
  </p:clrMapOvr>
  <p:transition>
    <p:wheel spokes="8"/>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p:cNvPr>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Footer Placeholder 4">
            <a:extLst/>
          </p:cNvPr>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Slide Number Placeholder 5">
            <a:extLst/>
          </p:cNvPr>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BB266FF2-8BBC-42BC-BB86-49AE8C161013}" type="slidenum">
              <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52376081"/>
      </p:ext>
    </p:extLst>
  </p:cSld>
  <p:clrMapOvr>
    <a:masterClrMapping/>
  </p:clrMapOvr>
  <p:transition>
    <p:wheel spokes="8"/>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p:cNvPr>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Footer Placeholder 4">
            <a:extLst/>
          </p:cNvPr>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7" name="Slide Number Placeholder 5">
            <a:extLst/>
          </p:cNvPr>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EC9DF3E1-706F-4B8A-8156-FC414BD5446B}" type="slidenum">
              <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69685924"/>
      </p:ext>
    </p:extLst>
  </p:cSld>
  <p:clrMapOvr>
    <a:masterClrMapping/>
  </p:clrMapOvr>
  <p:transition>
    <p:wheel spokes="8"/>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p:cNvPr>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8" name="Footer Placeholder 4">
            <a:extLst/>
          </p:cNvPr>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9" name="Slide Number Placeholder 5">
            <a:extLst/>
          </p:cNvPr>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A12671E2-8D56-4C88-B443-0DAB1F2C1175}" type="slidenum">
              <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6655753"/>
      </p:ext>
    </p:extLst>
  </p:cSld>
  <p:clrMapOvr>
    <a:masterClrMapping/>
  </p:clrMapOvr>
  <p:transition>
    <p:wheel spokes="8"/>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p:cNvPr>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4" name="Footer Placeholder 4">
            <a:extLst/>
          </p:cNvPr>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Slide Number Placeholder 5">
            <a:extLst/>
          </p:cNvPr>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88B0E3AB-83F0-4E5E-AD67-292733F1DC6C}" type="slidenum">
              <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8597271"/>
      </p:ext>
    </p:extLst>
  </p:cSld>
  <p:clrMapOvr>
    <a:masterClrMapping/>
  </p:clrMapOvr>
  <p:transition>
    <p:wheel spokes="8"/>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p:cNvPr>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3" name="Footer Placeholder 4">
            <a:extLst/>
          </p:cNvPr>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4" name="Slide Number Placeholder 5">
            <a:extLst/>
          </p:cNvPr>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AA466153-FB6E-4C3A-804D-0070ED0ACB1C}" type="slidenum">
              <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97765726"/>
      </p:ext>
    </p:extLst>
  </p:cSld>
  <p:clrMapOvr>
    <a:masterClrMapping/>
  </p:clrMapOvr>
  <p:transition>
    <p:wheel spokes="8"/>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内容与标题" type="objTx">
  <p:cSld name="OBJECT_WITH_CAPTION_TEXT">
    <p:spTree>
      <p:nvGrpSpPr>
        <p:cNvPr id="1" name="Shape 51"/>
        <p:cNvGrpSpPr/>
        <p:nvPr/>
      </p:nvGrpSpPr>
      <p:grpSpPr>
        <a:xfrm>
          <a:off x="0" y="0"/>
          <a:ext cx="0" cy="0"/>
          <a:chOff x="0" y="0"/>
          <a:chExt cx="0" cy="0"/>
        </a:xfrm>
      </p:grpSpPr>
      <p:sp>
        <p:nvSpPr>
          <p:cNvPr id="52" name="Google Shape;52;p11"/>
          <p:cNvSpPr txBox="1">
            <a:spLocks noGrp="1"/>
          </p:cNvSpPr>
          <p:nvPr>
            <p:ph type="title"/>
          </p:nvPr>
        </p:nvSpPr>
        <p:spPr>
          <a:xfrm>
            <a:off x="629879" y="457253"/>
            <a:ext cx="2949233" cy="1600253"/>
          </a:xfrm>
          <a:prstGeom prst="rect">
            <a:avLst/>
          </a:prstGeom>
          <a:noFill/>
          <a:ln>
            <a:noFill/>
          </a:ln>
        </p:spPr>
        <p:txBody>
          <a:bodyPr spcFirstLastPara="1" wrap="square" lIns="65950" tIns="32950" rIns="65950" bIns="32950" anchor="b" anchorCtr="0">
            <a:noAutofit/>
          </a:bodyPr>
          <a:lstStyle>
            <a:lvl1pPr marR="0" lvl="0" algn="ctr" rtl="0">
              <a:spcBef>
                <a:spcPts val="0"/>
              </a:spcBef>
              <a:spcAft>
                <a:spcPts val="0"/>
              </a:spcAft>
              <a:buSzPts val="1400"/>
              <a:buNone/>
              <a:defRPr sz="32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52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52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52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52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52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52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52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5200" b="0" i="0" u="none" strike="noStrike" cap="none">
                <a:solidFill>
                  <a:schemeClr val="dk2"/>
                </a:solidFill>
                <a:latin typeface="Arial"/>
                <a:ea typeface="Arial"/>
                <a:cs typeface="Arial"/>
                <a:sym typeface="Arial"/>
              </a:defRPr>
            </a:lvl9pPr>
          </a:lstStyle>
          <a:p>
            <a:endParaRPr/>
          </a:p>
        </p:txBody>
      </p:sp>
      <p:sp>
        <p:nvSpPr>
          <p:cNvPr id="53" name="Google Shape;53;p11"/>
          <p:cNvSpPr txBox="1">
            <a:spLocks noGrp="1"/>
          </p:cNvSpPr>
          <p:nvPr>
            <p:ph type="body" idx="1"/>
          </p:nvPr>
        </p:nvSpPr>
        <p:spPr>
          <a:xfrm>
            <a:off x="3887502" y="987459"/>
            <a:ext cx="4629238" cy="4873788"/>
          </a:xfrm>
          <a:prstGeom prst="rect">
            <a:avLst/>
          </a:prstGeom>
          <a:noFill/>
          <a:ln>
            <a:noFill/>
          </a:ln>
        </p:spPr>
        <p:txBody>
          <a:bodyPr spcFirstLastPara="1" wrap="square" lIns="65950" tIns="32950" rIns="65950" bIns="3295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54" name="Google Shape;54;p11"/>
          <p:cNvSpPr txBox="1">
            <a:spLocks noGrp="1"/>
          </p:cNvSpPr>
          <p:nvPr>
            <p:ph type="body" idx="2"/>
          </p:nvPr>
        </p:nvSpPr>
        <p:spPr>
          <a:xfrm>
            <a:off x="629879" y="2057470"/>
            <a:ext cx="2949233" cy="3811716"/>
          </a:xfrm>
          <a:prstGeom prst="rect">
            <a:avLst/>
          </a:prstGeom>
          <a:noFill/>
          <a:ln>
            <a:noFill/>
          </a:ln>
        </p:spPr>
        <p:txBody>
          <a:bodyPr spcFirstLastPara="1" wrap="square" lIns="65950" tIns="32950" rIns="65950" bIns="32950" anchor="t" anchorCtr="0">
            <a:noAutofit/>
          </a:bodyPr>
          <a:lstStyle>
            <a:lvl1pPr marL="457200" marR="0" lvl="0" indent="-228600" algn="l" rtl="0">
              <a:spcBef>
                <a:spcPts val="32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1pPr>
            <a:lvl2pPr marL="914400" marR="0" lvl="1"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1371600" marR="0" lvl="2" indent="-228600" algn="l" rtl="0">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800" marR="0" lvl="3" indent="-228600" algn="l" rtl="0">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4pPr>
            <a:lvl5pPr marL="2286000" marR="0" lvl="4" indent="-228600" algn="l" rtl="0">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5pPr>
            <a:lvl6pPr marL="2743200" marR="0" lvl="5" indent="-228600" algn="l" rtl="0">
              <a:lnSpc>
                <a:spcPct val="100000"/>
              </a:lnSpc>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6pPr>
            <a:lvl7pPr marL="3200400" marR="0" lvl="6" indent="-228600" algn="l" rtl="0">
              <a:lnSpc>
                <a:spcPct val="100000"/>
              </a:lnSpc>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7pPr>
            <a:lvl8pPr marL="3657600" marR="0" lvl="7" indent="-228600" algn="l" rtl="0">
              <a:lnSpc>
                <a:spcPct val="100000"/>
              </a:lnSpc>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8pPr>
            <a:lvl9pPr marL="4114800" marR="0" lvl="8" indent="-228600" algn="l" rtl="0">
              <a:lnSpc>
                <a:spcPct val="100000"/>
              </a:lnSpc>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9pPr>
          </a:lstStyle>
          <a:p>
            <a:endParaRPr/>
          </a:p>
        </p:txBody>
      </p:sp>
    </p:spTree>
  </p:cSld>
  <p:clrMapOvr>
    <a:masterClrMapping/>
  </p:clrMapOvr>
  <p:transition>
    <p:fade thruBlk="1"/>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p:cNvPr>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Footer Placeholder 4">
            <a:extLst/>
          </p:cNvPr>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7" name="Slide Number Placeholder 5">
            <a:extLst/>
          </p:cNvPr>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9F93E5C0-76F2-4432-83C1-A0D933B742E4}" type="slidenum">
              <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24206166"/>
      </p:ext>
    </p:extLst>
  </p:cSld>
  <p:clrMapOvr>
    <a:masterClrMapping/>
  </p:clrMapOvr>
  <p:transition>
    <p:wheel spokes="8"/>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p:cNvPr>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Footer Placeholder 4">
            <a:extLst/>
          </p:cNvPr>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7" name="Slide Number Placeholder 5">
            <a:extLst/>
          </p:cNvPr>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A7D4C8DA-31F8-4C6A-A7B0-E2E65CE42646}" type="slidenum">
              <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246853"/>
      </p:ext>
    </p:extLst>
  </p:cSld>
  <p:clrMapOvr>
    <a:masterClrMapping/>
  </p:clrMapOvr>
  <p:transition>
    <p:wheel spokes="8"/>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p:cNvPr>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Footer Placeholder 4">
            <a:extLst/>
          </p:cNvPr>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Slide Number Placeholder 5">
            <a:extLst/>
          </p:cNvPr>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77B9179A-D865-492B-A1D4-F4E4F881CF48}" type="slidenum">
              <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19257304"/>
      </p:ext>
    </p:extLst>
  </p:cSld>
  <p:clrMapOvr>
    <a:masterClrMapping/>
  </p:clrMapOvr>
  <p:transition>
    <p:wheel spokes="8"/>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p:cNvPr>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Footer Placeholder 4">
            <a:extLst/>
          </p:cNvPr>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Slide Number Placeholder 5">
            <a:extLst/>
          </p:cNvPr>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6186C491-376D-4A5F-8708-03E50238CB7F}" type="slidenum">
              <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42077590"/>
      </p:ext>
    </p:extLst>
  </p:cSld>
  <p:clrMapOvr>
    <a:masterClrMapping/>
  </p:clrMapOvr>
  <p:transition>
    <p:wheel spokes="8"/>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标题和内容">
  <p:cSld name="标题和内容">
    <p:bg>
      <p:bgPr>
        <a:blipFill dpi="0" rotWithShape="0">
          <a:blip r:embed="rId2"/>
          <a:srcRect/>
          <a:stretch>
            <a:fillRect/>
          </a:stretch>
        </a:blipFill>
        <a:effectLst/>
      </p:bgPr>
    </p:bg>
    <p:spTree>
      <p:nvGrpSpPr>
        <p:cNvPr id="1" name="Shape 11"/>
        <p:cNvGrpSpPr/>
        <p:nvPr/>
      </p:nvGrpSpPr>
      <p:grpSpPr>
        <a:xfrm>
          <a:off x="0" y="0"/>
          <a:ext cx="0" cy="0"/>
          <a:chOff x="0" y="0"/>
          <a:chExt cx="0" cy="0"/>
        </a:xfrm>
      </p:grpSpPr>
    </p:spTree>
    <p:extLst>
      <p:ext uri="{BB962C8B-B14F-4D97-AF65-F5344CB8AC3E}">
        <p14:creationId xmlns:p14="http://schemas.microsoft.com/office/powerpoint/2010/main" val="174445339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AndTwoObj">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p:txBody>
          <a:bodyPr lIns="55733" tIns="27866" rIns="55733" bIns="27866"/>
          <a:lstStyle/>
          <a:p>
            <a:r>
              <a:rPr lang="zh-CN" altLang="en-US"/>
              <a:t>单击此处编辑母版标题样式</a:t>
            </a:r>
          </a:p>
        </p:txBody>
      </p:sp>
      <p:sp>
        <p:nvSpPr>
          <p:cNvPr id="3" name="内容占位符 2"/>
          <p:cNvSpPr>
            <a:spLocks noGrp="1"/>
          </p:cNvSpPr>
          <p:nvPr>
            <p:ph sz="half" idx="1"/>
          </p:nvPr>
        </p:nvSpPr>
        <p:spPr>
          <a:xfrm>
            <a:off x="628662" y="1825686"/>
            <a:ext cx="3886273" cy="4351484"/>
          </a:xfrm>
        </p:spPr>
        <p:txBody>
          <a:bodyPr lIns="55733" tIns="27866" rIns="55733" bIns="27866"/>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4629238" y="1825686"/>
            <a:ext cx="3886273" cy="2098745"/>
          </a:xfrm>
        </p:spPr>
        <p:txBody>
          <a:bodyPr lIns="55733" tIns="27866" rIns="55733" bIns="27866"/>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4629238" y="4076837"/>
            <a:ext cx="3886273" cy="2100333"/>
          </a:xfrm>
        </p:spPr>
        <p:txBody>
          <a:bodyPr lIns="55733" tIns="27866" rIns="55733" bIns="27866"/>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212514245"/>
      </p:ext>
    </p:extLst>
  </p:cSld>
  <p:clrMapOvr>
    <a:masterClrMapping/>
  </p:clrMapOvr>
  <p:transition advClick="0" advTm="3000">
    <p:random/>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p:cNvPr>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Footer Placeholder 4">
            <a:extLst/>
          </p:cNvPr>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Slide Number Placeholder 5">
            <a:extLst/>
          </p:cNvPr>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D34326CF-656D-4077-93EA-67A64EA70B3D}" type="slidenum">
              <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72219566"/>
      </p:ext>
    </p:extLst>
  </p:cSld>
  <p:clrMapOvr>
    <a:masterClrMapping/>
  </p:clrMapOvr>
  <p:transition>
    <p:wheel spokes="8"/>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p:cNvPr>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Footer Placeholder 4">
            <a:extLst/>
          </p:cNvPr>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Slide Number Placeholder 5">
            <a:extLst/>
          </p:cNvPr>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A29EBF16-0266-46B2-B638-4961BEF81CCD}" type="slidenum">
              <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53752063"/>
      </p:ext>
    </p:extLst>
  </p:cSld>
  <p:clrMapOvr>
    <a:masterClrMapping/>
  </p:clrMapOvr>
  <p:transition>
    <p:wheel spokes="8"/>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p:cNvPr>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Footer Placeholder 4">
            <a:extLst/>
          </p:cNvPr>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Slide Number Placeholder 5">
            <a:extLst/>
          </p:cNvPr>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BB266FF2-8BBC-42BC-BB86-49AE8C161013}" type="slidenum">
              <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77510862"/>
      </p:ext>
    </p:extLst>
  </p:cSld>
  <p:clrMapOvr>
    <a:masterClrMapping/>
  </p:clrMapOvr>
  <p:transition>
    <p:wheel spokes="8"/>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p:cNvPr>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Footer Placeholder 4">
            <a:extLst/>
          </p:cNvPr>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7" name="Slide Number Placeholder 5">
            <a:extLst/>
          </p:cNvPr>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EC9DF3E1-706F-4B8A-8156-FC414BD5446B}" type="slidenum">
              <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6203746"/>
      </p:ext>
    </p:extLst>
  </p:cSld>
  <p:clrMapOvr>
    <a:masterClrMapping/>
  </p:clrMapOvr>
  <p:transition>
    <p:wheel spokes="8"/>
  </p:transition>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theme" Target="../theme/theme10.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2.png"/></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57.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theme" Target="../theme/theme12.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image" Target="../media/image2.png"/></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70.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theme" Target="../theme/theme14.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image" Target="../media/image4.png"/></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slideLayout" Target="../slideLayouts/slideLayout95.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 Id="rId1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slideLayout" Target="../slideLayouts/slideLayout108.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slideLayout" Target="../slideLayouts/slideLayout107.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 Id="rId14" Type="http://schemas.openxmlformats.org/officeDocument/2006/relationships/theme" Target="../theme/theme16.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theme" Target="../theme/theme3.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theme" Target="../theme/theme4.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29.xml"/><Relationship Id="rId1" Type="http://schemas.openxmlformats.org/officeDocument/2006/relationships/slideLayout" Target="../slideLayouts/slideLayout28.xml"/><Relationship Id="rId4" Type="http://schemas.openxmlformats.org/officeDocument/2006/relationships/image" Target="../media/image1.jp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theme" Target="../theme/theme6.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image" Target="../media/image2.png"/></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42.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theme" Target="../theme/theme8.xml"/><Relationship Id="rId1" Type="http://schemas.openxmlformats.org/officeDocument/2006/relationships/slideLayout" Target="../slideLayouts/slideLayout43.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628650" y="365125"/>
            <a:ext cx="7886700" cy="1325562"/>
          </a:xfrm>
          <a:prstGeom prst="rect">
            <a:avLst/>
          </a:prstGeom>
          <a:noFill/>
          <a:ln>
            <a:noFill/>
          </a:ln>
        </p:spPr>
        <p:txBody>
          <a:bodyPr spcFirstLastPara="1" wrap="square" lIns="90850" tIns="45400" rIns="90850" bIns="45400" anchor="ctr" anchorCtr="0">
            <a:noAutofit/>
          </a:bodyPr>
          <a:lstStyle>
            <a:lvl1pPr marR="0" lvl="0"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11" name="Google Shape;11;p1"/>
          <p:cNvSpPr txBox="1">
            <a:spLocks noGrp="1"/>
          </p:cNvSpPr>
          <p:nvPr>
            <p:ph type="body" idx="1"/>
          </p:nvPr>
        </p:nvSpPr>
        <p:spPr>
          <a:xfrm>
            <a:off x="628650" y="1825625"/>
            <a:ext cx="7886700" cy="4351337"/>
          </a:xfrm>
          <a:prstGeom prst="rect">
            <a:avLst/>
          </a:prstGeom>
          <a:noFill/>
          <a:ln>
            <a:noFill/>
          </a:ln>
        </p:spPr>
        <p:txBody>
          <a:bodyPr spcFirstLastPara="1" wrap="square" lIns="90850" tIns="45400" rIns="90850" bIns="454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628650" y="6356350"/>
            <a:ext cx="2057400" cy="365125"/>
          </a:xfrm>
          <a:prstGeom prst="rect">
            <a:avLst/>
          </a:prstGeom>
          <a:noFill/>
          <a:ln>
            <a:noFill/>
          </a:ln>
        </p:spPr>
        <p:txBody>
          <a:bodyPr spcFirstLastPara="1" wrap="square" lIns="90850" tIns="45400" rIns="90850" bIns="45400" anchor="ctr" anchorCtr="0">
            <a:noAutofit/>
          </a:bodyPr>
          <a:lstStyle>
            <a:lvl1pPr marR="0" lvl="0" algn="l" rtl="0">
              <a:lnSpc>
                <a:spcPct val="100000"/>
              </a:lnSpc>
              <a:spcBef>
                <a:spcPts val="0"/>
              </a:spcBef>
              <a:spcAft>
                <a:spcPts val="0"/>
              </a:spcAft>
              <a:buSzPts val="1400"/>
              <a:buNone/>
              <a:defRPr sz="1200" b="0" i="0" u="none" strike="noStrike" cap="none">
                <a:solidFill>
                  <a:srgbClr val="898989"/>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1"/>
          <p:cNvSpPr txBox="1">
            <a:spLocks noGrp="1"/>
          </p:cNvSpPr>
          <p:nvPr>
            <p:ph type="ftr" idx="11"/>
          </p:nvPr>
        </p:nvSpPr>
        <p:spPr>
          <a:xfrm>
            <a:off x="3028950" y="6356350"/>
            <a:ext cx="3086100" cy="365125"/>
          </a:xfrm>
          <a:prstGeom prst="rect">
            <a:avLst/>
          </a:prstGeom>
          <a:noFill/>
          <a:ln>
            <a:noFill/>
          </a:ln>
        </p:spPr>
        <p:txBody>
          <a:bodyPr spcFirstLastPara="1" wrap="square" lIns="90850" tIns="45400" rIns="90850" bIns="45400" anchor="ctr" anchorCtr="0">
            <a:noAutofit/>
          </a:bodyPr>
          <a:lstStyle>
            <a:lvl1pPr marR="0" lvl="0"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 name="Google Shape;14;p1"/>
          <p:cNvSpPr txBox="1">
            <a:spLocks noGrp="1"/>
          </p:cNvSpPr>
          <p:nvPr>
            <p:ph type="sldNum" idx="12"/>
          </p:nvPr>
        </p:nvSpPr>
        <p:spPr>
          <a:xfrm>
            <a:off x="6457950" y="6356350"/>
            <a:ext cx="2057400" cy="365125"/>
          </a:xfrm>
          <a:prstGeom prst="rect">
            <a:avLst/>
          </a:prstGeom>
          <a:noFill/>
          <a:ln>
            <a:noFill/>
          </a:ln>
        </p:spPr>
        <p:txBody>
          <a:bodyPr spcFirstLastPara="1" wrap="square" lIns="90850" tIns="45400" rIns="90850" bIns="45400" anchor="ctr" anchorCtr="0">
            <a:noAutofit/>
          </a:bodyPr>
          <a:lstStyle>
            <a:lvl1pPr marL="0" marR="0" lvl="0" indent="0" algn="r" rtl="0">
              <a:lnSpc>
                <a:spcPct val="100000"/>
              </a:lnSpc>
              <a:spcBef>
                <a:spcPts val="0"/>
              </a:spcBef>
              <a:spcAft>
                <a:spcPts val="0"/>
              </a:spcAft>
              <a:buClr>
                <a:srgbClr val="898989"/>
              </a:buClr>
              <a:buSzPts val="1200"/>
              <a:buFont typeface="Arial"/>
              <a:buNone/>
              <a:defRPr sz="1200" b="0" i="0" u="none" strike="noStrike" cap="none">
                <a:solidFill>
                  <a:srgbClr val="898989"/>
                </a:solidFill>
                <a:latin typeface="Arial"/>
                <a:ea typeface="Arial"/>
                <a:cs typeface="Arial"/>
                <a:sym typeface="Arial"/>
              </a:defRPr>
            </a:lvl1pPr>
            <a:lvl2pPr marL="0" marR="0" lvl="1" indent="0" algn="r" rtl="0">
              <a:lnSpc>
                <a:spcPct val="100000"/>
              </a:lnSpc>
              <a:spcBef>
                <a:spcPts val="0"/>
              </a:spcBef>
              <a:spcAft>
                <a:spcPts val="0"/>
              </a:spcAft>
              <a:buClr>
                <a:srgbClr val="898989"/>
              </a:buClr>
              <a:buSzPts val="1200"/>
              <a:buFont typeface="Arial"/>
              <a:buNone/>
              <a:defRPr sz="1200" b="0" i="0" u="none" strike="noStrike" cap="none">
                <a:solidFill>
                  <a:srgbClr val="898989"/>
                </a:solidFill>
                <a:latin typeface="Arial"/>
                <a:ea typeface="Arial"/>
                <a:cs typeface="Arial"/>
                <a:sym typeface="Arial"/>
              </a:defRPr>
            </a:lvl2pPr>
            <a:lvl3pPr marL="0" marR="0" lvl="2" indent="0" algn="r" rtl="0">
              <a:lnSpc>
                <a:spcPct val="100000"/>
              </a:lnSpc>
              <a:spcBef>
                <a:spcPts val="0"/>
              </a:spcBef>
              <a:spcAft>
                <a:spcPts val="0"/>
              </a:spcAft>
              <a:buClr>
                <a:srgbClr val="898989"/>
              </a:buClr>
              <a:buSzPts val="1200"/>
              <a:buFont typeface="Arial"/>
              <a:buNone/>
              <a:defRPr sz="1200" b="0" i="0" u="none" strike="noStrike" cap="none">
                <a:solidFill>
                  <a:srgbClr val="898989"/>
                </a:solidFill>
                <a:latin typeface="Arial"/>
                <a:ea typeface="Arial"/>
                <a:cs typeface="Arial"/>
                <a:sym typeface="Arial"/>
              </a:defRPr>
            </a:lvl3pPr>
            <a:lvl4pPr marL="0" marR="0" lvl="3" indent="0" algn="r" rtl="0">
              <a:lnSpc>
                <a:spcPct val="100000"/>
              </a:lnSpc>
              <a:spcBef>
                <a:spcPts val="0"/>
              </a:spcBef>
              <a:spcAft>
                <a:spcPts val="0"/>
              </a:spcAft>
              <a:buClr>
                <a:srgbClr val="898989"/>
              </a:buClr>
              <a:buSzPts val="1200"/>
              <a:buFont typeface="Arial"/>
              <a:buNone/>
              <a:defRPr sz="1200" b="0" i="0" u="none" strike="noStrike" cap="none">
                <a:solidFill>
                  <a:srgbClr val="898989"/>
                </a:solidFill>
                <a:latin typeface="Arial"/>
                <a:ea typeface="Arial"/>
                <a:cs typeface="Arial"/>
                <a:sym typeface="Arial"/>
              </a:defRPr>
            </a:lvl4pPr>
            <a:lvl5pPr marL="0" marR="0" lvl="4" indent="0" algn="r" rtl="0">
              <a:lnSpc>
                <a:spcPct val="100000"/>
              </a:lnSpc>
              <a:spcBef>
                <a:spcPts val="0"/>
              </a:spcBef>
              <a:spcAft>
                <a:spcPts val="0"/>
              </a:spcAft>
              <a:buClr>
                <a:srgbClr val="898989"/>
              </a:buClr>
              <a:buSzPts val="1200"/>
              <a:buFont typeface="Arial"/>
              <a:buNone/>
              <a:defRPr sz="1200" b="0" i="0" u="none" strike="noStrike" cap="none">
                <a:solidFill>
                  <a:srgbClr val="898989"/>
                </a:solidFill>
                <a:latin typeface="Arial"/>
                <a:ea typeface="Arial"/>
                <a:cs typeface="Arial"/>
                <a:sym typeface="Arial"/>
              </a:defRPr>
            </a:lvl5pPr>
            <a:lvl6pPr marL="0" marR="0" lvl="5" indent="0" algn="r" rtl="0">
              <a:lnSpc>
                <a:spcPct val="100000"/>
              </a:lnSpc>
              <a:spcBef>
                <a:spcPts val="0"/>
              </a:spcBef>
              <a:spcAft>
                <a:spcPts val="0"/>
              </a:spcAft>
              <a:buClr>
                <a:srgbClr val="898989"/>
              </a:buClr>
              <a:buSzPts val="1200"/>
              <a:buFont typeface="Arial"/>
              <a:buNone/>
              <a:defRPr sz="1200" b="0" i="0" u="none" strike="noStrike" cap="none">
                <a:solidFill>
                  <a:srgbClr val="898989"/>
                </a:solidFill>
                <a:latin typeface="Arial"/>
                <a:ea typeface="Arial"/>
                <a:cs typeface="Arial"/>
                <a:sym typeface="Arial"/>
              </a:defRPr>
            </a:lvl6pPr>
            <a:lvl7pPr marL="0" marR="0" lvl="6" indent="0" algn="r" rtl="0">
              <a:lnSpc>
                <a:spcPct val="100000"/>
              </a:lnSpc>
              <a:spcBef>
                <a:spcPts val="0"/>
              </a:spcBef>
              <a:spcAft>
                <a:spcPts val="0"/>
              </a:spcAft>
              <a:buClr>
                <a:srgbClr val="898989"/>
              </a:buClr>
              <a:buSzPts val="1200"/>
              <a:buFont typeface="Arial"/>
              <a:buNone/>
              <a:defRPr sz="1200" b="0" i="0" u="none" strike="noStrike" cap="none">
                <a:solidFill>
                  <a:srgbClr val="898989"/>
                </a:solidFill>
                <a:latin typeface="Arial"/>
                <a:ea typeface="Arial"/>
                <a:cs typeface="Arial"/>
                <a:sym typeface="Arial"/>
              </a:defRPr>
            </a:lvl7pPr>
            <a:lvl8pPr marL="0" marR="0" lvl="7" indent="0" algn="r" rtl="0">
              <a:lnSpc>
                <a:spcPct val="100000"/>
              </a:lnSpc>
              <a:spcBef>
                <a:spcPts val="0"/>
              </a:spcBef>
              <a:spcAft>
                <a:spcPts val="0"/>
              </a:spcAft>
              <a:buClr>
                <a:srgbClr val="898989"/>
              </a:buClr>
              <a:buSzPts val="1200"/>
              <a:buFont typeface="Arial"/>
              <a:buNone/>
              <a:defRPr sz="1200" b="0" i="0" u="none" strike="noStrike" cap="none">
                <a:solidFill>
                  <a:srgbClr val="898989"/>
                </a:solidFill>
                <a:latin typeface="Arial"/>
                <a:ea typeface="Arial"/>
                <a:cs typeface="Arial"/>
                <a:sym typeface="Arial"/>
              </a:defRPr>
            </a:lvl8pPr>
            <a:lvl9pPr marL="0" marR="0" lvl="8" indent="0" algn="r" rtl="0">
              <a:lnSpc>
                <a:spcPct val="100000"/>
              </a:lnSpc>
              <a:spcBef>
                <a:spcPts val="0"/>
              </a:spcBef>
              <a:spcAft>
                <a:spcPts val="0"/>
              </a:spcAft>
              <a:buClr>
                <a:srgbClr val="898989"/>
              </a:buClr>
              <a:buSzPts val="1200"/>
              <a:buFont typeface="Arial"/>
              <a:buNone/>
              <a:defRPr sz="1200" b="0" i="0" u="none" strike="noStrike" cap="none">
                <a:solidFill>
                  <a:srgbClr val="89898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sz="1400">
              <a:solidFill>
                <a:srgbClr val="000000"/>
              </a:solidFill>
            </a:endParaRPr>
          </a:p>
        </p:txBody>
      </p:sp>
    </p:spTree>
  </p:cSld>
  <p:clrMap bg1="lt1" tx1="dk1" bg2="dk2" tx2="lt2" accent1="accent1" accent2="accent2" accent3="accent3" accent4="accent4" accent5="accent5" accent6="accent6" hlink="hlink" folHlink="folHlink"/>
  <p:sldLayoutIdLst>
    <p:sldLayoutId id="2147483648" r:id="rId1"/>
    <p:sldLayoutId id="2147483744"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249"/>
        <p:cNvGrpSpPr/>
        <p:nvPr/>
      </p:nvGrpSpPr>
      <p:grpSpPr>
        <a:xfrm>
          <a:off x="0" y="0"/>
          <a:ext cx="0" cy="0"/>
          <a:chOff x="0" y="0"/>
          <a:chExt cx="0" cy="0"/>
        </a:xfrm>
      </p:grpSpPr>
      <p:pic>
        <p:nvPicPr>
          <p:cNvPr id="250" name="Google Shape;250;p67" descr="PPT素材-02"/>
          <p:cNvPicPr preferRelativeResize="0"/>
          <p:nvPr/>
        </p:nvPicPr>
        <p:blipFill rotWithShape="1">
          <a:blip r:embed="rId14">
            <a:alphaModFix/>
          </a:blip>
          <a:srcRect/>
          <a:stretch/>
        </p:blipFill>
        <p:spPr>
          <a:xfrm>
            <a:off x="1587" y="1587"/>
            <a:ext cx="9140825" cy="6854825"/>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Lst>
  <p:transition spd="slow">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92"/>
        <p:cNvGrpSpPr/>
        <p:nvPr/>
      </p:nvGrpSpPr>
      <p:grpSpPr>
        <a:xfrm>
          <a:off x="0" y="0"/>
          <a:ext cx="0" cy="0"/>
          <a:chOff x="0" y="0"/>
          <a:chExt cx="0" cy="0"/>
        </a:xfrm>
      </p:grpSpPr>
      <p:sp>
        <p:nvSpPr>
          <p:cNvPr id="293" name="Google Shape;293;p80"/>
          <p:cNvSpPr txBox="1">
            <a:spLocks noGrp="1"/>
          </p:cNvSpPr>
          <p:nvPr>
            <p:ph type="title"/>
          </p:nvPr>
        </p:nvSpPr>
        <p:spPr>
          <a:xfrm>
            <a:off x="457200" y="274637"/>
            <a:ext cx="8229600" cy="1143000"/>
          </a:xfrm>
          <a:prstGeom prst="rect">
            <a:avLst/>
          </a:prstGeom>
          <a:noFill/>
          <a:ln>
            <a:noFill/>
          </a:ln>
        </p:spPr>
        <p:txBody>
          <a:bodyPr spcFirstLastPara="1" wrap="square" lIns="91250" tIns="45625" rIns="91250" bIns="45625" anchor="ctr" anchorCtr="0">
            <a:noAutofit/>
          </a:bodyPr>
          <a:lstStyle>
            <a:lvl1pPr marR="0" lvl="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294" name="Google Shape;294;p80"/>
          <p:cNvSpPr txBox="1">
            <a:spLocks noGrp="1"/>
          </p:cNvSpPr>
          <p:nvPr>
            <p:ph type="body" idx="1"/>
          </p:nvPr>
        </p:nvSpPr>
        <p:spPr>
          <a:xfrm>
            <a:off x="457200" y="1600200"/>
            <a:ext cx="8229600" cy="4525962"/>
          </a:xfrm>
          <a:prstGeom prst="rect">
            <a:avLst/>
          </a:prstGeom>
          <a:noFill/>
          <a:ln>
            <a:noFill/>
          </a:ln>
        </p:spPr>
        <p:txBody>
          <a:bodyPr spcFirstLastPara="1" wrap="square" lIns="91250" tIns="45625" rIns="91250" bIns="45625"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715" r:id="rId1"/>
  </p:sldLayoutIdLst>
  <p:transition>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296"/>
        <p:cNvGrpSpPr/>
        <p:nvPr/>
      </p:nvGrpSpPr>
      <p:grpSpPr>
        <a:xfrm>
          <a:off x="0" y="0"/>
          <a:ext cx="0" cy="0"/>
          <a:chOff x="0" y="0"/>
          <a:chExt cx="0" cy="0"/>
        </a:xfrm>
      </p:grpSpPr>
      <p:pic>
        <p:nvPicPr>
          <p:cNvPr id="297" name="Google Shape;297;p82" descr="PPT素材-02"/>
          <p:cNvPicPr preferRelativeResize="0"/>
          <p:nvPr/>
        </p:nvPicPr>
        <p:blipFill rotWithShape="1">
          <a:blip r:embed="rId14">
            <a:alphaModFix/>
          </a:blip>
          <a:srcRect/>
          <a:stretch/>
        </p:blipFill>
        <p:spPr>
          <a:xfrm>
            <a:off x="1587" y="1587"/>
            <a:ext cx="9140825" cy="6854825"/>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Lst>
  <p:transition spd="slow">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9"/>
        <p:cNvGrpSpPr/>
        <p:nvPr/>
      </p:nvGrpSpPr>
      <p:grpSpPr>
        <a:xfrm>
          <a:off x="0" y="0"/>
          <a:ext cx="0" cy="0"/>
          <a:chOff x="0" y="0"/>
          <a:chExt cx="0" cy="0"/>
        </a:xfrm>
      </p:grpSpPr>
      <p:sp>
        <p:nvSpPr>
          <p:cNvPr id="340" name="Google Shape;340;p95"/>
          <p:cNvSpPr txBox="1">
            <a:spLocks noGrp="1"/>
          </p:cNvSpPr>
          <p:nvPr>
            <p:ph type="title"/>
          </p:nvPr>
        </p:nvSpPr>
        <p:spPr>
          <a:xfrm>
            <a:off x="457200" y="274637"/>
            <a:ext cx="8229600" cy="1143000"/>
          </a:xfrm>
          <a:prstGeom prst="rect">
            <a:avLst/>
          </a:prstGeom>
          <a:noFill/>
          <a:ln>
            <a:noFill/>
          </a:ln>
        </p:spPr>
        <p:txBody>
          <a:bodyPr spcFirstLastPara="1" wrap="square" lIns="91250" tIns="45625" rIns="91250" bIns="45625" anchor="ctr" anchorCtr="0">
            <a:noAutofit/>
          </a:bodyPr>
          <a:lstStyle>
            <a:lvl1pPr marR="0" lvl="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341" name="Google Shape;341;p95"/>
          <p:cNvSpPr txBox="1">
            <a:spLocks noGrp="1"/>
          </p:cNvSpPr>
          <p:nvPr>
            <p:ph type="body" idx="1"/>
          </p:nvPr>
        </p:nvSpPr>
        <p:spPr>
          <a:xfrm>
            <a:off x="457200" y="1600200"/>
            <a:ext cx="8229600" cy="4525962"/>
          </a:xfrm>
          <a:prstGeom prst="rect">
            <a:avLst/>
          </a:prstGeom>
          <a:noFill/>
          <a:ln>
            <a:noFill/>
          </a:ln>
        </p:spPr>
        <p:txBody>
          <a:bodyPr spcFirstLastPara="1" wrap="square" lIns="91250" tIns="45625" rIns="91250" bIns="45625"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42" name="Google Shape;342;p95"/>
          <p:cNvSpPr txBox="1">
            <a:spLocks noGrp="1"/>
          </p:cNvSpPr>
          <p:nvPr>
            <p:ph type="dt" idx="10"/>
          </p:nvPr>
        </p:nvSpPr>
        <p:spPr>
          <a:xfrm>
            <a:off x="457200" y="6356350"/>
            <a:ext cx="2133600" cy="365125"/>
          </a:xfrm>
          <a:prstGeom prst="rect">
            <a:avLst/>
          </a:prstGeom>
          <a:noFill/>
          <a:ln>
            <a:noFill/>
          </a:ln>
        </p:spPr>
        <p:txBody>
          <a:bodyPr spcFirstLastPara="1" wrap="square" lIns="91250" tIns="45625" rIns="91250" bIns="45625" anchor="ctr" anchorCtr="0">
            <a:noAutofit/>
          </a:bodyPr>
          <a:lstStyle>
            <a:lvl1pPr marR="0" lvl="0" algn="l" rtl="0">
              <a:lnSpc>
                <a:spcPct val="100000"/>
              </a:lnSpc>
              <a:spcBef>
                <a:spcPts val="0"/>
              </a:spcBef>
              <a:spcAft>
                <a:spcPts val="0"/>
              </a:spcAft>
              <a:buSzPts val="1400"/>
              <a:buNone/>
              <a:defRPr sz="1200" b="0" i="0" u="none">
                <a:solidFill>
                  <a:srgbClr val="898989"/>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43" name="Google Shape;343;p95"/>
          <p:cNvSpPr txBox="1">
            <a:spLocks noGrp="1"/>
          </p:cNvSpPr>
          <p:nvPr>
            <p:ph type="ftr" idx="11"/>
          </p:nvPr>
        </p:nvSpPr>
        <p:spPr>
          <a:xfrm>
            <a:off x="3124200" y="6356350"/>
            <a:ext cx="2895600" cy="365125"/>
          </a:xfrm>
          <a:prstGeom prst="rect">
            <a:avLst/>
          </a:prstGeom>
          <a:noFill/>
          <a:ln>
            <a:noFill/>
          </a:ln>
        </p:spPr>
        <p:txBody>
          <a:bodyPr spcFirstLastPara="1" wrap="square" lIns="91250" tIns="45625" rIns="91250" bIns="45625" anchor="ctr" anchorCtr="0">
            <a:noAutofit/>
          </a:bodyPr>
          <a:lstStyle>
            <a:lvl1pPr marR="0" lvl="0" algn="l" rtl="0">
              <a:lnSpc>
                <a:spcPct val="100000"/>
              </a:lnSpc>
              <a:spcBef>
                <a:spcPts val="0"/>
              </a:spcBef>
              <a:spcAft>
                <a:spcPts val="0"/>
              </a:spcAft>
              <a:buSzPts val="1400"/>
              <a:buNone/>
              <a:defRPr sz="1800" b="0" i="0" u="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44" name="Google Shape;344;p95"/>
          <p:cNvSpPr txBox="1">
            <a:spLocks noGrp="1"/>
          </p:cNvSpPr>
          <p:nvPr>
            <p:ph type="sldNum" idx="12"/>
          </p:nvPr>
        </p:nvSpPr>
        <p:spPr>
          <a:xfrm>
            <a:off x="6553200" y="6356350"/>
            <a:ext cx="2133600" cy="365125"/>
          </a:xfrm>
          <a:prstGeom prst="rect">
            <a:avLst/>
          </a:prstGeom>
          <a:noFill/>
          <a:ln>
            <a:noFill/>
          </a:ln>
        </p:spPr>
        <p:txBody>
          <a:bodyPr spcFirstLastPara="1" wrap="square" lIns="91250" tIns="45625" rIns="91250" bIns="45625" anchor="ctr" anchorCtr="0">
            <a:noAutofit/>
          </a:bodyPr>
          <a:lstStyle>
            <a:lvl1pPr marL="0" marR="0" lvl="0"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1pPr>
            <a:lvl2pPr marL="0" marR="0" lvl="1"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2pPr>
            <a:lvl3pPr marL="0" marR="0" lvl="2"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3pPr>
            <a:lvl4pPr marL="0" marR="0" lvl="3"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4pPr>
            <a:lvl5pPr marL="0" marR="0" lvl="4"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5pPr>
            <a:lvl6pPr marL="0" marR="0" lvl="5"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6pPr>
            <a:lvl7pPr marL="0" marR="0" lvl="6"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7pPr>
            <a:lvl8pPr marL="0" marR="0" lvl="7"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8pPr>
            <a:lvl9pPr marL="0" marR="0" lvl="8"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sz="1400">
              <a:solidFill>
                <a:srgbClr val="000000"/>
              </a:solidFill>
            </a:endParaRPr>
          </a:p>
        </p:txBody>
      </p:sp>
    </p:spTree>
  </p:cSld>
  <p:clrMap bg1="lt1" tx1="dk1" bg2="dk2" tx2="lt2" accent1="accent1" accent2="accent2" accent3="accent3" accent4="accent4" accent5="accent5" accent6="accent6" hlink="hlink" folHlink="folHlink"/>
  <p:sldLayoutIdLst>
    <p:sldLayoutId id="2147483728"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5122" name="图片 1033" descr="PPT素材-02"/>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588" y="1588"/>
            <a:ext cx="9140825"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011923"/>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Lst>
  <p:transition advClick="0" advTm="3000">
    <p:random/>
  </p:transition>
  <p:hf sldNum="0" hdr="0"/>
  <p:txStyles>
    <p:titleStyle>
      <a:lvl1pPr algn="ctr" defTabSz="909638" rtl="0" eaLnBrk="0" fontAlgn="base" hangingPunct="0">
        <a:spcBef>
          <a:spcPct val="0"/>
        </a:spcBef>
        <a:spcAft>
          <a:spcPct val="0"/>
        </a:spcAft>
        <a:buClr>
          <a:srgbClr val="000000"/>
        </a:buClr>
        <a:defRPr sz="4400" kern="1200">
          <a:solidFill>
            <a:schemeClr val="tx2"/>
          </a:solidFill>
          <a:latin typeface="+mj-lt"/>
          <a:ea typeface="SimSun" panose="02010600030101010101" pitchFamily="2" charset="-122"/>
          <a:cs typeface="+mj-cs"/>
        </a:defRPr>
      </a:lvl1pPr>
      <a:lvl2pPr algn="ctr" defTabSz="909638" rtl="0" eaLnBrk="0" fontAlgn="base" hangingPunct="0">
        <a:spcBef>
          <a:spcPct val="0"/>
        </a:spcBef>
        <a:spcAft>
          <a:spcPct val="0"/>
        </a:spcAft>
        <a:buClr>
          <a:srgbClr val="000000"/>
        </a:buClr>
        <a:defRPr sz="4400">
          <a:solidFill>
            <a:schemeClr val="tx2"/>
          </a:solidFill>
          <a:latin typeface="Arial" pitchFamily="34" charset="0"/>
          <a:ea typeface="SimSun" panose="02010600030101010101" pitchFamily="2" charset="-122"/>
        </a:defRPr>
      </a:lvl2pPr>
      <a:lvl3pPr algn="ctr" defTabSz="909638" rtl="0" eaLnBrk="0" fontAlgn="base" hangingPunct="0">
        <a:spcBef>
          <a:spcPct val="0"/>
        </a:spcBef>
        <a:spcAft>
          <a:spcPct val="0"/>
        </a:spcAft>
        <a:buClr>
          <a:srgbClr val="000000"/>
        </a:buClr>
        <a:defRPr sz="4400">
          <a:solidFill>
            <a:schemeClr val="tx2"/>
          </a:solidFill>
          <a:latin typeface="Arial" pitchFamily="34" charset="0"/>
          <a:ea typeface="SimSun" panose="02010600030101010101" pitchFamily="2" charset="-122"/>
        </a:defRPr>
      </a:lvl3pPr>
      <a:lvl4pPr algn="ctr" defTabSz="909638" rtl="0" eaLnBrk="0" fontAlgn="base" hangingPunct="0">
        <a:spcBef>
          <a:spcPct val="0"/>
        </a:spcBef>
        <a:spcAft>
          <a:spcPct val="0"/>
        </a:spcAft>
        <a:buClr>
          <a:srgbClr val="000000"/>
        </a:buClr>
        <a:defRPr sz="4400">
          <a:solidFill>
            <a:schemeClr val="tx2"/>
          </a:solidFill>
          <a:latin typeface="Arial" pitchFamily="34" charset="0"/>
          <a:ea typeface="SimSun" panose="02010600030101010101" pitchFamily="2" charset="-122"/>
        </a:defRPr>
      </a:lvl4pPr>
      <a:lvl5pPr algn="ctr" defTabSz="909638" rtl="0" eaLnBrk="0" fontAlgn="base" hangingPunct="0">
        <a:spcBef>
          <a:spcPct val="0"/>
        </a:spcBef>
        <a:spcAft>
          <a:spcPct val="0"/>
        </a:spcAft>
        <a:buClr>
          <a:srgbClr val="000000"/>
        </a:buClr>
        <a:defRPr sz="4400">
          <a:solidFill>
            <a:schemeClr val="tx2"/>
          </a:solidFill>
          <a:latin typeface="Arial" pitchFamily="34" charset="0"/>
          <a:ea typeface="SimSun" panose="02010600030101010101" pitchFamily="2" charset="-122"/>
        </a:defRPr>
      </a:lvl5pPr>
      <a:lvl6pPr marL="456350" algn="ctr" defTabSz="911118" rtl="0" fontAlgn="base">
        <a:spcBef>
          <a:spcPct val="0"/>
        </a:spcBef>
        <a:spcAft>
          <a:spcPct val="0"/>
        </a:spcAft>
        <a:buClr>
          <a:srgbClr val="000000"/>
        </a:buClr>
        <a:defRPr sz="4400">
          <a:solidFill>
            <a:schemeClr val="tx2"/>
          </a:solidFill>
          <a:latin typeface="Arial" pitchFamily="34" charset="0"/>
          <a:ea typeface="宋体" pitchFamily="2" charset="-122"/>
        </a:defRPr>
      </a:lvl6pPr>
      <a:lvl7pPr marL="912702" algn="ctr" defTabSz="911118" rtl="0" fontAlgn="base">
        <a:spcBef>
          <a:spcPct val="0"/>
        </a:spcBef>
        <a:spcAft>
          <a:spcPct val="0"/>
        </a:spcAft>
        <a:buClr>
          <a:srgbClr val="000000"/>
        </a:buClr>
        <a:defRPr sz="4400">
          <a:solidFill>
            <a:schemeClr val="tx2"/>
          </a:solidFill>
          <a:latin typeface="Arial" pitchFamily="34" charset="0"/>
          <a:ea typeface="宋体" pitchFamily="2" charset="-122"/>
        </a:defRPr>
      </a:lvl7pPr>
      <a:lvl8pPr marL="1369064" algn="ctr" defTabSz="911118" rtl="0" fontAlgn="base">
        <a:spcBef>
          <a:spcPct val="0"/>
        </a:spcBef>
        <a:spcAft>
          <a:spcPct val="0"/>
        </a:spcAft>
        <a:buClr>
          <a:srgbClr val="000000"/>
        </a:buClr>
        <a:defRPr sz="4400">
          <a:solidFill>
            <a:schemeClr val="tx2"/>
          </a:solidFill>
          <a:latin typeface="Arial" pitchFamily="34" charset="0"/>
          <a:ea typeface="宋体" pitchFamily="2" charset="-122"/>
        </a:defRPr>
      </a:lvl8pPr>
      <a:lvl9pPr marL="1825430" algn="ctr" defTabSz="911118" rtl="0" fontAlgn="base">
        <a:spcBef>
          <a:spcPct val="0"/>
        </a:spcBef>
        <a:spcAft>
          <a:spcPct val="0"/>
        </a:spcAft>
        <a:buClr>
          <a:srgbClr val="000000"/>
        </a:buClr>
        <a:defRPr sz="4400">
          <a:solidFill>
            <a:schemeClr val="tx2"/>
          </a:solidFill>
          <a:latin typeface="Arial" pitchFamily="34" charset="0"/>
          <a:ea typeface="宋体" pitchFamily="2" charset="-122"/>
        </a:defRPr>
      </a:lvl9pPr>
    </p:titleStyle>
    <p:bodyStyle>
      <a:lvl1pPr marL="339725" indent="-339725" algn="l" defTabSz="909638" rtl="0" eaLnBrk="0" fontAlgn="base" hangingPunct="0">
        <a:spcBef>
          <a:spcPct val="20000"/>
        </a:spcBef>
        <a:spcAft>
          <a:spcPct val="0"/>
        </a:spcAft>
        <a:buChar char="•"/>
        <a:defRPr sz="3200" kern="1200">
          <a:solidFill>
            <a:schemeClr val="tx1"/>
          </a:solidFill>
          <a:latin typeface="+mn-lt"/>
          <a:ea typeface="SimSun" panose="02010600030101010101" pitchFamily="2" charset="-122"/>
          <a:cs typeface="+mn-cs"/>
        </a:defRPr>
      </a:lvl1pPr>
      <a:lvl2pPr marL="739775" lvl="1" indent="-284163" algn="l" defTabSz="909638" rtl="0" eaLnBrk="0" fontAlgn="base" hangingPunct="0">
        <a:spcBef>
          <a:spcPct val="20000"/>
        </a:spcBef>
        <a:spcAft>
          <a:spcPct val="0"/>
        </a:spcAft>
        <a:buChar char="–"/>
        <a:defRPr sz="2800" kern="1200">
          <a:solidFill>
            <a:schemeClr val="tx1"/>
          </a:solidFill>
          <a:latin typeface="+mn-lt"/>
          <a:ea typeface="SimSun" panose="02010600030101010101" pitchFamily="2" charset="-122"/>
          <a:cs typeface="+mn-cs"/>
        </a:defRPr>
      </a:lvl2pPr>
      <a:lvl3pPr marL="1138238" lvl="2" indent="-225425" algn="l" defTabSz="909638" rtl="0" eaLnBrk="0" fontAlgn="base" hangingPunct="0">
        <a:spcBef>
          <a:spcPct val="20000"/>
        </a:spcBef>
        <a:spcAft>
          <a:spcPct val="0"/>
        </a:spcAft>
        <a:buChar char="•"/>
        <a:defRPr sz="2400" kern="1200">
          <a:solidFill>
            <a:schemeClr val="tx1"/>
          </a:solidFill>
          <a:latin typeface="+mn-lt"/>
          <a:ea typeface="SimSun" panose="02010600030101010101" pitchFamily="2" charset="-122"/>
          <a:cs typeface="+mn-cs"/>
        </a:defRPr>
      </a:lvl3pPr>
      <a:lvl4pPr marL="1595438" lvl="3" indent="-227013" algn="l" defTabSz="909638" rtl="0" eaLnBrk="0" fontAlgn="base" hangingPunct="0">
        <a:spcBef>
          <a:spcPct val="20000"/>
        </a:spcBef>
        <a:spcAft>
          <a:spcPct val="0"/>
        </a:spcAft>
        <a:buChar char="–"/>
        <a:defRPr sz="2000" kern="1200">
          <a:solidFill>
            <a:schemeClr val="tx1"/>
          </a:solidFill>
          <a:latin typeface="+mn-lt"/>
          <a:ea typeface="SimSun" panose="02010600030101010101" pitchFamily="2" charset="-122"/>
          <a:cs typeface="+mn-cs"/>
        </a:defRPr>
      </a:lvl4pPr>
      <a:lvl5pPr marL="2049463" lvl="4" indent="-225425" algn="l" defTabSz="909638" rtl="0" eaLnBrk="0" fontAlgn="base" hangingPunct="0">
        <a:spcBef>
          <a:spcPct val="20000"/>
        </a:spcBef>
        <a:spcAft>
          <a:spcPct val="0"/>
        </a:spcAft>
        <a:buChar char="»"/>
        <a:defRPr sz="2000" kern="1200">
          <a:solidFill>
            <a:schemeClr val="tx1"/>
          </a:solidFill>
          <a:latin typeface="+mn-lt"/>
          <a:ea typeface="SimSun" panose="02010600030101010101" pitchFamily="2" charset="-122"/>
          <a:cs typeface="+mn-cs"/>
        </a:defRPr>
      </a:lvl5pPr>
      <a:lvl6pPr marL="1528333" lvl="5" indent="-138926" algn="l" defTabSz="911964"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1806209" lvl="6" indent="-138926" algn="l" defTabSz="911964"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2084077" lvl="7" indent="-138926" algn="l" defTabSz="911964"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2361982" lvl="8" indent="-138926" algn="l" defTabSz="911964"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555765" eaLnBrk="1" fontAlgn="base" latinLnBrk="0" hangingPunct="1">
        <a:lnSpc>
          <a:spcPct val="100000"/>
        </a:lnSpc>
        <a:spcBef>
          <a:spcPct val="0"/>
        </a:spcBef>
        <a:spcAft>
          <a:spcPct val="0"/>
        </a:spcAft>
        <a:buNone/>
        <a:defRPr sz="1100" b="0" i="0" u="none" kern="1200" baseline="0">
          <a:solidFill>
            <a:schemeClr val="tx1"/>
          </a:solidFill>
          <a:latin typeface="+mn-lt"/>
          <a:ea typeface="+mn-ea"/>
          <a:cs typeface="+mn-cs"/>
        </a:defRPr>
      </a:lvl1pPr>
      <a:lvl2pPr marL="277883" lvl="1" indent="0" algn="l" defTabSz="555765"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2pPr>
      <a:lvl3pPr marL="555765" lvl="2" indent="0" algn="l" defTabSz="555765"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3pPr>
      <a:lvl4pPr marL="833637" lvl="3" indent="0" algn="l" defTabSz="555765"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4pPr>
      <a:lvl5pPr marL="1111510" lvl="4" indent="0" algn="l" defTabSz="555765"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5pPr>
      <a:lvl6pPr marL="1389406" lvl="5" indent="0" algn="l" defTabSz="555765"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6pPr>
      <a:lvl7pPr marL="1667267" lvl="6" indent="0" algn="l" defTabSz="555765"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7pPr>
      <a:lvl8pPr marL="1945138" lvl="7" indent="0" algn="l" defTabSz="555765"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8pPr>
      <a:lvl9pPr marL="2223017" lvl="8" indent="0" algn="l" defTabSz="555765"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Footer Placeholder 4">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Slide Number Placeholder 5">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E516BDB5-35C0-415E-8C63-E66E6AF209E3}" type="slidenum">
              <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32399259"/>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770" r:id="rId12"/>
    <p:sldLayoutId id="2147483771" r:id="rId13"/>
  </p:sldLayoutIdLst>
  <p:transition>
    <p:wheel spokes="8"/>
  </p:transition>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Footer Placeholder 4">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Slide Number Placeholder 5">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E516BDB5-35C0-415E-8C63-E66E6AF209E3}" type="slidenum">
              <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78565375"/>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 id="2147483784" r:id="rId12"/>
    <p:sldLayoutId id="2147483785" r:id="rId13"/>
  </p:sldLayoutIdLst>
  <p:transition>
    <p:wheel spokes="8"/>
  </p:transition>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228600" y="182562"/>
            <a:ext cx="4114800" cy="762000"/>
          </a:xfrm>
          <a:prstGeom prst="rect">
            <a:avLst/>
          </a:prstGeom>
          <a:noFill/>
          <a:ln>
            <a:noFill/>
          </a:ln>
        </p:spPr>
        <p:txBody>
          <a:bodyPr spcFirstLastPara="1" wrap="square" lIns="60675" tIns="30325" rIns="60675" bIns="30325" anchor="ctr" anchorCtr="0">
            <a:noAutofit/>
          </a:bodyPr>
          <a:lstStyle>
            <a:lvl1pPr marR="0" lvl="0" algn="ctr" rtl="0">
              <a:spcBef>
                <a:spcPts val="0"/>
              </a:spcBef>
              <a:spcAft>
                <a:spcPts val="0"/>
              </a:spcAft>
              <a:buSzPts val="1400"/>
              <a:buNone/>
              <a:defRPr sz="2900" b="0"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29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29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29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29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29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29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29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2900" b="0" i="0" u="none" strike="noStrike" cap="none">
                <a:solidFill>
                  <a:schemeClr val="dk1"/>
                </a:solidFill>
                <a:latin typeface="Calibri"/>
                <a:ea typeface="Calibri"/>
                <a:cs typeface="Calibri"/>
                <a:sym typeface="Calibri"/>
              </a:defRPr>
            </a:lvl9pPr>
          </a:lstStyle>
          <a:p>
            <a:endParaRPr/>
          </a:p>
        </p:txBody>
      </p:sp>
      <p:sp>
        <p:nvSpPr>
          <p:cNvPr id="23" name="Google Shape;23;p3"/>
          <p:cNvSpPr txBox="1">
            <a:spLocks noGrp="1"/>
          </p:cNvSpPr>
          <p:nvPr>
            <p:ph type="body" idx="1"/>
          </p:nvPr>
        </p:nvSpPr>
        <p:spPr>
          <a:xfrm>
            <a:off x="228600" y="1066800"/>
            <a:ext cx="4114800" cy="3017837"/>
          </a:xfrm>
          <a:prstGeom prst="rect">
            <a:avLst/>
          </a:prstGeom>
          <a:noFill/>
          <a:ln>
            <a:noFill/>
          </a:ln>
        </p:spPr>
        <p:txBody>
          <a:bodyPr spcFirstLastPara="1" wrap="square" lIns="60675" tIns="30325" rIns="60675" bIns="30325" anchor="t" anchorCtr="0">
            <a:noAutofit/>
          </a:bodyPr>
          <a:lstStyle>
            <a:lvl1pPr marL="457200" marR="0" lvl="0" indent="-361950" algn="l" rtl="0">
              <a:spcBef>
                <a:spcPts val="42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9250" algn="l" rtl="0">
              <a:spcBef>
                <a:spcPts val="38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2pPr>
            <a:lvl3pPr marL="1371600" marR="0" lvl="2"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3pPr>
            <a:lvl4pPr marL="1828800" marR="0" lvl="3" indent="-311150" algn="l" rtl="0">
              <a:spcBef>
                <a:spcPts val="26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4pPr>
            <a:lvl5pPr marL="2286000" marR="0" lvl="4" indent="-311150" algn="l" rtl="0">
              <a:spcBef>
                <a:spcPts val="26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5pPr>
            <a:lvl6pPr marL="2743200" marR="0" lvl="5" indent="-311150" algn="l" rtl="0">
              <a:spcBef>
                <a:spcPts val="26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6pPr>
            <a:lvl7pPr marL="3200400" marR="0" lvl="6" indent="-311150" algn="l" rtl="0">
              <a:spcBef>
                <a:spcPts val="26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7pPr>
            <a:lvl8pPr marL="3657600" marR="0" lvl="7" indent="-311150" algn="l" rtl="0">
              <a:spcBef>
                <a:spcPts val="26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8pPr>
            <a:lvl9pPr marL="4114800" marR="0" lvl="8" indent="-311150" algn="l" rtl="0">
              <a:spcBef>
                <a:spcPts val="26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9pPr>
          </a:lstStyle>
          <a:p>
            <a:endParaRPr/>
          </a:p>
        </p:txBody>
      </p:sp>
      <p:sp>
        <p:nvSpPr>
          <p:cNvPr id="24" name="Google Shape;24;p3"/>
          <p:cNvSpPr txBox="1">
            <a:spLocks noGrp="1"/>
          </p:cNvSpPr>
          <p:nvPr>
            <p:ph type="dt" idx="10"/>
          </p:nvPr>
        </p:nvSpPr>
        <p:spPr>
          <a:xfrm>
            <a:off x="228600" y="4237037"/>
            <a:ext cx="1066800" cy="244475"/>
          </a:xfrm>
          <a:prstGeom prst="rect">
            <a:avLst/>
          </a:prstGeom>
          <a:noFill/>
          <a:ln>
            <a:noFill/>
          </a:ln>
        </p:spPr>
        <p:txBody>
          <a:bodyPr spcFirstLastPara="1" wrap="square" lIns="60675" tIns="30325" rIns="60675" bIns="30325" anchor="ctr" anchorCtr="0">
            <a:noAutofit/>
          </a:bodyPr>
          <a:lstStyle>
            <a:lvl1pPr marR="0" lvl="0" algn="l" rtl="0">
              <a:lnSpc>
                <a:spcPct val="100000"/>
              </a:lnSpc>
              <a:spcBef>
                <a:spcPts val="0"/>
              </a:spcBef>
              <a:spcAft>
                <a:spcPts val="0"/>
              </a:spcAft>
              <a:buSzPts val="1400"/>
              <a:buNone/>
              <a:defRPr sz="800" b="0" i="0" u="none" strike="noStrike" cap="none">
                <a:solidFill>
                  <a:srgbClr val="898989"/>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5" name="Google Shape;25;p3"/>
          <p:cNvSpPr txBox="1">
            <a:spLocks noGrp="1"/>
          </p:cNvSpPr>
          <p:nvPr>
            <p:ph type="ftr" idx="11"/>
          </p:nvPr>
        </p:nvSpPr>
        <p:spPr>
          <a:xfrm>
            <a:off x="1562100" y="4237037"/>
            <a:ext cx="1447800" cy="244475"/>
          </a:xfrm>
          <a:prstGeom prst="rect">
            <a:avLst/>
          </a:prstGeom>
          <a:noFill/>
          <a:ln>
            <a:noFill/>
          </a:ln>
        </p:spPr>
        <p:txBody>
          <a:bodyPr spcFirstLastPara="1" wrap="square" lIns="60675" tIns="30325" rIns="60675" bIns="30325" anchor="ctr" anchorCtr="0">
            <a:noAutofit/>
          </a:bodyPr>
          <a:lstStyle>
            <a:lvl1pPr marR="0" lvl="0"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6" name="Google Shape;26;p3"/>
          <p:cNvSpPr txBox="1">
            <a:spLocks noGrp="1"/>
          </p:cNvSpPr>
          <p:nvPr>
            <p:ph type="sldNum" idx="12"/>
          </p:nvPr>
        </p:nvSpPr>
        <p:spPr>
          <a:xfrm>
            <a:off x="3276600" y="4237037"/>
            <a:ext cx="1066800" cy="244475"/>
          </a:xfrm>
          <a:prstGeom prst="rect">
            <a:avLst/>
          </a:prstGeom>
          <a:noFill/>
          <a:ln>
            <a:noFill/>
          </a:ln>
        </p:spPr>
        <p:txBody>
          <a:bodyPr spcFirstLastPara="1" wrap="square" lIns="60675" tIns="30325" rIns="60675" bIns="30325" anchor="ctr" anchorCtr="0">
            <a:noAutofit/>
          </a:bodyPr>
          <a:lstStyle>
            <a:lvl1pPr marL="0" marR="0" lvl="0" indent="0" algn="r" rtl="0">
              <a:lnSpc>
                <a:spcPct val="100000"/>
              </a:lnSpc>
              <a:spcBef>
                <a:spcPts val="0"/>
              </a:spcBef>
              <a:spcAft>
                <a:spcPts val="0"/>
              </a:spcAft>
              <a:buClr>
                <a:srgbClr val="898989"/>
              </a:buClr>
              <a:buSzPts val="800"/>
              <a:buFont typeface="Arial"/>
              <a:buNone/>
              <a:defRPr sz="800" b="0" i="0" u="none" strike="noStrike" cap="none">
                <a:solidFill>
                  <a:srgbClr val="898989"/>
                </a:solidFill>
                <a:latin typeface="Arial"/>
                <a:ea typeface="Arial"/>
                <a:cs typeface="Arial"/>
                <a:sym typeface="Arial"/>
              </a:defRPr>
            </a:lvl1pPr>
            <a:lvl2pPr marL="0" marR="0" lvl="1" indent="0" algn="r" rtl="0">
              <a:lnSpc>
                <a:spcPct val="100000"/>
              </a:lnSpc>
              <a:spcBef>
                <a:spcPts val="0"/>
              </a:spcBef>
              <a:spcAft>
                <a:spcPts val="0"/>
              </a:spcAft>
              <a:buClr>
                <a:srgbClr val="898989"/>
              </a:buClr>
              <a:buSzPts val="800"/>
              <a:buFont typeface="Arial"/>
              <a:buNone/>
              <a:defRPr sz="800" b="0" i="0" u="none" strike="noStrike" cap="none">
                <a:solidFill>
                  <a:srgbClr val="898989"/>
                </a:solidFill>
                <a:latin typeface="Arial"/>
                <a:ea typeface="Arial"/>
                <a:cs typeface="Arial"/>
                <a:sym typeface="Arial"/>
              </a:defRPr>
            </a:lvl2pPr>
            <a:lvl3pPr marL="0" marR="0" lvl="2" indent="0" algn="r" rtl="0">
              <a:lnSpc>
                <a:spcPct val="100000"/>
              </a:lnSpc>
              <a:spcBef>
                <a:spcPts val="0"/>
              </a:spcBef>
              <a:spcAft>
                <a:spcPts val="0"/>
              </a:spcAft>
              <a:buClr>
                <a:srgbClr val="898989"/>
              </a:buClr>
              <a:buSzPts val="800"/>
              <a:buFont typeface="Arial"/>
              <a:buNone/>
              <a:defRPr sz="800" b="0" i="0" u="none" strike="noStrike" cap="none">
                <a:solidFill>
                  <a:srgbClr val="898989"/>
                </a:solidFill>
                <a:latin typeface="Arial"/>
                <a:ea typeface="Arial"/>
                <a:cs typeface="Arial"/>
                <a:sym typeface="Arial"/>
              </a:defRPr>
            </a:lvl3pPr>
            <a:lvl4pPr marL="0" marR="0" lvl="3" indent="0" algn="r" rtl="0">
              <a:lnSpc>
                <a:spcPct val="100000"/>
              </a:lnSpc>
              <a:spcBef>
                <a:spcPts val="0"/>
              </a:spcBef>
              <a:spcAft>
                <a:spcPts val="0"/>
              </a:spcAft>
              <a:buClr>
                <a:srgbClr val="898989"/>
              </a:buClr>
              <a:buSzPts val="800"/>
              <a:buFont typeface="Arial"/>
              <a:buNone/>
              <a:defRPr sz="800" b="0" i="0" u="none" strike="noStrike" cap="none">
                <a:solidFill>
                  <a:srgbClr val="898989"/>
                </a:solidFill>
                <a:latin typeface="Arial"/>
                <a:ea typeface="Arial"/>
                <a:cs typeface="Arial"/>
                <a:sym typeface="Arial"/>
              </a:defRPr>
            </a:lvl4pPr>
            <a:lvl5pPr marL="0" marR="0" lvl="4" indent="0" algn="r" rtl="0">
              <a:lnSpc>
                <a:spcPct val="100000"/>
              </a:lnSpc>
              <a:spcBef>
                <a:spcPts val="0"/>
              </a:spcBef>
              <a:spcAft>
                <a:spcPts val="0"/>
              </a:spcAft>
              <a:buClr>
                <a:srgbClr val="898989"/>
              </a:buClr>
              <a:buSzPts val="800"/>
              <a:buFont typeface="Arial"/>
              <a:buNone/>
              <a:defRPr sz="800" b="0" i="0" u="none" strike="noStrike" cap="none">
                <a:solidFill>
                  <a:srgbClr val="898989"/>
                </a:solidFill>
                <a:latin typeface="Arial"/>
                <a:ea typeface="Arial"/>
                <a:cs typeface="Arial"/>
                <a:sym typeface="Arial"/>
              </a:defRPr>
            </a:lvl5pPr>
            <a:lvl6pPr marL="0" marR="0" lvl="5" indent="0" algn="r" rtl="0">
              <a:lnSpc>
                <a:spcPct val="100000"/>
              </a:lnSpc>
              <a:spcBef>
                <a:spcPts val="0"/>
              </a:spcBef>
              <a:spcAft>
                <a:spcPts val="0"/>
              </a:spcAft>
              <a:buClr>
                <a:srgbClr val="898989"/>
              </a:buClr>
              <a:buSzPts val="800"/>
              <a:buFont typeface="Arial"/>
              <a:buNone/>
              <a:defRPr sz="800" b="0" i="0" u="none" strike="noStrike" cap="none">
                <a:solidFill>
                  <a:srgbClr val="898989"/>
                </a:solidFill>
                <a:latin typeface="Arial"/>
                <a:ea typeface="Arial"/>
                <a:cs typeface="Arial"/>
                <a:sym typeface="Arial"/>
              </a:defRPr>
            </a:lvl6pPr>
            <a:lvl7pPr marL="0" marR="0" lvl="6" indent="0" algn="r" rtl="0">
              <a:lnSpc>
                <a:spcPct val="100000"/>
              </a:lnSpc>
              <a:spcBef>
                <a:spcPts val="0"/>
              </a:spcBef>
              <a:spcAft>
                <a:spcPts val="0"/>
              </a:spcAft>
              <a:buClr>
                <a:srgbClr val="898989"/>
              </a:buClr>
              <a:buSzPts val="800"/>
              <a:buFont typeface="Arial"/>
              <a:buNone/>
              <a:defRPr sz="800" b="0" i="0" u="none" strike="noStrike" cap="none">
                <a:solidFill>
                  <a:srgbClr val="898989"/>
                </a:solidFill>
                <a:latin typeface="Arial"/>
                <a:ea typeface="Arial"/>
                <a:cs typeface="Arial"/>
                <a:sym typeface="Arial"/>
              </a:defRPr>
            </a:lvl7pPr>
            <a:lvl8pPr marL="0" marR="0" lvl="7" indent="0" algn="r" rtl="0">
              <a:lnSpc>
                <a:spcPct val="100000"/>
              </a:lnSpc>
              <a:spcBef>
                <a:spcPts val="0"/>
              </a:spcBef>
              <a:spcAft>
                <a:spcPts val="0"/>
              </a:spcAft>
              <a:buClr>
                <a:srgbClr val="898989"/>
              </a:buClr>
              <a:buSzPts val="800"/>
              <a:buFont typeface="Arial"/>
              <a:buNone/>
              <a:defRPr sz="800" b="0" i="0" u="none" strike="noStrike" cap="none">
                <a:solidFill>
                  <a:srgbClr val="898989"/>
                </a:solidFill>
                <a:latin typeface="Arial"/>
                <a:ea typeface="Arial"/>
                <a:cs typeface="Arial"/>
                <a:sym typeface="Arial"/>
              </a:defRPr>
            </a:lvl8pPr>
            <a:lvl9pPr marL="0" marR="0" lvl="8" indent="0" algn="r" rtl="0">
              <a:lnSpc>
                <a:spcPct val="100000"/>
              </a:lnSpc>
              <a:spcBef>
                <a:spcPts val="0"/>
              </a:spcBef>
              <a:spcAft>
                <a:spcPts val="0"/>
              </a:spcAft>
              <a:buClr>
                <a:srgbClr val="898989"/>
              </a:buClr>
              <a:buSzPts val="800"/>
              <a:buFont typeface="Arial"/>
              <a:buNone/>
              <a:defRPr sz="800" b="0" i="0" u="none" strike="noStrike" cap="none">
                <a:solidFill>
                  <a:srgbClr val="89898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sz="1400">
              <a:solidFill>
                <a:srgbClr val="000000"/>
              </a:solidFill>
            </a:endParaRPr>
          </a:p>
        </p:txBody>
      </p:sp>
    </p:spTree>
  </p:cSld>
  <p:clrMap bg1="lt1" tx1="dk1" bg2="dk2" tx2="lt2" accent1="accent1" accent2="accent2" accent3="accent3" accent4="accent4" accent5="accent5" accent6="accent6" hlink="hlink" folHlink="folHlink"/>
  <p:sldLayoutIdLst>
    <p:sldLayoutId id="2147483649"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31"/>
        <p:cNvGrpSpPr/>
        <p:nvPr/>
      </p:nvGrpSpPr>
      <p:grpSpPr>
        <a:xfrm>
          <a:off x="0" y="0"/>
          <a:ext cx="0" cy="0"/>
          <a:chOff x="0" y="0"/>
          <a:chExt cx="0" cy="0"/>
        </a:xfrm>
      </p:grpSpPr>
      <p:pic>
        <p:nvPicPr>
          <p:cNvPr id="32" name="Google Shape;32;p5" descr="PPT素材-02"/>
          <p:cNvPicPr preferRelativeResize="0"/>
          <p:nvPr/>
        </p:nvPicPr>
        <p:blipFill rotWithShape="1">
          <a:blip r:embed="rId14">
            <a:alphaModFix/>
          </a:blip>
          <a:srcRect/>
          <a:stretch/>
        </p:blipFill>
        <p:spPr>
          <a:xfrm>
            <a:off x="1587" y="1587"/>
            <a:ext cx="9140825" cy="6854825"/>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Lst>
  <p:transition spd="slow">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74"/>
        <p:cNvGrpSpPr/>
        <p:nvPr/>
      </p:nvGrpSpPr>
      <p:grpSpPr>
        <a:xfrm>
          <a:off x="0" y="0"/>
          <a:ext cx="0" cy="0"/>
          <a:chOff x="0" y="0"/>
          <a:chExt cx="0" cy="0"/>
        </a:xfrm>
      </p:grpSpPr>
      <p:pic>
        <p:nvPicPr>
          <p:cNvPr id="75" name="Google Shape;75;p18" descr="PPT素材-02"/>
          <p:cNvPicPr preferRelativeResize="0"/>
          <p:nvPr/>
        </p:nvPicPr>
        <p:blipFill rotWithShape="1">
          <a:blip r:embed="rId14">
            <a:alphaModFix/>
          </a:blip>
          <a:srcRect/>
          <a:stretch/>
        </p:blipFill>
        <p:spPr>
          <a:xfrm>
            <a:off x="1587" y="1587"/>
            <a:ext cx="9140825" cy="6854825"/>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ransition spd="slow">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117"/>
        <p:cNvGrpSpPr/>
        <p:nvPr/>
      </p:nvGrpSpPr>
      <p:grpSpPr>
        <a:xfrm>
          <a:off x="0" y="0"/>
          <a:ext cx="0" cy="0"/>
          <a:chOff x="0" y="0"/>
          <a:chExt cx="0" cy="0"/>
        </a:xfrm>
      </p:grpSpPr>
      <p:sp>
        <p:nvSpPr>
          <p:cNvPr id="118" name="Google Shape;118;p31"/>
          <p:cNvSpPr txBox="1">
            <a:spLocks noGrp="1"/>
          </p:cNvSpPr>
          <p:nvPr>
            <p:ph type="title"/>
          </p:nvPr>
        </p:nvSpPr>
        <p:spPr>
          <a:xfrm>
            <a:off x="628650" y="365125"/>
            <a:ext cx="7886700" cy="1325562"/>
          </a:xfrm>
          <a:prstGeom prst="rect">
            <a:avLst/>
          </a:prstGeom>
          <a:noFill/>
          <a:ln>
            <a:noFill/>
          </a:ln>
        </p:spPr>
        <p:txBody>
          <a:bodyPr spcFirstLastPara="1" wrap="square" lIns="90850" tIns="45400" rIns="90850" bIns="45400" anchor="ctr" anchorCtr="0">
            <a:noAutofit/>
          </a:bodyPr>
          <a:lstStyle>
            <a:lvl1pPr marR="0" lvl="0"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119" name="Google Shape;119;p31"/>
          <p:cNvSpPr txBox="1">
            <a:spLocks noGrp="1"/>
          </p:cNvSpPr>
          <p:nvPr>
            <p:ph type="body" idx="1"/>
          </p:nvPr>
        </p:nvSpPr>
        <p:spPr>
          <a:xfrm>
            <a:off x="628650" y="1825625"/>
            <a:ext cx="7886700" cy="4351337"/>
          </a:xfrm>
          <a:prstGeom prst="rect">
            <a:avLst/>
          </a:prstGeom>
          <a:noFill/>
          <a:ln>
            <a:noFill/>
          </a:ln>
        </p:spPr>
        <p:txBody>
          <a:bodyPr spcFirstLastPara="1" wrap="square" lIns="90850" tIns="45400" rIns="90850" bIns="454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0" name="Google Shape;120;p31"/>
          <p:cNvSpPr txBox="1">
            <a:spLocks noGrp="1"/>
          </p:cNvSpPr>
          <p:nvPr>
            <p:ph type="dt" idx="10"/>
          </p:nvPr>
        </p:nvSpPr>
        <p:spPr>
          <a:xfrm>
            <a:off x="628650" y="6356350"/>
            <a:ext cx="2057400" cy="365125"/>
          </a:xfrm>
          <a:prstGeom prst="rect">
            <a:avLst/>
          </a:prstGeom>
          <a:noFill/>
          <a:ln>
            <a:noFill/>
          </a:ln>
        </p:spPr>
        <p:txBody>
          <a:bodyPr spcFirstLastPara="1" wrap="square" lIns="90850" tIns="45400" rIns="90850" bIns="45400" anchor="ctr" anchorCtr="0">
            <a:noAutofit/>
          </a:bodyPr>
          <a:lstStyle>
            <a:lvl1pPr marR="0" lvl="0" algn="l" rtl="0">
              <a:lnSpc>
                <a:spcPct val="100000"/>
              </a:lnSpc>
              <a:spcBef>
                <a:spcPts val="0"/>
              </a:spcBef>
              <a:spcAft>
                <a:spcPts val="0"/>
              </a:spcAft>
              <a:buSzPts val="1400"/>
              <a:buNone/>
              <a:defRPr sz="1200" b="0" i="0" u="none">
                <a:solidFill>
                  <a:srgbClr val="898989"/>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21" name="Google Shape;121;p31"/>
          <p:cNvSpPr txBox="1">
            <a:spLocks noGrp="1"/>
          </p:cNvSpPr>
          <p:nvPr>
            <p:ph type="ftr" idx="11"/>
          </p:nvPr>
        </p:nvSpPr>
        <p:spPr>
          <a:xfrm>
            <a:off x="3028950" y="6356350"/>
            <a:ext cx="3086100" cy="365125"/>
          </a:xfrm>
          <a:prstGeom prst="rect">
            <a:avLst/>
          </a:prstGeom>
          <a:noFill/>
          <a:ln>
            <a:noFill/>
          </a:ln>
        </p:spPr>
        <p:txBody>
          <a:bodyPr spcFirstLastPara="1" wrap="square" lIns="90850" tIns="45400" rIns="90850" bIns="45400" anchor="ctr" anchorCtr="0">
            <a:noAutofit/>
          </a:bodyPr>
          <a:lstStyle>
            <a:lvl1pPr marR="0" lvl="0" algn="l" rtl="0">
              <a:lnSpc>
                <a:spcPct val="100000"/>
              </a:lnSpc>
              <a:spcBef>
                <a:spcPts val="0"/>
              </a:spcBef>
              <a:spcAft>
                <a:spcPts val="0"/>
              </a:spcAft>
              <a:buSzPts val="1400"/>
              <a:buNone/>
              <a:defRPr sz="1800" b="0" i="0" u="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22" name="Google Shape;122;p31"/>
          <p:cNvSpPr txBox="1">
            <a:spLocks noGrp="1"/>
          </p:cNvSpPr>
          <p:nvPr>
            <p:ph type="sldNum" idx="12"/>
          </p:nvPr>
        </p:nvSpPr>
        <p:spPr>
          <a:xfrm>
            <a:off x="6457950" y="6356350"/>
            <a:ext cx="2057400" cy="365125"/>
          </a:xfrm>
          <a:prstGeom prst="rect">
            <a:avLst/>
          </a:prstGeom>
          <a:noFill/>
          <a:ln>
            <a:noFill/>
          </a:ln>
        </p:spPr>
        <p:txBody>
          <a:bodyPr spcFirstLastPara="1" wrap="square" lIns="90850" tIns="45400" rIns="90850" bIns="45400" anchor="ctr" anchorCtr="0">
            <a:noAutofit/>
          </a:bodyPr>
          <a:lstStyle>
            <a:lvl1pPr marL="0" marR="0" lvl="0"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1pPr>
            <a:lvl2pPr marL="0" marR="0" lvl="1"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2pPr>
            <a:lvl3pPr marL="0" marR="0" lvl="2"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3pPr>
            <a:lvl4pPr marL="0" marR="0" lvl="3"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4pPr>
            <a:lvl5pPr marL="0" marR="0" lvl="4"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5pPr>
            <a:lvl6pPr marL="0" marR="0" lvl="5"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6pPr>
            <a:lvl7pPr marL="0" marR="0" lvl="6"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7pPr>
            <a:lvl8pPr marL="0" marR="0" lvl="7"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8pPr>
            <a:lvl9pPr marL="0" marR="0" lvl="8"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sz="1400">
              <a:solidFill>
                <a:srgbClr val="000000"/>
              </a:solidFill>
            </a:endParaRPr>
          </a:p>
        </p:txBody>
      </p:sp>
    </p:spTree>
  </p:cSld>
  <p:clrMap bg1="lt1" tx1="dk1" bg2="dk2" tx2="lt2" accent1="accent1" accent2="accent2" accent3="accent3" accent4="accent4" accent5="accent5" accent6="accent6" hlink="hlink" folHlink="folHlink"/>
  <p:sldLayoutIdLst>
    <p:sldLayoutId id="2147483674" r:id="rId1"/>
    <p:sldLayoutId id="2147483786"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139"/>
        <p:cNvGrpSpPr/>
        <p:nvPr/>
      </p:nvGrpSpPr>
      <p:grpSpPr>
        <a:xfrm>
          <a:off x="0" y="0"/>
          <a:ext cx="0" cy="0"/>
          <a:chOff x="0" y="0"/>
          <a:chExt cx="0" cy="0"/>
        </a:xfrm>
      </p:grpSpPr>
      <p:pic>
        <p:nvPicPr>
          <p:cNvPr id="140" name="Google Shape;140;p35" descr="PPT素材-02"/>
          <p:cNvPicPr preferRelativeResize="0"/>
          <p:nvPr/>
        </p:nvPicPr>
        <p:blipFill rotWithShape="1">
          <a:blip r:embed="rId14">
            <a:alphaModFix/>
          </a:blip>
          <a:srcRect/>
          <a:stretch/>
        </p:blipFill>
        <p:spPr>
          <a:xfrm>
            <a:off x="1587" y="1587"/>
            <a:ext cx="9140825" cy="6854825"/>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Lst>
  <p:transition spd="slow">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5"/>
        <p:cNvGrpSpPr/>
        <p:nvPr/>
      </p:nvGrpSpPr>
      <p:grpSpPr>
        <a:xfrm>
          <a:off x="0" y="0"/>
          <a:ext cx="0" cy="0"/>
          <a:chOff x="0" y="0"/>
          <a:chExt cx="0" cy="0"/>
        </a:xfrm>
      </p:grpSpPr>
      <p:sp>
        <p:nvSpPr>
          <p:cNvPr id="226" name="Google Shape;226;p61"/>
          <p:cNvSpPr txBox="1">
            <a:spLocks noGrp="1"/>
          </p:cNvSpPr>
          <p:nvPr>
            <p:ph type="title"/>
          </p:nvPr>
        </p:nvSpPr>
        <p:spPr>
          <a:xfrm>
            <a:off x="457200" y="274637"/>
            <a:ext cx="8229600" cy="1143000"/>
          </a:xfrm>
          <a:prstGeom prst="rect">
            <a:avLst/>
          </a:prstGeom>
          <a:noFill/>
          <a:ln>
            <a:noFill/>
          </a:ln>
        </p:spPr>
        <p:txBody>
          <a:bodyPr spcFirstLastPara="1" wrap="square" lIns="91250" tIns="45625" rIns="91250" bIns="45625" anchor="ctr" anchorCtr="0">
            <a:noAutofit/>
          </a:bodyPr>
          <a:lstStyle>
            <a:lvl1pPr marR="0" lvl="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227" name="Google Shape;227;p61"/>
          <p:cNvSpPr txBox="1">
            <a:spLocks noGrp="1"/>
          </p:cNvSpPr>
          <p:nvPr>
            <p:ph type="body" idx="1"/>
          </p:nvPr>
        </p:nvSpPr>
        <p:spPr>
          <a:xfrm>
            <a:off x="457200" y="1600200"/>
            <a:ext cx="8229600" cy="4525962"/>
          </a:xfrm>
          <a:prstGeom prst="rect">
            <a:avLst/>
          </a:prstGeom>
          <a:noFill/>
          <a:ln>
            <a:noFill/>
          </a:ln>
        </p:spPr>
        <p:txBody>
          <a:bodyPr spcFirstLastPara="1" wrap="square" lIns="91250" tIns="45625" rIns="91250" bIns="45625"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28" name="Google Shape;228;p61"/>
          <p:cNvSpPr txBox="1">
            <a:spLocks noGrp="1"/>
          </p:cNvSpPr>
          <p:nvPr>
            <p:ph type="dt" idx="10"/>
          </p:nvPr>
        </p:nvSpPr>
        <p:spPr>
          <a:xfrm>
            <a:off x="457200" y="6356350"/>
            <a:ext cx="2133600" cy="365125"/>
          </a:xfrm>
          <a:prstGeom prst="rect">
            <a:avLst/>
          </a:prstGeom>
          <a:noFill/>
          <a:ln>
            <a:noFill/>
          </a:ln>
        </p:spPr>
        <p:txBody>
          <a:bodyPr spcFirstLastPara="1" wrap="square" lIns="91250" tIns="45625" rIns="91250" bIns="45625" anchor="ctr" anchorCtr="0">
            <a:noAutofit/>
          </a:bodyPr>
          <a:lstStyle>
            <a:lvl1pPr marR="0" lvl="0" algn="l" rtl="0">
              <a:lnSpc>
                <a:spcPct val="100000"/>
              </a:lnSpc>
              <a:spcBef>
                <a:spcPts val="0"/>
              </a:spcBef>
              <a:spcAft>
                <a:spcPts val="0"/>
              </a:spcAft>
              <a:buSzPts val="1400"/>
              <a:buNone/>
              <a:defRPr sz="1200" b="0" i="0" u="none">
                <a:solidFill>
                  <a:srgbClr val="898989"/>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29" name="Google Shape;229;p61"/>
          <p:cNvSpPr txBox="1">
            <a:spLocks noGrp="1"/>
          </p:cNvSpPr>
          <p:nvPr>
            <p:ph type="ftr" idx="11"/>
          </p:nvPr>
        </p:nvSpPr>
        <p:spPr>
          <a:xfrm>
            <a:off x="3124200" y="6356350"/>
            <a:ext cx="2895600" cy="365125"/>
          </a:xfrm>
          <a:prstGeom prst="rect">
            <a:avLst/>
          </a:prstGeom>
          <a:noFill/>
          <a:ln>
            <a:noFill/>
          </a:ln>
        </p:spPr>
        <p:txBody>
          <a:bodyPr spcFirstLastPara="1" wrap="square" lIns="91250" tIns="45625" rIns="91250" bIns="45625" anchor="ctr" anchorCtr="0">
            <a:noAutofit/>
          </a:bodyPr>
          <a:lstStyle>
            <a:lvl1pPr marR="0" lvl="0" algn="l" rtl="0">
              <a:lnSpc>
                <a:spcPct val="100000"/>
              </a:lnSpc>
              <a:spcBef>
                <a:spcPts val="0"/>
              </a:spcBef>
              <a:spcAft>
                <a:spcPts val="0"/>
              </a:spcAft>
              <a:buSzPts val="1400"/>
              <a:buNone/>
              <a:defRPr sz="1800" b="0" i="0" u="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30" name="Google Shape;230;p61"/>
          <p:cNvSpPr txBox="1">
            <a:spLocks noGrp="1"/>
          </p:cNvSpPr>
          <p:nvPr>
            <p:ph type="sldNum" idx="12"/>
          </p:nvPr>
        </p:nvSpPr>
        <p:spPr>
          <a:xfrm>
            <a:off x="6553200" y="6356350"/>
            <a:ext cx="2133600" cy="365125"/>
          </a:xfrm>
          <a:prstGeom prst="rect">
            <a:avLst/>
          </a:prstGeom>
          <a:noFill/>
          <a:ln>
            <a:noFill/>
          </a:ln>
        </p:spPr>
        <p:txBody>
          <a:bodyPr spcFirstLastPara="1" wrap="square" lIns="91250" tIns="45625" rIns="91250" bIns="45625" anchor="ctr" anchorCtr="0">
            <a:noAutofit/>
          </a:bodyPr>
          <a:lstStyle>
            <a:lvl1pPr marL="0" marR="0" lvl="0"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1pPr>
            <a:lvl2pPr marL="0" marR="0" lvl="1"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2pPr>
            <a:lvl3pPr marL="0" marR="0" lvl="2"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3pPr>
            <a:lvl4pPr marL="0" marR="0" lvl="3"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4pPr>
            <a:lvl5pPr marL="0" marR="0" lvl="4"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5pPr>
            <a:lvl6pPr marL="0" marR="0" lvl="5"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6pPr>
            <a:lvl7pPr marL="0" marR="0" lvl="6"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7pPr>
            <a:lvl8pPr marL="0" marR="0" lvl="7"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8pPr>
            <a:lvl9pPr marL="0" marR="0" lvl="8"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sz="1400">
              <a:solidFill>
                <a:srgbClr val="000000"/>
              </a:solidFill>
            </a:endParaRPr>
          </a:p>
        </p:txBody>
      </p:sp>
    </p:spTree>
  </p:cSld>
  <p:clrMap bg1="lt1" tx1="dk1" bg2="dk2" tx2="lt2" accent1="accent1" accent2="accent2" accent3="accent3" accent4="accent4" accent5="accent5" accent6="accent6" hlink="hlink" folHlink="folHlink"/>
  <p:sldLayoutIdLst>
    <p:sldLayoutId id="2147483700"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37"/>
        <p:cNvGrpSpPr/>
        <p:nvPr/>
      </p:nvGrpSpPr>
      <p:grpSpPr>
        <a:xfrm>
          <a:off x="0" y="0"/>
          <a:ext cx="0" cy="0"/>
          <a:chOff x="0" y="0"/>
          <a:chExt cx="0" cy="0"/>
        </a:xfrm>
      </p:grpSpPr>
      <p:sp>
        <p:nvSpPr>
          <p:cNvPr id="238" name="Google Shape;238;p63"/>
          <p:cNvSpPr txBox="1">
            <a:spLocks noGrp="1"/>
          </p:cNvSpPr>
          <p:nvPr>
            <p:ph type="title"/>
          </p:nvPr>
        </p:nvSpPr>
        <p:spPr>
          <a:xfrm>
            <a:off x="457200" y="274637"/>
            <a:ext cx="8229600" cy="1143000"/>
          </a:xfrm>
          <a:prstGeom prst="rect">
            <a:avLst/>
          </a:prstGeom>
          <a:noFill/>
          <a:ln>
            <a:noFill/>
          </a:ln>
        </p:spPr>
        <p:txBody>
          <a:bodyPr spcFirstLastPara="1" wrap="square" lIns="91250" tIns="45625" rIns="91250" bIns="45625" anchor="ctr" anchorCtr="0">
            <a:noAutofit/>
          </a:bodyPr>
          <a:lstStyle>
            <a:lvl1pPr marR="0" lvl="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239" name="Google Shape;239;p63"/>
          <p:cNvSpPr txBox="1">
            <a:spLocks noGrp="1"/>
          </p:cNvSpPr>
          <p:nvPr>
            <p:ph type="body" idx="1"/>
          </p:nvPr>
        </p:nvSpPr>
        <p:spPr>
          <a:xfrm>
            <a:off x="457200" y="1600200"/>
            <a:ext cx="8229600" cy="4525962"/>
          </a:xfrm>
          <a:prstGeom prst="rect">
            <a:avLst/>
          </a:prstGeom>
          <a:noFill/>
          <a:ln>
            <a:noFill/>
          </a:ln>
        </p:spPr>
        <p:txBody>
          <a:bodyPr spcFirstLastPara="1" wrap="square" lIns="91250" tIns="45625" rIns="91250" bIns="45625"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701"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41"/>
        <p:cNvGrpSpPr/>
        <p:nvPr/>
      </p:nvGrpSpPr>
      <p:grpSpPr>
        <a:xfrm>
          <a:off x="0" y="0"/>
          <a:ext cx="0" cy="0"/>
          <a:chOff x="0" y="0"/>
          <a:chExt cx="0" cy="0"/>
        </a:xfrm>
      </p:grpSpPr>
      <p:sp>
        <p:nvSpPr>
          <p:cNvPr id="242" name="Google Shape;242;p65"/>
          <p:cNvSpPr txBox="1">
            <a:spLocks noGrp="1"/>
          </p:cNvSpPr>
          <p:nvPr>
            <p:ph type="title"/>
          </p:nvPr>
        </p:nvSpPr>
        <p:spPr>
          <a:xfrm>
            <a:off x="457200" y="274637"/>
            <a:ext cx="8229600" cy="1143000"/>
          </a:xfrm>
          <a:prstGeom prst="rect">
            <a:avLst/>
          </a:prstGeom>
          <a:noFill/>
          <a:ln>
            <a:noFill/>
          </a:ln>
        </p:spPr>
        <p:txBody>
          <a:bodyPr spcFirstLastPara="1" wrap="square" lIns="91250" tIns="45625" rIns="91250" bIns="45625" anchor="ctr" anchorCtr="0">
            <a:noAutofit/>
          </a:bodyPr>
          <a:lstStyle>
            <a:lvl1pPr marR="0" lvl="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243" name="Google Shape;243;p65"/>
          <p:cNvSpPr txBox="1">
            <a:spLocks noGrp="1"/>
          </p:cNvSpPr>
          <p:nvPr>
            <p:ph type="body" idx="1"/>
          </p:nvPr>
        </p:nvSpPr>
        <p:spPr>
          <a:xfrm>
            <a:off x="457200" y="1600200"/>
            <a:ext cx="8229600" cy="4525962"/>
          </a:xfrm>
          <a:prstGeom prst="rect">
            <a:avLst/>
          </a:prstGeom>
          <a:noFill/>
          <a:ln>
            <a:noFill/>
          </a:ln>
        </p:spPr>
        <p:txBody>
          <a:bodyPr spcFirstLastPara="1" wrap="square" lIns="91250" tIns="45625" rIns="91250" bIns="45625"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702" r:id="rId1"/>
  </p:sldLayoutIdLst>
  <p:transition spd="slow">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30.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89.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84.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84.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84.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84.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9.jp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84.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97.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4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8.xml"/></Relationships>
</file>

<file path=ppt/slides/_rels/slide2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8.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43.xml"/><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6.xml"/><Relationship Id="rId1" Type="http://schemas.openxmlformats.org/officeDocument/2006/relationships/slideLayout" Target="../slideLayouts/slideLayout28.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44.xml"/><Relationship Id="rId5" Type="http://schemas.openxmlformats.org/officeDocument/2006/relationships/image" Target="../media/image41.png"/><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45.xml"/></Relationships>
</file>

<file path=ppt/slides/_rels/slide31.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9.xml"/><Relationship Id="rId1" Type="http://schemas.openxmlformats.org/officeDocument/2006/relationships/slideLayout" Target="../slideLayouts/slideLayout57.xml"/><Relationship Id="rId5" Type="http://schemas.openxmlformats.org/officeDocument/2006/relationships/image" Target="../media/image45.png"/><Relationship Id="rId4" Type="http://schemas.openxmlformats.org/officeDocument/2006/relationships/image" Target="../media/image44.png"/></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0.xml"/><Relationship Id="rId1" Type="http://schemas.openxmlformats.org/officeDocument/2006/relationships/slideLayout" Target="../slideLayouts/slideLayout58.xml"/><Relationship Id="rId4" Type="http://schemas.openxmlformats.org/officeDocument/2006/relationships/image" Target="../media/image47.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8.xml"/></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3.xml"/><Relationship Id="rId1" Type="http://schemas.openxmlformats.org/officeDocument/2006/relationships/slideLayout" Target="../slideLayouts/slideLayout70.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7.jpg"/></Relationships>
</file>

<file path=ppt/slides/_rels/slide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7.xml"/><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8.xml"/><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8" Type="http://schemas.openxmlformats.org/officeDocument/2006/relationships/hyperlink" Target="https://vi.wikipedia.org/wiki/Chi%E1%BA%BFn_tranh_Vi%E1%BB%87t_Nam" TargetMode="External"/><Relationship Id="rId3" Type="http://schemas.openxmlformats.org/officeDocument/2006/relationships/hyperlink" Target="https://vi.wikipedia.org/wiki/1925" TargetMode="External"/><Relationship Id="rId7" Type="http://schemas.openxmlformats.org/officeDocument/2006/relationships/hyperlink" Target="https://vi.wikipedia.org/wiki/Chi%E1%BA%BFn_tranh_%C4%90%C3%B4ng_D%C6%B0%C6%A1ng" TargetMode="External"/><Relationship Id="rId12"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https://vi.wikipedia.org/wiki/Vi%E1%BB%87t_Nam" TargetMode="External"/><Relationship Id="rId11" Type="http://schemas.openxmlformats.org/officeDocument/2006/relationships/hyperlink" Target="https://vi.wikipedia.org/wiki/Nam_%C4%90%E1%BB%8Bnh" TargetMode="External"/><Relationship Id="rId5" Type="http://schemas.openxmlformats.org/officeDocument/2006/relationships/hyperlink" Target="https://vi.wikipedia.org/wiki/Nh%C3%A0_v%C4%83n" TargetMode="External"/><Relationship Id="rId10" Type="http://schemas.openxmlformats.org/officeDocument/2006/relationships/hyperlink" Target="https://vi.wikipedia.org/wiki/H%C3%A0_N%E1%BB%99i" TargetMode="External"/><Relationship Id="rId4" Type="http://schemas.openxmlformats.org/officeDocument/2006/relationships/hyperlink" Target="https://vi.wikipedia.org/wiki/1991" TargetMode="External"/><Relationship Id="rId9" Type="http://schemas.openxmlformats.org/officeDocument/2006/relationships/hyperlink" Target="https://vi.wikipedia.org/wiki/T%C3%A2y_H%E1%BB%93"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54"/>
        <p:cNvGrpSpPr/>
        <p:nvPr/>
      </p:nvGrpSpPr>
      <p:grpSpPr>
        <a:xfrm>
          <a:off x="0" y="0"/>
          <a:ext cx="0" cy="0"/>
          <a:chOff x="0" y="0"/>
          <a:chExt cx="0" cy="0"/>
        </a:xfrm>
      </p:grpSpPr>
      <p:pic>
        <p:nvPicPr>
          <p:cNvPr id="355" name="Google Shape;355;p97"/>
          <p:cNvPicPr preferRelativeResize="0"/>
          <p:nvPr/>
        </p:nvPicPr>
        <p:blipFill>
          <a:blip r:embed="rId4">
            <a:alphaModFix/>
          </a:blip>
          <a:stretch>
            <a:fillRect/>
          </a:stretch>
        </p:blipFill>
        <p:spPr>
          <a:xfrm>
            <a:off x="0" y="0"/>
            <a:ext cx="9144000" cy="6858000"/>
          </a:xfrm>
          <a:prstGeom prst="rect">
            <a:avLst/>
          </a:prstGeom>
          <a:noFill/>
          <a:ln>
            <a:noFill/>
          </a:ln>
        </p:spPr>
      </p:pic>
      <p:sp>
        <p:nvSpPr>
          <p:cNvPr id="356" name="Google Shape;356;p97"/>
          <p:cNvSpPr txBox="1"/>
          <p:nvPr/>
        </p:nvSpPr>
        <p:spPr>
          <a:xfrm>
            <a:off x="1244778" y="1570329"/>
            <a:ext cx="7736100" cy="2400314"/>
          </a:xfrm>
          <a:prstGeom prst="rect">
            <a:avLst/>
          </a:prstGeom>
          <a:noFill/>
          <a:ln>
            <a:noFill/>
          </a:ln>
        </p:spPr>
        <p:txBody>
          <a:bodyPr spcFirstLastPara="1" wrap="square" lIns="91150" tIns="45550" rIns="91150" bIns="45550" anchor="t" anchorCtr="0">
            <a:spAutoFit/>
          </a:bodyPr>
          <a:lstStyle/>
          <a:p>
            <a:pPr marL="0" marR="0" lvl="0" indent="0" algn="ctr" rtl="0">
              <a:lnSpc>
                <a:spcPct val="100000"/>
              </a:lnSpc>
              <a:spcBef>
                <a:spcPts val="0"/>
              </a:spcBef>
              <a:spcAft>
                <a:spcPts val="0"/>
              </a:spcAft>
              <a:buClr>
                <a:srgbClr val="009900"/>
              </a:buClr>
              <a:buSzPts val="4800"/>
              <a:buFont typeface="Times New Roman"/>
              <a:buNone/>
            </a:pPr>
            <a:r>
              <a:rPr lang="en-US" sz="9000" b="1" i="0" u="none" strike="noStrike" cap="none" dirty="0">
                <a:solidFill>
                  <a:srgbClr val="009900"/>
                </a:solidFill>
                <a:latin typeface="Times New Roman"/>
                <a:ea typeface="Times New Roman"/>
                <a:cs typeface="Times New Roman"/>
                <a:sym typeface="Times New Roman"/>
              </a:rPr>
              <a:t>TẬP ĐỌC </a:t>
            </a:r>
            <a:r>
              <a:rPr lang="en-US" sz="9000" b="1" i="0" u="none" strike="noStrike" cap="none" dirty="0" smtClean="0">
                <a:solidFill>
                  <a:srgbClr val="009900"/>
                </a:solidFill>
                <a:latin typeface="Times New Roman"/>
                <a:ea typeface="Times New Roman"/>
                <a:cs typeface="Times New Roman"/>
                <a:sym typeface="Times New Roman"/>
              </a:rPr>
              <a:t>4</a:t>
            </a:r>
          </a:p>
          <a:p>
            <a:pPr marL="0" marR="0" lvl="0" indent="0" algn="ctr" rtl="0">
              <a:lnSpc>
                <a:spcPct val="100000"/>
              </a:lnSpc>
              <a:spcBef>
                <a:spcPts val="0"/>
              </a:spcBef>
              <a:spcAft>
                <a:spcPts val="0"/>
              </a:spcAft>
              <a:buClr>
                <a:srgbClr val="009900"/>
              </a:buClr>
              <a:buSzPts val="4800"/>
              <a:buFont typeface="Times New Roman"/>
              <a:buNone/>
            </a:pPr>
            <a:r>
              <a:rPr lang="en-US" sz="6000" b="1" dirty="0" err="1" smtClean="0">
                <a:solidFill>
                  <a:srgbClr val="009900"/>
                </a:solidFill>
                <a:latin typeface="Times New Roman"/>
                <a:cs typeface="Times New Roman"/>
                <a:sym typeface="Times New Roman"/>
              </a:rPr>
              <a:t>Tuần</a:t>
            </a:r>
            <a:r>
              <a:rPr lang="en-US" sz="6000" b="1" dirty="0" smtClean="0">
                <a:solidFill>
                  <a:srgbClr val="009900"/>
                </a:solidFill>
                <a:latin typeface="Times New Roman"/>
                <a:cs typeface="Times New Roman"/>
                <a:sym typeface="Times New Roman"/>
              </a:rPr>
              <a:t> 7- </a:t>
            </a:r>
            <a:r>
              <a:rPr lang="en-US" sz="6000" b="1" dirty="0" err="1" smtClean="0">
                <a:solidFill>
                  <a:srgbClr val="009900"/>
                </a:solidFill>
                <a:latin typeface="Times New Roman"/>
                <a:cs typeface="Times New Roman"/>
                <a:sym typeface="Times New Roman"/>
              </a:rPr>
              <a:t>Tiết</a:t>
            </a:r>
            <a:r>
              <a:rPr lang="en-US" sz="6000" b="1" dirty="0" smtClean="0">
                <a:solidFill>
                  <a:srgbClr val="009900"/>
                </a:solidFill>
                <a:latin typeface="Times New Roman"/>
                <a:cs typeface="Times New Roman"/>
                <a:sym typeface="Times New Roman"/>
              </a:rPr>
              <a:t> 1</a:t>
            </a:r>
            <a:endParaRPr sz="3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6"/>
                                        </p:tgtEl>
                                        <p:attrNameLst>
                                          <p:attrName>style.visibility</p:attrName>
                                        </p:attrNameLst>
                                      </p:cBhvr>
                                      <p:to>
                                        <p:strVal val="visible"/>
                                      </p:to>
                                    </p:set>
                                    <p:animEffect transition="in" filter="fade">
                                      <p:cBhvr>
                                        <p:cTn id="7" dur="1000"/>
                                        <p:tgtEl>
                                          <p:spTgt spid="3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pic>
        <p:nvPicPr>
          <p:cNvPr id="428" name="Google Shape;428;p107"/>
          <p:cNvPicPr preferRelativeResize="0"/>
          <p:nvPr/>
        </p:nvPicPr>
        <p:blipFill>
          <a:blip r:embed="rId3">
            <a:alphaModFix/>
          </a:blip>
          <a:stretch>
            <a:fillRect/>
          </a:stretch>
        </p:blipFill>
        <p:spPr>
          <a:xfrm>
            <a:off x="0" y="0"/>
            <a:ext cx="9144000" cy="6858000"/>
          </a:xfrm>
          <a:prstGeom prst="rect">
            <a:avLst/>
          </a:prstGeom>
          <a:noFill/>
          <a:ln>
            <a:noFill/>
          </a:ln>
        </p:spPr>
      </p:pic>
      <p:sp>
        <p:nvSpPr>
          <p:cNvPr id="429" name="Google Shape;429;p107"/>
          <p:cNvSpPr txBox="1"/>
          <p:nvPr/>
        </p:nvSpPr>
        <p:spPr>
          <a:xfrm>
            <a:off x="190500" y="672475"/>
            <a:ext cx="8763000" cy="6187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0000"/>
              </a:buClr>
              <a:buSzPts val="2400"/>
              <a:buFont typeface="Times New Roman"/>
              <a:buNone/>
            </a:pPr>
            <a:r>
              <a:rPr lang="en-US" sz="3300" b="1" i="0" u="none">
                <a:solidFill>
                  <a:schemeClr val="dk1"/>
                </a:solidFill>
                <a:latin typeface="Times New Roman"/>
                <a:ea typeface="Times New Roman"/>
                <a:cs typeface="Times New Roman"/>
                <a:sym typeface="Times New Roman"/>
              </a:rPr>
              <a:t>Trung thu độc lập</a:t>
            </a:r>
            <a:endParaRPr sz="3300" b="1">
              <a:solidFill>
                <a:schemeClr val="dk1"/>
              </a:solidFill>
              <a:latin typeface="Times New Roman"/>
              <a:ea typeface="Times New Roman"/>
              <a:cs typeface="Times New Roman"/>
              <a:sym typeface="Times New Roman"/>
            </a:endParaRPr>
          </a:p>
          <a:p>
            <a:pPr marL="0" marR="0" lvl="0" indent="0" algn="ctr" rtl="0">
              <a:lnSpc>
                <a:spcPct val="100000"/>
              </a:lnSpc>
              <a:spcBef>
                <a:spcPts val="0"/>
              </a:spcBef>
              <a:spcAft>
                <a:spcPts val="0"/>
              </a:spcAft>
              <a:buClr>
                <a:srgbClr val="FF0000"/>
              </a:buClr>
              <a:buSzPts val="2400"/>
              <a:buFont typeface="Times New Roman"/>
              <a:buNone/>
            </a:pPr>
            <a:endParaRPr sz="2700" b="1">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7030A0"/>
              </a:buClr>
              <a:buSzPts val="2300"/>
              <a:buFont typeface="Times New Roman"/>
              <a:buNone/>
            </a:pPr>
            <a:r>
              <a:rPr lang="en-US" sz="2100" b="1" i="0" u="none">
                <a:solidFill>
                  <a:schemeClr val="dk1"/>
                </a:solidFill>
                <a:latin typeface="Times New Roman"/>
                <a:ea typeface="Times New Roman"/>
                <a:cs typeface="Times New Roman"/>
                <a:sym typeface="Times New Roman"/>
              </a:rPr>
              <a:t> Đêm nay anh đứng gác ở trại. Trăng ngàn và gió núi bao la khiến lòng anh man mác nghĩ tới trung thu và nghĩ tới các em. Trăng đêm nay soi sáng xuống nước Việt Nam độc lập yêu quý của các em. Trăng sáng mùa thu vằng vặc chiếu khắp thành phố, làng mạc, núi rừng, nơi quê hương thân thiết của các em...</a:t>
            </a:r>
            <a:endParaRPr sz="1200">
              <a:solidFill>
                <a:schemeClr val="dk1"/>
              </a:solidFill>
            </a:endParaRPr>
          </a:p>
          <a:p>
            <a:pPr marL="0" marR="0" lvl="0" indent="0" algn="l" rtl="0">
              <a:lnSpc>
                <a:spcPct val="100000"/>
              </a:lnSpc>
              <a:spcBef>
                <a:spcPts val="0"/>
              </a:spcBef>
              <a:spcAft>
                <a:spcPts val="0"/>
              </a:spcAft>
              <a:buClr>
                <a:srgbClr val="7030A0"/>
              </a:buClr>
              <a:buSzPts val="2300"/>
              <a:buFont typeface="Times New Roman"/>
              <a:buNone/>
            </a:pPr>
            <a:r>
              <a:rPr lang="en-US" sz="2100" b="1" i="0" u="none">
                <a:solidFill>
                  <a:schemeClr val="dk1"/>
                </a:solidFill>
                <a:latin typeface="Times New Roman"/>
                <a:ea typeface="Times New Roman"/>
                <a:cs typeface="Times New Roman"/>
                <a:sym typeface="Times New Roman"/>
              </a:rPr>
              <a:t>   Anh nhìn trăng và nghĩ tới ngày mai...</a:t>
            </a:r>
            <a:endParaRPr sz="1200">
              <a:solidFill>
                <a:schemeClr val="dk1"/>
              </a:solidFill>
            </a:endParaRPr>
          </a:p>
          <a:p>
            <a:pPr marL="0" marR="0" lvl="0" indent="0" algn="l" rtl="0">
              <a:lnSpc>
                <a:spcPct val="100000"/>
              </a:lnSpc>
              <a:spcBef>
                <a:spcPts val="0"/>
              </a:spcBef>
              <a:spcAft>
                <a:spcPts val="0"/>
              </a:spcAft>
              <a:buClr>
                <a:srgbClr val="7030A0"/>
              </a:buClr>
              <a:buSzPts val="2300"/>
              <a:buFont typeface="Times New Roman"/>
              <a:buNone/>
            </a:pPr>
            <a:r>
              <a:rPr lang="en-US" sz="2100" b="1" i="0" u="none">
                <a:solidFill>
                  <a:schemeClr val="dk1"/>
                </a:solidFill>
                <a:latin typeface="Times New Roman"/>
                <a:ea typeface="Times New Roman"/>
                <a:cs typeface="Times New Roman"/>
                <a:sym typeface="Times New Roman"/>
              </a:rPr>
              <a:t>   Ngày mai, các em có quyền mơ tưởng một cuộc sống tươi đẹp vô cùng. Mươi mười lăm năm nữa thôi, các em sẽ thấy cũng dưới ánh trăng này, dòng thác nước đổ xuống làm chạy máy phát điện; ở giữa biển rộng, cờ đỏ sao vàng phấp phới bay trên những con tàu lớn. Trăng của các em sẽ soi sáng những ống khói nhà máy chi chít, cao thẳm, rải trên đồng lúa bát ngát vàng thơm, cùng với nông trường to lớn, vui tươi. </a:t>
            </a:r>
            <a:endParaRPr sz="1200">
              <a:solidFill>
                <a:schemeClr val="dk1"/>
              </a:solidFill>
            </a:endParaRPr>
          </a:p>
          <a:p>
            <a:pPr marL="0" marR="0" lvl="0" indent="0" algn="l" rtl="0">
              <a:lnSpc>
                <a:spcPct val="100000"/>
              </a:lnSpc>
              <a:spcBef>
                <a:spcPts val="0"/>
              </a:spcBef>
              <a:spcAft>
                <a:spcPts val="0"/>
              </a:spcAft>
              <a:buClr>
                <a:srgbClr val="7030A0"/>
              </a:buClr>
              <a:buSzPts val="2300"/>
              <a:buFont typeface="Times New Roman"/>
              <a:buNone/>
            </a:pPr>
            <a:r>
              <a:rPr lang="en-US" sz="2100" b="1" i="0" u="none">
                <a:solidFill>
                  <a:schemeClr val="dk1"/>
                </a:solidFill>
                <a:latin typeface="Times New Roman"/>
                <a:ea typeface="Times New Roman"/>
                <a:cs typeface="Times New Roman"/>
                <a:sym typeface="Times New Roman"/>
              </a:rPr>
              <a:t>   Trăng đêm nay sáng quá ! Trăng mai còn sáng hơn. Anh mừng cho các em vui tết Trung thu độc lập đầu tiên và anh mong ước ngày mai đây, những tết Trung thu tươi đẹp hơn nữa sẽ đến với các em.</a:t>
            </a:r>
            <a:endParaRPr sz="1200">
              <a:solidFill>
                <a:schemeClr val="dk1"/>
              </a:solidFill>
            </a:endParaRPr>
          </a:p>
          <a:p>
            <a:pPr marL="0" marR="0" lvl="0" indent="0" algn="r" rtl="0">
              <a:lnSpc>
                <a:spcPct val="100000"/>
              </a:lnSpc>
              <a:spcBef>
                <a:spcPts val="0"/>
              </a:spcBef>
              <a:spcAft>
                <a:spcPts val="0"/>
              </a:spcAft>
              <a:buClr>
                <a:srgbClr val="7030A0"/>
              </a:buClr>
              <a:buSzPts val="2300"/>
              <a:buFont typeface="Times New Roman"/>
              <a:buNone/>
            </a:pPr>
            <a:r>
              <a:rPr lang="en-US" sz="2100" b="1" i="0" u="none">
                <a:solidFill>
                  <a:schemeClr val="dk1"/>
                </a:solidFill>
                <a:latin typeface="Times New Roman"/>
                <a:ea typeface="Times New Roman"/>
                <a:cs typeface="Times New Roman"/>
                <a:sym typeface="Times New Roman"/>
              </a:rPr>
              <a:t>(Thép Mới)</a:t>
            </a:r>
            <a:endParaRPr sz="1200">
              <a:solidFill>
                <a:schemeClr val="dk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29"/>
                                        </p:tgtEl>
                                        <p:attrNameLst>
                                          <p:attrName>style.visibility</p:attrName>
                                        </p:attrNameLst>
                                      </p:cBhvr>
                                      <p:to>
                                        <p:strVal val="visible"/>
                                      </p:to>
                                    </p:set>
                                    <p:anim calcmode="lin" valueType="num">
                                      <p:cBhvr additive="base">
                                        <p:cTn id="7" dur="500"/>
                                        <p:tgtEl>
                                          <p:spTgt spid="4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pic>
        <p:nvPicPr>
          <p:cNvPr id="442" name="Google Shape;442;p109" descr="PPT素材-04"/>
          <p:cNvPicPr preferRelativeResize="0"/>
          <p:nvPr/>
        </p:nvPicPr>
        <p:blipFill rotWithShape="1">
          <a:blip r:embed="rId3">
            <a:alphaModFix/>
          </a:blip>
          <a:srcRect/>
          <a:stretch/>
        </p:blipFill>
        <p:spPr>
          <a:xfrm>
            <a:off x="0" y="-842962"/>
            <a:ext cx="3810000" cy="7700962"/>
          </a:xfrm>
          <a:prstGeom prst="rect">
            <a:avLst/>
          </a:prstGeom>
          <a:noFill/>
          <a:ln>
            <a:noFill/>
          </a:ln>
        </p:spPr>
      </p:pic>
      <p:pic>
        <p:nvPicPr>
          <p:cNvPr id="443" name="Google Shape;443;p109" descr="PPT素材-21"/>
          <p:cNvPicPr preferRelativeResize="0"/>
          <p:nvPr/>
        </p:nvPicPr>
        <p:blipFill rotWithShape="1">
          <a:blip r:embed="rId4">
            <a:alphaModFix/>
          </a:blip>
          <a:srcRect/>
          <a:stretch/>
        </p:blipFill>
        <p:spPr>
          <a:xfrm>
            <a:off x="3781424" y="-427037"/>
            <a:ext cx="5362575" cy="7556500"/>
          </a:xfrm>
          <a:prstGeom prst="rect">
            <a:avLst/>
          </a:prstGeom>
          <a:noFill/>
          <a:ln>
            <a:noFill/>
          </a:ln>
        </p:spPr>
      </p:pic>
      <p:sp>
        <p:nvSpPr>
          <p:cNvPr id="444" name="Google Shape;444;p109"/>
          <p:cNvSpPr/>
          <p:nvPr/>
        </p:nvSpPr>
        <p:spPr>
          <a:xfrm>
            <a:off x="530225" y="-53975"/>
            <a:ext cx="2903537" cy="2544762"/>
          </a:xfrm>
          <a:prstGeom prst="horizontalScroll">
            <a:avLst>
              <a:gd name="adj" fmla="val 1522"/>
            </a:avLst>
          </a:prstGeom>
          <a:gradFill>
            <a:gsLst>
              <a:gs pos="0">
                <a:srgbClr val="9F9FC3"/>
              </a:gs>
              <a:gs pos="50000">
                <a:srgbClr val="9393B8"/>
              </a:gs>
              <a:gs pos="100000">
                <a:srgbClr val="7E7EAF"/>
              </a:gs>
            </a:gsLst>
            <a:lin ang="5400000" scaled="0"/>
          </a:gradFill>
          <a:ln w="9525" cap="flat" cmpd="sng">
            <a:solidFill>
              <a:srgbClr val="2D2D89"/>
            </a:solidFill>
            <a:prstDash val="solid"/>
            <a:miter lim="800000"/>
            <a:headEnd type="none" w="sm" len="sm"/>
            <a:tailEnd type="none" w="sm" len="sm"/>
          </a:ln>
        </p:spPr>
        <p:txBody>
          <a:bodyPr spcFirstLastPara="1" wrap="square" lIns="55550" tIns="27775" rIns="55550" bIns="27775"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445" name="Google Shape;445;p109"/>
          <p:cNvSpPr txBox="1"/>
          <p:nvPr/>
        </p:nvSpPr>
        <p:spPr>
          <a:xfrm>
            <a:off x="530225" y="4114800"/>
            <a:ext cx="2903537" cy="1938337"/>
          </a:xfrm>
          <a:prstGeom prst="rect">
            <a:avLst/>
          </a:prstGeom>
          <a:noFill/>
          <a:ln>
            <a:noFill/>
          </a:ln>
        </p:spPr>
        <p:txBody>
          <a:bodyPr spcFirstLastPara="1" wrap="square" lIns="91175" tIns="45575" rIns="91175" bIns="45575" anchor="t" anchorCtr="0">
            <a:spAutoFit/>
          </a:bodyPr>
          <a:lstStyle/>
          <a:p>
            <a:pPr marL="0" marR="0" lvl="0" indent="0" algn="ctr" rtl="0">
              <a:lnSpc>
                <a:spcPct val="100000"/>
              </a:lnSpc>
              <a:spcBef>
                <a:spcPts val="0"/>
              </a:spcBef>
              <a:spcAft>
                <a:spcPts val="0"/>
              </a:spcAft>
              <a:buClr>
                <a:srgbClr val="19194D"/>
              </a:buClr>
              <a:buSzPts val="4000"/>
              <a:buFont typeface="Times New Roman"/>
              <a:buNone/>
            </a:pPr>
            <a:r>
              <a:rPr lang="en-US" sz="4000" b="1" i="0" u="none">
                <a:solidFill>
                  <a:srgbClr val="19194D"/>
                </a:solidFill>
                <a:latin typeface="Times New Roman"/>
                <a:ea typeface="Times New Roman"/>
                <a:cs typeface="Times New Roman"/>
                <a:sym typeface="Times New Roman"/>
              </a:rPr>
              <a:t>Bài đọc được chia làm 3 đoạn</a:t>
            </a:r>
            <a:endParaRPr/>
          </a:p>
        </p:txBody>
      </p:sp>
      <p:sp>
        <p:nvSpPr>
          <p:cNvPr id="446" name="Google Shape;446;p109"/>
          <p:cNvSpPr txBox="1"/>
          <p:nvPr/>
        </p:nvSpPr>
        <p:spPr>
          <a:xfrm>
            <a:off x="4343399" y="1563687"/>
            <a:ext cx="4532745" cy="1200150"/>
          </a:xfrm>
          <a:prstGeom prst="rect">
            <a:avLst/>
          </a:prstGeom>
          <a:noFill/>
          <a:ln>
            <a:noFill/>
          </a:ln>
        </p:spPr>
        <p:txBody>
          <a:bodyPr spcFirstLastPara="1" wrap="square" lIns="91150" tIns="45550" rIns="91150" bIns="45550" anchor="t" anchorCtr="0">
            <a:spAutoFit/>
          </a:bodyPr>
          <a:lstStyle/>
          <a:p>
            <a:pPr marL="0" marR="0" lvl="0" indent="0" algn="ctr" rtl="0">
              <a:lnSpc>
                <a:spcPct val="100000"/>
              </a:lnSpc>
              <a:spcBef>
                <a:spcPts val="0"/>
              </a:spcBef>
              <a:spcAft>
                <a:spcPts val="0"/>
              </a:spcAft>
              <a:buClr>
                <a:srgbClr val="000000"/>
              </a:buClr>
              <a:buSzPts val="3600"/>
              <a:buFont typeface="Times New Roman"/>
              <a:buNone/>
            </a:pPr>
            <a:r>
              <a:rPr lang="en-US" sz="3600" b="1" i="0" u="sng" dirty="0" err="1">
                <a:solidFill>
                  <a:srgbClr val="000000"/>
                </a:solidFill>
                <a:latin typeface="Times New Roman"/>
                <a:ea typeface="Times New Roman"/>
                <a:cs typeface="Times New Roman"/>
                <a:sym typeface="Times New Roman"/>
              </a:rPr>
              <a:t>Đoạn</a:t>
            </a:r>
            <a:r>
              <a:rPr lang="en-US" sz="3600" b="1" i="0" u="sng" dirty="0">
                <a:solidFill>
                  <a:srgbClr val="000000"/>
                </a:solidFill>
                <a:latin typeface="Times New Roman"/>
                <a:ea typeface="Times New Roman"/>
                <a:cs typeface="Times New Roman"/>
                <a:sym typeface="Times New Roman"/>
              </a:rPr>
              <a:t> 1</a:t>
            </a:r>
            <a:r>
              <a:rPr lang="en-US" sz="3600" b="1" i="0" u="none" dirty="0">
                <a:solidFill>
                  <a:srgbClr val="000000"/>
                </a:solidFill>
                <a:latin typeface="Times New Roman"/>
                <a:ea typeface="Times New Roman"/>
                <a:cs typeface="Times New Roman"/>
                <a:sym typeface="Times New Roman"/>
              </a:rPr>
              <a:t>:</a:t>
            </a:r>
            <a:r>
              <a:rPr lang="en-US" sz="3600" b="1" i="0" u="none" dirty="0">
                <a:solidFill>
                  <a:srgbClr val="FF0000"/>
                </a:solidFill>
                <a:latin typeface="Times New Roman"/>
                <a:ea typeface="Times New Roman"/>
                <a:cs typeface="Times New Roman"/>
                <a:sym typeface="Times New Roman"/>
              </a:rPr>
              <a:t> </a:t>
            </a:r>
            <a:r>
              <a:rPr lang="en-US" sz="3600" b="1" i="0" u="none" dirty="0" err="1">
                <a:solidFill>
                  <a:srgbClr val="0000FF"/>
                </a:solidFill>
                <a:latin typeface="Times New Roman"/>
                <a:ea typeface="Times New Roman"/>
                <a:cs typeface="Times New Roman"/>
                <a:sym typeface="Times New Roman"/>
              </a:rPr>
              <a:t>Đêm</a:t>
            </a:r>
            <a:r>
              <a:rPr lang="en-US" sz="3600" b="1" i="0" u="none" dirty="0">
                <a:solidFill>
                  <a:srgbClr val="0000FF"/>
                </a:solidFill>
                <a:latin typeface="Times New Roman"/>
                <a:ea typeface="Times New Roman"/>
                <a:cs typeface="Times New Roman"/>
                <a:sym typeface="Times New Roman"/>
              </a:rPr>
              <a:t> nay … </a:t>
            </a:r>
            <a:r>
              <a:rPr lang="en-US" sz="3600" b="1" i="0" u="none" dirty="0" err="1">
                <a:solidFill>
                  <a:srgbClr val="0000FF"/>
                </a:solidFill>
                <a:latin typeface="Times New Roman"/>
                <a:ea typeface="Times New Roman"/>
                <a:cs typeface="Times New Roman"/>
                <a:sym typeface="Times New Roman"/>
              </a:rPr>
              <a:t>của</a:t>
            </a:r>
            <a:r>
              <a:rPr lang="en-US" sz="3600" b="1" i="0" u="none" dirty="0">
                <a:solidFill>
                  <a:srgbClr val="0000FF"/>
                </a:solidFill>
                <a:latin typeface="Times New Roman"/>
                <a:ea typeface="Times New Roman"/>
                <a:cs typeface="Times New Roman"/>
                <a:sym typeface="Times New Roman"/>
              </a:rPr>
              <a:t> </a:t>
            </a:r>
            <a:r>
              <a:rPr lang="en-US" sz="3600" b="1" i="0" u="none" dirty="0" err="1">
                <a:solidFill>
                  <a:srgbClr val="0000FF"/>
                </a:solidFill>
                <a:latin typeface="Times New Roman"/>
                <a:ea typeface="Times New Roman"/>
                <a:cs typeface="Times New Roman"/>
                <a:sym typeface="Times New Roman"/>
              </a:rPr>
              <a:t>các</a:t>
            </a:r>
            <a:r>
              <a:rPr lang="en-US" sz="3600" b="1" i="0" u="none" dirty="0">
                <a:solidFill>
                  <a:srgbClr val="0000FF"/>
                </a:solidFill>
                <a:latin typeface="Times New Roman"/>
                <a:ea typeface="Times New Roman"/>
                <a:cs typeface="Times New Roman"/>
                <a:sym typeface="Times New Roman"/>
              </a:rPr>
              <a:t> </a:t>
            </a:r>
            <a:r>
              <a:rPr lang="en-US" sz="3600" b="1" i="0" u="none" dirty="0" err="1">
                <a:solidFill>
                  <a:srgbClr val="0000FF"/>
                </a:solidFill>
                <a:latin typeface="Times New Roman"/>
                <a:ea typeface="Times New Roman"/>
                <a:cs typeface="Times New Roman"/>
                <a:sym typeface="Times New Roman"/>
              </a:rPr>
              <a:t>em</a:t>
            </a:r>
            <a:endParaRPr dirty="0"/>
          </a:p>
        </p:txBody>
      </p:sp>
      <p:sp>
        <p:nvSpPr>
          <p:cNvPr id="447" name="Google Shape;447;p109"/>
          <p:cNvSpPr txBox="1"/>
          <p:nvPr/>
        </p:nvSpPr>
        <p:spPr>
          <a:xfrm>
            <a:off x="4478552" y="2763837"/>
            <a:ext cx="4262437" cy="1753983"/>
          </a:xfrm>
          <a:prstGeom prst="rect">
            <a:avLst/>
          </a:prstGeom>
          <a:noFill/>
          <a:ln>
            <a:noFill/>
          </a:ln>
        </p:spPr>
        <p:txBody>
          <a:bodyPr spcFirstLastPara="1" wrap="square" lIns="91150" tIns="45550" rIns="91150" bIns="45550" anchor="t" anchorCtr="0">
            <a:spAutoFit/>
          </a:bodyPr>
          <a:lstStyle/>
          <a:p>
            <a:pPr marL="0" marR="0" lvl="0" indent="0" algn="l" rtl="0">
              <a:lnSpc>
                <a:spcPct val="100000"/>
              </a:lnSpc>
              <a:spcBef>
                <a:spcPts val="0"/>
              </a:spcBef>
              <a:spcAft>
                <a:spcPts val="0"/>
              </a:spcAft>
              <a:buClr>
                <a:srgbClr val="000000"/>
              </a:buClr>
              <a:buSzPts val="3600"/>
              <a:buFont typeface="Times New Roman"/>
              <a:buNone/>
            </a:pPr>
            <a:r>
              <a:rPr lang="en-US" sz="3600" b="1" i="0" u="sng" dirty="0" err="1">
                <a:solidFill>
                  <a:srgbClr val="000000"/>
                </a:solidFill>
                <a:latin typeface="Times New Roman"/>
                <a:ea typeface="Times New Roman"/>
                <a:cs typeface="Times New Roman"/>
                <a:sym typeface="Times New Roman"/>
              </a:rPr>
              <a:t>Đoạn</a:t>
            </a:r>
            <a:r>
              <a:rPr lang="en-US" sz="3600" b="1" i="0" u="sng" dirty="0">
                <a:solidFill>
                  <a:srgbClr val="000000"/>
                </a:solidFill>
                <a:latin typeface="Times New Roman"/>
                <a:ea typeface="Times New Roman"/>
                <a:cs typeface="Times New Roman"/>
                <a:sym typeface="Times New Roman"/>
              </a:rPr>
              <a:t> 2</a:t>
            </a:r>
            <a:r>
              <a:rPr lang="en-US" sz="3600" b="1" i="0" u="none" dirty="0">
                <a:solidFill>
                  <a:srgbClr val="000000"/>
                </a:solidFill>
                <a:latin typeface="Times New Roman"/>
                <a:ea typeface="Times New Roman"/>
                <a:cs typeface="Times New Roman"/>
                <a:sym typeface="Times New Roman"/>
              </a:rPr>
              <a:t>:</a:t>
            </a:r>
            <a:r>
              <a:rPr lang="en-US" sz="3600" b="1" i="0" u="none" dirty="0">
                <a:solidFill>
                  <a:srgbClr val="0000FF"/>
                </a:solidFill>
                <a:latin typeface="Times New Roman"/>
                <a:ea typeface="Times New Roman"/>
                <a:cs typeface="Times New Roman"/>
                <a:sym typeface="Times New Roman"/>
              </a:rPr>
              <a:t> </a:t>
            </a:r>
            <a:endParaRPr lang="en-US" sz="3600" b="1" i="0" u="none" dirty="0" smtClean="0">
              <a:solidFill>
                <a:srgbClr val="0000FF"/>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3600"/>
              <a:buFont typeface="Times New Roman"/>
              <a:buNone/>
            </a:pPr>
            <a:r>
              <a:rPr lang="en-US" sz="3600" b="1" i="0" u="none" dirty="0" err="1" smtClean="0">
                <a:solidFill>
                  <a:srgbClr val="0000FF"/>
                </a:solidFill>
                <a:latin typeface="Times New Roman"/>
                <a:ea typeface="Times New Roman"/>
                <a:cs typeface="Times New Roman"/>
                <a:sym typeface="Times New Roman"/>
              </a:rPr>
              <a:t>Anh</a:t>
            </a:r>
            <a:r>
              <a:rPr lang="en-US" sz="3600" b="1" i="0" u="none" dirty="0" smtClean="0">
                <a:solidFill>
                  <a:srgbClr val="0000FF"/>
                </a:solidFill>
                <a:latin typeface="Times New Roman"/>
                <a:ea typeface="Times New Roman"/>
                <a:cs typeface="Times New Roman"/>
                <a:sym typeface="Times New Roman"/>
              </a:rPr>
              <a:t> </a:t>
            </a:r>
            <a:r>
              <a:rPr lang="en-US" sz="3600" b="1" i="0" u="none" dirty="0" err="1">
                <a:solidFill>
                  <a:srgbClr val="0000FF"/>
                </a:solidFill>
                <a:latin typeface="Times New Roman"/>
                <a:ea typeface="Times New Roman"/>
                <a:cs typeface="Times New Roman"/>
                <a:sym typeface="Times New Roman"/>
              </a:rPr>
              <a:t>nhìn</a:t>
            </a:r>
            <a:r>
              <a:rPr lang="en-US" sz="3600" b="1" i="0" u="none" dirty="0">
                <a:solidFill>
                  <a:srgbClr val="0000FF"/>
                </a:solidFill>
                <a:latin typeface="Times New Roman"/>
                <a:ea typeface="Times New Roman"/>
                <a:cs typeface="Times New Roman"/>
                <a:sym typeface="Times New Roman"/>
              </a:rPr>
              <a:t> </a:t>
            </a:r>
            <a:r>
              <a:rPr lang="en-US" sz="3600" b="1" i="0" u="none" dirty="0" err="1">
                <a:solidFill>
                  <a:srgbClr val="0000FF"/>
                </a:solidFill>
                <a:latin typeface="Times New Roman"/>
                <a:ea typeface="Times New Roman"/>
                <a:cs typeface="Times New Roman"/>
                <a:sym typeface="Times New Roman"/>
              </a:rPr>
              <a:t>trăng</a:t>
            </a:r>
            <a:r>
              <a:rPr lang="en-US" sz="3600" b="1" i="0" u="none" dirty="0">
                <a:solidFill>
                  <a:srgbClr val="0000FF"/>
                </a:solidFill>
                <a:latin typeface="Times New Roman"/>
                <a:ea typeface="Times New Roman"/>
                <a:cs typeface="Times New Roman"/>
                <a:sym typeface="Times New Roman"/>
              </a:rPr>
              <a:t> … </a:t>
            </a:r>
            <a:r>
              <a:rPr lang="en-US" sz="3600" b="1" i="0" u="none" dirty="0" err="1">
                <a:solidFill>
                  <a:srgbClr val="0000FF"/>
                </a:solidFill>
                <a:latin typeface="Times New Roman"/>
                <a:ea typeface="Times New Roman"/>
                <a:cs typeface="Times New Roman"/>
                <a:sym typeface="Times New Roman"/>
              </a:rPr>
              <a:t>vui</a:t>
            </a:r>
            <a:r>
              <a:rPr lang="en-US" sz="3600" b="1" i="0" u="none" dirty="0">
                <a:solidFill>
                  <a:srgbClr val="0000FF"/>
                </a:solidFill>
                <a:latin typeface="Times New Roman"/>
                <a:ea typeface="Times New Roman"/>
                <a:cs typeface="Times New Roman"/>
                <a:sym typeface="Times New Roman"/>
              </a:rPr>
              <a:t> </a:t>
            </a:r>
            <a:r>
              <a:rPr lang="en-US" sz="3600" b="1" i="0" u="none" dirty="0" err="1">
                <a:solidFill>
                  <a:srgbClr val="0000FF"/>
                </a:solidFill>
                <a:latin typeface="Times New Roman"/>
                <a:ea typeface="Times New Roman"/>
                <a:cs typeface="Times New Roman"/>
                <a:sym typeface="Times New Roman"/>
              </a:rPr>
              <a:t>tươi</a:t>
            </a:r>
            <a:endParaRPr dirty="0"/>
          </a:p>
        </p:txBody>
      </p:sp>
      <p:sp>
        <p:nvSpPr>
          <p:cNvPr id="448" name="Google Shape;448;p109"/>
          <p:cNvSpPr txBox="1"/>
          <p:nvPr/>
        </p:nvSpPr>
        <p:spPr>
          <a:xfrm>
            <a:off x="4340225" y="4790870"/>
            <a:ext cx="4784700" cy="646200"/>
          </a:xfrm>
          <a:prstGeom prst="rect">
            <a:avLst/>
          </a:prstGeom>
          <a:noFill/>
          <a:ln>
            <a:noFill/>
          </a:ln>
        </p:spPr>
        <p:txBody>
          <a:bodyPr spcFirstLastPara="1" wrap="square" lIns="91150" tIns="45550" rIns="91150" bIns="45550" anchor="t" anchorCtr="0">
            <a:spAutoFit/>
          </a:bodyPr>
          <a:lstStyle/>
          <a:p>
            <a:pPr marL="0" marR="0" lvl="0" indent="0" algn="l" rtl="0">
              <a:lnSpc>
                <a:spcPct val="100000"/>
              </a:lnSpc>
              <a:spcBef>
                <a:spcPts val="0"/>
              </a:spcBef>
              <a:spcAft>
                <a:spcPts val="0"/>
              </a:spcAft>
              <a:buClr>
                <a:srgbClr val="000000"/>
              </a:buClr>
              <a:buSzPts val="3600"/>
              <a:buFont typeface="Times New Roman"/>
              <a:buNone/>
            </a:pPr>
            <a:r>
              <a:rPr lang="en-US" sz="3600" b="1" i="0" u="sng" dirty="0" err="1">
                <a:solidFill>
                  <a:srgbClr val="000000"/>
                </a:solidFill>
                <a:latin typeface="Times New Roman"/>
                <a:ea typeface="Times New Roman"/>
                <a:cs typeface="Times New Roman"/>
                <a:sym typeface="Times New Roman"/>
              </a:rPr>
              <a:t>Đoạn</a:t>
            </a:r>
            <a:r>
              <a:rPr lang="en-US" sz="3600" b="1" i="0" u="sng" dirty="0">
                <a:solidFill>
                  <a:srgbClr val="000000"/>
                </a:solidFill>
                <a:latin typeface="Times New Roman"/>
                <a:ea typeface="Times New Roman"/>
                <a:cs typeface="Times New Roman"/>
                <a:sym typeface="Times New Roman"/>
              </a:rPr>
              <a:t> 3</a:t>
            </a:r>
            <a:r>
              <a:rPr lang="en-US" sz="3600" b="1" i="0" u="none" dirty="0">
                <a:solidFill>
                  <a:srgbClr val="000000"/>
                </a:solidFill>
                <a:latin typeface="Times New Roman"/>
                <a:ea typeface="Times New Roman"/>
                <a:cs typeface="Times New Roman"/>
                <a:sym typeface="Times New Roman"/>
              </a:rPr>
              <a:t>:</a:t>
            </a:r>
            <a:r>
              <a:rPr lang="en-US" sz="3600" b="1" i="0" u="none" dirty="0">
                <a:solidFill>
                  <a:srgbClr val="0000FF"/>
                </a:solidFill>
                <a:latin typeface="Times New Roman"/>
                <a:ea typeface="Times New Roman"/>
                <a:cs typeface="Times New Roman"/>
                <a:sym typeface="Times New Roman"/>
              </a:rPr>
              <a:t> </a:t>
            </a:r>
            <a:r>
              <a:rPr lang="en-US" sz="3600" b="1" i="0" u="none" dirty="0" err="1">
                <a:solidFill>
                  <a:srgbClr val="0000FF"/>
                </a:solidFill>
                <a:latin typeface="Times New Roman"/>
                <a:ea typeface="Times New Roman"/>
                <a:cs typeface="Times New Roman"/>
                <a:sym typeface="Times New Roman"/>
              </a:rPr>
              <a:t>Đoạn</a:t>
            </a:r>
            <a:r>
              <a:rPr lang="en-US" sz="3600" b="1" i="0" u="none" dirty="0">
                <a:solidFill>
                  <a:srgbClr val="0000FF"/>
                </a:solidFill>
                <a:latin typeface="Times New Roman"/>
                <a:ea typeface="Times New Roman"/>
                <a:cs typeface="Times New Roman"/>
                <a:sym typeface="Times New Roman"/>
              </a:rPr>
              <a:t> </a:t>
            </a:r>
            <a:r>
              <a:rPr lang="en-US" sz="3600" b="1" i="0" u="none" dirty="0" err="1">
                <a:solidFill>
                  <a:srgbClr val="0000FF"/>
                </a:solidFill>
                <a:latin typeface="Times New Roman"/>
                <a:ea typeface="Times New Roman"/>
                <a:cs typeface="Times New Roman"/>
                <a:sym typeface="Times New Roman"/>
              </a:rPr>
              <a:t>còn</a:t>
            </a:r>
            <a:r>
              <a:rPr lang="en-US" sz="3600" b="1" i="0" u="none" dirty="0">
                <a:solidFill>
                  <a:srgbClr val="0000FF"/>
                </a:solidFill>
                <a:latin typeface="Times New Roman"/>
                <a:ea typeface="Times New Roman"/>
                <a:cs typeface="Times New Roman"/>
                <a:sym typeface="Times New Roman"/>
              </a:rPr>
              <a:t> </a:t>
            </a:r>
            <a:r>
              <a:rPr lang="en-US" sz="3600" b="1" i="0" u="none" dirty="0" err="1">
                <a:solidFill>
                  <a:srgbClr val="0000FF"/>
                </a:solidFill>
                <a:latin typeface="Times New Roman"/>
                <a:ea typeface="Times New Roman"/>
                <a:cs typeface="Times New Roman"/>
                <a:sym typeface="Times New Roman"/>
              </a:rPr>
              <a:t>lại</a:t>
            </a:r>
            <a:endParaRPr dirty="0"/>
          </a:p>
        </p:txBody>
      </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442"/>
                                        </p:tgtEl>
                                        <p:attrNameLst>
                                          <p:attrName>style.visibility</p:attrName>
                                        </p:attrNameLst>
                                      </p:cBhvr>
                                      <p:to>
                                        <p:strVal val="visible"/>
                                      </p:to>
                                    </p:set>
                                    <p:anim calcmode="lin" valueType="num">
                                      <p:cBhvr additive="base">
                                        <p:cTn id="7" dur="500"/>
                                        <p:tgtEl>
                                          <p:spTgt spid="442"/>
                                        </p:tgtEl>
                                        <p:attrNameLst>
                                          <p:attrName>ppt_w</p:attrName>
                                        </p:attrNameLst>
                                      </p:cBhvr>
                                      <p:tavLst>
                                        <p:tav tm="0">
                                          <p:val>
                                            <p:strVal val="0"/>
                                          </p:val>
                                        </p:tav>
                                        <p:tav tm="100000">
                                          <p:val>
                                            <p:strVal val="#ppt_w"/>
                                          </p:val>
                                        </p:tav>
                                      </p:tavLst>
                                    </p:anim>
                                    <p:anim calcmode="lin" valueType="num">
                                      <p:cBhvr additive="base">
                                        <p:cTn id="8" dur="500"/>
                                        <p:tgtEl>
                                          <p:spTgt spid="442"/>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446"/>
                                        </p:tgtEl>
                                        <p:attrNameLst>
                                          <p:attrName>style.visibility</p:attrName>
                                        </p:attrNameLst>
                                      </p:cBhvr>
                                      <p:to>
                                        <p:strVal val="visible"/>
                                      </p:to>
                                    </p:set>
                                    <p:animEffect transition="in" filter="fade">
                                      <p:cBhvr>
                                        <p:cTn id="13" dur="500"/>
                                        <p:tgtEl>
                                          <p:spTgt spid="44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47"/>
                                        </p:tgtEl>
                                        <p:attrNameLst>
                                          <p:attrName>style.visibility</p:attrName>
                                        </p:attrNameLst>
                                      </p:cBhvr>
                                      <p:to>
                                        <p:strVal val="visible"/>
                                      </p:to>
                                    </p:set>
                                    <p:animEffect transition="in" filter="fade">
                                      <p:cBhvr>
                                        <p:cTn id="18" dur="2000"/>
                                        <p:tgtEl>
                                          <p:spTgt spid="447"/>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448"/>
                                        </p:tgtEl>
                                        <p:attrNameLst>
                                          <p:attrName>style.visibility</p:attrName>
                                        </p:attrNameLst>
                                      </p:cBhvr>
                                      <p:to>
                                        <p:strVal val="visible"/>
                                      </p:to>
                                    </p:set>
                                    <p:anim calcmode="lin" valueType="num">
                                      <p:cBhvr additive="base">
                                        <p:cTn id="23" dur="500"/>
                                        <p:tgtEl>
                                          <p:spTgt spid="4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8" name="TextBox 4"/>
          <p:cNvSpPr txBox="1">
            <a:spLocks noChangeArrowheads="1"/>
          </p:cNvSpPr>
          <p:nvPr/>
        </p:nvSpPr>
        <p:spPr bwMode="auto">
          <a:xfrm>
            <a:off x="0" y="304800"/>
            <a:ext cx="9144000" cy="6063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altLang="en-US" sz="3600" b="1" i="0" u="none" strike="noStrike" kern="1200" cap="none" spc="0" normalizeH="0" baseline="0" noProof="0" dirty="0" smtClean="0">
                <a:ln>
                  <a:noFill/>
                </a:ln>
                <a:solidFill>
                  <a:srgbClr val="FF0000"/>
                </a:solidFill>
                <a:effectLst/>
                <a:uLnTx/>
                <a:uFillTx/>
                <a:latin typeface="Times New Roman" panose="02020603050405020304" pitchFamily="18" charset="0"/>
                <a:ea typeface="宋体"/>
                <a:cs typeface="Times New Roman" panose="02020603050405020304" pitchFamily="18" charset="0"/>
              </a:rPr>
              <a:t>Trung thu độc lập  </a:t>
            </a:r>
            <a:endParaRPr kumimoji="0" lang="en-US" altLang="en-US" sz="3600" b="1" i="0" u="none" strike="noStrike" kern="1200" cap="none" spc="0" normalizeH="0" baseline="0" noProof="0" dirty="0" smtClean="0">
              <a:ln>
                <a:noFill/>
              </a:ln>
              <a:solidFill>
                <a:srgbClr val="FF0000"/>
              </a:solidFill>
              <a:effectLst/>
              <a:uLnTx/>
              <a:uFillTx/>
              <a:latin typeface="Times New Roman" panose="02020603050405020304" pitchFamily="18" charset="0"/>
              <a:ea typeface="宋体"/>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altLang="en-US" sz="2200" b="1" i="0" u="none" strike="noStrike" kern="1200" cap="none" spc="0" normalizeH="0" baseline="0" noProof="0" dirty="0" smtClean="0">
                <a:ln>
                  <a:noFill/>
                </a:ln>
                <a:solidFill>
                  <a:srgbClr val="7030A0"/>
                </a:solidFill>
                <a:effectLst/>
                <a:uLnTx/>
                <a:uFillTx/>
                <a:latin typeface="Times New Roman" panose="02020603050405020304" pitchFamily="18" charset="0"/>
                <a:ea typeface="宋体"/>
                <a:cs typeface="Times New Roman" panose="02020603050405020304" pitchFamily="18" charset="0"/>
              </a:rPr>
              <a:t> </a:t>
            </a:r>
            <a:r>
              <a:rPr kumimoji="0" lang="en-US" altLang="en-US" sz="2200" b="1" i="0" u="none" strike="noStrike" kern="1200" cap="none" spc="0" normalizeH="0" baseline="0" noProof="0" dirty="0" smtClean="0">
                <a:ln>
                  <a:noFill/>
                </a:ln>
                <a:solidFill>
                  <a:srgbClr val="7030A0"/>
                </a:solidFill>
                <a:effectLst/>
                <a:uLnTx/>
                <a:uFillTx/>
                <a:latin typeface="Times New Roman" panose="02020603050405020304" pitchFamily="18" charset="0"/>
                <a:ea typeface="宋体"/>
                <a:cs typeface="Times New Roman" panose="02020603050405020304" pitchFamily="18" charset="0"/>
              </a:rPr>
              <a:t>	</a:t>
            </a:r>
            <a:r>
              <a:rPr kumimoji="0" lang="vi-VN" altLang="en-US" sz="2200" b="1" i="0" u="none" strike="noStrike" kern="1200" cap="none" spc="0" normalizeH="0" baseline="0" noProof="0" dirty="0" smtClean="0">
                <a:ln>
                  <a:noFill/>
                </a:ln>
                <a:solidFill>
                  <a:srgbClr val="7030A0"/>
                </a:solidFill>
                <a:effectLst/>
                <a:uLnTx/>
                <a:uFillTx/>
                <a:latin typeface="Times New Roman" panose="02020603050405020304" pitchFamily="18" charset="0"/>
                <a:ea typeface="宋体"/>
                <a:cs typeface="Times New Roman" panose="02020603050405020304" pitchFamily="18" charset="0"/>
              </a:rPr>
              <a:t>Đêm nay anh đứng gác ở trại. Trăng ngàn và gió núi bao la khiến lòng anh man mác nghĩ tới trung thu và nghĩ tới các em. Trăng đêm nay soi sáng xuống nước Việt Nam độc lập yêu quý của các em. Trăng sáng mùa thu vằng vặc chiếu khắp thành phố, làng mạc, núi rừng, nơi quê hương thân thiết của các em</a:t>
            </a:r>
            <a:r>
              <a:rPr kumimoji="0" lang="en-US" altLang="en-US" sz="2200" b="1" i="0" u="none" strike="noStrike" kern="1200" cap="none" spc="0" normalizeH="0" baseline="0" noProof="0" dirty="0" smtClean="0">
                <a:ln>
                  <a:noFill/>
                </a:ln>
                <a:solidFill>
                  <a:srgbClr val="7030A0"/>
                </a:solidFill>
                <a:effectLst/>
                <a:uLnTx/>
                <a:uFillTx/>
                <a:latin typeface="Times New Roman" panose="02020603050405020304" pitchFamily="18" charset="0"/>
                <a:ea typeface="宋体"/>
                <a:cs typeface="Times New Roman" panose="02020603050405020304" pitchFamily="18" charset="0"/>
              </a:rPr>
              <a:t> </a:t>
            </a:r>
            <a:r>
              <a:rPr kumimoji="0" lang="vi-VN" altLang="en-US" sz="2200" b="1" i="0" u="none" strike="noStrike" kern="1200" cap="none" spc="0" normalizeH="0" baseline="0" noProof="0" dirty="0" smtClean="0">
                <a:ln>
                  <a:noFill/>
                </a:ln>
                <a:solidFill>
                  <a:srgbClr val="7030A0"/>
                </a:solidFill>
                <a:effectLst/>
                <a:uLnTx/>
                <a:uFillTx/>
                <a:latin typeface="Times New Roman" panose="02020603050405020304" pitchFamily="18" charset="0"/>
                <a:ea typeface="宋体"/>
                <a:cs typeface="Times New Roman" panose="02020603050405020304" pitchFamily="18" charset="0"/>
              </a:rPr>
              <a:t>...</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altLang="en-US" sz="2200" b="1" i="0" u="none" strike="noStrike" kern="1200" cap="none" spc="0" normalizeH="0" baseline="0" noProof="0" dirty="0" smtClean="0">
                <a:ln>
                  <a:noFill/>
                </a:ln>
                <a:solidFill>
                  <a:srgbClr val="7030A0"/>
                </a:solidFill>
                <a:effectLst/>
                <a:uLnTx/>
                <a:uFillTx/>
                <a:latin typeface="Times New Roman" panose="02020603050405020304" pitchFamily="18" charset="0"/>
                <a:ea typeface="宋体"/>
                <a:cs typeface="Times New Roman" panose="02020603050405020304" pitchFamily="18" charset="0"/>
              </a:rPr>
              <a:t>   </a:t>
            </a:r>
            <a:r>
              <a:rPr kumimoji="0" lang="en-US" altLang="en-US" sz="2200" b="1" i="0" u="none" strike="noStrike" kern="1200" cap="none" spc="0" normalizeH="0" baseline="0" noProof="0" dirty="0" smtClean="0">
                <a:ln>
                  <a:noFill/>
                </a:ln>
                <a:solidFill>
                  <a:srgbClr val="7030A0"/>
                </a:solidFill>
                <a:effectLst/>
                <a:uLnTx/>
                <a:uFillTx/>
                <a:latin typeface="Times New Roman" panose="02020603050405020304" pitchFamily="18" charset="0"/>
                <a:ea typeface="宋体"/>
                <a:cs typeface="Times New Roman" panose="02020603050405020304" pitchFamily="18" charset="0"/>
              </a:rPr>
              <a:t>	</a:t>
            </a:r>
            <a:r>
              <a:rPr kumimoji="0" lang="vi-VN" altLang="en-US" sz="2200" b="1" i="0" u="none" strike="noStrike" kern="1200" cap="none" spc="0" normalizeH="0" baseline="0" noProof="0" dirty="0" smtClean="0">
                <a:ln>
                  <a:noFill/>
                </a:ln>
                <a:solidFill>
                  <a:srgbClr val="7030A0"/>
                </a:solidFill>
                <a:effectLst/>
                <a:uLnTx/>
                <a:uFillTx/>
                <a:latin typeface="Times New Roman" panose="02020603050405020304" pitchFamily="18" charset="0"/>
                <a:ea typeface="宋体"/>
                <a:cs typeface="Times New Roman" panose="02020603050405020304" pitchFamily="18" charset="0"/>
              </a:rPr>
              <a:t>Anh nhìn trăng và nghĩ tới ngày mai</a:t>
            </a:r>
            <a:r>
              <a:rPr kumimoji="0" lang="en-US" altLang="en-US" sz="2200" b="1" i="0" u="none" strike="noStrike" kern="1200" cap="none" spc="0" normalizeH="0" baseline="0" noProof="0" dirty="0" smtClean="0">
                <a:ln>
                  <a:noFill/>
                </a:ln>
                <a:solidFill>
                  <a:srgbClr val="7030A0"/>
                </a:solidFill>
                <a:effectLst/>
                <a:uLnTx/>
                <a:uFillTx/>
                <a:latin typeface="Times New Roman" panose="02020603050405020304" pitchFamily="18" charset="0"/>
                <a:ea typeface="宋体"/>
                <a:cs typeface="Times New Roman" panose="02020603050405020304" pitchFamily="18" charset="0"/>
              </a:rPr>
              <a:t> </a:t>
            </a:r>
            <a:r>
              <a:rPr kumimoji="0" lang="vi-VN" altLang="en-US" sz="2200" b="1" i="0" u="none" strike="noStrike" kern="1200" cap="none" spc="0" normalizeH="0" baseline="0" noProof="0" dirty="0" smtClean="0">
                <a:ln>
                  <a:noFill/>
                </a:ln>
                <a:solidFill>
                  <a:srgbClr val="7030A0"/>
                </a:solidFill>
                <a:effectLst/>
                <a:uLnTx/>
                <a:uFillTx/>
                <a:latin typeface="Times New Roman" panose="02020603050405020304" pitchFamily="18" charset="0"/>
                <a:ea typeface="宋体"/>
                <a:cs typeface="Times New Roman" panose="02020603050405020304" pitchFamily="18" charset="0"/>
              </a:rPr>
              <a:t>...</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altLang="en-US" sz="2200" b="1" i="0" u="none" strike="noStrike" kern="1200" cap="none" spc="0" normalizeH="0" baseline="0" noProof="0" dirty="0" smtClean="0">
                <a:ln>
                  <a:noFill/>
                </a:ln>
                <a:solidFill>
                  <a:srgbClr val="7030A0"/>
                </a:solidFill>
                <a:effectLst/>
                <a:uLnTx/>
                <a:uFillTx/>
                <a:latin typeface="Times New Roman" panose="02020603050405020304" pitchFamily="18" charset="0"/>
                <a:ea typeface="宋体"/>
                <a:cs typeface="Times New Roman" panose="02020603050405020304" pitchFamily="18" charset="0"/>
              </a:rPr>
              <a:t>   </a:t>
            </a:r>
            <a:r>
              <a:rPr kumimoji="0" lang="en-US" altLang="en-US" sz="2200" b="1" i="0" u="none" strike="noStrike" kern="1200" cap="none" spc="0" normalizeH="0" baseline="0" noProof="0" dirty="0" smtClean="0">
                <a:ln>
                  <a:noFill/>
                </a:ln>
                <a:solidFill>
                  <a:srgbClr val="7030A0"/>
                </a:solidFill>
                <a:effectLst/>
                <a:uLnTx/>
                <a:uFillTx/>
                <a:latin typeface="Times New Roman" panose="02020603050405020304" pitchFamily="18" charset="0"/>
                <a:ea typeface="宋体"/>
                <a:cs typeface="Times New Roman" panose="02020603050405020304" pitchFamily="18" charset="0"/>
              </a:rPr>
              <a:t>	</a:t>
            </a:r>
            <a:r>
              <a:rPr kumimoji="0" lang="vi-VN" altLang="en-US" sz="2200" b="1" i="0" u="none" strike="noStrike" kern="1200" cap="none" spc="0" normalizeH="0" baseline="0" noProof="0" dirty="0" smtClean="0">
                <a:ln>
                  <a:noFill/>
                </a:ln>
                <a:solidFill>
                  <a:srgbClr val="7030A0"/>
                </a:solidFill>
                <a:effectLst/>
                <a:uLnTx/>
                <a:uFillTx/>
                <a:latin typeface="Times New Roman" panose="02020603050405020304" pitchFamily="18" charset="0"/>
                <a:ea typeface="宋体"/>
                <a:cs typeface="Times New Roman" panose="02020603050405020304" pitchFamily="18" charset="0"/>
              </a:rPr>
              <a:t>Ngày mai, các em có quyền mơ tưởng một cuộc sống tươi đẹp vô cùng. Mươi mười lăm năm nữa thôi, các em sẽ thấy cũng dưới ánh trăng này, dòng thác nước đổ xuống làm chạy máy phát điện; ở giữa biển rộng, cờ đỏ sao vàng phấp phới bay trên những con tàu lớn. Trăng của các em sẽ soi sáng những ống khói nhà máy chi chít, cao thẳm, rải trên đồng lúa bát ngát vàng thơm, cùng với nông trường to lớn, vui tươi. </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altLang="en-US" sz="2200" b="1" i="0" u="none" strike="noStrike" kern="1200" cap="none" spc="0" normalizeH="0" baseline="0" noProof="0" dirty="0" smtClean="0">
                <a:ln>
                  <a:noFill/>
                </a:ln>
                <a:solidFill>
                  <a:srgbClr val="7030A0"/>
                </a:solidFill>
                <a:effectLst/>
                <a:uLnTx/>
                <a:uFillTx/>
                <a:latin typeface="Times New Roman" panose="02020603050405020304" pitchFamily="18" charset="0"/>
                <a:ea typeface="宋体"/>
                <a:cs typeface="Times New Roman" panose="02020603050405020304" pitchFamily="18" charset="0"/>
              </a:rPr>
              <a:t>  </a:t>
            </a:r>
            <a:r>
              <a:rPr kumimoji="0" lang="en-US" altLang="en-US" sz="2200" b="1" i="0" u="none" strike="noStrike" kern="1200" cap="none" spc="0" normalizeH="0" baseline="0" noProof="0" dirty="0" smtClean="0">
                <a:ln>
                  <a:noFill/>
                </a:ln>
                <a:solidFill>
                  <a:srgbClr val="7030A0"/>
                </a:solidFill>
                <a:effectLst/>
                <a:uLnTx/>
                <a:uFillTx/>
                <a:latin typeface="Times New Roman" panose="02020603050405020304" pitchFamily="18" charset="0"/>
                <a:ea typeface="宋体"/>
                <a:cs typeface="Times New Roman" panose="02020603050405020304" pitchFamily="18" charset="0"/>
              </a:rPr>
              <a:t>	</a:t>
            </a:r>
            <a:r>
              <a:rPr kumimoji="0" lang="vi-VN" altLang="en-US" sz="2200" b="1" i="0" u="none" strike="noStrike" kern="1200" cap="none" spc="0" normalizeH="0" baseline="0" noProof="0" dirty="0" smtClean="0">
                <a:ln>
                  <a:noFill/>
                </a:ln>
                <a:solidFill>
                  <a:srgbClr val="7030A0"/>
                </a:solidFill>
                <a:effectLst/>
                <a:uLnTx/>
                <a:uFillTx/>
                <a:latin typeface="Times New Roman" panose="02020603050405020304" pitchFamily="18" charset="0"/>
                <a:ea typeface="宋体"/>
                <a:cs typeface="Times New Roman" panose="02020603050405020304" pitchFamily="18" charset="0"/>
              </a:rPr>
              <a:t>Trăng đêm nay sáng quá ! Trăng mai còn sáng hơn. Anh mừng cho các em vui tết Trung thu độc lập đầu tiên và anh mong ước ngày mai đây, những tết Trung thu tươi đẹp hơn nữa sẽ đến với các em.</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altLang="en-US" sz="2200" b="1" i="0" u="none" strike="noStrike" kern="1200" cap="none" spc="0" normalizeH="0" baseline="0" noProof="0" dirty="0" smtClean="0">
                <a:ln>
                  <a:noFill/>
                </a:ln>
                <a:solidFill>
                  <a:srgbClr val="7030A0"/>
                </a:solidFill>
                <a:effectLst/>
                <a:uLnTx/>
                <a:uFillTx/>
                <a:latin typeface="Times New Roman" panose="02020603050405020304" pitchFamily="18" charset="0"/>
                <a:ea typeface="宋体"/>
                <a:cs typeface="Times New Roman" panose="02020603050405020304" pitchFamily="18" charset="0"/>
              </a:rPr>
              <a:t>(Thép Mới)</a:t>
            </a:r>
          </a:p>
        </p:txBody>
      </p:sp>
      <p:sp>
        <p:nvSpPr>
          <p:cNvPr id="4" name="Rectangle 3"/>
          <p:cNvSpPr/>
          <p:nvPr/>
        </p:nvSpPr>
        <p:spPr>
          <a:xfrm>
            <a:off x="457200" y="888996"/>
            <a:ext cx="488222" cy="3397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宋体"/>
                <a:cs typeface="+mn-cs"/>
              </a:rPr>
              <a:t>1</a:t>
            </a:r>
          </a:p>
        </p:txBody>
      </p:sp>
      <p:sp>
        <p:nvSpPr>
          <p:cNvPr id="6" name="Rectangle 5"/>
          <p:cNvSpPr/>
          <p:nvPr/>
        </p:nvSpPr>
        <p:spPr>
          <a:xfrm>
            <a:off x="457200" y="2565396"/>
            <a:ext cx="488222" cy="3397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宋体"/>
                <a:cs typeface="+mn-cs"/>
              </a:rPr>
              <a:t>2</a:t>
            </a:r>
          </a:p>
        </p:txBody>
      </p:sp>
      <p:sp>
        <p:nvSpPr>
          <p:cNvPr id="7" name="Rectangle 6"/>
          <p:cNvSpPr/>
          <p:nvPr/>
        </p:nvSpPr>
        <p:spPr>
          <a:xfrm>
            <a:off x="492125" y="4892671"/>
            <a:ext cx="488222" cy="3397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宋体"/>
                <a:cs typeface="+mn-cs"/>
              </a:rPr>
              <a:t>3</a:t>
            </a:r>
          </a:p>
        </p:txBody>
      </p:sp>
    </p:spTree>
    <p:extLst>
      <p:ext uri="{BB962C8B-B14F-4D97-AF65-F5344CB8AC3E}">
        <p14:creationId xmlns:p14="http://schemas.microsoft.com/office/powerpoint/2010/main" val="3961553646"/>
      </p:ext>
    </p:extLst>
  </p:cSld>
  <p:clrMapOvr>
    <a:masterClrMapping/>
  </p:clrMapOvr>
  <p:transition advClick="0">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pic>
        <p:nvPicPr>
          <p:cNvPr id="478" name="Google Shape;478;p113" descr="PPT素材-16"/>
          <p:cNvPicPr preferRelativeResize="0"/>
          <p:nvPr/>
        </p:nvPicPr>
        <p:blipFill rotWithShape="1">
          <a:blip r:embed="rId3">
            <a:alphaModFix/>
          </a:blip>
          <a:srcRect/>
          <a:stretch/>
        </p:blipFill>
        <p:spPr>
          <a:xfrm>
            <a:off x="-152400" y="-357187"/>
            <a:ext cx="9144000" cy="7412037"/>
          </a:xfrm>
          <a:prstGeom prst="rect">
            <a:avLst/>
          </a:prstGeom>
          <a:noFill/>
          <a:ln>
            <a:noFill/>
          </a:ln>
        </p:spPr>
      </p:pic>
      <p:sp>
        <p:nvSpPr>
          <p:cNvPr id="479" name="Google Shape;479;p113"/>
          <p:cNvSpPr txBox="1"/>
          <p:nvPr/>
        </p:nvSpPr>
        <p:spPr>
          <a:xfrm>
            <a:off x="919162" y="1143000"/>
            <a:ext cx="2819400" cy="646112"/>
          </a:xfrm>
          <a:prstGeom prst="rect">
            <a:avLst/>
          </a:prstGeom>
          <a:noFill/>
          <a:ln>
            <a:noFill/>
          </a:ln>
        </p:spPr>
        <p:txBody>
          <a:bodyPr spcFirstLastPara="1" wrap="square" lIns="91250" tIns="45625" rIns="91250" bIns="45625" anchor="t" anchorCtr="0">
            <a:spAutoFit/>
          </a:bodyPr>
          <a:lstStyle/>
          <a:p>
            <a:pPr marL="0" marR="0" lvl="0" indent="0" algn="ctr" rtl="0">
              <a:lnSpc>
                <a:spcPct val="100000"/>
              </a:lnSpc>
              <a:spcBef>
                <a:spcPts val="0"/>
              </a:spcBef>
              <a:spcAft>
                <a:spcPts val="0"/>
              </a:spcAft>
              <a:buClr>
                <a:srgbClr val="FF0000"/>
              </a:buClr>
              <a:buSzPts val="3600"/>
              <a:buFont typeface="Times New Roman"/>
              <a:buNone/>
            </a:pPr>
            <a:r>
              <a:rPr lang="en-US" sz="3600" b="1" i="0" u="none">
                <a:solidFill>
                  <a:srgbClr val="FF0000"/>
                </a:solidFill>
                <a:latin typeface="Times New Roman"/>
                <a:ea typeface="Times New Roman"/>
                <a:cs typeface="Times New Roman"/>
                <a:sym typeface="Times New Roman"/>
              </a:rPr>
              <a:t>Đọc từ</a:t>
            </a:r>
            <a:endParaRPr/>
          </a:p>
        </p:txBody>
      </p:sp>
      <p:sp>
        <p:nvSpPr>
          <p:cNvPr id="480" name="Google Shape;480;p113"/>
          <p:cNvSpPr txBox="1"/>
          <p:nvPr/>
        </p:nvSpPr>
        <p:spPr>
          <a:xfrm>
            <a:off x="1203758" y="2366818"/>
            <a:ext cx="3155806" cy="2663825"/>
          </a:xfrm>
          <a:prstGeom prst="rect">
            <a:avLst/>
          </a:prstGeom>
          <a:noFill/>
          <a:ln>
            <a:noFill/>
          </a:ln>
        </p:spPr>
        <p:txBody>
          <a:bodyPr spcFirstLastPara="1" wrap="square" lIns="91150" tIns="45550" rIns="91150" bIns="45550" anchor="t" anchorCtr="0">
            <a:noAutofit/>
          </a:bodyPr>
          <a:lstStyle/>
          <a:p>
            <a:pPr marL="0" marR="0" lvl="0" indent="0" algn="l" rtl="0">
              <a:lnSpc>
                <a:spcPct val="100000"/>
              </a:lnSpc>
              <a:spcBef>
                <a:spcPts val="0"/>
              </a:spcBef>
              <a:spcAft>
                <a:spcPts val="0"/>
              </a:spcAft>
              <a:buClr>
                <a:schemeClr val="dk1"/>
              </a:buClr>
              <a:buSzPts val="3600"/>
              <a:buFont typeface="Times New Roman"/>
              <a:buNone/>
            </a:pPr>
            <a:r>
              <a:rPr lang="en-US" sz="3600" b="1" i="0" u="none" dirty="0" err="1">
                <a:solidFill>
                  <a:schemeClr val="dk1"/>
                </a:solidFill>
                <a:latin typeface="Times New Roman"/>
                <a:ea typeface="Times New Roman"/>
                <a:cs typeface="Times New Roman"/>
                <a:sym typeface="Times New Roman"/>
              </a:rPr>
              <a:t>trăng</a:t>
            </a:r>
            <a:r>
              <a:rPr lang="en-US" sz="3600" b="1" i="0" u="none" dirty="0">
                <a:solidFill>
                  <a:schemeClr val="dk1"/>
                </a:solidFill>
                <a:latin typeface="Times New Roman"/>
                <a:ea typeface="Times New Roman"/>
                <a:cs typeface="Times New Roman"/>
                <a:sym typeface="Times New Roman"/>
              </a:rPr>
              <a:t> </a:t>
            </a:r>
            <a:r>
              <a:rPr lang="en-US" sz="3600" b="1" i="0" u="none" dirty="0" err="1">
                <a:solidFill>
                  <a:schemeClr val="dk1"/>
                </a:solidFill>
                <a:latin typeface="Times New Roman"/>
                <a:ea typeface="Times New Roman"/>
                <a:cs typeface="Times New Roman"/>
                <a:sym typeface="Times New Roman"/>
              </a:rPr>
              <a:t>ngàn</a:t>
            </a:r>
            <a:endParaRPr dirty="0"/>
          </a:p>
          <a:p>
            <a:pPr marL="0" marR="0" lvl="0" indent="0" algn="l" rtl="0">
              <a:lnSpc>
                <a:spcPct val="100000"/>
              </a:lnSpc>
              <a:spcBef>
                <a:spcPts val="720"/>
              </a:spcBef>
              <a:spcAft>
                <a:spcPts val="0"/>
              </a:spcAft>
              <a:buClr>
                <a:schemeClr val="dk1"/>
              </a:buClr>
              <a:buSzPts val="3600"/>
              <a:buFont typeface="Times New Roman"/>
              <a:buNone/>
            </a:pPr>
            <a:r>
              <a:rPr lang="en-US" sz="3600" b="1" i="0" u="none" dirty="0">
                <a:solidFill>
                  <a:schemeClr val="dk1"/>
                </a:solidFill>
                <a:latin typeface="Times New Roman"/>
                <a:ea typeface="Times New Roman"/>
                <a:cs typeface="Times New Roman"/>
                <a:sym typeface="Times New Roman"/>
              </a:rPr>
              <a:t>man </a:t>
            </a:r>
            <a:r>
              <a:rPr lang="en-US" sz="3600" b="1" i="0" u="none" dirty="0" err="1">
                <a:solidFill>
                  <a:schemeClr val="dk1"/>
                </a:solidFill>
                <a:latin typeface="Times New Roman"/>
                <a:ea typeface="Times New Roman"/>
                <a:cs typeface="Times New Roman"/>
                <a:sym typeface="Times New Roman"/>
              </a:rPr>
              <a:t>mác</a:t>
            </a:r>
            <a:endParaRPr dirty="0"/>
          </a:p>
          <a:p>
            <a:pPr marL="0" marR="0" lvl="0" indent="0" algn="l" rtl="0">
              <a:lnSpc>
                <a:spcPct val="100000"/>
              </a:lnSpc>
              <a:spcBef>
                <a:spcPts val="720"/>
              </a:spcBef>
              <a:spcAft>
                <a:spcPts val="0"/>
              </a:spcAft>
              <a:buClr>
                <a:schemeClr val="dk1"/>
              </a:buClr>
              <a:buSzPts val="3600"/>
              <a:buFont typeface="Times New Roman"/>
              <a:buNone/>
            </a:pPr>
            <a:r>
              <a:rPr lang="en-US" sz="3600" b="1" i="0" u="none" dirty="0" err="1">
                <a:solidFill>
                  <a:schemeClr val="dk1"/>
                </a:solidFill>
                <a:latin typeface="Times New Roman"/>
                <a:ea typeface="Times New Roman"/>
                <a:cs typeface="Times New Roman"/>
                <a:sym typeface="Times New Roman"/>
              </a:rPr>
              <a:t>vằng</a:t>
            </a:r>
            <a:r>
              <a:rPr lang="en-US" sz="3600" b="1" i="0" u="none" dirty="0">
                <a:solidFill>
                  <a:schemeClr val="dk1"/>
                </a:solidFill>
                <a:latin typeface="Times New Roman"/>
                <a:ea typeface="Times New Roman"/>
                <a:cs typeface="Times New Roman"/>
                <a:sym typeface="Times New Roman"/>
              </a:rPr>
              <a:t> </a:t>
            </a:r>
            <a:r>
              <a:rPr lang="en-US" sz="3600" b="1" i="0" u="none" dirty="0" err="1">
                <a:solidFill>
                  <a:schemeClr val="dk1"/>
                </a:solidFill>
                <a:latin typeface="Times New Roman"/>
                <a:ea typeface="Times New Roman"/>
                <a:cs typeface="Times New Roman"/>
                <a:sym typeface="Times New Roman"/>
              </a:rPr>
              <a:t>vặc</a:t>
            </a:r>
            <a:r>
              <a:rPr lang="en-US" sz="3600" b="1" i="0" u="none" dirty="0">
                <a:solidFill>
                  <a:schemeClr val="dk1"/>
                </a:solidFill>
                <a:latin typeface="Times New Roman"/>
                <a:ea typeface="Times New Roman"/>
                <a:cs typeface="Times New Roman"/>
                <a:sym typeface="Times New Roman"/>
              </a:rPr>
              <a:t> </a:t>
            </a:r>
            <a:endParaRPr dirty="0"/>
          </a:p>
          <a:p>
            <a:pPr marL="0" marR="0" lvl="0" indent="0" algn="l" rtl="0">
              <a:lnSpc>
                <a:spcPct val="100000"/>
              </a:lnSpc>
              <a:spcBef>
                <a:spcPts val="720"/>
              </a:spcBef>
              <a:spcAft>
                <a:spcPts val="0"/>
              </a:spcAft>
              <a:buClr>
                <a:schemeClr val="dk1"/>
              </a:buClr>
              <a:buSzPts val="3600"/>
              <a:buFont typeface="Times New Roman"/>
              <a:buNone/>
            </a:pPr>
            <a:r>
              <a:rPr lang="en-US" sz="3600" b="1" i="0" u="none" dirty="0" err="1">
                <a:solidFill>
                  <a:schemeClr val="dk1"/>
                </a:solidFill>
                <a:latin typeface="Times New Roman"/>
                <a:ea typeface="Times New Roman"/>
                <a:cs typeface="Times New Roman"/>
                <a:sym typeface="Times New Roman"/>
              </a:rPr>
              <a:t>bát</a:t>
            </a:r>
            <a:r>
              <a:rPr lang="en-US" sz="3600" b="1" i="0" u="none" dirty="0">
                <a:solidFill>
                  <a:schemeClr val="dk1"/>
                </a:solidFill>
                <a:latin typeface="Times New Roman"/>
                <a:ea typeface="Times New Roman"/>
                <a:cs typeface="Times New Roman"/>
                <a:sym typeface="Times New Roman"/>
              </a:rPr>
              <a:t> </a:t>
            </a:r>
            <a:r>
              <a:rPr lang="en-US" sz="3600" b="1" i="0" u="none" dirty="0" err="1" smtClean="0">
                <a:solidFill>
                  <a:schemeClr val="dk1"/>
                </a:solidFill>
                <a:latin typeface="Times New Roman"/>
                <a:ea typeface="Times New Roman"/>
                <a:cs typeface="Times New Roman"/>
                <a:sym typeface="Times New Roman"/>
              </a:rPr>
              <a:t>ngát</a:t>
            </a:r>
            <a:endParaRPr lang="en-US" sz="3600" b="1" i="0" u="none" dirty="0" smtClean="0">
              <a:solidFill>
                <a:schemeClr val="dk1"/>
              </a:solidFill>
              <a:latin typeface="Times New Roman"/>
              <a:ea typeface="Times New Roman"/>
              <a:cs typeface="Times New Roman"/>
              <a:sym typeface="Times New Roman"/>
            </a:endParaRPr>
          </a:p>
          <a:p>
            <a:pPr marL="0" marR="0" lvl="0" indent="0" algn="l" rtl="0">
              <a:lnSpc>
                <a:spcPct val="100000"/>
              </a:lnSpc>
              <a:spcBef>
                <a:spcPts val="720"/>
              </a:spcBef>
              <a:spcAft>
                <a:spcPts val="0"/>
              </a:spcAft>
              <a:buClr>
                <a:schemeClr val="dk1"/>
              </a:buClr>
              <a:buSzPts val="3600"/>
              <a:buFont typeface="Times New Roman"/>
              <a:buNone/>
            </a:pPr>
            <a:r>
              <a:rPr lang="en-US" sz="3600" b="1" dirty="0">
                <a:solidFill>
                  <a:schemeClr val="dk1"/>
                </a:solidFill>
                <a:latin typeface="Times New Roman"/>
                <a:cs typeface="Times New Roman"/>
                <a:sym typeface="Times New Roman"/>
              </a:rPr>
              <a:t>c</a:t>
            </a:r>
            <a:r>
              <a:rPr lang="en-US" sz="3600" b="1" dirty="0" smtClean="0">
                <a:solidFill>
                  <a:schemeClr val="dk1"/>
                </a:solidFill>
                <a:latin typeface="Times New Roman"/>
                <a:cs typeface="Times New Roman"/>
                <a:sym typeface="Times New Roman"/>
              </a:rPr>
              <a:t>hi </a:t>
            </a:r>
            <a:r>
              <a:rPr lang="en-US" sz="3600" b="1" dirty="0" err="1" smtClean="0">
                <a:solidFill>
                  <a:schemeClr val="dk1"/>
                </a:solidFill>
                <a:latin typeface="Times New Roman"/>
                <a:cs typeface="Times New Roman"/>
                <a:sym typeface="Times New Roman"/>
              </a:rPr>
              <a:t>chít</a:t>
            </a:r>
            <a:endParaRPr lang="en-US" sz="3600" b="1" dirty="0" smtClean="0">
              <a:solidFill>
                <a:schemeClr val="dk1"/>
              </a:solidFill>
              <a:latin typeface="Times New Roman"/>
              <a:cs typeface="Times New Roman"/>
              <a:sym typeface="Times New Roman"/>
            </a:endParaRPr>
          </a:p>
          <a:p>
            <a:pPr marL="0" marR="0" lvl="0" indent="0" algn="l" rtl="0">
              <a:lnSpc>
                <a:spcPct val="100000"/>
              </a:lnSpc>
              <a:spcBef>
                <a:spcPts val="720"/>
              </a:spcBef>
              <a:spcAft>
                <a:spcPts val="0"/>
              </a:spcAft>
              <a:buClr>
                <a:schemeClr val="dk1"/>
              </a:buClr>
              <a:buSzPts val="3600"/>
              <a:buFont typeface="Times New Roman"/>
              <a:buNone/>
            </a:pPr>
            <a:r>
              <a:rPr lang="en-US" sz="3600" b="1" dirty="0" err="1" smtClean="0">
                <a:solidFill>
                  <a:schemeClr val="dk1"/>
                </a:solidFill>
                <a:latin typeface="Times New Roman"/>
                <a:cs typeface="Times New Roman"/>
                <a:sym typeface="Times New Roman"/>
              </a:rPr>
              <a:t>nông</a:t>
            </a:r>
            <a:r>
              <a:rPr lang="en-US" sz="3600" b="1" dirty="0" smtClean="0">
                <a:solidFill>
                  <a:schemeClr val="dk1"/>
                </a:solidFill>
                <a:latin typeface="Times New Roman"/>
                <a:cs typeface="Times New Roman"/>
                <a:sym typeface="Times New Roman"/>
              </a:rPr>
              <a:t> </a:t>
            </a:r>
            <a:r>
              <a:rPr lang="en-US" sz="3600" b="1" dirty="0" err="1" smtClean="0">
                <a:solidFill>
                  <a:schemeClr val="dk1"/>
                </a:solidFill>
                <a:latin typeface="Times New Roman"/>
                <a:cs typeface="Times New Roman"/>
                <a:sym typeface="Times New Roman"/>
              </a:rPr>
              <a:t>trường</a:t>
            </a:r>
            <a:endParaRPr dirty="0"/>
          </a:p>
        </p:txBody>
      </p:sp>
      <p:sp>
        <p:nvSpPr>
          <p:cNvPr id="13" name="Google Shape;505;p114"/>
          <p:cNvSpPr txBox="1"/>
          <p:nvPr/>
        </p:nvSpPr>
        <p:spPr>
          <a:xfrm>
            <a:off x="3750829" y="3937865"/>
            <a:ext cx="4568825" cy="6159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200"/>
              <a:buFont typeface="Times New Roman"/>
              <a:buNone/>
            </a:pPr>
            <a:r>
              <a:rPr lang="en-US" sz="3200" b="1" i="0" u="none" dirty="0" err="1">
                <a:solidFill>
                  <a:schemeClr val="dk1"/>
                </a:solidFill>
                <a:latin typeface="Times New Roman"/>
                <a:ea typeface="Times New Roman"/>
                <a:cs typeface="Times New Roman"/>
                <a:sym typeface="Times New Roman"/>
              </a:rPr>
              <a:t>mươi</a:t>
            </a:r>
            <a:r>
              <a:rPr lang="en-US" sz="3200" b="1" i="0" u="none" dirty="0">
                <a:solidFill>
                  <a:schemeClr val="dk1"/>
                </a:solidFill>
                <a:latin typeface="Times New Roman"/>
                <a:ea typeface="Times New Roman"/>
                <a:cs typeface="Times New Roman"/>
                <a:sym typeface="Times New Roman"/>
              </a:rPr>
              <a:t> </a:t>
            </a:r>
            <a:r>
              <a:rPr lang="en-US" sz="3200" b="1" i="0" u="none" dirty="0" err="1">
                <a:solidFill>
                  <a:schemeClr val="dk1"/>
                </a:solidFill>
                <a:latin typeface="Times New Roman"/>
                <a:ea typeface="Times New Roman"/>
                <a:cs typeface="Times New Roman"/>
                <a:sym typeface="Times New Roman"/>
              </a:rPr>
              <a:t>mười</a:t>
            </a:r>
            <a:r>
              <a:rPr lang="en-US" sz="3200" b="1" i="0" u="none" dirty="0">
                <a:solidFill>
                  <a:schemeClr val="dk1"/>
                </a:solidFill>
                <a:latin typeface="Times New Roman"/>
                <a:ea typeface="Times New Roman"/>
                <a:cs typeface="Times New Roman"/>
                <a:sym typeface="Times New Roman"/>
              </a:rPr>
              <a:t> </a:t>
            </a:r>
            <a:r>
              <a:rPr lang="en-US" sz="3200" b="1" i="0" u="none" dirty="0" err="1">
                <a:solidFill>
                  <a:schemeClr val="dk1"/>
                </a:solidFill>
                <a:latin typeface="Times New Roman"/>
                <a:ea typeface="Times New Roman"/>
                <a:cs typeface="Times New Roman"/>
                <a:sym typeface="Times New Roman"/>
              </a:rPr>
              <a:t>lăm</a:t>
            </a:r>
            <a:r>
              <a:rPr lang="en-US" sz="3200" b="1" i="0" u="none" dirty="0">
                <a:solidFill>
                  <a:schemeClr val="dk1"/>
                </a:solidFill>
                <a:latin typeface="Times New Roman"/>
                <a:ea typeface="Times New Roman"/>
                <a:cs typeface="Times New Roman"/>
                <a:sym typeface="Times New Roman"/>
              </a:rPr>
              <a:t> </a:t>
            </a:r>
            <a:r>
              <a:rPr lang="en-US" sz="3200" b="1" i="0" u="none" dirty="0" err="1">
                <a:solidFill>
                  <a:schemeClr val="dk1"/>
                </a:solidFill>
                <a:latin typeface="Times New Roman"/>
                <a:ea typeface="Times New Roman"/>
                <a:cs typeface="Times New Roman"/>
                <a:sym typeface="Times New Roman"/>
              </a:rPr>
              <a:t>năm</a:t>
            </a:r>
            <a:r>
              <a:rPr lang="en-US" sz="3200" b="1" i="0" u="none" dirty="0">
                <a:solidFill>
                  <a:schemeClr val="dk1"/>
                </a:solidFill>
                <a:latin typeface="Times New Roman"/>
                <a:ea typeface="Times New Roman"/>
                <a:cs typeface="Times New Roman"/>
                <a:sym typeface="Times New Roman"/>
              </a:rPr>
              <a:t> </a:t>
            </a:r>
            <a:r>
              <a:rPr lang="en-US" sz="3200" b="1" i="0" u="none" dirty="0" err="1">
                <a:solidFill>
                  <a:schemeClr val="dk1"/>
                </a:solidFill>
                <a:latin typeface="Times New Roman"/>
                <a:ea typeface="Times New Roman"/>
                <a:cs typeface="Times New Roman"/>
                <a:sym typeface="Times New Roman"/>
              </a:rPr>
              <a:t>nữa</a:t>
            </a:r>
            <a:endParaRPr dirty="0"/>
          </a:p>
        </p:txBody>
      </p:sp>
      <p:sp>
        <p:nvSpPr>
          <p:cNvPr id="14" name="Google Shape;501;p114"/>
          <p:cNvSpPr txBox="1"/>
          <p:nvPr/>
        </p:nvSpPr>
        <p:spPr>
          <a:xfrm>
            <a:off x="4660106" y="3153062"/>
            <a:ext cx="2892425" cy="6159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200"/>
              <a:buFont typeface="Times New Roman"/>
              <a:buNone/>
            </a:pPr>
            <a:r>
              <a:rPr lang="en-US" sz="3200" b="1" i="0" u="none" dirty="0" err="1">
                <a:solidFill>
                  <a:schemeClr val="dk1"/>
                </a:solidFill>
                <a:latin typeface="Times New Roman"/>
                <a:ea typeface="Times New Roman"/>
                <a:cs typeface="Times New Roman"/>
                <a:sym typeface="Times New Roman"/>
              </a:rPr>
              <a:t>gió</a:t>
            </a:r>
            <a:r>
              <a:rPr lang="en-US" sz="3200" b="1" i="0" u="none" dirty="0">
                <a:solidFill>
                  <a:schemeClr val="dk1"/>
                </a:solidFill>
                <a:latin typeface="Times New Roman"/>
                <a:ea typeface="Times New Roman"/>
                <a:cs typeface="Times New Roman"/>
                <a:sym typeface="Times New Roman"/>
              </a:rPr>
              <a:t> </a:t>
            </a:r>
            <a:r>
              <a:rPr lang="en-US" sz="3200" b="1" i="0" u="none" dirty="0" err="1">
                <a:solidFill>
                  <a:srgbClr val="FF0000"/>
                </a:solidFill>
                <a:latin typeface="Times New Roman"/>
                <a:ea typeface="Times New Roman"/>
                <a:cs typeface="Times New Roman"/>
                <a:sym typeface="Times New Roman"/>
              </a:rPr>
              <a:t>n</a:t>
            </a:r>
            <a:r>
              <a:rPr lang="en-US" sz="3200" b="1" i="0" u="none" dirty="0" err="1">
                <a:solidFill>
                  <a:schemeClr val="dk1"/>
                </a:solidFill>
                <a:latin typeface="Times New Roman"/>
                <a:ea typeface="Times New Roman"/>
                <a:cs typeface="Times New Roman"/>
                <a:sym typeface="Times New Roman"/>
              </a:rPr>
              <a:t>úi</a:t>
            </a:r>
            <a:r>
              <a:rPr lang="en-US" sz="3200" b="1" i="0" u="none" dirty="0">
                <a:solidFill>
                  <a:schemeClr val="dk1"/>
                </a:solidFill>
                <a:latin typeface="Times New Roman"/>
                <a:ea typeface="Times New Roman"/>
                <a:cs typeface="Times New Roman"/>
                <a:sym typeface="Times New Roman"/>
              </a:rPr>
              <a:t> </a:t>
            </a:r>
            <a:r>
              <a:rPr lang="en-US" sz="3200" b="1" i="0" u="none" dirty="0" err="1">
                <a:solidFill>
                  <a:schemeClr val="dk1"/>
                </a:solidFill>
                <a:latin typeface="Times New Roman"/>
                <a:ea typeface="Times New Roman"/>
                <a:cs typeface="Times New Roman"/>
                <a:sym typeface="Times New Roman"/>
              </a:rPr>
              <a:t>bao</a:t>
            </a:r>
            <a:r>
              <a:rPr lang="en-US" sz="3200" b="1" i="0" u="none" dirty="0">
                <a:solidFill>
                  <a:schemeClr val="dk1"/>
                </a:solidFill>
                <a:latin typeface="Times New Roman"/>
                <a:ea typeface="Times New Roman"/>
                <a:cs typeface="Times New Roman"/>
                <a:sym typeface="Times New Roman"/>
              </a:rPr>
              <a:t> </a:t>
            </a:r>
            <a:r>
              <a:rPr lang="en-US" sz="3200" b="1" i="0" u="none" dirty="0">
                <a:solidFill>
                  <a:srgbClr val="FF0000"/>
                </a:solidFill>
                <a:latin typeface="Times New Roman"/>
                <a:ea typeface="Times New Roman"/>
                <a:cs typeface="Times New Roman"/>
                <a:sym typeface="Times New Roman"/>
              </a:rPr>
              <a:t>l</a:t>
            </a:r>
            <a:r>
              <a:rPr lang="en-US" sz="3200" b="1" i="0" u="none" dirty="0">
                <a:solidFill>
                  <a:schemeClr val="dk1"/>
                </a:solidFill>
                <a:latin typeface="Times New Roman"/>
                <a:ea typeface="Times New Roman"/>
                <a:cs typeface="Times New Roman"/>
                <a:sym typeface="Times New Roman"/>
              </a:rPr>
              <a:t>a</a:t>
            </a:r>
            <a:endParaRPr dirty="0"/>
          </a:p>
        </p:txBody>
      </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78"/>
                                        </p:tgtEl>
                                        <p:attrNameLst>
                                          <p:attrName>style.visibility</p:attrName>
                                        </p:attrNameLst>
                                      </p:cBhvr>
                                      <p:to>
                                        <p:strVal val="visible"/>
                                      </p:to>
                                    </p:set>
                                    <p:animEffect transition="in" filter="barn(inVertical)">
                                      <p:cBhvr>
                                        <p:cTn id="7" dur="500"/>
                                        <p:tgtEl>
                                          <p:spTgt spid="47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79"/>
                                        </p:tgtEl>
                                        <p:attrNameLst>
                                          <p:attrName>style.visibility</p:attrName>
                                        </p:attrNameLst>
                                      </p:cBhvr>
                                      <p:to>
                                        <p:strVal val="visible"/>
                                      </p:to>
                                    </p:set>
                                    <p:animEffect transition="in" filter="barn(inVertical)">
                                      <p:cBhvr>
                                        <p:cTn id="10" dur="500"/>
                                        <p:tgtEl>
                                          <p:spTgt spid="479"/>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480"/>
                                        </p:tgtEl>
                                        <p:attrNameLst>
                                          <p:attrName>style.visibility</p:attrName>
                                        </p:attrNameLst>
                                      </p:cBhvr>
                                      <p:to>
                                        <p:strVal val="visible"/>
                                      </p:to>
                                    </p:set>
                                    <p:anim calcmode="lin" valueType="num">
                                      <p:cBhvr additive="base">
                                        <p:cTn id="15" dur="500" fill="hold"/>
                                        <p:tgtEl>
                                          <p:spTgt spid="480"/>
                                        </p:tgtEl>
                                        <p:attrNameLst>
                                          <p:attrName>ppt_x</p:attrName>
                                        </p:attrNameLst>
                                      </p:cBhvr>
                                      <p:tavLst>
                                        <p:tav tm="0">
                                          <p:val>
                                            <p:strVal val="#ppt_x"/>
                                          </p:val>
                                        </p:tav>
                                        <p:tav tm="100000">
                                          <p:val>
                                            <p:strVal val="#ppt_x"/>
                                          </p:val>
                                        </p:tav>
                                      </p:tavLst>
                                    </p:anim>
                                    <p:anim calcmode="lin" valueType="num">
                                      <p:cBhvr additive="base">
                                        <p:cTn id="16" dur="500" fill="hold"/>
                                        <p:tgtEl>
                                          <p:spTgt spid="480"/>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fill="hold"/>
                                        <p:tgtEl>
                                          <p:spTgt spid="14"/>
                                        </p:tgtEl>
                                        <p:attrNameLst>
                                          <p:attrName>ppt_x</p:attrName>
                                        </p:attrNameLst>
                                      </p:cBhvr>
                                      <p:tavLst>
                                        <p:tav tm="0">
                                          <p:val>
                                            <p:strVal val="#ppt_x"/>
                                          </p:val>
                                        </p:tav>
                                        <p:tav tm="100000">
                                          <p:val>
                                            <p:strVal val="#ppt_x"/>
                                          </p:val>
                                        </p:tav>
                                      </p:tavLst>
                                    </p:anim>
                                    <p:anim calcmode="lin" valueType="num">
                                      <p:cBhvr additive="base">
                                        <p:cTn id="22" dur="500" fill="hold"/>
                                        <p:tgtEl>
                                          <p:spTgt spid="14"/>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9" grpId="0"/>
      <p:bldP spid="480" grpId="0"/>
      <p:bldP spid="13" grpId="0"/>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pic>
        <p:nvPicPr>
          <p:cNvPr id="478" name="Google Shape;478;p113" descr="PPT素材-16"/>
          <p:cNvPicPr preferRelativeResize="0"/>
          <p:nvPr/>
        </p:nvPicPr>
        <p:blipFill rotWithShape="1">
          <a:blip r:embed="rId3">
            <a:alphaModFix/>
          </a:blip>
          <a:srcRect/>
          <a:stretch/>
        </p:blipFill>
        <p:spPr>
          <a:xfrm>
            <a:off x="-152400" y="-357187"/>
            <a:ext cx="9296400" cy="7412037"/>
          </a:xfrm>
          <a:prstGeom prst="rect">
            <a:avLst/>
          </a:prstGeom>
          <a:noFill/>
          <a:ln>
            <a:noFill/>
          </a:ln>
        </p:spPr>
      </p:pic>
      <p:sp>
        <p:nvSpPr>
          <p:cNvPr id="479" name="Google Shape;479;p113"/>
          <p:cNvSpPr txBox="1"/>
          <p:nvPr/>
        </p:nvSpPr>
        <p:spPr>
          <a:xfrm>
            <a:off x="919162" y="1143000"/>
            <a:ext cx="2819400" cy="646112"/>
          </a:xfrm>
          <a:prstGeom prst="rect">
            <a:avLst/>
          </a:prstGeom>
          <a:noFill/>
          <a:ln>
            <a:noFill/>
          </a:ln>
        </p:spPr>
        <p:txBody>
          <a:bodyPr spcFirstLastPara="1" wrap="square" lIns="91250" tIns="45625" rIns="91250" bIns="45625" anchor="t" anchorCtr="0">
            <a:spAutoFit/>
          </a:bodyPr>
          <a:lstStyle/>
          <a:p>
            <a:pPr marL="0" marR="0" lvl="0" indent="0" algn="ctr" rtl="0">
              <a:lnSpc>
                <a:spcPct val="100000"/>
              </a:lnSpc>
              <a:spcBef>
                <a:spcPts val="0"/>
              </a:spcBef>
              <a:spcAft>
                <a:spcPts val="0"/>
              </a:spcAft>
              <a:buClr>
                <a:srgbClr val="FF0000"/>
              </a:buClr>
              <a:buSzPts val="3600"/>
              <a:buFont typeface="Times New Roman"/>
              <a:buNone/>
            </a:pPr>
            <a:r>
              <a:rPr lang="en-US" sz="3600" b="1" i="0" u="none" dirty="0" err="1">
                <a:solidFill>
                  <a:srgbClr val="FF0000"/>
                </a:solidFill>
                <a:latin typeface="Times New Roman"/>
                <a:ea typeface="Times New Roman"/>
                <a:cs typeface="Times New Roman"/>
                <a:sym typeface="Times New Roman"/>
              </a:rPr>
              <a:t>Đọc</a:t>
            </a:r>
            <a:r>
              <a:rPr lang="en-US" sz="3600" b="1" i="0" u="none" dirty="0">
                <a:solidFill>
                  <a:srgbClr val="FF0000"/>
                </a:solidFill>
                <a:latin typeface="Times New Roman"/>
                <a:ea typeface="Times New Roman"/>
                <a:cs typeface="Times New Roman"/>
                <a:sym typeface="Times New Roman"/>
              </a:rPr>
              <a:t> </a:t>
            </a:r>
            <a:r>
              <a:rPr lang="en-US" sz="3600" b="1" dirty="0" err="1" smtClean="0">
                <a:solidFill>
                  <a:srgbClr val="FF0000"/>
                </a:solidFill>
                <a:latin typeface="Times New Roman"/>
                <a:ea typeface="Times New Roman"/>
                <a:cs typeface="Times New Roman"/>
                <a:sym typeface="Times New Roman"/>
              </a:rPr>
              <a:t>câu</a:t>
            </a:r>
            <a:endParaRPr dirty="0"/>
          </a:p>
        </p:txBody>
      </p:sp>
      <p:sp>
        <p:nvSpPr>
          <p:cNvPr id="10" name="Google Shape;521;p115"/>
          <p:cNvSpPr txBox="1"/>
          <p:nvPr/>
        </p:nvSpPr>
        <p:spPr>
          <a:xfrm>
            <a:off x="0" y="2935376"/>
            <a:ext cx="9254836" cy="156962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chemeClr val="dk1"/>
              </a:buClr>
              <a:buSzPts val="2000"/>
              <a:buFont typeface="Times New Roman"/>
              <a:buNone/>
            </a:pPr>
            <a:r>
              <a:rPr lang="en-US" sz="3200" b="1" i="0" u="none" dirty="0" err="1">
                <a:solidFill>
                  <a:schemeClr val="dk1"/>
                </a:solidFill>
                <a:latin typeface="Times New Roman"/>
                <a:ea typeface="Times New Roman"/>
                <a:cs typeface="Times New Roman"/>
                <a:sym typeface="Times New Roman"/>
              </a:rPr>
              <a:t>Anh</a:t>
            </a:r>
            <a:r>
              <a:rPr lang="en-US" sz="3200" b="1" i="0" u="none" dirty="0">
                <a:solidFill>
                  <a:schemeClr val="dk1"/>
                </a:solidFill>
                <a:latin typeface="Times New Roman"/>
                <a:ea typeface="Times New Roman"/>
                <a:cs typeface="Times New Roman"/>
                <a:sym typeface="Times New Roman"/>
              </a:rPr>
              <a:t> </a:t>
            </a:r>
            <a:r>
              <a:rPr lang="en-US" sz="3200" b="1" i="0" u="none" dirty="0" err="1">
                <a:solidFill>
                  <a:schemeClr val="dk1"/>
                </a:solidFill>
                <a:latin typeface="Times New Roman"/>
                <a:ea typeface="Times New Roman"/>
                <a:cs typeface="Times New Roman"/>
                <a:sym typeface="Times New Roman"/>
              </a:rPr>
              <a:t>mừng</a:t>
            </a:r>
            <a:r>
              <a:rPr lang="en-US" sz="3200" b="1" i="0" u="none" dirty="0">
                <a:solidFill>
                  <a:schemeClr val="dk1"/>
                </a:solidFill>
                <a:latin typeface="Times New Roman"/>
                <a:ea typeface="Times New Roman"/>
                <a:cs typeface="Times New Roman"/>
                <a:sym typeface="Times New Roman"/>
              </a:rPr>
              <a:t> </a:t>
            </a:r>
            <a:r>
              <a:rPr lang="en-US" sz="3200" b="1" i="0" u="none" dirty="0" err="1">
                <a:solidFill>
                  <a:schemeClr val="dk1"/>
                </a:solidFill>
                <a:latin typeface="Times New Roman"/>
                <a:ea typeface="Times New Roman"/>
                <a:cs typeface="Times New Roman"/>
                <a:sym typeface="Times New Roman"/>
              </a:rPr>
              <a:t>cho</a:t>
            </a:r>
            <a:r>
              <a:rPr lang="en-US" sz="3200" b="1" i="0" u="none" dirty="0">
                <a:solidFill>
                  <a:schemeClr val="dk1"/>
                </a:solidFill>
                <a:latin typeface="Times New Roman"/>
                <a:ea typeface="Times New Roman"/>
                <a:cs typeface="Times New Roman"/>
                <a:sym typeface="Times New Roman"/>
              </a:rPr>
              <a:t> </a:t>
            </a:r>
            <a:r>
              <a:rPr lang="en-US" sz="3200" b="1" i="0" u="none" dirty="0" err="1">
                <a:solidFill>
                  <a:schemeClr val="dk1"/>
                </a:solidFill>
                <a:latin typeface="Times New Roman"/>
                <a:ea typeface="Times New Roman"/>
                <a:cs typeface="Times New Roman"/>
                <a:sym typeface="Times New Roman"/>
              </a:rPr>
              <a:t>các</a:t>
            </a:r>
            <a:r>
              <a:rPr lang="en-US" sz="3200" b="1" i="0" u="none" dirty="0">
                <a:solidFill>
                  <a:schemeClr val="dk1"/>
                </a:solidFill>
                <a:latin typeface="Times New Roman"/>
                <a:ea typeface="Times New Roman"/>
                <a:cs typeface="Times New Roman"/>
                <a:sym typeface="Times New Roman"/>
              </a:rPr>
              <a:t> </a:t>
            </a:r>
            <a:r>
              <a:rPr lang="en-US" sz="3200" b="1" i="0" u="none" dirty="0" err="1">
                <a:solidFill>
                  <a:schemeClr val="dk1"/>
                </a:solidFill>
                <a:latin typeface="Times New Roman"/>
                <a:ea typeface="Times New Roman"/>
                <a:cs typeface="Times New Roman"/>
                <a:sym typeface="Times New Roman"/>
              </a:rPr>
              <a:t>em</a:t>
            </a:r>
            <a:r>
              <a:rPr lang="en-US" sz="3200" b="1" i="0" u="none" dirty="0">
                <a:solidFill>
                  <a:schemeClr val="dk1"/>
                </a:solidFill>
                <a:latin typeface="Times New Roman"/>
                <a:ea typeface="Times New Roman"/>
                <a:cs typeface="Times New Roman"/>
                <a:sym typeface="Times New Roman"/>
              </a:rPr>
              <a:t> </a:t>
            </a:r>
            <a:r>
              <a:rPr lang="en-US" sz="3200" b="1" i="0" u="none" dirty="0" err="1">
                <a:solidFill>
                  <a:schemeClr val="dk1"/>
                </a:solidFill>
                <a:latin typeface="Times New Roman"/>
                <a:ea typeface="Times New Roman"/>
                <a:cs typeface="Times New Roman"/>
                <a:sym typeface="Times New Roman"/>
              </a:rPr>
              <a:t>vui</a:t>
            </a:r>
            <a:r>
              <a:rPr lang="en-US" sz="3200" b="1" i="0" u="none" dirty="0">
                <a:solidFill>
                  <a:schemeClr val="dk1"/>
                </a:solidFill>
                <a:latin typeface="Times New Roman"/>
                <a:ea typeface="Times New Roman"/>
                <a:cs typeface="Times New Roman"/>
                <a:sym typeface="Times New Roman"/>
              </a:rPr>
              <a:t> </a:t>
            </a:r>
            <a:r>
              <a:rPr lang="en-US" sz="3200" b="1" i="0" u="none" dirty="0" err="1">
                <a:solidFill>
                  <a:schemeClr val="dk1"/>
                </a:solidFill>
                <a:latin typeface="Times New Roman"/>
                <a:ea typeface="Times New Roman"/>
                <a:cs typeface="Times New Roman"/>
                <a:sym typeface="Times New Roman"/>
              </a:rPr>
              <a:t>Tết</a:t>
            </a:r>
            <a:r>
              <a:rPr lang="en-US" sz="3200" b="1" i="0" u="none" dirty="0">
                <a:solidFill>
                  <a:schemeClr val="dk1"/>
                </a:solidFill>
                <a:latin typeface="Times New Roman"/>
                <a:ea typeface="Times New Roman"/>
                <a:cs typeface="Times New Roman"/>
                <a:sym typeface="Times New Roman"/>
              </a:rPr>
              <a:t> </a:t>
            </a:r>
            <a:r>
              <a:rPr lang="en-US" sz="3200" b="1" i="0" u="none" dirty="0" err="1">
                <a:solidFill>
                  <a:schemeClr val="dk1"/>
                </a:solidFill>
                <a:latin typeface="Times New Roman"/>
                <a:ea typeface="Times New Roman"/>
                <a:cs typeface="Times New Roman"/>
                <a:sym typeface="Times New Roman"/>
              </a:rPr>
              <a:t>Trung</a:t>
            </a:r>
            <a:r>
              <a:rPr lang="en-US" sz="3200" b="1" i="0" u="none" dirty="0">
                <a:solidFill>
                  <a:schemeClr val="dk1"/>
                </a:solidFill>
                <a:latin typeface="Times New Roman"/>
                <a:ea typeface="Times New Roman"/>
                <a:cs typeface="Times New Roman"/>
                <a:sym typeface="Times New Roman"/>
              </a:rPr>
              <a:t> </a:t>
            </a:r>
            <a:r>
              <a:rPr lang="en-US" sz="3200" b="1" i="0" u="none" dirty="0" err="1">
                <a:solidFill>
                  <a:schemeClr val="dk1"/>
                </a:solidFill>
                <a:latin typeface="Times New Roman"/>
                <a:ea typeface="Times New Roman"/>
                <a:cs typeface="Times New Roman"/>
                <a:sym typeface="Times New Roman"/>
              </a:rPr>
              <a:t>thu</a:t>
            </a:r>
            <a:r>
              <a:rPr lang="en-US" sz="3200" b="1" i="0" u="none" dirty="0">
                <a:solidFill>
                  <a:schemeClr val="dk1"/>
                </a:solidFill>
                <a:latin typeface="Times New Roman"/>
                <a:ea typeface="Times New Roman"/>
                <a:cs typeface="Times New Roman"/>
                <a:sym typeface="Times New Roman"/>
              </a:rPr>
              <a:t> </a:t>
            </a:r>
            <a:r>
              <a:rPr lang="en-US" sz="3200" b="1" i="0" u="none" dirty="0" err="1">
                <a:solidFill>
                  <a:schemeClr val="dk1"/>
                </a:solidFill>
                <a:latin typeface="Times New Roman"/>
                <a:ea typeface="Times New Roman"/>
                <a:cs typeface="Times New Roman"/>
                <a:sym typeface="Times New Roman"/>
              </a:rPr>
              <a:t>độc</a:t>
            </a:r>
            <a:r>
              <a:rPr lang="en-US" sz="3200" b="1" i="0" u="none" dirty="0">
                <a:solidFill>
                  <a:schemeClr val="dk1"/>
                </a:solidFill>
                <a:latin typeface="Times New Roman"/>
                <a:ea typeface="Times New Roman"/>
                <a:cs typeface="Times New Roman"/>
                <a:sym typeface="Times New Roman"/>
              </a:rPr>
              <a:t> </a:t>
            </a:r>
            <a:r>
              <a:rPr lang="en-US" sz="3200" b="1" i="0" u="none" dirty="0" err="1">
                <a:solidFill>
                  <a:schemeClr val="dk1"/>
                </a:solidFill>
                <a:latin typeface="Times New Roman"/>
                <a:ea typeface="Times New Roman"/>
                <a:cs typeface="Times New Roman"/>
                <a:sym typeface="Times New Roman"/>
              </a:rPr>
              <a:t>lập</a:t>
            </a:r>
            <a:r>
              <a:rPr lang="en-US" sz="3200" b="1" i="0" u="none" dirty="0">
                <a:solidFill>
                  <a:schemeClr val="dk1"/>
                </a:solidFill>
                <a:latin typeface="Times New Roman"/>
                <a:ea typeface="Times New Roman"/>
                <a:cs typeface="Times New Roman"/>
                <a:sym typeface="Times New Roman"/>
              </a:rPr>
              <a:t> </a:t>
            </a:r>
            <a:r>
              <a:rPr lang="en-US" sz="3200" b="1" i="0" u="none" dirty="0" err="1">
                <a:solidFill>
                  <a:schemeClr val="dk1"/>
                </a:solidFill>
                <a:latin typeface="Times New Roman"/>
                <a:ea typeface="Times New Roman"/>
                <a:cs typeface="Times New Roman"/>
                <a:sym typeface="Times New Roman"/>
              </a:rPr>
              <a:t>đầu</a:t>
            </a:r>
            <a:r>
              <a:rPr lang="en-US" sz="3200" b="1" i="0" u="none" dirty="0">
                <a:solidFill>
                  <a:schemeClr val="dk1"/>
                </a:solidFill>
                <a:latin typeface="Times New Roman"/>
                <a:ea typeface="Times New Roman"/>
                <a:cs typeface="Times New Roman"/>
                <a:sym typeface="Times New Roman"/>
              </a:rPr>
              <a:t> </a:t>
            </a:r>
            <a:r>
              <a:rPr lang="en-US" sz="3200" b="1" i="0" u="none" dirty="0" err="1">
                <a:solidFill>
                  <a:schemeClr val="dk1"/>
                </a:solidFill>
                <a:latin typeface="Times New Roman"/>
                <a:ea typeface="Times New Roman"/>
                <a:cs typeface="Times New Roman"/>
                <a:sym typeface="Times New Roman"/>
              </a:rPr>
              <a:t>tiên</a:t>
            </a:r>
            <a:r>
              <a:rPr lang="en-US" sz="3200" b="1" i="0" u="none" dirty="0">
                <a:solidFill>
                  <a:schemeClr val="dk1"/>
                </a:solidFill>
                <a:latin typeface="Times New Roman"/>
                <a:ea typeface="Times New Roman"/>
                <a:cs typeface="Times New Roman"/>
                <a:sym typeface="Times New Roman"/>
              </a:rPr>
              <a:t>  </a:t>
            </a:r>
            <a:r>
              <a:rPr lang="en-US" sz="3200" b="1" i="0" u="none" dirty="0" err="1">
                <a:solidFill>
                  <a:schemeClr val="dk1"/>
                </a:solidFill>
                <a:latin typeface="Times New Roman"/>
                <a:ea typeface="Times New Roman"/>
                <a:cs typeface="Times New Roman"/>
                <a:sym typeface="Times New Roman"/>
              </a:rPr>
              <a:t>và</a:t>
            </a:r>
            <a:r>
              <a:rPr lang="en-US" sz="3200" b="1" i="0" u="none" dirty="0">
                <a:solidFill>
                  <a:schemeClr val="dk1"/>
                </a:solidFill>
                <a:latin typeface="Times New Roman"/>
                <a:ea typeface="Times New Roman"/>
                <a:cs typeface="Times New Roman"/>
                <a:sym typeface="Times New Roman"/>
              </a:rPr>
              <a:t> </a:t>
            </a:r>
            <a:r>
              <a:rPr lang="en-US" sz="3200" b="1" i="0" u="none" dirty="0" err="1">
                <a:solidFill>
                  <a:schemeClr val="dk1"/>
                </a:solidFill>
                <a:latin typeface="Times New Roman"/>
                <a:ea typeface="Times New Roman"/>
                <a:cs typeface="Times New Roman"/>
                <a:sym typeface="Times New Roman"/>
              </a:rPr>
              <a:t>anh</a:t>
            </a:r>
            <a:r>
              <a:rPr lang="en-US" sz="3200" b="1" i="0" u="none" dirty="0">
                <a:solidFill>
                  <a:schemeClr val="dk1"/>
                </a:solidFill>
                <a:latin typeface="Times New Roman"/>
                <a:ea typeface="Times New Roman"/>
                <a:cs typeface="Times New Roman"/>
                <a:sym typeface="Times New Roman"/>
              </a:rPr>
              <a:t> </a:t>
            </a:r>
            <a:r>
              <a:rPr lang="en-US" sz="3200" b="1" i="0" u="none" dirty="0" err="1">
                <a:solidFill>
                  <a:schemeClr val="dk1"/>
                </a:solidFill>
                <a:latin typeface="Times New Roman"/>
                <a:ea typeface="Times New Roman"/>
                <a:cs typeface="Times New Roman"/>
                <a:sym typeface="Times New Roman"/>
              </a:rPr>
              <a:t>mong</a:t>
            </a:r>
            <a:r>
              <a:rPr lang="en-US" sz="3200" b="1" i="0" u="none" dirty="0">
                <a:solidFill>
                  <a:schemeClr val="dk1"/>
                </a:solidFill>
                <a:latin typeface="Times New Roman"/>
                <a:ea typeface="Times New Roman"/>
                <a:cs typeface="Times New Roman"/>
                <a:sym typeface="Times New Roman"/>
              </a:rPr>
              <a:t> </a:t>
            </a:r>
            <a:r>
              <a:rPr lang="en-US" sz="3200" b="1" i="0" u="none" dirty="0" err="1">
                <a:solidFill>
                  <a:schemeClr val="dk1"/>
                </a:solidFill>
                <a:latin typeface="Times New Roman"/>
                <a:ea typeface="Times New Roman"/>
                <a:cs typeface="Times New Roman"/>
                <a:sym typeface="Times New Roman"/>
              </a:rPr>
              <a:t>ước</a:t>
            </a:r>
            <a:r>
              <a:rPr lang="en-US" sz="3200" b="1" i="0" u="none" dirty="0">
                <a:solidFill>
                  <a:schemeClr val="dk1"/>
                </a:solidFill>
                <a:latin typeface="Times New Roman"/>
                <a:ea typeface="Times New Roman"/>
                <a:cs typeface="Times New Roman"/>
                <a:sym typeface="Times New Roman"/>
              </a:rPr>
              <a:t> </a:t>
            </a:r>
            <a:r>
              <a:rPr lang="en-US" sz="3200" b="1" i="0" u="none" dirty="0" err="1">
                <a:solidFill>
                  <a:schemeClr val="dk1"/>
                </a:solidFill>
                <a:latin typeface="Times New Roman"/>
                <a:ea typeface="Times New Roman"/>
                <a:cs typeface="Times New Roman"/>
                <a:sym typeface="Times New Roman"/>
              </a:rPr>
              <a:t>ngày</a:t>
            </a:r>
            <a:r>
              <a:rPr lang="en-US" sz="3200" b="1" i="0" u="none" dirty="0">
                <a:solidFill>
                  <a:schemeClr val="dk1"/>
                </a:solidFill>
                <a:latin typeface="Times New Roman"/>
                <a:ea typeface="Times New Roman"/>
                <a:cs typeface="Times New Roman"/>
                <a:sym typeface="Times New Roman"/>
              </a:rPr>
              <a:t> </a:t>
            </a:r>
            <a:r>
              <a:rPr lang="en-US" sz="3200" b="1" i="0" u="none" dirty="0" err="1">
                <a:solidFill>
                  <a:schemeClr val="dk1"/>
                </a:solidFill>
                <a:latin typeface="Times New Roman"/>
                <a:ea typeface="Times New Roman"/>
                <a:cs typeface="Times New Roman"/>
                <a:sym typeface="Times New Roman"/>
              </a:rPr>
              <a:t>mai</a:t>
            </a:r>
            <a:r>
              <a:rPr lang="en-US" sz="3200" b="1" i="0" u="none" dirty="0">
                <a:solidFill>
                  <a:schemeClr val="dk1"/>
                </a:solidFill>
                <a:latin typeface="Times New Roman"/>
                <a:ea typeface="Times New Roman"/>
                <a:cs typeface="Times New Roman"/>
                <a:sym typeface="Times New Roman"/>
              </a:rPr>
              <a:t> </a:t>
            </a:r>
            <a:r>
              <a:rPr lang="en-US" sz="3200" b="1" i="0" u="none" dirty="0" err="1">
                <a:solidFill>
                  <a:schemeClr val="dk1"/>
                </a:solidFill>
                <a:latin typeface="Times New Roman"/>
                <a:ea typeface="Times New Roman"/>
                <a:cs typeface="Times New Roman"/>
                <a:sym typeface="Times New Roman"/>
              </a:rPr>
              <a:t>đây</a:t>
            </a:r>
            <a:r>
              <a:rPr lang="en-US" sz="3200" b="1" i="0" u="none" dirty="0">
                <a:solidFill>
                  <a:schemeClr val="dk1"/>
                </a:solidFill>
                <a:latin typeface="Times New Roman"/>
                <a:ea typeface="Times New Roman"/>
                <a:cs typeface="Times New Roman"/>
                <a:sym typeface="Times New Roman"/>
              </a:rPr>
              <a:t>, </a:t>
            </a:r>
            <a:r>
              <a:rPr lang="en-US" sz="3200" b="1" i="0" u="none" dirty="0" err="1">
                <a:solidFill>
                  <a:schemeClr val="dk1"/>
                </a:solidFill>
                <a:latin typeface="Times New Roman"/>
                <a:ea typeface="Times New Roman"/>
                <a:cs typeface="Times New Roman"/>
                <a:sym typeface="Times New Roman"/>
              </a:rPr>
              <a:t>những</a:t>
            </a:r>
            <a:r>
              <a:rPr lang="en-US" sz="3200" b="1" i="0" u="none" dirty="0">
                <a:solidFill>
                  <a:schemeClr val="dk1"/>
                </a:solidFill>
                <a:latin typeface="Times New Roman"/>
                <a:ea typeface="Times New Roman"/>
                <a:cs typeface="Times New Roman"/>
                <a:sym typeface="Times New Roman"/>
              </a:rPr>
              <a:t> </a:t>
            </a:r>
            <a:r>
              <a:rPr lang="en-US" sz="3200" b="1" i="0" u="none" dirty="0" err="1">
                <a:solidFill>
                  <a:schemeClr val="dk1"/>
                </a:solidFill>
                <a:latin typeface="Times New Roman"/>
                <a:ea typeface="Times New Roman"/>
                <a:cs typeface="Times New Roman"/>
                <a:sym typeface="Times New Roman"/>
              </a:rPr>
              <a:t>tết</a:t>
            </a:r>
            <a:r>
              <a:rPr lang="en-US" sz="3200" b="1" i="0" u="none" dirty="0">
                <a:solidFill>
                  <a:schemeClr val="dk1"/>
                </a:solidFill>
                <a:latin typeface="Times New Roman"/>
                <a:ea typeface="Times New Roman"/>
                <a:cs typeface="Times New Roman"/>
                <a:sym typeface="Times New Roman"/>
              </a:rPr>
              <a:t> </a:t>
            </a:r>
            <a:r>
              <a:rPr lang="en-US" sz="3200" b="1" i="0" u="none" dirty="0" err="1">
                <a:solidFill>
                  <a:schemeClr val="dk1"/>
                </a:solidFill>
                <a:latin typeface="Times New Roman"/>
                <a:ea typeface="Times New Roman"/>
                <a:cs typeface="Times New Roman"/>
                <a:sym typeface="Times New Roman"/>
              </a:rPr>
              <a:t>trung</a:t>
            </a:r>
            <a:r>
              <a:rPr lang="en-US" sz="3200" b="1" i="0" u="none" dirty="0">
                <a:solidFill>
                  <a:schemeClr val="dk1"/>
                </a:solidFill>
                <a:latin typeface="Times New Roman"/>
                <a:ea typeface="Times New Roman"/>
                <a:cs typeface="Times New Roman"/>
                <a:sym typeface="Times New Roman"/>
              </a:rPr>
              <a:t> </a:t>
            </a:r>
            <a:r>
              <a:rPr lang="en-US" sz="3200" b="1" i="0" u="none" dirty="0" err="1">
                <a:solidFill>
                  <a:schemeClr val="dk1"/>
                </a:solidFill>
                <a:latin typeface="Times New Roman"/>
                <a:ea typeface="Times New Roman"/>
                <a:cs typeface="Times New Roman"/>
                <a:sym typeface="Times New Roman"/>
              </a:rPr>
              <a:t>thu</a:t>
            </a:r>
            <a:r>
              <a:rPr lang="en-US" sz="3200" b="1" i="0" u="none" dirty="0">
                <a:solidFill>
                  <a:schemeClr val="dk1"/>
                </a:solidFill>
                <a:latin typeface="Times New Roman"/>
                <a:ea typeface="Times New Roman"/>
                <a:cs typeface="Times New Roman"/>
                <a:sym typeface="Times New Roman"/>
              </a:rPr>
              <a:t> </a:t>
            </a:r>
            <a:r>
              <a:rPr lang="en-US" sz="3200" b="1" i="0" u="none" dirty="0" err="1">
                <a:solidFill>
                  <a:schemeClr val="dk1"/>
                </a:solidFill>
                <a:latin typeface="Times New Roman"/>
                <a:ea typeface="Times New Roman"/>
                <a:cs typeface="Times New Roman"/>
                <a:sym typeface="Times New Roman"/>
              </a:rPr>
              <a:t>tươi</a:t>
            </a:r>
            <a:r>
              <a:rPr lang="en-US" sz="3200" b="1" i="0" u="none" dirty="0">
                <a:solidFill>
                  <a:schemeClr val="dk1"/>
                </a:solidFill>
                <a:latin typeface="Times New Roman"/>
                <a:ea typeface="Times New Roman"/>
                <a:cs typeface="Times New Roman"/>
                <a:sym typeface="Times New Roman"/>
              </a:rPr>
              <a:t> </a:t>
            </a:r>
            <a:r>
              <a:rPr lang="en-US" sz="3200" b="1" i="0" u="none" dirty="0" err="1">
                <a:solidFill>
                  <a:schemeClr val="dk1"/>
                </a:solidFill>
                <a:latin typeface="Times New Roman"/>
                <a:ea typeface="Times New Roman"/>
                <a:cs typeface="Times New Roman"/>
                <a:sym typeface="Times New Roman"/>
              </a:rPr>
              <a:t>đẹp</a:t>
            </a:r>
            <a:r>
              <a:rPr lang="en-US" sz="3200" b="1" i="0" u="none" dirty="0">
                <a:solidFill>
                  <a:schemeClr val="dk1"/>
                </a:solidFill>
                <a:latin typeface="Times New Roman"/>
                <a:ea typeface="Times New Roman"/>
                <a:cs typeface="Times New Roman"/>
                <a:sym typeface="Times New Roman"/>
              </a:rPr>
              <a:t> </a:t>
            </a:r>
            <a:r>
              <a:rPr lang="en-US" sz="3200" b="1" i="0" u="none" dirty="0" err="1">
                <a:solidFill>
                  <a:schemeClr val="dk1"/>
                </a:solidFill>
                <a:latin typeface="Times New Roman"/>
                <a:ea typeface="Times New Roman"/>
                <a:cs typeface="Times New Roman"/>
                <a:sym typeface="Times New Roman"/>
              </a:rPr>
              <a:t>hơn</a:t>
            </a:r>
            <a:r>
              <a:rPr lang="en-US" sz="3200" b="1" i="0" u="none" dirty="0">
                <a:solidFill>
                  <a:schemeClr val="dk1"/>
                </a:solidFill>
                <a:latin typeface="Times New Roman"/>
                <a:ea typeface="Times New Roman"/>
                <a:cs typeface="Times New Roman"/>
                <a:sym typeface="Times New Roman"/>
              </a:rPr>
              <a:t> </a:t>
            </a:r>
            <a:r>
              <a:rPr lang="en-US" sz="3200" b="1" i="0" u="none" dirty="0" err="1">
                <a:solidFill>
                  <a:schemeClr val="dk1"/>
                </a:solidFill>
                <a:latin typeface="Times New Roman"/>
                <a:ea typeface="Times New Roman"/>
                <a:cs typeface="Times New Roman"/>
                <a:sym typeface="Times New Roman"/>
              </a:rPr>
              <a:t>nữa</a:t>
            </a:r>
            <a:r>
              <a:rPr lang="en-US" sz="3200" b="1" i="0" u="none" dirty="0">
                <a:solidFill>
                  <a:schemeClr val="dk1"/>
                </a:solidFill>
                <a:latin typeface="Times New Roman"/>
                <a:ea typeface="Times New Roman"/>
                <a:cs typeface="Times New Roman"/>
                <a:sym typeface="Times New Roman"/>
              </a:rPr>
              <a:t>  </a:t>
            </a:r>
            <a:r>
              <a:rPr lang="en-US" sz="3200" b="1" i="0" u="none" dirty="0" err="1">
                <a:solidFill>
                  <a:schemeClr val="dk1"/>
                </a:solidFill>
                <a:latin typeface="Times New Roman"/>
                <a:ea typeface="Times New Roman"/>
                <a:cs typeface="Times New Roman"/>
                <a:sym typeface="Times New Roman"/>
              </a:rPr>
              <a:t>sẽ</a:t>
            </a:r>
            <a:r>
              <a:rPr lang="en-US" sz="3200" b="1" i="0" u="none" dirty="0">
                <a:solidFill>
                  <a:schemeClr val="dk1"/>
                </a:solidFill>
                <a:latin typeface="Times New Roman"/>
                <a:ea typeface="Times New Roman"/>
                <a:cs typeface="Times New Roman"/>
                <a:sym typeface="Times New Roman"/>
              </a:rPr>
              <a:t> </a:t>
            </a:r>
            <a:r>
              <a:rPr lang="en-US" sz="3200" b="1" i="0" u="none" dirty="0" err="1">
                <a:solidFill>
                  <a:schemeClr val="dk1"/>
                </a:solidFill>
                <a:latin typeface="Times New Roman"/>
                <a:ea typeface="Times New Roman"/>
                <a:cs typeface="Times New Roman"/>
                <a:sym typeface="Times New Roman"/>
              </a:rPr>
              <a:t>đến</a:t>
            </a:r>
            <a:r>
              <a:rPr lang="en-US" sz="3200" b="1" i="0" u="none" dirty="0">
                <a:solidFill>
                  <a:schemeClr val="dk1"/>
                </a:solidFill>
                <a:latin typeface="Times New Roman"/>
                <a:ea typeface="Times New Roman"/>
                <a:cs typeface="Times New Roman"/>
                <a:sym typeface="Times New Roman"/>
              </a:rPr>
              <a:t> </a:t>
            </a:r>
            <a:r>
              <a:rPr lang="en-US" sz="3200" b="1" i="0" u="none" dirty="0" err="1">
                <a:solidFill>
                  <a:schemeClr val="dk1"/>
                </a:solidFill>
                <a:latin typeface="Times New Roman"/>
                <a:ea typeface="Times New Roman"/>
                <a:cs typeface="Times New Roman"/>
                <a:sym typeface="Times New Roman"/>
              </a:rPr>
              <a:t>với</a:t>
            </a:r>
            <a:r>
              <a:rPr lang="en-US" sz="3200" b="1" i="0" u="none" dirty="0">
                <a:solidFill>
                  <a:schemeClr val="dk1"/>
                </a:solidFill>
                <a:latin typeface="Times New Roman"/>
                <a:ea typeface="Times New Roman"/>
                <a:cs typeface="Times New Roman"/>
                <a:sym typeface="Times New Roman"/>
              </a:rPr>
              <a:t> </a:t>
            </a:r>
            <a:r>
              <a:rPr lang="en-US" sz="3200" b="1" i="0" u="none" dirty="0" err="1">
                <a:solidFill>
                  <a:schemeClr val="dk1"/>
                </a:solidFill>
                <a:latin typeface="Times New Roman"/>
                <a:ea typeface="Times New Roman"/>
                <a:cs typeface="Times New Roman"/>
                <a:sym typeface="Times New Roman"/>
              </a:rPr>
              <a:t>các</a:t>
            </a:r>
            <a:r>
              <a:rPr lang="en-US" sz="3200" b="1" i="0" u="none" dirty="0">
                <a:solidFill>
                  <a:schemeClr val="dk1"/>
                </a:solidFill>
                <a:latin typeface="Times New Roman"/>
                <a:ea typeface="Times New Roman"/>
                <a:cs typeface="Times New Roman"/>
                <a:sym typeface="Times New Roman"/>
              </a:rPr>
              <a:t> </a:t>
            </a:r>
            <a:r>
              <a:rPr lang="en-US" sz="3200" b="1" i="0" u="none" dirty="0" err="1">
                <a:solidFill>
                  <a:schemeClr val="dk1"/>
                </a:solidFill>
                <a:latin typeface="Times New Roman"/>
                <a:ea typeface="Times New Roman"/>
                <a:cs typeface="Times New Roman"/>
                <a:sym typeface="Times New Roman"/>
              </a:rPr>
              <a:t>em</a:t>
            </a:r>
            <a:r>
              <a:rPr lang="en-US" sz="3200" b="1" i="0" u="none" dirty="0">
                <a:solidFill>
                  <a:schemeClr val="dk1"/>
                </a:solidFill>
                <a:latin typeface="Times New Roman"/>
                <a:ea typeface="Times New Roman"/>
                <a:cs typeface="Times New Roman"/>
                <a:sym typeface="Times New Roman"/>
              </a:rPr>
              <a:t>. </a:t>
            </a:r>
            <a:endParaRPr sz="2000" dirty="0"/>
          </a:p>
        </p:txBody>
      </p:sp>
      <p:cxnSp>
        <p:nvCxnSpPr>
          <p:cNvPr id="11" name="Google Shape;524;p115"/>
          <p:cNvCxnSpPr/>
          <p:nvPr/>
        </p:nvCxnSpPr>
        <p:spPr>
          <a:xfrm flipV="1">
            <a:off x="1584040" y="3525717"/>
            <a:ext cx="114300" cy="388937"/>
          </a:xfrm>
          <a:prstGeom prst="straightConnector1">
            <a:avLst/>
          </a:prstGeom>
          <a:noFill/>
          <a:ln w="9525" cap="flat" cmpd="sng">
            <a:solidFill>
              <a:srgbClr val="FF0000"/>
            </a:solidFill>
            <a:prstDash val="solid"/>
            <a:miter lim="800000"/>
            <a:headEnd type="none" w="med" len="med"/>
            <a:tailEnd type="none" w="med" len="med"/>
          </a:ln>
        </p:spPr>
      </p:cxnSp>
      <p:cxnSp>
        <p:nvCxnSpPr>
          <p:cNvPr id="12" name="Google Shape;525;p115"/>
          <p:cNvCxnSpPr/>
          <p:nvPr/>
        </p:nvCxnSpPr>
        <p:spPr>
          <a:xfrm flipV="1">
            <a:off x="4899894" y="4032322"/>
            <a:ext cx="114300" cy="388937"/>
          </a:xfrm>
          <a:prstGeom prst="straightConnector1">
            <a:avLst/>
          </a:prstGeom>
          <a:noFill/>
          <a:ln w="9525" cap="flat" cmpd="sng">
            <a:solidFill>
              <a:srgbClr val="FF0000"/>
            </a:solidFill>
            <a:prstDash val="solid"/>
            <a:miter lim="800000"/>
            <a:headEnd type="none" w="med" len="med"/>
            <a:tailEnd type="none" w="med" len="med"/>
          </a:ln>
        </p:spPr>
      </p:cxnSp>
      <p:cxnSp>
        <p:nvCxnSpPr>
          <p:cNvPr id="15" name="Google Shape;527;p115"/>
          <p:cNvCxnSpPr/>
          <p:nvPr/>
        </p:nvCxnSpPr>
        <p:spPr>
          <a:xfrm>
            <a:off x="210270" y="3952440"/>
            <a:ext cx="942109" cy="0"/>
          </a:xfrm>
          <a:prstGeom prst="straightConnector1">
            <a:avLst/>
          </a:prstGeom>
          <a:noFill/>
          <a:ln w="28575" cap="flat" cmpd="sng">
            <a:solidFill>
              <a:srgbClr val="FF0000"/>
            </a:solidFill>
            <a:prstDash val="solid"/>
            <a:miter lim="800000"/>
            <a:headEnd type="none" w="med" len="med"/>
            <a:tailEnd type="none" w="med" len="med"/>
          </a:ln>
        </p:spPr>
      </p:cxnSp>
      <p:cxnSp>
        <p:nvCxnSpPr>
          <p:cNvPr id="16" name="Google Shape;528;p115"/>
          <p:cNvCxnSpPr/>
          <p:nvPr/>
        </p:nvCxnSpPr>
        <p:spPr>
          <a:xfrm>
            <a:off x="7305964" y="3468054"/>
            <a:ext cx="803175" cy="0"/>
          </a:xfrm>
          <a:prstGeom prst="straightConnector1">
            <a:avLst/>
          </a:prstGeom>
          <a:noFill/>
          <a:ln w="28575" cap="flat" cmpd="sng">
            <a:solidFill>
              <a:srgbClr val="FF0000"/>
            </a:solidFill>
            <a:prstDash val="solid"/>
            <a:miter lim="800000"/>
            <a:headEnd type="none" w="med" len="med"/>
            <a:tailEnd type="none" w="med" len="med"/>
          </a:ln>
        </p:spPr>
      </p:cxnSp>
    </p:spTree>
    <p:extLst>
      <p:ext uri="{BB962C8B-B14F-4D97-AF65-F5344CB8AC3E}">
        <p14:creationId xmlns:p14="http://schemas.microsoft.com/office/powerpoint/2010/main" val="3467640766"/>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78"/>
                                        </p:tgtEl>
                                        <p:attrNameLst>
                                          <p:attrName>style.visibility</p:attrName>
                                        </p:attrNameLst>
                                      </p:cBhvr>
                                      <p:to>
                                        <p:strVal val="visible"/>
                                      </p:to>
                                    </p:set>
                                    <p:animEffect transition="in" filter="barn(inVertical)">
                                      <p:cBhvr>
                                        <p:cTn id="7" dur="500"/>
                                        <p:tgtEl>
                                          <p:spTgt spid="47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79"/>
                                        </p:tgtEl>
                                        <p:attrNameLst>
                                          <p:attrName>style.visibility</p:attrName>
                                        </p:attrNameLst>
                                      </p:cBhvr>
                                      <p:to>
                                        <p:strVal val="visible"/>
                                      </p:to>
                                    </p:set>
                                    <p:animEffect transition="in" filter="barn(inVertical)">
                                      <p:cBhvr>
                                        <p:cTn id="10" dur="500"/>
                                        <p:tgtEl>
                                          <p:spTgt spid="47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p:tgtEl>
                                          <p:spTgt spid="11"/>
                                        </p:tgtEl>
                                        <p:attrNameLst>
                                          <p:attrName>ppt_y</p:attrName>
                                        </p:attrNameLst>
                                      </p:cBhvr>
                                      <p:tavLst>
                                        <p:tav tm="0">
                                          <p:val>
                                            <p:strVal val="#ppt_y+1"/>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p:tgtEl>
                                          <p:spTgt spid="12"/>
                                        </p:tgtEl>
                                        <p:attrNameLst>
                                          <p:attrName>ppt_y</p:attrName>
                                        </p:attrNameLst>
                                      </p:cBhvr>
                                      <p:tavLst>
                                        <p:tav tm="0">
                                          <p:val>
                                            <p:strVal val="#ppt_y+1"/>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additive="base">
                                        <p:cTn id="26" dur="500"/>
                                        <p:tgtEl>
                                          <p:spTgt spid="16"/>
                                        </p:tgtEl>
                                        <p:attrNameLst>
                                          <p:attrName>ppt_y</p:attrName>
                                        </p:attrNameLst>
                                      </p:cBhvr>
                                      <p:tavLst>
                                        <p:tav tm="0">
                                          <p:val>
                                            <p:strVal val="#ppt_y+1"/>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500"/>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813"/>
            <a:ext cx="9221788" cy="683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WordArt 7"/>
          <p:cNvSpPr>
            <a:spLocks noChangeArrowheads="1" noChangeShapeType="1" noTextEdit="1"/>
          </p:cNvSpPr>
          <p:nvPr/>
        </p:nvSpPr>
        <p:spPr bwMode="auto">
          <a:xfrm>
            <a:off x="3733800" y="2743200"/>
            <a:ext cx="3962400" cy="14478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sz="5400" b="1" i="0" u="none" strike="noStrike" kern="10" cap="none" spc="0" normalizeH="0" baseline="0" noProof="0" smtClean="0">
                <a:ln w="9525">
                  <a:solidFill>
                    <a:srgbClr val="FFFF00"/>
                  </a:solidFill>
                  <a:round/>
                  <a:headEnd/>
                  <a:tailEnd/>
                </a:ln>
                <a:solidFill>
                  <a:srgbClr val="0000FF"/>
                </a:solidFill>
                <a:effectLst>
                  <a:outerShdw dist="35921" dir="2700000" algn="ctr" rotWithShape="0">
                    <a:srgbClr val="C0C0C0">
                      <a:alpha val="79999"/>
                    </a:srgbClr>
                  </a:outerShdw>
                </a:effectLst>
                <a:uLnTx/>
                <a:uFillTx/>
                <a:latin typeface="Arial" panose="020B0604020202020204" pitchFamily="34" charset="0"/>
                <a:ea typeface="+mn-ea"/>
                <a:cs typeface="Arial" panose="020B0604020202020204" pitchFamily="34" charset="0"/>
              </a:rPr>
              <a:t>Tìm hiểu bài</a:t>
            </a:r>
          </a:p>
        </p:txBody>
      </p:sp>
    </p:spTree>
    <p:extLst>
      <p:ext uri="{BB962C8B-B14F-4D97-AF65-F5344CB8AC3E}">
        <p14:creationId xmlns:p14="http://schemas.microsoft.com/office/powerpoint/2010/main" val="1103861925"/>
      </p:ext>
    </p:extLst>
  </p:cSld>
  <p:clrMapOvr>
    <a:masterClrMapping/>
  </p:clrMapOvr>
  <p:transition>
    <p:wheel spokes="8"/>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endParaRPr lang="en-US" altLang="en-US" smtClean="0"/>
          </a:p>
        </p:txBody>
      </p:sp>
      <p:pic>
        <p:nvPicPr>
          <p:cNvPr id="24579" name="Content Placeholder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1752600"/>
            <a:ext cx="3121025" cy="3121025"/>
          </a:xfrm>
        </p:spPr>
      </p:pic>
      <p:sp>
        <p:nvSpPr>
          <p:cNvPr id="6" name="Thought Bubble: Cloud 5"/>
          <p:cNvSpPr/>
          <p:nvPr/>
        </p:nvSpPr>
        <p:spPr>
          <a:xfrm>
            <a:off x="2133600" y="76200"/>
            <a:ext cx="6629400" cy="3048000"/>
          </a:xfrm>
          <a:prstGeom prst="cloudCallout">
            <a:avLst>
              <a:gd name="adj1" fmla="val -46312"/>
              <a:gd name="adj2" fmla="val 65761"/>
            </a:avLst>
          </a:prstGeom>
          <a:solidFill>
            <a:schemeClr val="tx2">
              <a:lumMod val="40000"/>
              <a:lumOff val="60000"/>
            </a:schemeClr>
          </a:solidFill>
        </p:spPr>
        <p:style>
          <a:lnRef idx="3">
            <a:schemeClr val="lt1"/>
          </a:lnRef>
          <a:fillRef idx="1">
            <a:schemeClr val="accent2"/>
          </a:fillRef>
          <a:effectRef idx="1">
            <a:schemeClr val="accent2"/>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Thời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điểm</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anh</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chiến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sĩ</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nghĩ</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tới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thu</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em</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nhỏ</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gì</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đặc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biệt</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7" name="Scroll: Horizontal 6"/>
          <p:cNvSpPr/>
          <p:nvPr/>
        </p:nvSpPr>
        <p:spPr>
          <a:xfrm>
            <a:off x="895350" y="4016375"/>
            <a:ext cx="7353300" cy="2765425"/>
          </a:xfrm>
          <a:prstGeom prst="horizontalScroll">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Vào</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thời</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điểm</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anh</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đứng</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gác</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ở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trại</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trong</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đêm</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trăng</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trung</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thu</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độc</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lập</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đầu</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tiên</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1127599471"/>
      </p:ext>
    </p:extLst>
  </p:cSld>
  <p:clrMapOvr>
    <a:masterClrMapping/>
  </p:clrMapOvr>
  <p:transition>
    <p:wheel spokes="8"/>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endParaRPr lang="en-US" altLang="en-US" smtClean="0"/>
          </a:p>
        </p:txBody>
      </p:sp>
      <p:pic>
        <p:nvPicPr>
          <p:cNvPr id="25603" name="Content Placeholder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1752600"/>
            <a:ext cx="3121025" cy="3121025"/>
          </a:xfrm>
        </p:spPr>
      </p:pic>
      <p:sp>
        <p:nvSpPr>
          <p:cNvPr id="6" name="Thought Bubble: Cloud 5"/>
          <p:cNvSpPr/>
          <p:nvPr/>
        </p:nvSpPr>
        <p:spPr>
          <a:xfrm>
            <a:off x="2133600" y="76200"/>
            <a:ext cx="6629400" cy="3048000"/>
          </a:xfrm>
          <a:prstGeom prst="cloudCallout">
            <a:avLst>
              <a:gd name="adj1" fmla="val -46312"/>
              <a:gd name="adj2" fmla="val 65761"/>
            </a:avLst>
          </a:prstGeom>
          <a:solidFill>
            <a:schemeClr val="tx2">
              <a:lumMod val="40000"/>
              <a:lumOff val="60000"/>
            </a:schemeClr>
          </a:solidFill>
        </p:spPr>
        <p:style>
          <a:lnRef idx="3">
            <a:schemeClr val="lt1"/>
          </a:lnRef>
          <a:fillRef idx="1">
            <a:schemeClr val="accent2"/>
          </a:fillRef>
          <a:effectRef idx="1">
            <a:schemeClr val="accent2"/>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Đối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với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thiếu</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Tết</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thu</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gì</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vui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7" name="Scroll: Horizontal 6"/>
          <p:cNvSpPr/>
          <p:nvPr/>
        </p:nvSpPr>
        <p:spPr>
          <a:xfrm>
            <a:off x="895350" y="4016375"/>
            <a:ext cx="7353300" cy="2765425"/>
          </a:xfrm>
          <a:prstGeom prst="horizontalScroll">
            <a:avLst/>
          </a:prstGeom>
          <a:solidFill>
            <a:schemeClr val="accent3">
              <a:lumMod val="40000"/>
              <a:lumOff val="60000"/>
            </a:schemeClr>
          </a:solidFill>
        </p:spPr>
        <p:style>
          <a:lnRef idx="1">
            <a:schemeClr val="accent6"/>
          </a:lnRef>
          <a:fillRef idx="2">
            <a:schemeClr val="accent6"/>
          </a:fillRef>
          <a:effectRef idx="1">
            <a:schemeClr val="accent6"/>
          </a:effectRef>
          <a:fontRef idx="minor">
            <a:schemeClr val="dk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Trung</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thu</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là</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tết</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của</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thiếu</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nhi</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thiếu</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nhi</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cả</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nước</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cùng</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rước</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đèn</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phá</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cỗ</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3786446477"/>
      </p:ext>
    </p:extLst>
  </p:cSld>
  <p:clrMapOvr>
    <a:masterClrMapping/>
  </p:clrMapOvr>
  <p:transition>
    <p:wheel spokes="8"/>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endParaRPr lang="en-US" altLang="en-US" smtClean="0"/>
          </a:p>
        </p:txBody>
      </p:sp>
      <p:pic>
        <p:nvPicPr>
          <p:cNvPr id="26627" name="Content Placeholder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1752600"/>
            <a:ext cx="3121025" cy="3121025"/>
          </a:xfrm>
        </p:spPr>
      </p:pic>
      <p:sp>
        <p:nvSpPr>
          <p:cNvPr id="6" name="Thought Bubble: Cloud 5"/>
          <p:cNvSpPr/>
          <p:nvPr/>
        </p:nvSpPr>
        <p:spPr>
          <a:xfrm>
            <a:off x="2133600" y="76200"/>
            <a:ext cx="6629400" cy="3048000"/>
          </a:xfrm>
          <a:prstGeom prst="cloudCallout">
            <a:avLst>
              <a:gd name="adj1" fmla="val -46312"/>
              <a:gd name="adj2" fmla="val 65761"/>
            </a:avLst>
          </a:prstGeom>
          <a:solidFill>
            <a:schemeClr val="tx2">
              <a:lumMod val="40000"/>
              <a:lumOff val="60000"/>
            </a:schemeClr>
          </a:solidFill>
        </p:spPr>
        <p:style>
          <a:lnRef idx="3">
            <a:schemeClr val="lt1"/>
          </a:lnRef>
          <a:fillRef idx="1">
            <a:schemeClr val="accent2"/>
          </a:fillRef>
          <a:effectRef idx="1">
            <a:schemeClr val="accent2"/>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Đứng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gác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đêm</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thu</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anh</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chiến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sĩ</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nghĩ</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đến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điều</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gì</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7" name="Scroll: Horizontal 6"/>
          <p:cNvSpPr/>
          <p:nvPr/>
        </p:nvSpPr>
        <p:spPr>
          <a:xfrm>
            <a:off x="381000" y="4016375"/>
            <a:ext cx="7867650" cy="2765425"/>
          </a:xfrm>
          <a:prstGeom prst="horizontalScroll">
            <a:avLst/>
          </a:prstGeom>
          <a:solidFill>
            <a:schemeClr val="accent3">
              <a:lumMod val="40000"/>
              <a:lumOff val="60000"/>
            </a:schemeClr>
          </a:solidFill>
        </p:spPr>
        <p:style>
          <a:lnRef idx="1">
            <a:schemeClr val="accent3"/>
          </a:lnRef>
          <a:fillRef idx="2">
            <a:schemeClr val="accent3"/>
          </a:fillRef>
          <a:effectRef idx="1">
            <a:schemeClr val="accent3"/>
          </a:effectRef>
          <a:fontRef idx="minor">
            <a:schemeClr val="dk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Anh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chiến</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sĩ</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nghĩ</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tới</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các</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em</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nhỏ</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và</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tương</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lai</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của</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các</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em</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3212516215"/>
      </p:ext>
    </p:extLst>
  </p:cSld>
  <p:clrMapOvr>
    <a:masterClrMapping/>
  </p:clrMapOvr>
  <p:transition>
    <p:wheel spokes="8"/>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1" name="Content Placeholder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95263" y="719138"/>
            <a:ext cx="3121026" cy="3121025"/>
          </a:xfrm>
        </p:spPr>
      </p:pic>
      <p:sp>
        <p:nvSpPr>
          <p:cNvPr id="6" name="Thought Bubble: Cloud 5"/>
          <p:cNvSpPr/>
          <p:nvPr/>
        </p:nvSpPr>
        <p:spPr>
          <a:xfrm>
            <a:off x="2133600" y="365125"/>
            <a:ext cx="6553200" cy="2209800"/>
          </a:xfrm>
          <a:prstGeom prst="cloudCallout">
            <a:avLst>
              <a:gd name="adj1" fmla="val -46312"/>
              <a:gd name="adj2" fmla="val 65761"/>
            </a:avLst>
          </a:prstGeom>
          <a:solidFill>
            <a:schemeClr val="tx2">
              <a:lumMod val="40000"/>
              <a:lumOff val="60000"/>
            </a:schemeClr>
          </a:solidFill>
        </p:spPr>
        <p:style>
          <a:lnRef idx="3">
            <a:schemeClr val="lt1"/>
          </a:lnRef>
          <a:fillRef idx="1">
            <a:schemeClr val="accent2"/>
          </a:fillRef>
          <a:effectRef idx="1">
            <a:schemeClr val="accent2"/>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Trăng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thu</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độc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lập</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gì</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đẹp</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7" name="Scroll: Horizontal 6"/>
          <p:cNvSpPr/>
          <p:nvPr/>
        </p:nvSpPr>
        <p:spPr>
          <a:xfrm>
            <a:off x="381000" y="2574925"/>
            <a:ext cx="8534400" cy="4587875"/>
          </a:xfrm>
          <a:prstGeom prst="horizontalScroll">
            <a:avLst/>
          </a:prstGeom>
          <a:solidFill>
            <a:schemeClr val="accent3">
              <a:lumMod val="40000"/>
              <a:lumOff val="60000"/>
            </a:schemeClr>
          </a:solidFill>
        </p:spPr>
        <p:style>
          <a:lnRef idx="1">
            <a:schemeClr val="accent3"/>
          </a:lnRef>
          <a:fillRef idx="3">
            <a:schemeClr val="accent3"/>
          </a:fillRef>
          <a:effectRef idx="2">
            <a:schemeClr val="accent3"/>
          </a:effectRef>
          <a:fontRef idx="minor">
            <a:schemeClr val="lt1"/>
          </a:fontRef>
        </p:style>
        <p:txBody>
          <a:bodyPr anchor="ct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Trăng</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ngàn</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và</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gió</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núi</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bao la.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Trăng</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soi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sáng</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xuống</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nước</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Việt</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Nam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độc</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lập</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yêu</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quý</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Trăng</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vằng</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vặc</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chiếu</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khắp</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các</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thành</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phố</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làng</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mạc</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núi</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rừng</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1163837248"/>
      </p:ext>
    </p:extLst>
  </p:cSld>
  <p:clrMapOvr>
    <a:masterClrMapping/>
  </p:clrMapOvr>
  <p:transition>
    <p:wheel spokes="8"/>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73C8B1"/>
        </a:solidFill>
        <a:effectLst/>
      </p:bgPr>
    </p:bg>
    <p:spTree>
      <p:nvGrpSpPr>
        <p:cNvPr id="1" name="Shape 360"/>
        <p:cNvGrpSpPr/>
        <p:nvPr/>
      </p:nvGrpSpPr>
      <p:grpSpPr>
        <a:xfrm>
          <a:off x="0" y="0"/>
          <a:ext cx="0" cy="0"/>
          <a:chOff x="0" y="0"/>
          <a:chExt cx="0" cy="0"/>
        </a:xfrm>
      </p:grpSpPr>
      <p:pic>
        <p:nvPicPr>
          <p:cNvPr id="361" name="Google Shape;361;p98"/>
          <p:cNvPicPr preferRelativeResize="0"/>
          <p:nvPr/>
        </p:nvPicPr>
        <p:blipFill rotWithShape="1">
          <a:blip r:embed="rId3">
            <a:alphaModFix/>
          </a:blip>
          <a:srcRect/>
          <a:stretch/>
        </p:blipFill>
        <p:spPr>
          <a:xfrm>
            <a:off x="876300" y="1473200"/>
            <a:ext cx="2395537" cy="3652837"/>
          </a:xfrm>
          <a:prstGeom prst="rect">
            <a:avLst/>
          </a:prstGeom>
          <a:noFill/>
          <a:ln>
            <a:noFill/>
          </a:ln>
        </p:spPr>
      </p:pic>
      <p:pic>
        <p:nvPicPr>
          <p:cNvPr id="362" name="Google Shape;362;p98"/>
          <p:cNvPicPr preferRelativeResize="0"/>
          <p:nvPr/>
        </p:nvPicPr>
        <p:blipFill rotWithShape="1">
          <a:blip r:embed="rId4">
            <a:alphaModFix/>
          </a:blip>
          <a:srcRect/>
          <a:stretch/>
        </p:blipFill>
        <p:spPr>
          <a:xfrm rot="1680000">
            <a:off x="7218362" y="908050"/>
            <a:ext cx="1516062" cy="676275"/>
          </a:xfrm>
          <a:prstGeom prst="rect">
            <a:avLst/>
          </a:prstGeom>
          <a:noFill/>
          <a:ln>
            <a:noFill/>
          </a:ln>
        </p:spPr>
      </p:pic>
      <p:pic>
        <p:nvPicPr>
          <p:cNvPr id="363" name="Google Shape;363;p98"/>
          <p:cNvPicPr preferRelativeResize="0"/>
          <p:nvPr/>
        </p:nvPicPr>
        <p:blipFill>
          <a:blip r:embed="rId5">
            <a:alphaModFix/>
          </a:blip>
          <a:stretch>
            <a:fillRect/>
          </a:stretch>
        </p:blipFill>
        <p:spPr>
          <a:xfrm>
            <a:off x="-44700" y="0"/>
            <a:ext cx="9233401" cy="7030400"/>
          </a:xfrm>
          <a:prstGeom prst="rect">
            <a:avLst/>
          </a:prstGeom>
          <a:noFill/>
          <a:ln>
            <a:noFill/>
          </a:ln>
        </p:spPr>
      </p:pic>
      <p:sp>
        <p:nvSpPr>
          <p:cNvPr id="364" name="Google Shape;364;p98"/>
          <p:cNvSpPr txBox="1"/>
          <p:nvPr/>
        </p:nvSpPr>
        <p:spPr>
          <a:xfrm>
            <a:off x="575250" y="4053450"/>
            <a:ext cx="7993500" cy="9234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CD4343"/>
              </a:buClr>
              <a:buSzPts val="6000"/>
              <a:buFont typeface="Times New Roman"/>
              <a:buNone/>
            </a:pPr>
            <a:r>
              <a:rPr lang="en-US" sz="6000" b="1" i="0" u="none" strike="noStrike" cap="none">
                <a:solidFill>
                  <a:srgbClr val="CD4343"/>
                </a:solidFill>
                <a:latin typeface="Times New Roman"/>
                <a:ea typeface="Times New Roman"/>
                <a:cs typeface="Times New Roman"/>
                <a:sym typeface="Times New Roman"/>
              </a:rPr>
              <a:t>KIỂM TRA BÀI CŨ</a:t>
            </a:r>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9" name="Content Placeholder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60494" y="1417638"/>
            <a:ext cx="3121025" cy="3121025"/>
          </a:xfrm>
        </p:spPr>
      </p:pic>
      <p:sp>
        <p:nvSpPr>
          <p:cNvPr id="6" name="Thought Bubble: Cloud 5"/>
          <p:cNvSpPr/>
          <p:nvPr/>
        </p:nvSpPr>
        <p:spPr>
          <a:xfrm>
            <a:off x="2454564" y="33627"/>
            <a:ext cx="6629400" cy="3048000"/>
          </a:xfrm>
          <a:prstGeom prst="cloudCallout">
            <a:avLst>
              <a:gd name="adj1" fmla="val -46312"/>
              <a:gd name="adj2" fmla="val 65761"/>
            </a:avLst>
          </a:prstGeom>
          <a:solidFill>
            <a:schemeClr val="tx2">
              <a:lumMod val="40000"/>
              <a:lumOff val="60000"/>
            </a:schemeClr>
          </a:solidFill>
        </p:spPr>
        <p:style>
          <a:lnRef idx="3">
            <a:schemeClr val="lt1"/>
          </a:lnRef>
          <a:fillRef idx="1">
            <a:schemeClr val="accent2"/>
          </a:fillRef>
          <a:effectRef idx="1">
            <a:schemeClr val="accent2"/>
          </a:effectRef>
          <a:fontRef idx="minor">
            <a:schemeClr val="lt1"/>
          </a:fontRef>
        </p:style>
        <p:txBody>
          <a:bodyPr anchor="ctr"/>
          <a:lstStyle/>
          <a:p>
            <a:pPr algn="ctr">
              <a:defRPr/>
            </a:pPr>
            <a:r>
              <a:rPr lang="en-US" sz="3600" dirty="0">
                <a:solidFill>
                  <a:schemeClr val="tx1"/>
                </a:solidFill>
                <a:latin typeface="Times New Roman" panose="02020603050405020304" pitchFamily="18" charset="0"/>
                <a:cs typeface="Times New Roman" panose="02020603050405020304" pitchFamily="18" charset="0"/>
              </a:rPr>
              <a:t>Anh </a:t>
            </a:r>
            <a:r>
              <a:rPr lang="en-US" sz="3600" dirty="0" err="1">
                <a:solidFill>
                  <a:schemeClr val="tx1"/>
                </a:solidFill>
                <a:latin typeface="Times New Roman" panose="02020603050405020304" pitchFamily="18" charset="0"/>
                <a:cs typeface="Times New Roman" panose="02020603050405020304" pitchFamily="18" charset="0"/>
              </a:rPr>
              <a:t>chiến</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sĩ</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tưởng</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tượng</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đất</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nước</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trong</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những</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đêm</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trăng</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tương</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lai</a:t>
            </a:r>
            <a:r>
              <a:rPr lang="en-US" sz="3600" dirty="0">
                <a:solidFill>
                  <a:schemeClr val="tx1"/>
                </a:solidFill>
                <a:latin typeface="Times New Roman" panose="02020603050405020304" pitchFamily="18" charset="0"/>
                <a:cs typeface="Times New Roman" panose="02020603050405020304" pitchFamily="18" charset="0"/>
              </a:rPr>
              <a:t> ra </a:t>
            </a:r>
            <a:r>
              <a:rPr lang="en-US" sz="3600" dirty="0" err="1">
                <a:solidFill>
                  <a:schemeClr val="tx1"/>
                </a:solidFill>
                <a:latin typeface="Times New Roman" panose="02020603050405020304" pitchFamily="18" charset="0"/>
                <a:cs typeface="Times New Roman" panose="02020603050405020304" pitchFamily="18" charset="0"/>
              </a:rPr>
              <a:t>sao</a:t>
            </a:r>
            <a:r>
              <a:rPr lang="en-US" sz="3600" dirty="0">
                <a:solidFill>
                  <a:schemeClr val="tx1"/>
                </a:solidFill>
                <a:latin typeface="Times New Roman" panose="02020603050405020304" pitchFamily="18" charset="0"/>
                <a:cs typeface="Times New Roman" panose="02020603050405020304" pitchFamily="18" charset="0"/>
              </a:rPr>
              <a:t>?</a:t>
            </a:r>
          </a:p>
        </p:txBody>
      </p:sp>
      <p:sp>
        <p:nvSpPr>
          <p:cNvPr id="5" name="Content Placeholder 2"/>
          <p:cNvSpPr txBox="1">
            <a:spLocks/>
          </p:cNvSpPr>
          <p:nvPr/>
        </p:nvSpPr>
        <p:spPr bwMode="auto">
          <a:xfrm>
            <a:off x="0" y="3875081"/>
            <a:ext cx="9144000" cy="2981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ClrTx/>
              <a:buFont typeface="Arial" panose="020B0604020202020204" pitchFamily="34" charset="0"/>
              <a:buNone/>
            </a:pPr>
            <a:r>
              <a:rPr lang="en-US" altLang="en-US" sz="2800" b="1" dirty="0" err="1" smtClean="0">
                <a:solidFill>
                  <a:srgbClr val="FF0000"/>
                </a:solidFill>
                <a:latin typeface="Times New Roman" panose="02020603050405020304" pitchFamily="18" charset="0"/>
                <a:cs typeface="Times New Roman" panose="02020603050405020304" pitchFamily="18" charset="0"/>
              </a:rPr>
              <a:t>Anh</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tưởng</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tượng</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ra</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cảnh</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tương</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lai</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đất</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nước</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tươi</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đẹp</a:t>
            </a:r>
            <a:r>
              <a:rPr lang="en-US" altLang="en-US" sz="2800" dirty="0" smtClean="0">
                <a:latin typeface="Times New Roman" panose="02020603050405020304" pitchFamily="18" charset="0"/>
                <a:cs typeface="Times New Roman" panose="02020603050405020304" pitchFamily="18" charset="0"/>
              </a:rPr>
              <a:t>: </a:t>
            </a:r>
            <a:r>
              <a:rPr lang="vi-VN" altLang="en-US" sz="2800" b="1" dirty="0" smtClean="0">
                <a:solidFill>
                  <a:srgbClr val="7030A0"/>
                </a:solidFill>
                <a:latin typeface="Times New Roman" panose="02020603050405020304" pitchFamily="18" charset="0"/>
                <a:cs typeface="Times New Roman" panose="02020603050405020304" pitchFamily="18" charset="0"/>
              </a:rPr>
              <a:t>dưới ánh trăng này, dòng thác nước đổ xuống làm chạy máy phát điện; ở giữa biển rộng, cờ đỏ sao vàng phấp phới bay trên những con tàu lớn. Trăng của các em sẽ soi sáng những ống khói nhà máy chi chít, cao thẳm, rải trên đồng lúa bát ngát vàng thơm, cùng với nông trường to lớn, vui tươi. </a:t>
            </a:r>
          </a:p>
          <a:p>
            <a:pPr marL="0" indent="0" algn="just">
              <a:buClrTx/>
              <a:buFont typeface="Arial" panose="020B0604020202020204" pitchFamily="34" charset="0"/>
              <a:buNone/>
            </a:pPr>
            <a:r>
              <a:rPr lang="en-US" altLang="en-US" sz="2800" dirty="0" smtClean="0">
                <a:latin typeface="Times New Roman" panose="02020603050405020304" pitchFamily="18" charset="0"/>
                <a:cs typeface="Times New Roman" panose="02020603050405020304" pitchFamily="18" charset="0"/>
              </a:rPr>
              <a:t> </a:t>
            </a:r>
            <a:endParaRPr lang="en-US" altLang="en-US" sz="2800"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17014217"/>
      </p:ext>
    </p:extLst>
  </p:cSld>
  <p:clrMapOvr>
    <a:masterClrMapping/>
  </p:clrMapOvr>
  <p:transition>
    <p:wheel spokes="8"/>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7" name="Content Placeholder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95552" y="1093066"/>
            <a:ext cx="2998644" cy="2998643"/>
          </a:xfrm>
        </p:spPr>
      </p:pic>
      <p:sp>
        <p:nvSpPr>
          <p:cNvPr id="6" name="Thought Bubble: Cloud 5"/>
          <p:cNvSpPr/>
          <p:nvPr/>
        </p:nvSpPr>
        <p:spPr>
          <a:xfrm>
            <a:off x="2362200" y="112424"/>
            <a:ext cx="6781800" cy="2695430"/>
          </a:xfrm>
          <a:prstGeom prst="cloudCallout">
            <a:avLst>
              <a:gd name="adj1" fmla="val -50694"/>
              <a:gd name="adj2" fmla="val 42535"/>
            </a:avLst>
          </a:prstGeom>
          <a:solidFill>
            <a:schemeClr val="tx2">
              <a:lumMod val="40000"/>
              <a:lumOff val="60000"/>
            </a:schemeClr>
          </a:solidFill>
        </p:spPr>
        <p:style>
          <a:lnRef idx="3">
            <a:schemeClr val="lt1"/>
          </a:lnRef>
          <a:fillRef idx="1">
            <a:schemeClr val="accent2"/>
          </a:fillRef>
          <a:effectRef idx="1">
            <a:schemeClr val="accent2"/>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Vẻ</a:t>
            </a:r>
            <a:r>
              <a:rPr kumimoji="0" lang="en-US" sz="36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đẹp</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tưởng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tượng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đó</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gì</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khác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so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với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đêm</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thu</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độc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lập</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7" name="Scroll: Horizontal 6"/>
          <p:cNvSpPr/>
          <p:nvPr/>
        </p:nvSpPr>
        <p:spPr>
          <a:xfrm>
            <a:off x="951346" y="3084945"/>
            <a:ext cx="8111836" cy="3773055"/>
          </a:xfrm>
          <a:prstGeom prst="horizontalScroll">
            <a:avLst/>
          </a:prstGeom>
          <a:solidFill>
            <a:schemeClr val="accent3">
              <a:lumMod val="40000"/>
              <a:lumOff val="60000"/>
            </a:schemeClr>
          </a:solidFill>
        </p:spPr>
        <p:style>
          <a:lnRef idx="0">
            <a:schemeClr val="accent3"/>
          </a:lnRef>
          <a:fillRef idx="3">
            <a:schemeClr val="accent3"/>
          </a:fillRef>
          <a:effectRef idx="3">
            <a:schemeClr val="accent3"/>
          </a:effectRef>
          <a:fontRef idx="minor">
            <a:schemeClr val="lt1"/>
          </a:fontRef>
        </p:style>
        <p:txBody>
          <a:bodyPr anchor="ct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Đêm</a:t>
            </a:r>
            <a:r>
              <a:rPr kumimoji="0" lang="en-US" sz="32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trung</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thu</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độc</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lập</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đầu</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tiên</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đất</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nước</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còn</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đang</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nghèo</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bị</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chiến</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tranh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tàn</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phá</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Còn</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anh</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chiến</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sĩ</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mơ</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ước</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về</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vẻ</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đẹp</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của</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đất</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nước</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đã</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hiện</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đại</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giàu</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có</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hơn</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nhiều</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4025650161"/>
      </p:ext>
    </p:extLst>
  </p:cSld>
  <p:clrMapOvr>
    <a:masterClrMapping/>
  </p:clrMapOvr>
  <p:transition>
    <p:wheel spokes="8"/>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27"/>
        <p:cNvGrpSpPr/>
        <p:nvPr/>
      </p:nvGrpSpPr>
      <p:grpSpPr>
        <a:xfrm>
          <a:off x="0" y="0"/>
          <a:ext cx="0" cy="0"/>
          <a:chOff x="0" y="0"/>
          <a:chExt cx="0" cy="0"/>
        </a:xfrm>
      </p:grpSpPr>
      <p:pic>
        <p:nvPicPr>
          <p:cNvPr id="628" name="Google Shape;628;p119"/>
          <p:cNvPicPr preferRelativeResize="0"/>
          <p:nvPr/>
        </p:nvPicPr>
        <p:blipFill rotWithShape="1">
          <a:blip r:embed="rId3">
            <a:alphaModFix/>
          </a:blip>
          <a:srcRect/>
          <a:stretch/>
        </p:blipFill>
        <p:spPr>
          <a:xfrm>
            <a:off x="0" y="0"/>
            <a:ext cx="9144000" cy="6858000"/>
          </a:xfrm>
          <a:prstGeom prst="rect">
            <a:avLst/>
          </a:prstGeom>
          <a:noFill/>
          <a:ln>
            <a:noFill/>
          </a:ln>
        </p:spPr>
      </p:pic>
      <p:pic>
        <p:nvPicPr>
          <p:cNvPr id="629" name="Google Shape;629;p119"/>
          <p:cNvPicPr preferRelativeResize="0"/>
          <p:nvPr/>
        </p:nvPicPr>
        <p:blipFill rotWithShape="1">
          <a:blip r:embed="rId4">
            <a:alphaModFix/>
          </a:blip>
          <a:srcRect l="62933" t="24888" r="2934"/>
          <a:stretch/>
        </p:blipFill>
        <p:spPr>
          <a:xfrm>
            <a:off x="6227762" y="1706562"/>
            <a:ext cx="3121025" cy="5151437"/>
          </a:xfrm>
          <a:prstGeom prst="rect">
            <a:avLst/>
          </a:prstGeom>
          <a:noFill/>
          <a:ln>
            <a:noFill/>
          </a:ln>
        </p:spPr>
      </p:pic>
      <p:pic>
        <p:nvPicPr>
          <p:cNvPr id="630" name="Google Shape;630;p119"/>
          <p:cNvPicPr preferRelativeResize="0"/>
          <p:nvPr/>
        </p:nvPicPr>
        <p:blipFill rotWithShape="1">
          <a:blip r:embed="rId5">
            <a:alphaModFix/>
          </a:blip>
          <a:srcRect l="68112" t="2133" r="10000" b="53305"/>
          <a:stretch/>
        </p:blipFill>
        <p:spPr>
          <a:xfrm>
            <a:off x="6659562" y="127000"/>
            <a:ext cx="2001837" cy="3055937"/>
          </a:xfrm>
          <a:prstGeom prst="rect">
            <a:avLst/>
          </a:prstGeom>
          <a:noFill/>
          <a:ln>
            <a:noFill/>
          </a:ln>
        </p:spPr>
      </p:pic>
      <p:pic>
        <p:nvPicPr>
          <p:cNvPr id="631" name="Google Shape;631;p119"/>
          <p:cNvPicPr preferRelativeResize="0"/>
          <p:nvPr/>
        </p:nvPicPr>
        <p:blipFill rotWithShape="1">
          <a:blip r:embed="rId6">
            <a:alphaModFix/>
          </a:blip>
          <a:srcRect l="3464" r="34398" b="5896"/>
          <a:stretch/>
        </p:blipFill>
        <p:spPr>
          <a:xfrm>
            <a:off x="546100" y="0"/>
            <a:ext cx="5681662" cy="6453187"/>
          </a:xfrm>
          <a:prstGeom prst="rect">
            <a:avLst/>
          </a:prstGeom>
          <a:noFill/>
          <a:ln>
            <a:noFill/>
          </a:ln>
        </p:spPr>
      </p:pic>
      <p:pic>
        <p:nvPicPr>
          <p:cNvPr id="632" name="Google Shape;632;p119"/>
          <p:cNvPicPr preferRelativeResize="0"/>
          <p:nvPr/>
        </p:nvPicPr>
        <p:blipFill rotWithShape="1">
          <a:blip r:embed="rId7">
            <a:alphaModFix/>
          </a:blip>
          <a:srcRect l="1466" t="53332" r="77067" b="2104"/>
          <a:stretch/>
        </p:blipFill>
        <p:spPr>
          <a:xfrm>
            <a:off x="133350" y="3657600"/>
            <a:ext cx="1963737" cy="3055937"/>
          </a:xfrm>
          <a:prstGeom prst="rect">
            <a:avLst/>
          </a:prstGeom>
          <a:noFill/>
          <a:ln>
            <a:noFill/>
          </a:ln>
        </p:spPr>
      </p:pic>
      <p:sp>
        <p:nvSpPr>
          <p:cNvPr id="633" name="Google Shape;633;p119"/>
          <p:cNvSpPr txBox="1"/>
          <p:nvPr/>
        </p:nvSpPr>
        <p:spPr>
          <a:xfrm>
            <a:off x="1547812" y="1684337"/>
            <a:ext cx="3960812" cy="3140075"/>
          </a:xfrm>
          <a:prstGeom prst="rect">
            <a:avLst/>
          </a:prstGeom>
          <a:noFill/>
          <a:ln>
            <a:noFill/>
          </a:ln>
        </p:spPr>
        <p:txBody>
          <a:bodyPr spcFirstLastPara="1" wrap="square" lIns="91250" tIns="45625" rIns="91250" bIns="45625" anchor="t" anchorCtr="0">
            <a:spAutoFit/>
          </a:bodyPr>
          <a:lstStyle/>
          <a:p>
            <a:pPr marL="0" marR="0" lvl="0" indent="0" algn="l" rtl="0">
              <a:lnSpc>
                <a:spcPct val="100000"/>
              </a:lnSpc>
              <a:spcBef>
                <a:spcPts val="0"/>
              </a:spcBef>
              <a:spcAft>
                <a:spcPts val="0"/>
              </a:spcAft>
              <a:buClr>
                <a:srgbClr val="77933C"/>
              </a:buClr>
              <a:buSzPts val="1800"/>
              <a:buFont typeface="Quattrocento Sans"/>
              <a:buNone/>
            </a:pPr>
            <a:r>
              <a:rPr lang="en-US" sz="1800" b="0" i="0" u="none">
                <a:solidFill>
                  <a:srgbClr val="77933C"/>
                </a:solidFill>
                <a:latin typeface="Quattrocento Sans"/>
                <a:ea typeface="Quattrocento Sans"/>
                <a:cs typeface="Quattrocento Sans"/>
                <a:sym typeface="Quattrocento Sans"/>
              </a:rPr>
              <a:t>……….</a:t>
            </a:r>
            <a:endParaRPr/>
          </a:p>
          <a:p>
            <a:pPr marL="0" marR="0" lvl="0" indent="0" algn="l" rtl="0">
              <a:lnSpc>
                <a:spcPct val="100000"/>
              </a:lnSpc>
              <a:spcBef>
                <a:spcPts val="0"/>
              </a:spcBef>
              <a:spcAft>
                <a:spcPts val="0"/>
              </a:spcAft>
              <a:buClr>
                <a:schemeClr val="dk1"/>
              </a:buClr>
              <a:buSzPts val="1800"/>
              <a:buFont typeface="Arial"/>
              <a:buNone/>
            </a:pPr>
            <a:endParaRPr sz="1800" b="0" i="0" u="none">
              <a:solidFill>
                <a:srgbClr val="000000"/>
              </a:solidFill>
              <a:latin typeface="Quattrocento Sans"/>
              <a:ea typeface="Quattrocento Sans"/>
              <a:cs typeface="Quattrocento Sans"/>
              <a:sym typeface="Quattrocento Sans"/>
            </a:endParaRPr>
          </a:p>
          <a:p>
            <a:pPr marL="0" marR="0" lvl="0" indent="0" algn="l" rtl="0">
              <a:lnSpc>
                <a:spcPct val="100000"/>
              </a:lnSpc>
              <a:spcBef>
                <a:spcPts val="0"/>
              </a:spcBef>
              <a:spcAft>
                <a:spcPts val="0"/>
              </a:spcAft>
              <a:buClr>
                <a:schemeClr val="dk1"/>
              </a:buClr>
              <a:buSzPts val="1800"/>
              <a:buFont typeface="Arial"/>
              <a:buNone/>
            </a:pPr>
            <a:endParaRPr sz="1800" b="0" i="0" u="none">
              <a:solidFill>
                <a:srgbClr val="000000"/>
              </a:solidFill>
              <a:latin typeface="Quattrocento Sans"/>
              <a:ea typeface="Quattrocento Sans"/>
              <a:cs typeface="Quattrocento Sans"/>
              <a:sym typeface="Quattrocento Sans"/>
            </a:endParaRPr>
          </a:p>
          <a:p>
            <a:pPr marL="0" marR="0" lvl="0" indent="0" algn="l" rtl="0">
              <a:lnSpc>
                <a:spcPct val="100000"/>
              </a:lnSpc>
              <a:spcBef>
                <a:spcPts val="0"/>
              </a:spcBef>
              <a:spcAft>
                <a:spcPts val="0"/>
              </a:spcAft>
              <a:buClr>
                <a:schemeClr val="dk1"/>
              </a:buClr>
              <a:buSzPts val="1800"/>
              <a:buFont typeface="Arial"/>
              <a:buNone/>
            </a:pPr>
            <a:endParaRPr sz="1800" b="0" i="0" u="none">
              <a:solidFill>
                <a:srgbClr val="000000"/>
              </a:solidFill>
              <a:latin typeface="Quattrocento Sans"/>
              <a:ea typeface="Quattrocento Sans"/>
              <a:cs typeface="Quattrocento Sans"/>
              <a:sym typeface="Quattrocento Sans"/>
            </a:endParaRPr>
          </a:p>
          <a:p>
            <a:pPr marL="0" marR="0" lvl="0" indent="0" algn="l" rtl="0">
              <a:lnSpc>
                <a:spcPct val="100000"/>
              </a:lnSpc>
              <a:spcBef>
                <a:spcPts val="0"/>
              </a:spcBef>
              <a:spcAft>
                <a:spcPts val="0"/>
              </a:spcAft>
              <a:buClr>
                <a:schemeClr val="dk1"/>
              </a:buClr>
              <a:buSzPts val="1800"/>
              <a:buFont typeface="Arial"/>
              <a:buNone/>
            </a:pPr>
            <a:endParaRPr sz="1800" b="0" i="0" u="none">
              <a:solidFill>
                <a:srgbClr val="000000"/>
              </a:solidFill>
              <a:latin typeface="Quattrocento Sans"/>
              <a:ea typeface="Quattrocento Sans"/>
              <a:cs typeface="Quattrocento Sans"/>
              <a:sym typeface="Quattrocento Sans"/>
            </a:endParaRPr>
          </a:p>
          <a:p>
            <a:pPr marL="0" marR="0" lvl="0" indent="0" algn="l" rtl="0">
              <a:lnSpc>
                <a:spcPct val="100000"/>
              </a:lnSpc>
              <a:spcBef>
                <a:spcPts val="0"/>
              </a:spcBef>
              <a:spcAft>
                <a:spcPts val="0"/>
              </a:spcAft>
              <a:buClr>
                <a:schemeClr val="dk1"/>
              </a:buClr>
              <a:buSzPts val="1800"/>
              <a:buFont typeface="Arial"/>
              <a:buNone/>
            </a:pPr>
            <a:endParaRPr sz="1800" b="0" i="0" u="none">
              <a:solidFill>
                <a:srgbClr val="000000"/>
              </a:solidFill>
              <a:latin typeface="Quattrocento Sans"/>
              <a:ea typeface="Quattrocento Sans"/>
              <a:cs typeface="Quattrocento Sans"/>
              <a:sym typeface="Quattrocento Sans"/>
            </a:endParaRPr>
          </a:p>
          <a:p>
            <a:pPr marL="0" marR="0" lvl="0" indent="0" algn="l" rtl="0">
              <a:lnSpc>
                <a:spcPct val="100000"/>
              </a:lnSpc>
              <a:spcBef>
                <a:spcPts val="0"/>
              </a:spcBef>
              <a:spcAft>
                <a:spcPts val="0"/>
              </a:spcAft>
              <a:buClr>
                <a:schemeClr val="dk1"/>
              </a:buClr>
              <a:buSzPts val="1800"/>
              <a:buFont typeface="Arial"/>
              <a:buNone/>
            </a:pPr>
            <a:endParaRPr sz="1800" b="0" i="0" u="none">
              <a:solidFill>
                <a:srgbClr val="000000"/>
              </a:solidFill>
              <a:latin typeface="Quattrocento Sans"/>
              <a:ea typeface="Quattrocento Sans"/>
              <a:cs typeface="Quattrocento Sans"/>
              <a:sym typeface="Quattrocento Sans"/>
            </a:endParaRPr>
          </a:p>
          <a:p>
            <a:pPr marL="0" marR="0" lvl="0" indent="0" algn="l" rtl="0">
              <a:lnSpc>
                <a:spcPct val="100000"/>
              </a:lnSpc>
              <a:spcBef>
                <a:spcPts val="0"/>
              </a:spcBef>
              <a:spcAft>
                <a:spcPts val="0"/>
              </a:spcAft>
              <a:buClr>
                <a:schemeClr val="dk1"/>
              </a:buClr>
              <a:buSzPts val="1800"/>
              <a:buFont typeface="Arial"/>
              <a:buNone/>
            </a:pPr>
            <a:endParaRPr sz="1800" b="0" i="0" u="none">
              <a:solidFill>
                <a:srgbClr val="000000"/>
              </a:solidFill>
              <a:latin typeface="Quattrocento Sans"/>
              <a:ea typeface="Quattrocento Sans"/>
              <a:cs typeface="Quattrocento Sans"/>
              <a:sym typeface="Quattrocento Sans"/>
            </a:endParaRPr>
          </a:p>
          <a:p>
            <a:pPr marL="0" marR="0" lvl="0" indent="0" algn="l" rtl="0">
              <a:lnSpc>
                <a:spcPct val="100000"/>
              </a:lnSpc>
              <a:spcBef>
                <a:spcPts val="0"/>
              </a:spcBef>
              <a:spcAft>
                <a:spcPts val="0"/>
              </a:spcAft>
              <a:buClr>
                <a:schemeClr val="dk1"/>
              </a:buClr>
              <a:buSzPts val="1800"/>
              <a:buFont typeface="Arial"/>
              <a:buNone/>
            </a:pPr>
            <a:endParaRPr sz="1800" b="0" i="0" u="none">
              <a:solidFill>
                <a:srgbClr val="000000"/>
              </a:solidFill>
              <a:latin typeface="Quattrocento Sans"/>
              <a:ea typeface="Quattrocento Sans"/>
              <a:cs typeface="Quattrocento Sans"/>
              <a:sym typeface="Quattrocento Sans"/>
            </a:endParaRPr>
          </a:p>
          <a:p>
            <a:pPr marL="0" marR="0" lvl="0" indent="0" algn="l" rtl="0">
              <a:lnSpc>
                <a:spcPct val="100000"/>
              </a:lnSpc>
              <a:spcBef>
                <a:spcPts val="0"/>
              </a:spcBef>
              <a:spcAft>
                <a:spcPts val="0"/>
              </a:spcAft>
              <a:buClr>
                <a:schemeClr val="dk1"/>
              </a:buClr>
              <a:buSzPts val="1800"/>
              <a:buFont typeface="Arial"/>
              <a:buNone/>
            </a:pPr>
            <a:endParaRPr sz="1800" b="0" i="0" u="none">
              <a:solidFill>
                <a:srgbClr val="000000"/>
              </a:solidFill>
              <a:latin typeface="Quattrocento Sans"/>
              <a:ea typeface="Quattrocento Sans"/>
              <a:cs typeface="Quattrocento Sans"/>
              <a:sym typeface="Quattrocento Sans"/>
            </a:endParaRPr>
          </a:p>
          <a:p>
            <a:pPr marL="0" marR="0" lvl="0" indent="0" algn="l" rtl="0">
              <a:lnSpc>
                <a:spcPct val="100000"/>
              </a:lnSpc>
              <a:spcBef>
                <a:spcPts val="0"/>
              </a:spcBef>
              <a:spcAft>
                <a:spcPts val="0"/>
              </a:spcAft>
              <a:buNone/>
            </a:pPr>
            <a:endParaRPr sz="1800" b="0" i="0" u="none">
              <a:solidFill>
                <a:srgbClr val="000000"/>
              </a:solidFill>
              <a:latin typeface="Quattrocento Sans"/>
              <a:ea typeface="Quattrocento Sans"/>
              <a:cs typeface="Quattrocento Sans"/>
              <a:sym typeface="Quattrocento Sans"/>
            </a:endParaRPr>
          </a:p>
        </p:txBody>
      </p:sp>
      <p:sp>
        <p:nvSpPr>
          <p:cNvPr id="634" name="Google Shape;634;p119"/>
          <p:cNvSpPr txBox="1"/>
          <p:nvPr/>
        </p:nvSpPr>
        <p:spPr>
          <a:xfrm>
            <a:off x="1399862" y="1843800"/>
            <a:ext cx="4256700" cy="2861979"/>
          </a:xfrm>
          <a:prstGeom prst="rect">
            <a:avLst/>
          </a:prstGeom>
          <a:noFill/>
          <a:ln>
            <a:noFill/>
          </a:ln>
        </p:spPr>
        <p:txBody>
          <a:bodyPr spcFirstLastPara="1" wrap="square" lIns="91150" tIns="45550" rIns="91150" bIns="45550" anchor="t" anchorCtr="0">
            <a:spAutoFit/>
          </a:bodyPr>
          <a:lstStyle/>
          <a:p>
            <a:pPr marL="0" marR="0" lvl="0" indent="0" algn="just" rtl="0">
              <a:lnSpc>
                <a:spcPct val="100000"/>
              </a:lnSpc>
              <a:spcBef>
                <a:spcPts val="0"/>
              </a:spcBef>
              <a:spcAft>
                <a:spcPts val="0"/>
              </a:spcAft>
              <a:buClr>
                <a:srgbClr val="762D10"/>
              </a:buClr>
              <a:buSzPts val="4000"/>
              <a:buFont typeface="Times New Roman"/>
              <a:buNone/>
            </a:pPr>
            <a:r>
              <a:rPr lang="en-US" sz="3600" b="1" i="0" u="none" dirty="0" err="1">
                <a:solidFill>
                  <a:srgbClr val="762D10"/>
                </a:solidFill>
                <a:latin typeface="Times New Roman"/>
                <a:ea typeface="Times New Roman"/>
                <a:cs typeface="Times New Roman"/>
                <a:sym typeface="Times New Roman"/>
              </a:rPr>
              <a:t>Cuộc</a:t>
            </a:r>
            <a:r>
              <a:rPr lang="en-US" sz="3600" b="1" i="0" u="none" dirty="0">
                <a:solidFill>
                  <a:srgbClr val="762D10"/>
                </a:solidFill>
                <a:latin typeface="Times New Roman"/>
                <a:ea typeface="Times New Roman"/>
                <a:cs typeface="Times New Roman"/>
                <a:sym typeface="Times New Roman"/>
              </a:rPr>
              <a:t> </a:t>
            </a:r>
            <a:r>
              <a:rPr lang="en-US" sz="3600" b="1" i="0" u="none" dirty="0" err="1">
                <a:solidFill>
                  <a:srgbClr val="762D10"/>
                </a:solidFill>
                <a:latin typeface="Times New Roman"/>
                <a:ea typeface="Times New Roman"/>
                <a:cs typeface="Times New Roman"/>
                <a:sym typeface="Times New Roman"/>
              </a:rPr>
              <a:t>sống</a:t>
            </a:r>
            <a:r>
              <a:rPr lang="en-US" sz="3600" b="1" i="0" u="none" dirty="0">
                <a:solidFill>
                  <a:srgbClr val="762D10"/>
                </a:solidFill>
                <a:latin typeface="Times New Roman"/>
                <a:ea typeface="Times New Roman"/>
                <a:cs typeface="Times New Roman"/>
                <a:sym typeface="Times New Roman"/>
              </a:rPr>
              <a:t> </a:t>
            </a:r>
            <a:r>
              <a:rPr lang="en-US" sz="3600" b="1" i="0" u="none" dirty="0" err="1">
                <a:solidFill>
                  <a:srgbClr val="762D10"/>
                </a:solidFill>
                <a:latin typeface="Times New Roman"/>
                <a:ea typeface="Times New Roman"/>
                <a:cs typeface="Times New Roman"/>
                <a:sym typeface="Times New Roman"/>
              </a:rPr>
              <a:t>hiện</a:t>
            </a:r>
            <a:r>
              <a:rPr lang="en-US" sz="3600" b="1" i="0" u="none" dirty="0">
                <a:solidFill>
                  <a:srgbClr val="762D10"/>
                </a:solidFill>
                <a:latin typeface="Times New Roman"/>
                <a:ea typeface="Times New Roman"/>
                <a:cs typeface="Times New Roman"/>
                <a:sym typeface="Times New Roman"/>
              </a:rPr>
              <a:t> nay </a:t>
            </a:r>
            <a:r>
              <a:rPr lang="en-US" sz="3600" b="1" i="0" u="none" dirty="0" err="1">
                <a:solidFill>
                  <a:srgbClr val="762D10"/>
                </a:solidFill>
                <a:latin typeface="Times New Roman"/>
                <a:ea typeface="Times New Roman"/>
                <a:cs typeface="Times New Roman"/>
                <a:sym typeface="Times New Roman"/>
              </a:rPr>
              <a:t>có</a:t>
            </a:r>
            <a:r>
              <a:rPr lang="en-US" sz="3600" b="1" i="0" u="none" dirty="0">
                <a:solidFill>
                  <a:srgbClr val="762D10"/>
                </a:solidFill>
                <a:latin typeface="Times New Roman"/>
                <a:ea typeface="Times New Roman"/>
                <a:cs typeface="Times New Roman"/>
                <a:sym typeface="Times New Roman"/>
              </a:rPr>
              <a:t> </a:t>
            </a:r>
            <a:r>
              <a:rPr lang="en-US" sz="3600" b="1" i="0" u="none" dirty="0" err="1">
                <a:solidFill>
                  <a:srgbClr val="762D10"/>
                </a:solidFill>
                <a:latin typeface="Times New Roman"/>
                <a:ea typeface="Times New Roman"/>
                <a:cs typeface="Times New Roman"/>
                <a:sym typeface="Times New Roman"/>
              </a:rPr>
              <a:t>những</a:t>
            </a:r>
            <a:r>
              <a:rPr lang="en-US" sz="3600" b="1" i="0" u="none" dirty="0">
                <a:solidFill>
                  <a:srgbClr val="762D10"/>
                </a:solidFill>
                <a:latin typeface="Times New Roman"/>
                <a:ea typeface="Times New Roman"/>
                <a:cs typeface="Times New Roman"/>
                <a:sym typeface="Times New Roman"/>
              </a:rPr>
              <a:t> </a:t>
            </a:r>
            <a:r>
              <a:rPr lang="en-US" sz="3600" b="1" i="0" u="none" dirty="0" err="1">
                <a:solidFill>
                  <a:srgbClr val="762D10"/>
                </a:solidFill>
                <a:latin typeface="Times New Roman"/>
                <a:ea typeface="Times New Roman"/>
                <a:cs typeface="Times New Roman"/>
                <a:sym typeface="Times New Roman"/>
              </a:rPr>
              <a:t>gì</a:t>
            </a:r>
            <a:r>
              <a:rPr lang="en-US" sz="3600" b="1" i="0" u="none" dirty="0">
                <a:solidFill>
                  <a:srgbClr val="762D10"/>
                </a:solidFill>
                <a:latin typeface="Times New Roman"/>
                <a:ea typeface="Times New Roman"/>
                <a:cs typeface="Times New Roman"/>
                <a:sym typeface="Times New Roman"/>
              </a:rPr>
              <a:t> </a:t>
            </a:r>
            <a:r>
              <a:rPr lang="en-US" sz="3600" b="1" i="0" u="none" dirty="0" err="1">
                <a:solidFill>
                  <a:srgbClr val="762D10"/>
                </a:solidFill>
                <a:latin typeface="Times New Roman"/>
                <a:ea typeface="Times New Roman"/>
                <a:cs typeface="Times New Roman"/>
                <a:sym typeface="Times New Roman"/>
              </a:rPr>
              <a:t>giống</a:t>
            </a:r>
            <a:r>
              <a:rPr lang="en-US" sz="3600" b="1" i="0" u="none" dirty="0">
                <a:solidFill>
                  <a:srgbClr val="762D10"/>
                </a:solidFill>
                <a:latin typeface="Times New Roman"/>
                <a:ea typeface="Times New Roman"/>
                <a:cs typeface="Times New Roman"/>
                <a:sym typeface="Times New Roman"/>
              </a:rPr>
              <a:t> </a:t>
            </a:r>
            <a:r>
              <a:rPr lang="en-US" sz="3600" b="1" i="0" u="none" dirty="0" err="1">
                <a:solidFill>
                  <a:srgbClr val="762D10"/>
                </a:solidFill>
                <a:latin typeface="Times New Roman"/>
                <a:ea typeface="Times New Roman"/>
                <a:cs typeface="Times New Roman"/>
                <a:sym typeface="Times New Roman"/>
              </a:rPr>
              <a:t>với</a:t>
            </a:r>
            <a:r>
              <a:rPr lang="en-US" sz="3600" b="1" i="0" u="none" dirty="0">
                <a:solidFill>
                  <a:srgbClr val="762D10"/>
                </a:solidFill>
                <a:latin typeface="Times New Roman"/>
                <a:ea typeface="Times New Roman"/>
                <a:cs typeface="Times New Roman"/>
                <a:sym typeface="Times New Roman"/>
              </a:rPr>
              <a:t> </a:t>
            </a:r>
            <a:r>
              <a:rPr lang="en-US" sz="3600" b="1" i="0" u="none" dirty="0" err="1">
                <a:solidFill>
                  <a:srgbClr val="762D10"/>
                </a:solidFill>
                <a:latin typeface="Times New Roman"/>
                <a:ea typeface="Times New Roman"/>
                <a:cs typeface="Times New Roman"/>
                <a:sym typeface="Times New Roman"/>
              </a:rPr>
              <a:t>mong</a:t>
            </a:r>
            <a:r>
              <a:rPr lang="en-US" sz="3600" b="1" i="0" u="none" dirty="0">
                <a:solidFill>
                  <a:srgbClr val="762D10"/>
                </a:solidFill>
                <a:latin typeface="Times New Roman"/>
                <a:ea typeface="Times New Roman"/>
                <a:cs typeface="Times New Roman"/>
                <a:sym typeface="Times New Roman"/>
              </a:rPr>
              <a:t> </a:t>
            </a:r>
            <a:r>
              <a:rPr lang="en-US" sz="3600" b="1" i="0" u="none" dirty="0" err="1">
                <a:solidFill>
                  <a:srgbClr val="762D10"/>
                </a:solidFill>
                <a:latin typeface="Times New Roman"/>
                <a:ea typeface="Times New Roman"/>
                <a:cs typeface="Times New Roman"/>
                <a:sym typeface="Times New Roman"/>
              </a:rPr>
              <a:t>ước</a:t>
            </a:r>
            <a:r>
              <a:rPr lang="en-US" sz="3600" b="1" i="0" u="none" dirty="0">
                <a:solidFill>
                  <a:srgbClr val="762D10"/>
                </a:solidFill>
                <a:latin typeface="Times New Roman"/>
                <a:ea typeface="Times New Roman"/>
                <a:cs typeface="Times New Roman"/>
                <a:sym typeface="Times New Roman"/>
              </a:rPr>
              <a:t> </a:t>
            </a:r>
            <a:r>
              <a:rPr lang="en-US" sz="3600" b="1" i="0" u="none" dirty="0" err="1">
                <a:solidFill>
                  <a:srgbClr val="762D10"/>
                </a:solidFill>
                <a:latin typeface="Times New Roman"/>
                <a:ea typeface="Times New Roman"/>
                <a:cs typeface="Times New Roman"/>
                <a:sym typeface="Times New Roman"/>
              </a:rPr>
              <a:t>của</a:t>
            </a:r>
            <a:r>
              <a:rPr lang="en-US" sz="3600" b="1" i="0" u="none" dirty="0">
                <a:solidFill>
                  <a:srgbClr val="762D10"/>
                </a:solidFill>
                <a:latin typeface="Times New Roman"/>
                <a:ea typeface="Times New Roman"/>
                <a:cs typeface="Times New Roman"/>
                <a:sym typeface="Times New Roman"/>
              </a:rPr>
              <a:t> </a:t>
            </a:r>
            <a:r>
              <a:rPr lang="en-US" sz="3600" b="1" i="0" u="none" dirty="0" err="1">
                <a:solidFill>
                  <a:srgbClr val="762D10"/>
                </a:solidFill>
                <a:latin typeface="Times New Roman"/>
                <a:ea typeface="Times New Roman"/>
                <a:cs typeface="Times New Roman"/>
                <a:sym typeface="Times New Roman"/>
              </a:rPr>
              <a:t>anh</a:t>
            </a:r>
            <a:r>
              <a:rPr lang="en-US" sz="3600" b="1" i="0" u="none" dirty="0">
                <a:solidFill>
                  <a:srgbClr val="762D10"/>
                </a:solidFill>
                <a:latin typeface="Times New Roman"/>
                <a:ea typeface="Times New Roman"/>
                <a:cs typeface="Times New Roman"/>
                <a:sym typeface="Times New Roman"/>
              </a:rPr>
              <a:t> </a:t>
            </a:r>
            <a:r>
              <a:rPr lang="en-US" sz="3600" b="1" i="0" u="none" dirty="0" err="1">
                <a:solidFill>
                  <a:srgbClr val="762D10"/>
                </a:solidFill>
                <a:latin typeface="Times New Roman"/>
                <a:ea typeface="Times New Roman"/>
                <a:cs typeface="Times New Roman"/>
                <a:sym typeface="Times New Roman"/>
              </a:rPr>
              <a:t>chiến</a:t>
            </a:r>
            <a:r>
              <a:rPr lang="en-US" sz="3600" b="1" i="0" u="none" dirty="0">
                <a:solidFill>
                  <a:srgbClr val="762D10"/>
                </a:solidFill>
                <a:latin typeface="Times New Roman"/>
                <a:ea typeface="Times New Roman"/>
                <a:cs typeface="Times New Roman"/>
                <a:sym typeface="Times New Roman"/>
              </a:rPr>
              <a:t> </a:t>
            </a:r>
            <a:r>
              <a:rPr lang="en-US" sz="3600" b="1" i="0" u="none" dirty="0" err="1">
                <a:solidFill>
                  <a:srgbClr val="762D10"/>
                </a:solidFill>
                <a:latin typeface="Times New Roman"/>
                <a:ea typeface="Times New Roman"/>
                <a:cs typeface="Times New Roman"/>
                <a:sym typeface="Times New Roman"/>
              </a:rPr>
              <a:t>sĩ</a:t>
            </a:r>
            <a:r>
              <a:rPr lang="en-US" sz="3600" b="1" i="0" u="none" dirty="0">
                <a:solidFill>
                  <a:srgbClr val="762D10"/>
                </a:solidFill>
                <a:latin typeface="Times New Roman"/>
                <a:ea typeface="Times New Roman"/>
                <a:cs typeface="Times New Roman"/>
                <a:sym typeface="Times New Roman"/>
              </a:rPr>
              <a:t> </a:t>
            </a:r>
            <a:r>
              <a:rPr lang="en-US" sz="3600" b="1" i="0" u="none" dirty="0" err="1">
                <a:solidFill>
                  <a:srgbClr val="762D10"/>
                </a:solidFill>
                <a:latin typeface="Times New Roman"/>
                <a:ea typeface="Times New Roman"/>
                <a:cs typeface="Times New Roman"/>
                <a:sym typeface="Times New Roman"/>
              </a:rPr>
              <a:t>năm</a:t>
            </a:r>
            <a:r>
              <a:rPr lang="en-US" sz="3600" b="1" i="0" u="none" dirty="0">
                <a:solidFill>
                  <a:srgbClr val="762D10"/>
                </a:solidFill>
                <a:latin typeface="Times New Roman"/>
                <a:ea typeface="Times New Roman"/>
                <a:cs typeface="Times New Roman"/>
                <a:sym typeface="Times New Roman"/>
              </a:rPr>
              <a:t> </a:t>
            </a:r>
            <a:r>
              <a:rPr lang="en-US" sz="3600" b="1" i="0" u="none" dirty="0" err="1">
                <a:solidFill>
                  <a:srgbClr val="762D10"/>
                </a:solidFill>
                <a:latin typeface="Times New Roman"/>
                <a:ea typeface="Times New Roman"/>
                <a:cs typeface="Times New Roman"/>
                <a:sym typeface="Times New Roman"/>
              </a:rPr>
              <a:t>xưa</a:t>
            </a:r>
            <a:r>
              <a:rPr lang="en-US" sz="3600" b="1" i="0" u="none" dirty="0">
                <a:solidFill>
                  <a:srgbClr val="762D10"/>
                </a:solidFill>
                <a:latin typeface="Times New Roman"/>
                <a:ea typeface="Times New Roman"/>
                <a:cs typeface="Times New Roman"/>
                <a:sym typeface="Times New Roman"/>
              </a:rPr>
              <a:t> ?</a:t>
            </a:r>
            <a:endParaRPr sz="1200"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34"/>
                                        </p:tgtEl>
                                        <p:attrNameLst>
                                          <p:attrName>style.visibility</p:attrName>
                                        </p:attrNameLst>
                                      </p:cBhvr>
                                      <p:to>
                                        <p:strVal val="visible"/>
                                      </p:to>
                                    </p:set>
                                    <p:animEffect transition="in" filter="fade">
                                      <p:cBhvr>
                                        <p:cTn id="7" dur="1000"/>
                                        <p:tgtEl>
                                          <p:spTgt spid="6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descr="01_3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94" y="949066"/>
            <a:ext cx="9153793" cy="5664170"/>
          </a:xfrm>
          <a:prstGeom prst="rect">
            <a:avLst/>
          </a:prstGeom>
          <a:noFill/>
          <a:extLst>
            <a:ext uri="{909E8E84-426E-40DD-AFC4-6F175D3DCCD1}">
              <a14:hiddenFill xmlns:a14="http://schemas.microsoft.com/office/drawing/2010/main">
                <a:solidFill>
                  <a:srgbClr val="FFFFFF"/>
                </a:solidFill>
              </a14:hiddenFill>
            </a:ext>
          </a:extLst>
        </p:spPr>
      </p:pic>
      <p:sp>
        <p:nvSpPr>
          <p:cNvPr id="84995" name="Text Box 3"/>
          <p:cNvSpPr txBox="1">
            <a:spLocks noChangeArrowheads="1"/>
          </p:cNvSpPr>
          <p:nvPr/>
        </p:nvSpPr>
        <p:spPr bwMode="auto">
          <a:xfrm>
            <a:off x="4343400" y="1371600"/>
            <a:ext cx="4343400" cy="457200"/>
          </a:xfrm>
          <a:prstGeom prst="rect">
            <a:avLst/>
          </a:prstGeom>
          <a:gradFill rotWithShape="1">
            <a:gsLst>
              <a:gs pos="0">
                <a:srgbClr val="FFFF00"/>
              </a:gs>
              <a:gs pos="50000">
                <a:schemeClr val="bg1"/>
              </a:gs>
              <a:gs pos="100000">
                <a:srgbClr val="FFFF00"/>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1" hangingPunct="1">
              <a:spcBef>
                <a:spcPct val="50000"/>
              </a:spcBef>
            </a:pPr>
            <a:r>
              <a:rPr lang="en-US" sz="2400" b="0" dirty="0" err="1">
                <a:solidFill>
                  <a:schemeClr val="tx1"/>
                </a:solidFill>
                <a:latin typeface="Arial" pitchFamily="34" charset="0"/>
              </a:rPr>
              <a:t>Nhà</a:t>
            </a:r>
            <a:r>
              <a:rPr lang="en-US" sz="2400" b="0" dirty="0">
                <a:solidFill>
                  <a:schemeClr val="tx1"/>
                </a:solidFill>
                <a:latin typeface="Arial" pitchFamily="34" charset="0"/>
              </a:rPr>
              <a:t> </a:t>
            </a:r>
            <a:r>
              <a:rPr lang="en-US" sz="2400" b="0" dirty="0" err="1">
                <a:solidFill>
                  <a:schemeClr val="tx1"/>
                </a:solidFill>
                <a:latin typeface="Arial" pitchFamily="34" charset="0"/>
              </a:rPr>
              <a:t>máy</a:t>
            </a:r>
            <a:r>
              <a:rPr lang="en-US" sz="2400" b="0" dirty="0">
                <a:solidFill>
                  <a:schemeClr val="tx1"/>
                </a:solidFill>
                <a:latin typeface="Arial" pitchFamily="34" charset="0"/>
              </a:rPr>
              <a:t> </a:t>
            </a:r>
            <a:r>
              <a:rPr lang="en-US" sz="2400" b="0" dirty="0" err="1">
                <a:solidFill>
                  <a:schemeClr val="tx1"/>
                </a:solidFill>
                <a:latin typeface="Arial" pitchFamily="34" charset="0"/>
              </a:rPr>
              <a:t>thủy</a:t>
            </a:r>
            <a:r>
              <a:rPr lang="en-US" sz="2400" b="0" dirty="0">
                <a:solidFill>
                  <a:schemeClr val="tx1"/>
                </a:solidFill>
                <a:latin typeface="Arial" pitchFamily="34" charset="0"/>
              </a:rPr>
              <a:t> </a:t>
            </a:r>
            <a:r>
              <a:rPr lang="en-US" sz="2400" b="0" dirty="0" err="1">
                <a:solidFill>
                  <a:schemeClr val="tx1"/>
                </a:solidFill>
                <a:latin typeface="Arial" pitchFamily="34" charset="0"/>
              </a:rPr>
              <a:t>điện</a:t>
            </a:r>
            <a:r>
              <a:rPr lang="en-US" sz="2400" b="0" dirty="0">
                <a:solidFill>
                  <a:schemeClr val="tx1"/>
                </a:solidFill>
                <a:latin typeface="Arial" pitchFamily="34" charset="0"/>
              </a:rPr>
              <a:t> </a:t>
            </a:r>
            <a:r>
              <a:rPr lang="en-US" sz="2400" b="0" dirty="0" err="1">
                <a:solidFill>
                  <a:schemeClr val="tx1"/>
                </a:solidFill>
                <a:latin typeface="Arial" pitchFamily="34" charset="0"/>
              </a:rPr>
              <a:t>sông</a:t>
            </a:r>
            <a:r>
              <a:rPr lang="en-US" sz="2400" b="0" dirty="0">
                <a:solidFill>
                  <a:schemeClr val="tx1"/>
                </a:solidFill>
                <a:latin typeface="Arial" pitchFamily="34" charset="0"/>
              </a:rPr>
              <a:t> </a:t>
            </a:r>
            <a:r>
              <a:rPr lang="en-US" sz="2400" b="0" dirty="0" err="1">
                <a:solidFill>
                  <a:schemeClr val="tx1"/>
                </a:solidFill>
                <a:latin typeface="Arial" pitchFamily="34" charset="0"/>
              </a:rPr>
              <a:t>Đà</a:t>
            </a:r>
            <a:endParaRPr lang="en-US" sz="2400" b="0" dirty="0">
              <a:solidFill>
                <a:schemeClr val="tx1"/>
              </a:solidFill>
              <a:latin typeface="Arial" pitchFamily="34" charset="0"/>
            </a:endParaRPr>
          </a:p>
        </p:txBody>
      </p:sp>
      <p:sp>
        <p:nvSpPr>
          <p:cNvPr id="4" name="Rectangle 26"/>
          <p:cNvSpPr>
            <a:spLocks noChangeArrowheads="1"/>
          </p:cNvSpPr>
          <p:nvPr/>
        </p:nvSpPr>
        <p:spPr bwMode="auto">
          <a:xfrm>
            <a:off x="0" y="277793"/>
            <a:ext cx="9144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itchFamily="34" charset="0"/>
              <a:buChar char="•"/>
              <a:defRPr sz="2800">
                <a:solidFill>
                  <a:schemeClr val="tx1"/>
                </a:solidFill>
                <a:latin typeface="Calibri" pitchFamily="34" charset="0"/>
              </a:defRPr>
            </a:lvl1pPr>
            <a:lvl2pPr marL="742950" indent="-28575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algn="ctr">
              <a:lnSpc>
                <a:spcPct val="100000"/>
              </a:lnSpc>
              <a:spcBef>
                <a:spcPct val="0"/>
              </a:spcBef>
              <a:buNone/>
            </a:pPr>
            <a:r>
              <a:rPr lang="vi-VN" altLang="en-US" b="1" dirty="0">
                <a:solidFill>
                  <a:srgbClr val="FF0000"/>
                </a:solidFill>
                <a:latin typeface="Times New Roman" panose="02020603050405020304" pitchFamily="18" charset="0"/>
                <a:cs typeface="Times New Roman" panose="02020603050405020304" pitchFamily="18" charset="0"/>
              </a:rPr>
              <a:t>dòng thác nước đổ xuống làm chạy máy phát điện</a:t>
            </a:r>
            <a:endParaRPr lang="vi-VN" altLang="en-US" b="1" dirty="0">
              <a:solidFill>
                <a:srgbClr val="FF0000"/>
              </a:solidFill>
              <a:latin typeface="Cambria" pitchFamily="18" charset="0"/>
              <a:ea typeface="Cambria" pitchFamily="18" charset="0"/>
              <a:cs typeface="Cambria" pitchFamily="18" charset="0"/>
            </a:endParaRPr>
          </a:p>
        </p:txBody>
      </p:sp>
    </p:spTree>
    <p:extLst>
      <p:ext uri="{BB962C8B-B14F-4D97-AF65-F5344CB8AC3E}">
        <p14:creationId xmlns:p14="http://schemas.microsoft.com/office/powerpoint/2010/main" val="4288589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4994"/>
                                        </p:tgtEl>
                                        <p:attrNameLst>
                                          <p:attrName>style.visibility</p:attrName>
                                        </p:attrNameLst>
                                      </p:cBhvr>
                                      <p:to>
                                        <p:strVal val="visible"/>
                                      </p:to>
                                    </p:set>
                                    <p:animEffect transition="in" filter="circle(in)">
                                      <p:cBhvr>
                                        <p:cTn id="7" dur="2000"/>
                                        <p:tgtEl>
                                          <p:spTgt spid="84994"/>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84995"/>
                                        </p:tgtEl>
                                        <p:attrNameLst>
                                          <p:attrName>style.visibility</p:attrName>
                                        </p:attrNameLst>
                                      </p:cBhvr>
                                      <p:to>
                                        <p:strVal val="visible"/>
                                      </p:to>
                                    </p:set>
                                    <p:animEffect transition="in" filter="circle(in)">
                                      <p:cBhvr>
                                        <p:cTn id="10" dur="2000"/>
                                        <p:tgtEl>
                                          <p:spTgt spid="849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6" name="Picture 4" descr="Tau%20-%20ConDa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5428" y="544944"/>
            <a:ext cx="8489971" cy="6313055"/>
          </a:xfrm>
          <a:prstGeom prst="rect">
            <a:avLst/>
          </a:prstGeom>
          <a:noFill/>
          <a:extLst>
            <a:ext uri="{909E8E84-426E-40DD-AFC4-6F175D3DCCD1}">
              <a14:hiddenFill xmlns:a14="http://schemas.microsoft.com/office/drawing/2010/main">
                <a:solidFill>
                  <a:srgbClr val="FFFFFF"/>
                </a:solidFill>
              </a14:hiddenFill>
            </a:ext>
          </a:extLst>
        </p:spPr>
      </p:pic>
      <p:sp>
        <p:nvSpPr>
          <p:cNvPr id="79877" name="Text Box 5"/>
          <p:cNvSpPr txBox="1">
            <a:spLocks noChangeArrowheads="1"/>
          </p:cNvSpPr>
          <p:nvPr/>
        </p:nvSpPr>
        <p:spPr bwMode="auto">
          <a:xfrm>
            <a:off x="425428" y="0"/>
            <a:ext cx="8489971" cy="457200"/>
          </a:xfrm>
          <a:prstGeom prst="rect">
            <a:avLst/>
          </a:prstGeom>
          <a:gradFill rotWithShape="1">
            <a:gsLst>
              <a:gs pos="0">
                <a:srgbClr val="FF0066"/>
              </a:gs>
              <a:gs pos="50000">
                <a:schemeClr val="bg1"/>
              </a:gs>
              <a:gs pos="100000">
                <a:srgbClr val="FF0066"/>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1" hangingPunct="1">
              <a:spcBef>
                <a:spcPct val="50000"/>
              </a:spcBef>
            </a:pPr>
            <a:r>
              <a:rPr lang="en-US" sz="2400" b="0" dirty="0" err="1">
                <a:solidFill>
                  <a:schemeClr val="tx1"/>
                </a:solidFill>
                <a:latin typeface="Arial" pitchFamily="34" charset="0"/>
              </a:rPr>
              <a:t>Cờ</a:t>
            </a:r>
            <a:r>
              <a:rPr lang="en-US" sz="2400" b="0" dirty="0">
                <a:solidFill>
                  <a:schemeClr val="tx1"/>
                </a:solidFill>
                <a:latin typeface="Arial" pitchFamily="34" charset="0"/>
              </a:rPr>
              <a:t> </a:t>
            </a:r>
            <a:r>
              <a:rPr lang="en-US" sz="2400" b="0" dirty="0" err="1">
                <a:solidFill>
                  <a:schemeClr val="tx1"/>
                </a:solidFill>
                <a:latin typeface="Arial" pitchFamily="34" charset="0"/>
              </a:rPr>
              <a:t>đỏ</a:t>
            </a:r>
            <a:r>
              <a:rPr lang="en-US" sz="2400" b="0" dirty="0">
                <a:solidFill>
                  <a:schemeClr val="tx1"/>
                </a:solidFill>
                <a:latin typeface="Arial" pitchFamily="34" charset="0"/>
              </a:rPr>
              <a:t> </a:t>
            </a:r>
            <a:r>
              <a:rPr lang="en-US" sz="2400" b="0" dirty="0" err="1">
                <a:solidFill>
                  <a:schemeClr val="tx1"/>
                </a:solidFill>
                <a:latin typeface="Arial" pitchFamily="34" charset="0"/>
              </a:rPr>
              <a:t>sao</a:t>
            </a:r>
            <a:r>
              <a:rPr lang="en-US" sz="2400" b="0" dirty="0">
                <a:solidFill>
                  <a:schemeClr val="tx1"/>
                </a:solidFill>
                <a:latin typeface="Arial" pitchFamily="34" charset="0"/>
              </a:rPr>
              <a:t> </a:t>
            </a:r>
            <a:r>
              <a:rPr lang="en-US" sz="2400" b="0" dirty="0" err="1">
                <a:solidFill>
                  <a:schemeClr val="tx1"/>
                </a:solidFill>
                <a:latin typeface="Arial" pitchFamily="34" charset="0"/>
              </a:rPr>
              <a:t>vàng</a:t>
            </a:r>
            <a:r>
              <a:rPr lang="en-US" sz="2400" b="0" dirty="0">
                <a:solidFill>
                  <a:schemeClr val="tx1"/>
                </a:solidFill>
                <a:latin typeface="Arial" pitchFamily="34" charset="0"/>
              </a:rPr>
              <a:t> </a:t>
            </a:r>
            <a:r>
              <a:rPr lang="en-US" sz="2400" b="0" dirty="0" err="1">
                <a:solidFill>
                  <a:schemeClr val="tx1"/>
                </a:solidFill>
                <a:latin typeface="Arial" pitchFamily="34" charset="0"/>
              </a:rPr>
              <a:t>phấp</a:t>
            </a:r>
            <a:r>
              <a:rPr lang="en-US" sz="2400" b="0" dirty="0">
                <a:solidFill>
                  <a:schemeClr val="tx1"/>
                </a:solidFill>
                <a:latin typeface="Arial" pitchFamily="34" charset="0"/>
              </a:rPr>
              <a:t> </a:t>
            </a:r>
            <a:r>
              <a:rPr lang="en-US" sz="2400" b="0" dirty="0" err="1">
                <a:solidFill>
                  <a:schemeClr val="tx1"/>
                </a:solidFill>
                <a:latin typeface="Arial" pitchFamily="34" charset="0"/>
              </a:rPr>
              <a:t>phới</a:t>
            </a:r>
            <a:r>
              <a:rPr lang="en-US" sz="2400" b="0" dirty="0">
                <a:solidFill>
                  <a:schemeClr val="tx1"/>
                </a:solidFill>
                <a:latin typeface="Arial" pitchFamily="34" charset="0"/>
              </a:rPr>
              <a:t> </a:t>
            </a:r>
            <a:r>
              <a:rPr lang="en-US" sz="2400" b="0" dirty="0" err="1">
                <a:solidFill>
                  <a:schemeClr val="tx1"/>
                </a:solidFill>
                <a:latin typeface="Arial" pitchFamily="34" charset="0"/>
              </a:rPr>
              <a:t>trên</a:t>
            </a:r>
            <a:r>
              <a:rPr lang="en-US" sz="2400" b="0" dirty="0">
                <a:solidFill>
                  <a:schemeClr val="tx1"/>
                </a:solidFill>
                <a:latin typeface="Arial" pitchFamily="34" charset="0"/>
              </a:rPr>
              <a:t> </a:t>
            </a:r>
            <a:r>
              <a:rPr lang="en-US" sz="2400" b="0" dirty="0" err="1">
                <a:solidFill>
                  <a:schemeClr val="tx1"/>
                </a:solidFill>
                <a:latin typeface="Arial" pitchFamily="34" charset="0"/>
              </a:rPr>
              <a:t>những</a:t>
            </a:r>
            <a:r>
              <a:rPr lang="en-US" sz="2400" b="0" dirty="0">
                <a:solidFill>
                  <a:schemeClr val="tx1"/>
                </a:solidFill>
                <a:latin typeface="Arial" pitchFamily="34" charset="0"/>
              </a:rPr>
              <a:t> con </a:t>
            </a:r>
            <a:r>
              <a:rPr lang="en-US" sz="2400" b="0" dirty="0" err="1">
                <a:solidFill>
                  <a:schemeClr val="tx1"/>
                </a:solidFill>
                <a:latin typeface="Arial" pitchFamily="34" charset="0"/>
              </a:rPr>
              <a:t>tàu</a:t>
            </a:r>
            <a:r>
              <a:rPr lang="en-US" sz="2400" b="0" dirty="0">
                <a:solidFill>
                  <a:schemeClr val="tx1"/>
                </a:solidFill>
                <a:latin typeface="Arial" pitchFamily="34" charset="0"/>
              </a:rPr>
              <a:t> </a:t>
            </a:r>
            <a:r>
              <a:rPr lang="en-US" sz="2400" b="0" dirty="0" err="1">
                <a:solidFill>
                  <a:schemeClr val="tx1"/>
                </a:solidFill>
                <a:latin typeface="Arial" pitchFamily="34" charset="0"/>
              </a:rPr>
              <a:t>lớn</a:t>
            </a:r>
            <a:r>
              <a:rPr lang="en-US" sz="2400" b="0" dirty="0">
                <a:solidFill>
                  <a:schemeClr val="tx1"/>
                </a:solidFill>
                <a:latin typeface="Arial" pitchFamily="34" charset="0"/>
              </a:rPr>
              <a:t>.</a:t>
            </a:r>
          </a:p>
        </p:txBody>
      </p:sp>
    </p:spTree>
    <p:extLst>
      <p:ext uri="{BB962C8B-B14F-4D97-AF65-F5344CB8AC3E}">
        <p14:creationId xmlns:p14="http://schemas.microsoft.com/office/powerpoint/2010/main" val="38069716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2" presetClass="entr" presetSubtype="0" fill="hold" nodeType="clickEffect">
                                  <p:stCondLst>
                                    <p:cond delay="0"/>
                                  </p:stCondLst>
                                  <p:childTnLst>
                                    <p:set>
                                      <p:cBhvr>
                                        <p:cTn id="6" dur="1" fill="hold">
                                          <p:stCondLst>
                                            <p:cond delay="0"/>
                                          </p:stCondLst>
                                        </p:cTn>
                                        <p:tgtEl>
                                          <p:spTgt spid="79876"/>
                                        </p:tgtEl>
                                        <p:attrNameLst>
                                          <p:attrName>style.visibility</p:attrName>
                                        </p:attrNameLst>
                                      </p:cBhvr>
                                      <p:to>
                                        <p:strVal val="visible"/>
                                      </p:to>
                                    </p:set>
                                    <p:animScale>
                                      <p:cBhvr>
                                        <p:cTn id="7" dur="1000" decel="50000" fill="hold">
                                          <p:stCondLst>
                                            <p:cond delay="0"/>
                                          </p:stCondLst>
                                        </p:cTn>
                                        <p:tgtEl>
                                          <p:spTgt spid="7987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79876"/>
                                        </p:tgtEl>
                                        <p:attrNameLst>
                                          <p:attrName>ppt_x</p:attrName>
                                          <p:attrName>ppt_y</p:attrName>
                                        </p:attrNameLst>
                                      </p:cBhvr>
                                    </p:animMotion>
                                    <p:animEffect transition="in" filter="fade">
                                      <p:cBhvr>
                                        <p:cTn id="9" dur="1000"/>
                                        <p:tgtEl>
                                          <p:spTgt spid="79876"/>
                                        </p:tgtEl>
                                      </p:cBhvr>
                                    </p:animEffect>
                                  </p:childTnLst>
                                </p:cTn>
                              </p:par>
                              <p:par>
                                <p:cTn id="10" presetID="6" presetClass="entr" presetSubtype="16" fill="hold" grpId="0" nodeType="withEffect">
                                  <p:stCondLst>
                                    <p:cond delay="0"/>
                                  </p:stCondLst>
                                  <p:childTnLst>
                                    <p:set>
                                      <p:cBhvr>
                                        <p:cTn id="11" dur="1" fill="hold">
                                          <p:stCondLst>
                                            <p:cond delay="0"/>
                                          </p:stCondLst>
                                        </p:cTn>
                                        <p:tgtEl>
                                          <p:spTgt spid="79877"/>
                                        </p:tgtEl>
                                        <p:attrNameLst>
                                          <p:attrName>style.visibility</p:attrName>
                                        </p:attrNameLst>
                                      </p:cBhvr>
                                      <p:to>
                                        <p:strVal val="visible"/>
                                      </p:to>
                                    </p:set>
                                    <p:animEffect transition="in" filter="circle(in)">
                                      <p:cBhvr>
                                        <p:cTn id="12" dur="2000"/>
                                        <p:tgtEl>
                                          <p:spTgt spid="79877"/>
                                        </p:tgtEl>
                                      </p:cBhvr>
                                    </p:animEffect>
                                  </p:childTnLst>
                                </p:cTn>
                              </p:par>
                            </p:childTnLst>
                          </p:cTn>
                        </p:par>
                      </p:childTnLst>
                    </p:cTn>
                  </p:par>
                  <p:par>
                    <p:cTn id="13" fill="hold">
                      <p:stCondLst>
                        <p:cond delay="indefinite"/>
                      </p:stCondLst>
                      <p:childTnLst>
                        <p:par>
                          <p:cTn id="14" fill="hold">
                            <p:stCondLst>
                              <p:cond delay="0"/>
                            </p:stCondLst>
                            <p:childTnLst>
                              <p:par>
                                <p:cTn id="15" presetID="30" presetClass="exit" presetSubtype="0" fill="hold" nodeType="clickEffect">
                                  <p:stCondLst>
                                    <p:cond delay="0"/>
                                  </p:stCondLst>
                                  <p:childTnLst>
                                    <p:animEffect transition="out" filter="fade">
                                      <p:cBhvr>
                                        <p:cTn id="16" dur="800" accel="100000">
                                          <p:stCondLst>
                                            <p:cond delay="200"/>
                                          </p:stCondLst>
                                        </p:cTn>
                                        <p:tgtEl>
                                          <p:spTgt spid="79876"/>
                                        </p:tgtEl>
                                      </p:cBhvr>
                                    </p:animEffect>
                                    <p:anim calcmode="lin" valueType="num">
                                      <p:cBhvr>
                                        <p:cTn id="17" dur="800" accel="100000">
                                          <p:stCondLst>
                                            <p:cond delay="200"/>
                                          </p:stCondLst>
                                        </p:cTn>
                                        <p:tgtEl>
                                          <p:spTgt spid="79876"/>
                                        </p:tgtEl>
                                        <p:attrNameLst>
                                          <p:attrName>style.rotation</p:attrName>
                                        </p:attrNameLst>
                                      </p:cBhvr>
                                      <p:tavLst>
                                        <p:tav tm="0">
                                          <p:val>
                                            <p:fltVal val="0"/>
                                          </p:val>
                                        </p:tav>
                                        <p:tav tm="100000">
                                          <p:val>
                                            <p:fltVal val="-90"/>
                                          </p:val>
                                        </p:tav>
                                      </p:tavLst>
                                    </p:anim>
                                    <p:anim calcmode="lin" valueType="num">
                                      <p:cBhvr>
                                        <p:cTn id="18" dur="200" decel="100000"/>
                                        <p:tgtEl>
                                          <p:spTgt spid="79876"/>
                                        </p:tgtEl>
                                        <p:attrNameLst>
                                          <p:attrName>ppt_x</p:attrName>
                                        </p:attrNameLst>
                                      </p:cBhvr>
                                      <p:tavLst>
                                        <p:tav tm="0">
                                          <p:val>
                                            <p:strVal val="ppt_x"/>
                                          </p:val>
                                        </p:tav>
                                        <p:tav tm="100000">
                                          <p:val>
                                            <p:strVal val="ppt_x-0.05"/>
                                          </p:val>
                                        </p:tav>
                                      </p:tavLst>
                                    </p:anim>
                                    <p:anim calcmode="lin" valueType="num">
                                      <p:cBhvr>
                                        <p:cTn id="19" dur="200" decel="100000"/>
                                        <p:tgtEl>
                                          <p:spTgt spid="79876"/>
                                        </p:tgtEl>
                                        <p:attrNameLst>
                                          <p:attrName>ppt_y</p:attrName>
                                        </p:attrNameLst>
                                      </p:cBhvr>
                                      <p:tavLst>
                                        <p:tav tm="0">
                                          <p:val>
                                            <p:strVal val="ppt_y"/>
                                          </p:val>
                                        </p:tav>
                                        <p:tav tm="100000">
                                          <p:val>
                                            <p:strVal val="ppt_y+0.1"/>
                                          </p:val>
                                        </p:tav>
                                      </p:tavLst>
                                    </p:anim>
                                    <p:anim calcmode="lin" valueType="num">
                                      <p:cBhvr>
                                        <p:cTn id="20" dur="800" accel="100000">
                                          <p:stCondLst>
                                            <p:cond delay="200"/>
                                          </p:stCondLst>
                                        </p:cTn>
                                        <p:tgtEl>
                                          <p:spTgt spid="79876"/>
                                        </p:tgtEl>
                                        <p:attrNameLst>
                                          <p:attrName>ppt_x</p:attrName>
                                        </p:attrNameLst>
                                      </p:cBhvr>
                                      <p:tavLst>
                                        <p:tav tm="0">
                                          <p:val>
                                            <p:strVal val="ppt_x"/>
                                          </p:val>
                                        </p:tav>
                                        <p:tav tm="100000">
                                          <p:val>
                                            <p:strVal val="ppt_x+0.4+0.05"/>
                                          </p:val>
                                        </p:tav>
                                      </p:tavLst>
                                    </p:anim>
                                    <p:anim calcmode="lin" valueType="num">
                                      <p:cBhvr>
                                        <p:cTn id="21" dur="800" accel="100000">
                                          <p:stCondLst>
                                            <p:cond delay="200"/>
                                          </p:stCondLst>
                                        </p:cTn>
                                        <p:tgtEl>
                                          <p:spTgt spid="79876"/>
                                        </p:tgtEl>
                                        <p:attrNameLst>
                                          <p:attrName>ppt_y</p:attrName>
                                        </p:attrNameLst>
                                      </p:cBhvr>
                                      <p:tavLst>
                                        <p:tav tm="0">
                                          <p:val>
                                            <p:strVal val="ppt_y"/>
                                          </p:val>
                                        </p:tav>
                                        <p:tav tm="100000">
                                          <p:val>
                                            <p:strVal val="ppt_y-0.4-0.1"/>
                                          </p:val>
                                        </p:tav>
                                      </p:tavLst>
                                    </p:anim>
                                    <p:set>
                                      <p:cBhvr>
                                        <p:cTn id="22" dur="1" fill="hold">
                                          <p:stCondLst>
                                            <p:cond delay="999"/>
                                          </p:stCondLst>
                                        </p:cTn>
                                        <p:tgtEl>
                                          <p:spTgt spid="7987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7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descr="images863125_congnghiep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4254" y="572655"/>
            <a:ext cx="8418764" cy="6285345"/>
          </a:xfrm>
          <a:prstGeom prst="rect">
            <a:avLst/>
          </a:prstGeom>
          <a:noFill/>
          <a:extLst>
            <a:ext uri="{909E8E84-426E-40DD-AFC4-6F175D3DCCD1}">
              <a14:hiddenFill xmlns:a14="http://schemas.microsoft.com/office/drawing/2010/main">
                <a:solidFill>
                  <a:srgbClr val="FFFFFF"/>
                </a:solidFill>
              </a14:hiddenFill>
            </a:ext>
          </a:extLst>
        </p:spPr>
      </p:pic>
      <p:sp>
        <p:nvSpPr>
          <p:cNvPr id="86019" name="Text Box 3"/>
          <p:cNvSpPr txBox="1">
            <a:spLocks noChangeArrowheads="1"/>
          </p:cNvSpPr>
          <p:nvPr/>
        </p:nvSpPr>
        <p:spPr bwMode="auto">
          <a:xfrm>
            <a:off x="2791689" y="66963"/>
            <a:ext cx="4181766" cy="461665"/>
          </a:xfrm>
          <a:prstGeom prst="rect">
            <a:avLst/>
          </a:prstGeom>
          <a:gradFill rotWithShape="1">
            <a:gsLst>
              <a:gs pos="0">
                <a:srgbClr val="FF0000"/>
              </a:gs>
              <a:gs pos="50000">
                <a:schemeClr val="bg1"/>
              </a:gs>
              <a:gs pos="100000">
                <a:srgbClr val="FF0000"/>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1" hangingPunct="1">
              <a:spcBef>
                <a:spcPct val="50000"/>
              </a:spcBef>
            </a:pPr>
            <a:r>
              <a:rPr lang="en-US" sz="2400" b="0">
                <a:solidFill>
                  <a:schemeClr val="tx1"/>
                </a:solidFill>
                <a:latin typeface="Arial" pitchFamily="34" charset="0"/>
              </a:rPr>
              <a:t>Ống khói nhà máy cao thẳm</a:t>
            </a:r>
          </a:p>
        </p:txBody>
      </p:sp>
    </p:spTree>
    <p:extLst>
      <p:ext uri="{BB962C8B-B14F-4D97-AF65-F5344CB8AC3E}">
        <p14:creationId xmlns:p14="http://schemas.microsoft.com/office/powerpoint/2010/main" val="38398485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ext Box 5"/>
          <p:cNvSpPr txBox="1">
            <a:spLocks noChangeArrowheads="1"/>
          </p:cNvSpPr>
          <p:nvPr/>
        </p:nvSpPr>
        <p:spPr bwMode="auto">
          <a:xfrm>
            <a:off x="2971800" y="6629400"/>
            <a:ext cx="2971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99"/>
                </a:solidFill>
                <a:latin typeface=".VnTime" pitchFamily="34" charset="0"/>
              </a:defRPr>
            </a:lvl1pPr>
            <a:lvl2pPr marL="742950" indent="-285750">
              <a:defRPr sz="3200" b="1">
                <a:solidFill>
                  <a:srgbClr val="000099"/>
                </a:solidFill>
                <a:latin typeface=".VnTime" pitchFamily="34" charset="0"/>
              </a:defRPr>
            </a:lvl2pPr>
            <a:lvl3pPr marL="1143000" indent="-228600">
              <a:defRPr sz="3200" b="1">
                <a:solidFill>
                  <a:srgbClr val="000099"/>
                </a:solidFill>
                <a:latin typeface=".VnTime" pitchFamily="34" charset="0"/>
              </a:defRPr>
            </a:lvl3pPr>
            <a:lvl4pPr marL="1600200" indent="-228600">
              <a:defRPr sz="3200" b="1">
                <a:solidFill>
                  <a:srgbClr val="000099"/>
                </a:solidFill>
                <a:latin typeface=".VnTime" pitchFamily="34" charset="0"/>
              </a:defRPr>
            </a:lvl4pPr>
            <a:lvl5pPr marL="2057400" indent="-228600">
              <a:defRPr sz="3200" b="1">
                <a:solidFill>
                  <a:srgbClr val="000099"/>
                </a:solidFill>
                <a:latin typeface=".VnTime" pitchFamily="34" charset="0"/>
              </a:defRPr>
            </a:lvl5pPr>
            <a:lvl6pPr marL="2514600" indent="-228600" algn="ctr" eaLnBrk="0" fontAlgn="base" hangingPunct="0">
              <a:spcBef>
                <a:spcPct val="0"/>
              </a:spcBef>
              <a:spcAft>
                <a:spcPct val="0"/>
              </a:spcAft>
              <a:defRPr sz="3200" b="1">
                <a:solidFill>
                  <a:srgbClr val="000099"/>
                </a:solidFill>
                <a:latin typeface=".VnTime" pitchFamily="34" charset="0"/>
              </a:defRPr>
            </a:lvl6pPr>
            <a:lvl7pPr marL="2971800" indent="-228600" algn="ctr" eaLnBrk="0" fontAlgn="base" hangingPunct="0">
              <a:spcBef>
                <a:spcPct val="0"/>
              </a:spcBef>
              <a:spcAft>
                <a:spcPct val="0"/>
              </a:spcAft>
              <a:defRPr sz="3200" b="1">
                <a:solidFill>
                  <a:srgbClr val="000099"/>
                </a:solidFill>
                <a:latin typeface=".VnTime" pitchFamily="34" charset="0"/>
              </a:defRPr>
            </a:lvl7pPr>
            <a:lvl8pPr marL="3429000" indent="-228600" algn="ctr" eaLnBrk="0" fontAlgn="base" hangingPunct="0">
              <a:spcBef>
                <a:spcPct val="0"/>
              </a:spcBef>
              <a:spcAft>
                <a:spcPct val="0"/>
              </a:spcAft>
              <a:defRPr sz="3200" b="1">
                <a:solidFill>
                  <a:srgbClr val="000099"/>
                </a:solidFill>
                <a:latin typeface=".VnTime" pitchFamily="34" charset="0"/>
              </a:defRPr>
            </a:lvl8pPr>
            <a:lvl9pPr marL="3886200" indent="-228600" algn="ctr" eaLnBrk="0" fontAlgn="base" hangingPunct="0">
              <a:spcBef>
                <a:spcPct val="0"/>
              </a:spcBef>
              <a:spcAft>
                <a:spcPct val="0"/>
              </a:spcAft>
              <a:defRPr sz="3200" b="1">
                <a:solidFill>
                  <a:srgbClr val="000099"/>
                </a:solidFill>
                <a:latin typeface=".VnTime" pitchFamily="34" charset="0"/>
              </a:defRPr>
            </a:lvl9pPr>
          </a:lstStyle>
          <a:p>
            <a:pPr algn="l" eaLnBrk="1" hangingPunct="1">
              <a:spcBef>
                <a:spcPct val="50000"/>
              </a:spcBef>
            </a:pPr>
            <a:endParaRPr lang="vi-VN" sz="1800" b="0">
              <a:solidFill>
                <a:schemeClr val="tx1"/>
              </a:solidFill>
              <a:latin typeface="Arial" pitchFamily="34" charset="0"/>
            </a:endParaRPr>
          </a:p>
        </p:txBody>
      </p:sp>
      <p:pic>
        <p:nvPicPr>
          <p:cNvPr id="82947" name="Picture 3" descr="45016_125566118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054" y="654411"/>
            <a:ext cx="8211127" cy="6158345"/>
          </a:xfrm>
          <a:prstGeom prst="rect">
            <a:avLst/>
          </a:prstGeom>
          <a:noFill/>
          <a:extLst>
            <a:ext uri="{909E8E84-426E-40DD-AFC4-6F175D3DCCD1}">
              <a14:hiddenFill xmlns:a14="http://schemas.microsoft.com/office/drawing/2010/main">
                <a:solidFill>
                  <a:srgbClr val="FFFFFF"/>
                </a:solidFill>
              </a14:hiddenFill>
            </a:ext>
          </a:extLst>
        </p:spPr>
      </p:pic>
      <p:sp>
        <p:nvSpPr>
          <p:cNvPr id="82948" name="Text Box 4"/>
          <p:cNvSpPr txBox="1">
            <a:spLocks noChangeArrowheads="1"/>
          </p:cNvSpPr>
          <p:nvPr/>
        </p:nvSpPr>
        <p:spPr bwMode="auto">
          <a:xfrm>
            <a:off x="2109352" y="0"/>
            <a:ext cx="5455229" cy="584775"/>
          </a:xfrm>
          <a:prstGeom prst="rect">
            <a:avLst/>
          </a:prstGeom>
          <a:gradFill rotWithShape="1">
            <a:gsLst>
              <a:gs pos="0">
                <a:schemeClr val="accent2"/>
              </a:gs>
              <a:gs pos="50000">
                <a:schemeClr val="bg1"/>
              </a:gs>
              <a:gs pos="100000">
                <a:schemeClr val="accent2"/>
              </a:gs>
            </a:gsLst>
            <a:lin ang="5400000" scaled="1"/>
          </a:gra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1" hangingPunct="1">
              <a:spcBef>
                <a:spcPct val="50000"/>
              </a:spcBef>
            </a:pPr>
            <a:r>
              <a:rPr lang="en-US" sz="3200" b="0" dirty="0" err="1">
                <a:solidFill>
                  <a:schemeClr val="tx1"/>
                </a:solidFill>
                <a:latin typeface="Arial" pitchFamily="34" charset="0"/>
              </a:rPr>
              <a:t>Đồng</a:t>
            </a:r>
            <a:r>
              <a:rPr lang="en-US" sz="3200" b="0" dirty="0">
                <a:solidFill>
                  <a:schemeClr val="tx1"/>
                </a:solidFill>
                <a:latin typeface="Arial" pitchFamily="34" charset="0"/>
              </a:rPr>
              <a:t> </a:t>
            </a:r>
            <a:r>
              <a:rPr lang="en-US" sz="3200" b="0" dirty="0" err="1">
                <a:solidFill>
                  <a:schemeClr val="tx1"/>
                </a:solidFill>
                <a:latin typeface="Arial" pitchFamily="34" charset="0"/>
              </a:rPr>
              <a:t>lúa</a:t>
            </a:r>
            <a:r>
              <a:rPr lang="en-US" sz="3200" b="0" dirty="0">
                <a:solidFill>
                  <a:schemeClr val="tx1"/>
                </a:solidFill>
                <a:latin typeface="Arial" pitchFamily="34" charset="0"/>
              </a:rPr>
              <a:t> </a:t>
            </a:r>
            <a:r>
              <a:rPr lang="en-US" sz="3200" b="0" dirty="0" err="1">
                <a:solidFill>
                  <a:schemeClr val="tx1"/>
                </a:solidFill>
                <a:latin typeface="Arial" pitchFamily="34" charset="0"/>
              </a:rPr>
              <a:t>bát</a:t>
            </a:r>
            <a:r>
              <a:rPr lang="en-US" sz="3200" b="0" dirty="0">
                <a:solidFill>
                  <a:schemeClr val="tx1"/>
                </a:solidFill>
                <a:latin typeface="Arial" pitchFamily="34" charset="0"/>
              </a:rPr>
              <a:t> </a:t>
            </a:r>
            <a:r>
              <a:rPr lang="en-US" sz="3200" b="0" dirty="0" err="1">
                <a:solidFill>
                  <a:schemeClr val="tx1"/>
                </a:solidFill>
                <a:latin typeface="Arial" pitchFamily="34" charset="0"/>
              </a:rPr>
              <a:t>ngát</a:t>
            </a:r>
            <a:r>
              <a:rPr lang="en-US" sz="3200" b="0" dirty="0">
                <a:solidFill>
                  <a:schemeClr val="tx1"/>
                </a:solidFill>
                <a:latin typeface="Arial" pitchFamily="34" charset="0"/>
              </a:rPr>
              <a:t> </a:t>
            </a:r>
            <a:r>
              <a:rPr lang="en-US" sz="3200" b="0" dirty="0" err="1">
                <a:solidFill>
                  <a:schemeClr val="tx1"/>
                </a:solidFill>
                <a:latin typeface="Arial" pitchFamily="34" charset="0"/>
              </a:rPr>
              <a:t>vàng</a:t>
            </a:r>
            <a:r>
              <a:rPr lang="en-US" sz="3200" b="0" dirty="0">
                <a:solidFill>
                  <a:schemeClr val="tx1"/>
                </a:solidFill>
                <a:latin typeface="Arial" pitchFamily="34" charset="0"/>
              </a:rPr>
              <a:t> </a:t>
            </a:r>
            <a:r>
              <a:rPr lang="en-US" sz="3200" b="0" dirty="0" err="1">
                <a:solidFill>
                  <a:schemeClr val="tx1"/>
                </a:solidFill>
                <a:latin typeface="Arial" pitchFamily="34" charset="0"/>
              </a:rPr>
              <a:t>thơm</a:t>
            </a:r>
            <a:endParaRPr lang="en-US" sz="3200" b="0" dirty="0">
              <a:solidFill>
                <a:schemeClr val="tx1"/>
              </a:solidFill>
              <a:latin typeface="Arial" pitchFamily="34" charset="0"/>
            </a:endParaRPr>
          </a:p>
        </p:txBody>
      </p:sp>
    </p:spTree>
    <p:extLst>
      <p:ext uri="{BB962C8B-B14F-4D97-AF65-F5344CB8AC3E}">
        <p14:creationId xmlns:p14="http://schemas.microsoft.com/office/powerpoint/2010/main" val="154205498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71"/>
        <p:cNvGrpSpPr/>
        <p:nvPr/>
      </p:nvGrpSpPr>
      <p:grpSpPr>
        <a:xfrm>
          <a:off x="0" y="0"/>
          <a:ext cx="0" cy="0"/>
          <a:chOff x="0" y="0"/>
          <a:chExt cx="0" cy="0"/>
        </a:xfrm>
      </p:grpSpPr>
      <p:pic>
        <p:nvPicPr>
          <p:cNvPr id="672" name="Google Shape;672;p124"/>
          <p:cNvPicPr preferRelativeResize="0"/>
          <p:nvPr/>
        </p:nvPicPr>
        <p:blipFill rotWithShape="1">
          <a:blip r:embed="rId3">
            <a:alphaModFix/>
          </a:blip>
          <a:srcRect/>
          <a:stretch/>
        </p:blipFill>
        <p:spPr>
          <a:xfrm>
            <a:off x="357187" y="1293812"/>
            <a:ext cx="3619500" cy="4826000"/>
          </a:xfrm>
          <a:prstGeom prst="rect">
            <a:avLst/>
          </a:prstGeom>
          <a:noFill/>
          <a:ln>
            <a:noFill/>
          </a:ln>
        </p:spPr>
      </p:pic>
      <p:grpSp>
        <p:nvGrpSpPr>
          <p:cNvPr id="673" name="Google Shape;673;p124"/>
          <p:cNvGrpSpPr/>
          <p:nvPr/>
        </p:nvGrpSpPr>
        <p:grpSpPr>
          <a:xfrm>
            <a:off x="3879850" y="338137"/>
            <a:ext cx="4719637" cy="5119687"/>
            <a:chOff x="5390436" y="1746500"/>
            <a:chExt cx="4242825" cy="3364999"/>
          </a:xfrm>
        </p:grpSpPr>
        <p:pic>
          <p:nvPicPr>
            <p:cNvPr id="674" name="Google Shape;674;p124"/>
            <p:cNvPicPr preferRelativeResize="0"/>
            <p:nvPr/>
          </p:nvPicPr>
          <p:blipFill rotWithShape="1">
            <a:blip r:embed="rId4">
              <a:alphaModFix/>
            </a:blip>
            <a:srcRect/>
            <a:stretch/>
          </p:blipFill>
          <p:spPr>
            <a:xfrm>
              <a:off x="5390436" y="1746500"/>
              <a:ext cx="4242825" cy="3364999"/>
            </a:xfrm>
            <a:prstGeom prst="rect">
              <a:avLst/>
            </a:prstGeom>
            <a:noFill/>
            <a:ln>
              <a:noFill/>
            </a:ln>
          </p:spPr>
        </p:pic>
        <p:sp>
          <p:nvSpPr>
            <p:cNvPr id="675" name="Google Shape;675;p124"/>
            <p:cNvSpPr txBox="1"/>
            <p:nvPr/>
          </p:nvSpPr>
          <p:spPr>
            <a:xfrm>
              <a:off x="5658005" y="2788932"/>
              <a:ext cx="3707700" cy="18411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E75D55"/>
                </a:buClr>
                <a:buSzPts val="4400"/>
                <a:buFont typeface="Times New Roman"/>
                <a:buNone/>
              </a:pPr>
              <a:r>
                <a:rPr lang="en-US" sz="4400" b="1" i="0" u="none">
                  <a:solidFill>
                    <a:srgbClr val="E75D55"/>
                  </a:solidFill>
                  <a:latin typeface="Times New Roman"/>
                  <a:ea typeface="Times New Roman"/>
                  <a:cs typeface="Times New Roman"/>
                  <a:sym typeface="Times New Roman"/>
                </a:rPr>
                <a:t>Em mơ ước đất nước ta mai sau sẽ phát triển như thế nào?</a:t>
              </a:r>
              <a:endParaRPr/>
            </a:p>
          </p:txBody>
        </p:sp>
      </p:grpSp>
      <p:sp>
        <p:nvSpPr>
          <p:cNvPr id="676" name="Google Shape;676;p124"/>
          <p:cNvSpPr txBox="1"/>
          <p:nvPr/>
        </p:nvSpPr>
        <p:spPr>
          <a:xfrm>
            <a:off x="554037" y="61912"/>
            <a:ext cx="3725862" cy="1570037"/>
          </a:xfrm>
          <a:prstGeom prst="rect">
            <a:avLst/>
          </a:prstGeom>
          <a:noFill/>
          <a:ln>
            <a:noFill/>
          </a:ln>
        </p:spPr>
        <p:txBody>
          <a:bodyPr spcFirstLastPara="1" wrap="square" lIns="91250" tIns="45625" rIns="91250" bIns="45625" anchor="t" anchorCtr="0">
            <a:spAutoFit/>
          </a:bodyPr>
          <a:lstStyle/>
          <a:p>
            <a:pPr marL="0" marR="0" lvl="0" indent="0" algn="ctr" rtl="0">
              <a:lnSpc>
                <a:spcPct val="100000"/>
              </a:lnSpc>
              <a:spcBef>
                <a:spcPts val="0"/>
              </a:spcBef>
              <a:spcAft>
                <a:spcPts val="0"/>
              </a:spcAft>
              <a:buClr>
                <a:srgbClr val="C00000"/>
              </a:buClr>
              <a:buSzPts val="4800"/>
              <a:buFont typeface="Times New Roman"/>
              <a:buNone/>
            </a:pPr>
            <a:r>
              <a:rPr lang="en-US" sz="4800" b="1" i="0" u="none">
                <a:solidFill>
                  <a:srgbClr val="C00000"/>
                </a:solidFill>
                <a:latin typeface="Times New Roman"/>
                <a:ea typeface="Times New Roman"/>
                <a:cs typeface="Times New Roman"/>
                <a:sym typeface="Times New Roman"/>
              </a:rPr>
              <a:t>Chia sẻ cảm nghĩ</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72"/>
                                        </p:tgtEl>
                                        <p:attrNameLst>
                                          <p:attrName>style.visibility</p:attrName>
                                        </p:attrNameLst>
                                      </p:cBhvr>
                                      <p:to>
                                        <p:strVal val="visible"/>
                                      </p:to>
                                    </p:set>
                                    <p:animEffect transition="in" filter="fade">
                                      <p:cBhvr>
                                        <p:cTn id="7" dur="2000"/>
                                        <p:tgtEl>
                                          <p:spTgt spid="6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81"/>
        <p:cNvGrpSpPr/>
        <p:nvPr/>
      </p:nvGrpSpPr>
      <p:grpSpPr>
        <a:xfrm>
          <a:off x="0" y="0"/>
          <a:ext cx="0" cy="0"/>
          <a:chOff x="0" y="0"/>
          <a:chExt cx="0" cy="0"/>
        </a:xfrm>
      </p:grpSpPr>
      <p:pic>
        <p:nvPicPr>
          <p:cNvPr id="682" name="Google Shape;682;p125"/>
          <p:cNvPicPr preferRelativeResize="0"/>
          <p:nvPr/>
        </p:nvPicPr>
        <p:blipFill rotWithShape="1">
          <a:blip r:embed="rId3">
            <a:alphaModFix/>
          </a:blip>
          <a:srcRect/>
          <a:stretch/>
        </p:blipFill>
        <p:spPr>
          <a:xfrm>
            <a:off x="0" y="0"/>
            <a:ext cx="9144000" cy="5410200"/>
          </a:xfrm>
          <a:prstGeom prst="rect">
            <a:avLst/>
          </a:prstGeom>
          <a:noFill/>
          <a:ln>
            <a:noFill/>
          </a:ln>
        </p:spPr>
      </p:pic>
      <p:sp>
        <p:nvSpPr>
          <p:cNvPr id="683" name="Google Shape;683;p125"/>
          <p:cNvSpPr txBox="1"/>
          <p:nvPr/>
        </p:nvSpPr>
        <p:spPr>
          <a:xfrm>
            <a:off x="479425" y="5759450"/>
            <a:ext cx="8305800" cy="1199985"/>
          </a:xfrm>
          <a:prstGeom prst="rect">
            <a:avLst/>
          </a:prstGeom>
          <a:noFill/>
          <a:ln>
            <a:noFill/>
          </a:ln>
        </p:spPr>
        <p:txBody>
          <a:bodyPr spcFirstLastPara="1" wrap="square" lIns="91150" tIns="45550" rIns="91150" bIns="45550" anchor="t" anchorCtr="0">
            <a:spAutoFit/>
          </a:bodyPr>
          <a:lstStyle/>
          <a:p>
            <a:pPr marL="0" marR="0" lvl="0" indent="0" algn="ctr" rtl="0">
              <a:lnSpc>
                <a:spcPct val="100000"/>
              </a:lnSpc>
              <a:spcBef>
                <a:spcPts val="0"/>
              </a:spcBef>
              <a:spcAft>
                <a:spcPts val="0"/>
              </a:spcAft>
              <a:buClr>
                <a:srgbClr val="0000FF"/>
              </a:buClr>
              <a:buSzPts val="3600"/>
              <a:buFont typeface="Times New Roman"/>
              <a:buNone/>
            </a:pPr>
            <a:r>
              <a:rPr lang="en-US" sz="3600" b="1" i="0" u="none" dirty="0" err="1" smtClean="0">
                <a:solidFill>
                  <a:srgbClr val="0000FF"/>
                </a:solidFill>
                <a:latin typeface="Times New Roman"/>
                <a:ea typeface="Times New Roman"/>
                <a:cs typeface="Times New Roman"/>
                <a:sym typeface="Times New Roman"/>
              </a:rPr>
              <a:t>Câu</a:t>
            </a:r>
            <a:r>
              <a:rPr lang="en-US" sz="3600" b="1" i="0" u="none" dirty="0" smtClean="0">
                <a:solidFill>
                  <a:srgbClr val="0000FF"/>
                </a:solidFill>
                <a:latin typeface="Times New Roman"/>
                <a:ea typeface="Times New Roman"/>
                <a:cs typeface="Times New Roman"/>
                <a:sym typeface="Times New Roman"/>
              </a:rPr>
              <a:t>: “</a:t>
            </a:r>
            <a:r>
              <a:rPr lang="en-US" sz="3600" b="1" i="0" u="none" dirty="0" err="1" smtClean="0">
                <a:solidFill>
                  <a:srgbClr val="0000FF"/>
                </a:solidFill>
                <a:latin typeface="Times New Roman"/>
                <a:ea typeface="Times New Roman"/>
                <a:cs typeface="Times New Roman"/>
                <a:sym typeface="Times New Roman"/>
              </a:rPr>
              <a:t>Trăng</a:t>
            </a:r>
            <a:r>
              <a:rPr lang="en-US" sz="3600" b="1" i="0" u="none" dirty="0" smtClean="0">
                <a:solidFill>
                  <a:srgbClr val="0000FF"/>
                </a:solidFill>
                <a:latin typeface="Times New Roman"/>
                <a:ea typeface="Times New Roman"/>
                <a:cs typeface="Times New Roman"/>
                <a:sym typeface="Times New Roman"/>
              </a:rPr>
              <a:t> </a:t>
            </a:r>
            <a:r>
              <a:rPr lang="en-US" sz="3600" b="1" i="0" u="none" dirty="0" err="1">
                <a:solidFill>
                  <a:srgbClr val="0000FF"/>
                </a:solidFill>
                <a:latin typeface="Times New Roman"/>
                <a:ea typeface="Times New Roman"/>
                <a:cs typeface="Times New Roman"/>
                <a:sym typeface="Times New Roman"/>
              </a:rPr>
              <a:t>mai</a:t>
            </a:r>
            <a:r>
              <a:rPr lang="en-US" sz="3600" b="1" i="0" u="none" dirty="0">
                <a:solidFill>
                  <a:srgbClr val="0000FF"/>
                </a:solidFill>
                <a:latin typeface="Times New Roman"/>
                <a:ea typeface="Times New Roman"/>
                <a:cs typeface="Times New Roman"/>
                <a:sym typeface="Times New Roman"/>
              </a:rPr>
              <a:t> </a:t>
            </a:r>
            <a:r>
              <a:rPr lang="en-US" sz="3600" b="1" i="0" u="none" dirty="0" err="1">
                <a:solidFill>
                  <a:srgbClr val="0000FF"/>
                </a:solidFill>
                <a:latin typeface="Times New Roman"/>
                <a:ea typeface="Times New Roman"/>
                <a:cs typeface="Times New Roman"/>
                <a:sym typeface="Times New Roman"/>
              </a:rPr>
              <a:t>còn</a:t>
            </a:r>
            <a:r>
              <a:rPr lang="en-US" sz="3600" b="1" i="0" u="none" dirty="0">
                <a:solidFill>
                  <a:srgbClr val="0000FF"/>
                </a:solidFill>
                <a:latin typeface="Times New Roman"/>
                <a:ea typeface="Times New Roman"/>
                <a:cs typeface="Times New Roman"/>
                <a:sym typeface="Times New Roman"/>
              </a:rPr>
              <a:t> </a:t>
            </a:r>
            <a:r>
              <a:rPr lang="en-US" sz="3600" b="1" i="0" u="none" dirty="0" err="1">
                <a:solidFill>
                  <a:srgbClr val="0000FF"/>
                </a:solidFill>
                <a:latin typeface="Times New Roman"/>
                <a:ea typeface="Times New Roman"/>
                <a:cs typeface="Times New Roman"/>
                <a:sym typeface="Times New Roman"/>
              </a:rPr>
              <a:t>sáng</a:t>
            </a:r>
            <a:r>
              <a:rPr lang="en-US" sz="3600" b="1" i="0" u="none" dirty="0">
                <a:solidFill>
                  <a:srgbClr val="0000FF"/>
                </a:solidFill>
                <a:latin typeface="Times New Roman"/>
                <a:ea typeface="Times New Roman"/>
                <a:cs typeface="Times New Roman"/>
                <a:sym typeface="Times New Roman"/>
              </a:rPr>
              <a:t> </a:t>
            </a:r>
            <a:r>
              <a:rPr lang="en-US" sz="3600" b="1" i="0" u="none" dirty="0" err="1" smtClean="0">
                <a:solidFill>
                  <a:srgbClr val="0000FF"/>
                </a:solidFill>
                <a:latin typeface="Times New Roman"/>
                <a:ea typeface="Times New Roman"/>
                <a:cs typeface="Times New Roman"/>
                <a:sym typeface="Times New Roman"/>
              </a:rPr>
              <a:t>hơn</a:t>
            </a:r>
            <a:r>
              <a:rPr lang="en-US" sz="3600" b="1" i="0" u="none" dirty="0" smtClean="0">
                <a:solidFill>
                  <a:srgbClr val="0000FF"/>
                </a:solidFill>
                <a:latin typeface="Times New Roman"/>
                <a:ea typeface="Times New Roman"/>
                <a:cs typeface="Times New Roman"/>
                <a:sym typeface="Times New Roman"/>
              </a:rPr>
              <a:t>” </a:t>
            </a:r>
            <a:r>
              <a:rPr lang="en-US" sz="3600" b="1" i="0" u="none" dirty="0" err="1">
                <a:solidFill>
                  <a:srgbClr val="0000FF"/>
                </a:solidFill>
                <a:latin typeface="Times New Roman"/>
                <a:ea typeface="Times New Roman"/>
                <a:cs typeface="Times New Roman"/>
                <a:sym typeface="Times New Roman"/>
              </a:rPr>
              <a:t>nói</a:t>
            </a:r>
            <a:r>
              <a:rPr lang="en-US" sz="3600" b="1" i="0" u="none" dirty="0">
                <a:solidFill>
                  <a:srgbClr val="0000FF"/>
                </a:solidFill>
                <a:latin typeface="Times New Roman"/>
                <a:ea typeface="Times New Roman"/>
                <a:cs typeface="Times New Roman"/>
                <a:sym typeface="Times New Roman"/>
              </a:rPr>
              <a:t> </a:t>
            </a:r>
            <a:r>
              <a:rPr lang="en-US" sz="3600" b="1" i="0" u="none" dirty="0" err="1">
                <a:solidFill>
                  <a:srgbClr val="0000FF"/>
                </a:solidFill>
                <a:latin typeface="Times New Roman"/>
                <a:ea typeface="Times New Roman"/>
                <a:cs typeface="Times New Roman"/>
                <a:sym typeface="Times New Roman"/>
              </a:rPr>
              <a:t>lên</a:t>
            </a:r>
            <a:r>
              <a:rPr lang="en-US" sz="3600" b="1" i="0" u="none" dirty="0">
                <a:solidFill>
                  <a:srgbClr val="0000FF"/>
                </a:solidFill>
                <a:latin typeface="Times New Roman"/>
                <a:ea typeface="Times New Roman"/>
                <a:cs typeface="Times New Roman"/>
                <a:sym typeface="Times New Roman"/>
              </a:rPr>
              <a:t> </a:t>
            </a:r>
            <a:r>
              <a:rPr lang="en-US" sz="3600" b="1" i="0" u="none" dirty="0" err="1">
                <a:solidFill>
                  <a:srgbClr val="0000FF"/>
                </a:solidFill>
                <a:latin typeface="Times New Roman"/>
                <a:ea typeface="Times New Roman"/>
                <a:cs typeface="Times New Roman"/>
                <a:sym typeface="Times New Roman"/>
              </a:rPr>
              <a:t>điều</a:t>
            </a:r>
            <a:r>
              <a:rPr lang="en-US" sz="3600" b="1" i="0" u="none" dirty="0">
                <a:solidFill>
                  <a:srgbClr val="0000FF"/>
                </a:solidFill>
                <a:latin typeface="Times New Roman"/>
                <a:ea typeface="Times New Roman"/>
                <a:cs typeface="Times New Roman"/>
                <a:sym typeface="Times New Roman"/>
              </a:rPr>
              <a:t> </a:t>
            </a:r>
            <a:r>
              <a:rPr lang="en-US" sz="3600" b="1" i="0" u="none" dirty="0" err="1">
                <a:solidFill>
                  <a:srgbClr val="0000FF"/>
                </a:solidFill>
                <a:latin typeface="Times New Roman"/>
                <a:ea typeface="Times New Roman"/>
                <a:cs typeface="Times New Roman"/>
                <a:sym typeface="Times New Roman"/>
              </a:rPr>
              <a:t>gì</a:t>
            </a:r>
            <a:r>
              <a:rPr lang="en-US" sz="3600" b="1" i="0" u="none" dirty="0">
                <a:solidFill>
                  <a:srgbClr val="0000FF"/>
                </a:solidFill>
                <a:latin typeface="Times New Roman"/>
                <a:ea typeface="Times New Roman"/>
                <a:cs typeface="Times New Roman"/>
                <a:sym typeface="Times New Roman"/>
              </a:rPr>
              <a:t>?</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83"/>
                                        </p:tgtEl>
                                        <p:attrNameLst>
                                          <p:attrName>style.visibility</p:attrName>
                                        </p:attrNameLst>
                                      </p:cBhvr>
                                      <p:to>
                                        <p:strVal val="visible"/>
                                      </p:to>
                                    </p:set>
                                    <p:animEffect transition="in" filter="fade">
                                      <p:cBhvr>
                                        <p:cTn id="7" dur="500"/>
                                        <p:tgtEl>
                                          <p:spTgt spid="6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88"/>
        <p:cNvGrpSpPr/>
        <p:nvPr/>
      </p:nvGrpSpPr>
      <p:grpSpPr>
        <a:xfrm>
          <a:off x="0" y="0"/>
          <a:ext cx="0" cy="0"/>
          <a:chOff x="0" y="0"/>
          <a:chExt cx="0" cy="0"/>
        </a:xfrm>
      </p:grpSpPr>
      <p:pic>
        <p:nvPicPr>
          <p:cNvPr id="689" name="Google Shape;689;p126" descr="13"/>
          <p:cNvPicPr preferRelativeResize="0"/>
          <p:nvPr/>
        </p:nvPicPr>
        <p:blipFill rotWithShape="1">
          <a:blip r:embed="rId3">
            <a:alphaModFix/>
          </a:blip>
          <a:srcRect/>
          <a:stretch/>
        </p:blipFill>
        <p:spPr>
          <a:xfrm>
            <a:off x="5475287" y="406400"/>
            <a:ext cx="3492500" cy="3862387"/>
          </a:xfrm>
          <a:prstGeom prst="rect">
            <a:avLst/>
          </a:prstGeom>
          <a:noFill/>
          <a:ln>
            <a:noFill/>
          </a:ln>
        </p:spPr>
      </p:pic>
      <p:pic>
        <p:nvPicPr>
          <p:cNvPr id="690" name="Google Shape;690;p126" descr="14"/>
          <p:cNvPicPr preferRelativeResize="0"/>
          <p:nvPr/>
        </p:nvPicPr>
        <p:blipFill rotWithShape="1">
          <a:blip r:embed="rId4">
            <a:alphaModFix/>
          </a:blip>
          <a:srcRect/>
          <a:stretch/>
        </p:blipFill>
        <p:spPr>
          <a:xfrm>
            <a:off x="0" y="0"/>
            <a:ext cx="5454650" cy="6183312"/>
          </a:xfrm>
          <a:prstGeom prst="rect">
            <a:avLst/>
          </a:prstGeom>
          <a:noFill/>
          <a:ln>
            <a:noFill/>
          </a:ln>
        </p:spPr>
      </p:pic>
      <p:pic>
        <p:nvPicPr>
          <p:cNvPr id="691" name="Google Shape;691;p126" descr="1"/>
          <p:cNvPicPr preferRelativeResize="0"/>
          <p:nvPr/>
        </p:nvPicPr>
        <p:blipFill rotWithShape="1">
          <a:blip r:embed="rId5">
            <a:alphaModFix/>
          </a:blip>
          <a:srcRect/>
          <a:stretch/>
        </p:blipFill>
        <p:spPr>
          <a:xfrm>
            <a:off x="0" y="5616575"/>
            <a:ext cx="9144000" cy="1241425"/>
          </a:xfrm>
          <a:prstGeom prst="rect">
            <a:avLst/>
          </a:prstGeom>
          <a:noFill/>
          <a:ln>
            <a:noFill/>
          </a:ln>
        </p:spPr>
      </p:pic>
      <p:sp>
        <p:nvSpPr>
          <p:cNvPr id="692" name="Google Shape;692;p126"/>
          <p:cNvSpPr txBox="1"/>
          <p:nvPr/>
        </p:nvSpPr>
        <p:spPr>
          <a:xfrm>
            <a:off x="5638800" y="2057400"/>
            <a:ext cx="2057400" cy="1323975"/>
          </a:xfrm>
          <a:prstGeom prst="rect">
            <a:avLst/>
          </a:prstGeom>
          <a:noFill/>
          <a:ln>
            <a:noFill/>
          </a:ln>
        </p:spPr>
        <p:txBody>
          <a:bodyPr spcFirstLastPara="1" wrap="square" lIns="91300" tIns="45625" rIns="91300" bIns="45625" anchor="t" anchorCtr="0">
            <a:spAutoFit/>
          </a:bodyPr>
          <a:lstStyle/>
          <a:p>
            <a:pPr marL="0" marR="0" lvl="0" indent="0" algn="ctr" rtl="0">
              <a:lnSpc>
                <a:spcPct val="100000"/>
              </a:lnSpc>
              <a:spcBef>
                <a:spcPts val="0"/>
              </a:spcBef>
              <a:spcAft>
                <a:spcPts val="0"/>
              </a:spcAft>
              <a:buClr>
                <a:srgbClr val="632523"/>
              </a:buClr>
              <a:buSzPts val="4000"/>
              <a:buFont typeface="Times New Roman"/>
              <a:buNone/>
            </a:pPr>
            <a:r>
              <a:rPr lang="en-US" sz="4000" b="1" i="0" u="none">
                <a:solidFill>
                  <a:srgbClr val="632523"/>
                </a:solidFill>
                <a:latin typeface="Times New Roman"/>
                <a:ea typeface="Times New Roman"/>
                <a:cs typeface="Times New Roman"/>
                <a:sym typeface="Times New Roman"/>
              </a:rPr>
              <a:t>Ý nghĩa đoạn 3</a:t>
            </a:r>
            <a:endParaRPr/>
          </a:p>
        </p:txBody>
      </p:sp>
      <p:sp>
        <p:nvSpPr>
          <p:cNvPr id="693" name="Google Shape;693;p126"/>
          <p:cNvSpPr txBox="1"/>
          <p:nvPr/>
        </p:nvSpPr>
        <p:spPr>
          <a:xfrm>
            <a:off x="533400" y="3149600"/>
            <a:ext cx="4495800" cy="2554287"/>
          </a:xfrm>
          <a:prstGeom prst="rect">
            <a:avLst/>
          </a:prstGeom>
          <a:noFill/>
          <a:ln>
            <a:noFill/>
          </a:ln>
        </p:spPr>
        <p:txBody>
          <a:bodyPr spcFirstLastPara="1" wrap="square" lIns="91300" tIns="45625" rIns="91300" bIns="45625" anchor="t" anchorCtr="0">
            <a:spAutoFit/>
          </a:bodyPr>
          <a:lstStyle/>
          <a:p>
            <a:pPr marL="0" marR="0" lvl="0" indent="0" algn="ctr" rtl="0">
              <a:lnSpc>
                <a:spcPct val="100000"/>
              </a:lnSpc>
              <a:spcBef>
                <a:spcPts val="0"/>
              </a:spcBef>
              <a:spcAft>
                <a:spcPts val="0"/>
              </a:spcAft>
              <a:buClr>
                <a:srgbClr val="FF6600"/>
              </a:buClr>
              <a:buSzPts val="4000"/>
              <a:buFont typeface="Times New Roman"/>
              <a:buNone/>
            </a:pPr>
            <a:r>
              <a:rPr lang="en-US" sz="4000" b="1" i="0" u="none">
                <a:solidFill>
                  <a:srgbClr val="FF6600"/>
                </a:solidFill>
                <a:latin typeface="Times New Roman"/>
                <a:ea typeface="Times New Roman"/>
                <a:cs typeface="Times New Roman"/>
                <a:sym typeface="Times New Roman"/>
              </a:rPr>
              <a:t>Niềm tin vào tương lại tươi đẹp sẽ đến với các em và đất nước</a:t>
            </a:r>
            <a:endParaRPr/>
          </a:p>
        </p:txBody>
      </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90"/>
                                        </p:tgtEl>
                                        <p:attrNameLst>
                                          <p:attrName>style.visibility</p:attrName>
                                        </p:attrNameLst>
                                      </p:cBhvr>
                                      <p:to>
                                        <p:strVal val="visible"/>
                                      </p:to>
                                    </p:set>
                                    <p:animEffect transition="in" filter="fade">
                                      <p:cBhvr>
                                        <p:cTn id="7" dur="500"/>
                                        <p:tgtEl>
                                          <p:spTgt spid="69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89"/>
                                        </p:tgtEl>
                                        <p:attrNameLst>
                                          <p:attrName>style.visibility</p:attrName>
                                        </p:attrNameLst>
                                      </p:cBhvr>
                                      <p:to>
                                        <p:strVal val="visible"/>
                                      </p:to>
                                    </p:set>
                                    <p:animEffect transition="in" filter="fade">
                                      <p:cBhvr>
                                        <p:cTn id="11" dur="1000"/>
                                        <p:tgtEl>
                                          <p:spTgt spid="68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693"/>
                                        </p:tgtEl>
                                        <p:attrNameLst>
                                          <p:attrName>style.visibility</p:attrName>
                                        </p:attrNameLst>
                                      </p:cBhvr>
                                      <p:to>
                                        <p:strVal val="visible"/>
                                      </p:to>
                                    </p:set>
                                    <p:animEffect transition="in" filter="fade">
                                      <p:cBhvr>
                                        <p:cTn id="16" dur="500"/>
                                        <p:tgtEl>
                                          <p:spTgt spid="693"/>
                                        </p:tgtEl>
                                      </p:cBhvr>
                                    </p:animEffect>
                                  </p:childTnLst>
                                </p:cTn>
                              </p:par>
                              <p:par>
                                <p:cTn id="17" presetID="10" presetClass="entr" presetSubtype="0" fill="hold" nodeType="withEffect">
                                  <p:stCondLst>
                                    <p:cond delay="0"/>
                                  </p:stCondLst>
                                  <p:childTnLst>
                                    <p:set>
                                      <p:cBhvr>
                                        <p:cTn id="18" dur="1" fill="hold">
                                          <p:stCondLst>
                                            <p:cond delay="0"/>
                                          </p:stCondLst>
                                        </p:cTn>
                                        <p:tgtEl>
                                          <p:spTgt spid="692"/>
                                        </p:tgtEl>
                                        <p:attrNameLst>
                                          <p:attrName>style.visibility</p:attrName>
                                        </p:attrNameLst>
                                      </p:cBhvr>
                                      <p:to>
                                        <p:strVal val="visible"/>
                                      </p:to>
                                    </p:set>
                                    <p:animEffect transition="in" filter="fade">
                                      <p:cBhvr>
                                        <p:cTn id="19" dur="500"/>
                                        <p:tgtEl>
                                          <p:spTgt spid="6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00">
            <a:alpha val="12549"/>
          </a:srgbClr>
        </a:solidFill>
        <a:effectLst/>
      </p:bgPr>
    </p:bg>
    <p:spTree>
      <p:nvGrpSpPr>
        <p:cNvPr id="1" name="Shape 368"/>
        <p:cNvGrpSpPr/>
        <p:nvPr/>
      </p:nvGrpSpPr>
      <p:grpSpPr>
        <a:xfrm>
          <a:off x="0" y="0"/>
          <a:ext cx="0" cy="0"/>
          <a:chOff x="0" y="0"/>
          <a:chExt cx="0" cy="0"/>
        </a:xfrm>
      </p:grpSpPr>
      <p:pic>
        <p:nvPicPr>
          <p:cNvPr id="369" name="Google Shape;369;p99"/>
          <p:cNvPicPr preferRelativeResize="0"/>
          <p:nvPr/>
        </p:nvPicPr>
        <p:blipFill rotWithShape="1">
          <a:blip r:embed="rId3">
            <a:alphaModFix/>
          </a:blip>
          <a:srcRect/>
          <a:stretch/>
        </p:blipFill>
        <p:spPr>
          <a:xfrm>
            <a:off x="781037" y="149125"/>
            <a:ext cx="6005512" cy="4667249"/>
          </a:xfrm>
          <a:prstGeom prst="rect">
            <a:avLst/>
          </a:prstGeom>
          <a:noFill/>
          <a:ln>
            <a:noFill/>
          </a:ln>
        </p:spPr>
      </p:pic>
      <p:grpSp>
        <p:nvGrpSpPr>
          <p:cNvPr id="370" name="Google Shape;370;p99"/>
          <p:cNvGrpSpPr/>
          <p:nvPr/>
        </p:nvGrpSpPr>
        <p:grpSpPr>
          <a:xfrm>
            <a:off x="0" y="4367212"/>
            <a:ext cx="9144000" cy="2505075"/>
            <a:chOff x="-175847" y="4352544"/>
            <a:chExt cx="12367847" cy="2505456"/>
          </a:xfrm>
        </p:grpSpPr>
        <p:pic>
          <p:nvPicPr>
            <p:cNvPr id="371" name="Google Shape;371;p99"/>
            <p:cNvPicPr preferRelativeResize="0"/>
            <p:nvPr/>
          </p:nvPicPr>
          <p:blipFill rotWithShape="1">
            <a:blip r:embed="rId4">
              <a:alphaModFix/>
            </a:blip>
            <a:srcRect t="45598" r="48882"/>
            <a:stretch/>
          </p:blipFill>
          <p:spPr>
            <a:xfrm flipH="1">
              <a:off x="-175847" y="4352544"/>
              <a:ext cx="4185322" cy="2505456"/>
            </a:xfrm>
            <a:prstGeom prst="rect">
              <a:avLst/>
            </a:prstGeom>
            <a:noFill/>
            <a:ln>
              <a:noFill/>
            </a:ln>
          </p:spPr>
        </p:pic>
        <p:pic>
          <p:nvPicPr>
            <p:cNvPr id="372" name="Google Shape;372;p99"/>
            <p:cNvPicPr preferRelativeResize="0"/>
            <p:nvPr/>
          </p:nvPicPr>
          <p:blipFill rotWithShape="1">
            <a:blip r:embed="rId4">
              <a:alphaModFix/>
            </a:blip>
            <a:srcRect t="49967"/>
            <a:stretch/>
          </p:blipFill>
          <p:spPr>
            <a:xfrm>
              <a:off x="4004236" y="4553712"/>
              <a:ext cx="8187764" cy="2304288"/>
            </a:xfrm>
            <a:prstGeom prst="rect">
              <a:avLst/>
            </a:prstGeom>
            <a:noFill/>
            <a:ln>
              <a:noFill/>
            </a:ln>
          </p:spPr>
        </p:pic>
      </p:grpSp>
      <p:pic>
        <p:nvPicPr>
          <p:cNvPr id="373" name="Google Shape;373;p99"/>
          <p:cNvPicPr preferRelativeResize="0"/>
          <p:nvPr/>
        </p:nvPicPr>
        <p:blipFill rotWithShape="1">
          <a:blip r:embed="rId5">
            <a:alphaModFix/>
          </a:blip>
          <a:srcRect/>
          <a:stretch/>
        </p:blipFill>
        <p:spPr>
          <a:xfrm>
            <a:off x="6786562" y="2746375"/>
            <a:ext cx="2357437" cy="4179887"/>
          </a:xfrm>
          <a:prstGeom prst="rect">
            <a:avLst/>
          </a:prstGeom>
          <a:noFill/>
          <a:ln>
            <a:noFill/>
          </a:ln>
        </p:spPr>
      </p:pic>
      <p:sp>
        <p:nvSpPr>
          <p:cNvPr id="374" name="Google Shape;374;p99"/>
          <p:cNvSpPr txBox="1"/>
          <p:nvPr/>
        </p:nvSpPr>
        <p:spPr>
          <a:xfrm>
            <a:off x="1261273" y="1821250"/>
            <a:ext cx="4428900" cy="1323000"/>
          </a:xfrm>
          <a:prstGeom prst="rect">
            <a:avLst/>
          </a:prstGeom>
          <a:noFill/>
          <a:ln>
            <a:noFill/>
          </a:ln>
        </p:spPr>
        <p:txBody>
          <a:bodyPr spcFirstLastPara="1" wrap="square" lIns="90850" tIns="45400" rIns="90850" bIns="45400" anchor="t" anchorCtr="0">
            <a:spAutoFit/>
          </a:bodyPr>
          <a:lstStyle/>
          <a:p>
            <a:pPr marL="0" marR="0" lvl="0" indent="0" algn="ctr" rtl="0">
              <a:lnSpc>
                <a:spcPct val="100000"/>
              </a:lnSpc>
              <a:spcBef>
                <a:spcPts val="0"/>
              </a:spcBef>
              <a:spcAft>
                <a:spcPts val="0"/>
              </a:spcAft>
              <a:buClr>
                <a:srgbClr val="0070C0"/>
              </a:buClr>
              <a:buSzPts val="4000"/>
              <a:buFont typeface="Times New Roman"/>
              <a:buNone/>
            </a:pPr>
            <a:r>
              <a:rPr lang="en-US" sz="4000" b="1" i="0" u="none" strike="noStrike" cap="none">
                <a:solidFill>
                  <a:srgbClr val="0070C0"/>
                </a:solidFill>
                <a:latin typeface="Times New Roman"/>
                <a:ea typeface="Times New Roman"/>
                <a:cs typeface="Times New Roman"/>
                <a:sym typeface="Times New Roman"/>
              </a:rPr>
              <a:t>Cô chị đã nói dối ba mình đi đâu ?</a:t>
            </a:r>
            <a:endParaRPr b="1"/>
          </a:p>
        </p:txBody>
      </p:sp>
      <p:sp>
        <p:nvSpPr>
          <p:cNvPr id="375" name="Google Shape;375;p99"/>
          <p:cNvSpPr txBox="1"/>
          <p:nvPr/>
        </p:nvSpPr>
        <p:spPr>
          <a:xfrm>
            <a:off x="1481475" y="1821250"/>
            <a:ext cx="4208700" cy="1754100"/>
          </a:xfrm>
          <a:prstGeom prst="rect">
            <a:avLst/>
          </a:prstGeom>
          <a:noFill/>
          <a:ln>
            <a:noFill/>
          </a:ln>
        </p:spPr>
        <p:txBody>
          <a:bodyPr spcFirstLastPara="1" wrap="square" lIns="90850" tIns="45400" rIns="90850" bIns="45400" anchor="t" anchorCtr="0">
            <a:spAutoFit/>
          </a:bodyPr>
          <a:lstStyle/>
          <a:p>
            <a:pPr marL="0" marR="0" lvl="0" indent="0" algn="l" rtl="0">
              <a:lnSpc>
                <a:spcPct val="100000"/>
              </a:lnSpc>
              <a:spcBef>
                <a:spcPts val="0"/>
              </a:spcBef>
              <a:spcAft>
                <a:spcPts val="0"/>
              </a:spcAft>
              <a:buClr>
                <a:srgbClr val="00B050"/>
              </a:buClr>
              <a:buSzPts val="3600"/>
              <a:buFont typeface="Times New Roman"/>
              <a:buNone/>
            </a:pPr>
            <a:r>
              <a:rPr lang="en-US" sz="3600" b="1" i="0" u="none" strike="noStrike" cap="none">
                <a:solidFill>
                  <a:srgbClr val="00B050"/>
                </a:solidFill>
                <a:latin typeface="Times New Roman"/>
                <a:ea typeface="Times New Roman"/>
                <a:cs typeface="Times New Roman"/>
                <a:sym typeface="Times New Roman"/>
              </a:rPr>
              <a:t>Cô xin phép ba đi học nhóm nhưng lại đi chơi, đi xem phim</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374"/>
                                        </p:tgtEl>
                                      </p:cBhvr>
                                    </p:animEffect>
                                    <p:set>
                                      <p:cBhvr>
                                        <p:cTn id="7" dur="1" fill="hold">
                                          <p:stCondLst>
                                            <p:cond delay="2000"/>
                                          </p:stCondLst>
                                        </p:cTn>
                                        <p:tgtEl>
                                          <p:spTgt spid="37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75"/>
                                        </p:tgtEl>
                                        <p:attrNameLst>
                                          <p:attrName>style.visibility</p:attrName>
                                        </p:attrNameLst>
                                      </p:cBhvr>
                                      <p:to>
                                        <p:strVal val="visible"/>
                                      </p:to>
                                    </p:set>
                                    <p:animEffect transition="in" filter="fade">
                                      <p:cBhvr>
                                        <p:cTn id="12" dur="2000"/>
                                        <p:tgtEl>
                                          <p:spTgt spid="3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31"/>
        <p:cNvGrpSpPr/>
        <p:nvPr/>
      </p:nvGrpSpPr>
      <p:grpSpPr>
        <a:xfrm>
          <a:off x="0" y="0"/>
          <a:ext cx="0" cy="0"/>
          <a:chOff x="0" y="0"/>
          <a:chExt cx="0" cy="0"/>
        </a:xfrm>
      </p:grpSpPr>
      <p:pic>
        <p:nvPicPr>
          <p:cNvPr id="732" name="Google Shape;732;p128" descr="15"/>
          <p:cNvPicPr preferRelativeResize="0"/>
          <p:nvPr/>
        </p:nvPicPr>
        <p:blipFill rotWithShape="1">
          <a:blip r:embed="rId3">
            <a:alphaModFix/>
          </a:blip>
          <a:srcRect/>
          <a:stretch/>
        </p:blipFill>
        <p:spPr>
          <a:xfrm>
            <a:off x="687387" y="52387"/>
            <a:ext cx="7731125" cy="6034087"/>
          </a:xfrm>
          <a:prstGeom prst="rect">
            <a:avLst/>
          </a:prstGeom>
          <a:noFill/>
          <a:ln>
            <a:noFill/>
          </a:ln>
        </p:spPr>
      </p:pic>
      <p:sp>
        <p:nvSpPr>
          <p:cNvPr id="733" name="Google Shape;733;p128"/>
          <p:cNvSpPr txBox="1"/>
          <p:nvPr/>
        </p:nvSpPr>
        <p:spPr>
          <a:xfrm>
            <a:off x="1733550" y="838200"/>
            <a:ext cx="5638800" cy="4524174"/>
          </a:xfrm>
          <a:prstGeom prst="rect">
            <a:avLst/>
          </a:prstGeom>
          <a:noFill/>
          <a:ln>
            <a:noFill/>
          </a:ln>
        </p:spPr>
        <p:txBody>
          <a:bodyPr spcFirstLastPara="1" wrap="square" lIns="91325" tIns="45650" rIns="91325" bIns="45650" anchor="t" anchorCtr="0">
            <a:spAutoFit/>
          </a:bodyPr>
          <a:lstStyle/>
          <a:p>
            <a:pPr marL="0" marR="0" lvl="0" indent="0" algn="just" rtl="0">
              <a:lnSpc>
                <a:spcPct val="100000"/>
              </a:lnSpc>
              <a:spcBef>
                <a:spcPts val="0"/>
              </a:spcBef>
              <a:spcAft>
                <a:spcPts val="0"/>
              </a:spcAft>
              <a:buClr>
                <a:srgbClr val="FF0000"/>
              </a:buClr>
              <a:buSzPts val="4400"/>
              <a:buFont typeface="Times New Roman"/>
              <a:buNone/>
            </a:pPr>
            <a:r>
              <a:rPr lang="en-US" sz="4400" b="1" i="0" u="sng" dirty="0">
                <a:solidFill>
                  <a:srgbClr val="FF0000"/>
                </a:solidFill>
                <a:latin typeface="Times New Roman"/>
                <a:ea typeface="Times New Roman"/>
                <a:cs typeface="Times New Roman"/>
                <a:sym typeface="Times New Roman"/>
              </a:rPr>
              <a:t>NỘI DUNG</a:t>
            </a:r>
            <a:r>
              <a:rPr lang="en-US" sz="4400" b="1" i="0" u="none" dirty="0">
                <a:solidFill>
                  <a:srgbClr val="000000"/>
                </a:solidFill>
                <a:latin typeface="Times New Roman"/>
                <a:ea typeface="Times New Roman"/>
                <a:cs typeface="Times New Roman"/>
                <a:sym typeface="Times New Roman"/>
              </a:rPr>
              <a:t>: </a:t>
            </a:r>
            <a:r>
              <a:rPr lang="en-US" sz="4400" i="0" u="none" dirty="0" err="1" smtClean="0">
                <a:solidFill>
                  <a:srgbClr val="000000"/>
                </a:solidFill>
                <a:latin typeface="Times New Roman"/>
                <a:ea typeface="Times New Roman"/>
                <a:cs typeface="Times New Roman"/>
                <a:sym typeface="Times New Roman"/>
              </a:rPr>
              <a:t>Bài</a:t>
            </a:r>
            <a:r>
              <a:rPr lang="en-US" sz="4400" i="0" u="none" dirty="0" smtClean="0">
                <a:solidFill>
                  <a:srgbClr val="000000"/>
                </a:solidFill>
                <a:latin typeface="Times New Roman"/>
                <a:ea typeface="Times New Roman"/>
                <a:cs typeface="Times New Roman"/>
                <a:sym typeface="Times New Roman"/>
              </a:rPr>
              <a:t> </a:t>
            </a:r>
            <a:r>
              <a:rPr lang="en-US" sz="4400" i="0" u="none" dirty="0" err="1" smtClean="0">
                <a:solidFill>
                  <a:srgbClr val="000000"/>
                </a:solidFill>
                <a:latin typeface="Times New Roman"/>
                <a:ea typeface="Times New Roman"/>
                <a:cs typeface="Times New Roman"/>
                <a:sym typeface="Times New Roman"/>
              </a:rPr>
              <a:t>văn</a:t>
            </a:r>
            <a:r>
              <a:rPr lang="en-US" sz="4400" i="0" u="none" dirty="0" smtClean="0">
                <a:solidFill>
                  <a:srgbClr val="000000"/>
                </a:solidFill>
                <a:latin typeface="Times New Roman"/>
                <a:ea typeface="Times New Roman"/>
                <a:cs typeface="Times New Roman"/>
                <a:sym typeface="Times New Roman"/>
              </a:rPr>
              <a:t> </a:t>
            </a:r>
            <a:r>
              <a:rPr lang="en-US" sz="4400" dirty="0" err="1" smtClean="0">
                <a:latin typeface="Times New Roman"/>
                <a:ea typeface="Times New Roman"/>
                <a:cs typeface="Times New Roman"/>
                <a:sym typeface="Times New Roman"/>
              </a:rPr>
              <a:t>nói</a:t>
            </a:r>
            <a:r>
              <a:rPr lang="en-US" sz="4400" dirty="0" smtClean="0">
                <a:latin typeface="Times New Roman"/>
                <a:ea typeface="Times New Roman"/>
                <a:cs typeface="Times New Roman"/>
                <a:sym typeface="Times New Roman"/>
              </a:rPr>
              <a:t> </a:t>
            </a:r>
            <a:r>
              <a:rPr lang="en-US" sz="4400" dirty="0" err="1" smtClean="0">
                <a:latin typeface="Times New Roman"/>
                <a:ea typeface="Times New Roman"/>
                <a:cs typeface="Times New Roman"/>
                <a:sym typeface="Times New Roman"/>
              </a:rPr>
              <a:t>lên</a:t>
            </a:r>
            <a:r>
              <a:rPr lang="en-US" sz="4400" dirty="0" smtClean="0">
                <a:latin typeface="Times New Roman"/>
                <a:ea typeface="Times New Roman"/>
                <a:cs typeface="Times New Roman"/>
                <a:sym typeface="Times New Roman"/>
              </a:rPr>
              <a:t> </a:t>
            </a:r>
            <a:r>
              <a:rPr lang="en-US" sz="4400" dirty="0" err="1" smtClean="0">
                <a:latin typeface="Times New Roman"/>
                <a:ea typeface="Times New Roman"/>
                <a:cs typeface="Times New Roman"/>
                <a:sym typeface="Times New Roman"/>
              </a:rPr>
              <a:t>t</a:t>
            </a:r>
            <a:r>
              <a:rPr lang="en-US" sz="4000" b="0" i="0" u="none" dirty="0" err="1" smtClean="0">
                <a:solidFill>
                  <a:srgbClr val="000000"/>
                </a:solidFill>
                <a:latin typeface="Times New Roman"/>
                <a:ea typeface="Times New Roman"/>
                <a:cs typeface="Times New Roman"/>
                <a:sym typeface="Times New Roman"/>
              </a:rPr>
              <a:t>ình</a:t>
            </a:r>
            <a:r>
              <a:rPr lang="en-US" sz="4000" b="0" i="0" u="none" dirty="0" smtClean="0">
                <a:solidFill>
                  <a:srgbClr val="000000"/>
                </a:solidFill>
                <a:latin typeface="Times New Roman"/>
                <a:ea typeface="Times New Roman"/>
                <a:cs typeface="Times New Roman"/>
                <a:sym typeface="Times New Roman"/>
              </a:rPr>
              <a:t> </a:t>
            </a:r>
            <a:r>
              <a:rPr lang="en-US" sz="4000" b="0" i="0" u="none" dirty="0" err="1">
                <a:solidFill>
                  <a:srgbClr val="000000"/>
                </a:solidFill>
                <a:latin typeface="Times New Roman"/>
                <a:ea typeface="Times New Roman"/>
                <a:cs typeface="Times New Roman"/>
                <a:sym typeface="Times New Roman"/>
              </a:rPr>
              <a:t>yêu</a:t>
            </a:r>
            <a:r>
              <a:rPr lang="en-US" sz="4000" b="0" i="0" u="none" dirty="0">
                <a:solidFill>
                  <a:srgbClr val="000000"/>
                </a:solidFill>
                <a:latin typeface="Times New Roman"/>
                <a:ea typeface="Times New Roman"/>
                <a:cs typeface="Times New Roman"/>
                <a:sym typeface="Times New Roman"/>
              </a:rPr>
              <a:t> </a:t>
            </a:r>
            <a:r>
              <a:rPr lang="en-US" sz="4000" b="0" i="0" u="none" dirty="0" err="1">
                <a:solidFill>
                  <a:srgbClr val="000000"/>
                </a:solidFill>
                <a:latin typeface="Times New Roman"/>
                <a:ea typeface="Times New Roman"/>
                <a:cs typeface="Times New Roman"/>
                <a:sym typeface="Times New Roman"/>
              </a:rPr>
              <a:t>thương</a:t>
            </a:r>
            <a:r>
              <a:rPr lang="en-US" sz="4000" b="0" i="0" u="none" dirty="0">
                <a:solidFill>
                  <a:srgbClr val="000000"/>
                </a:solidFill>
                <a:latin typeface="Times New Roman"/>
                <a:ea typeface="Times New Roman"/>
                <a:cs typeface="Times New Roman"/>
                <a:sym typeface="Times New Roman"/>
              </a:rPr>
              <a:t> </a:t>
            </a:r>
            <a:r>
              <a:rPr lang="en-US" sz="4000" b="0" i="0" u="none" dirty="0" err="1">
                <a:solidFill>
                  <a:srgbClr val="000000"/>
                </a:solidFill>
                <a:latin typeface="Times New Roman"/>
                <a:ea typeface="Times New Roman"/>
                <a:cs typeface="Times New Roman"/>
                <a:sym typeface="Times New Roman"/>
              </a:rPr>
              <a:t>các</a:t>
            </a:r>
            <a:r>
              <a:rPr lang="en-US" sz="4000" b="0" i="0" u="none" dirty="0">
                <a:solidFill>
                  <a:srgbClr val="000000"/>
                </a:solidFill>
                <a:latin typeface="Times New Roman"/>
                <a:ea typeface="Times New Roman"/>
                <a:cs typeface="Times New Roman"/>
                <a:sym typeface="Times New Roman"/>
              </a:rPr>
              <a:t> </a:t>
            </a:r>
            <a:r>
              <a:rPr lang="en-US" sz="4000" b="0" i="0" u="none" dirty="0" err="1">
                <a:solidFill>
                  <a:srgbClr val="000000"/>
                </a:solidFill>
                <a:latin typeface="Times New Roman"/>
                <a:ea typeface="Times New Roman"/>
                <a:cs typeface="Times New Roman"/>
                <a:sym typeface="Times New Roman"/>
              </a:rPr>
              <a:t>em</a:t>
            </a:r>
            <a:r>
              <a:rPr lang="en-US" sz="4000" b="0" i="0" u="none" dirty="0">
                <a:solidFill>
                  <a:srgbClr val="000000"/>
                </a:solidFill>
                <a:latin typeface="Times New Roman"/>
                <a:ea typeface="Times New Roman"/>
                <a:cs typeface="Times New Roman"/>
                <a:sym typeface="Times New Roman"/>
              </a:rPr>
              <a:t> </a:t>
            </a:r>
            <a:r>
              <a:rPr lang="en-US" sz="4000" b="0" i="0" u="none" dirty="0" err="1">
                <a:solidFill>
                  <a:srgbClr val="000000"/>
                </a:solidFill>
                <a:latin typeface="Times New Roman"/>
                <a:ea typeface="Times New Roman"/>
                <a:cs typeface="Times New Roman"/>
                <a:sym typeface="Times New Roman"/>
              </a:rPr>
              <a:t>nhỏ</a:t>
            </a:r>
            <a:r>
              <a:rPr lang="en-US" sz="4000" b="0" i="0" u="none" dirty="0">
                <a:solidFill>
                  <a:srgbClr val="000000"/>
                </a:solidFill>
                <a:latin typeface="Times New Roman"/>
                <a:ea typeface="Times New Roman"/>
                <a:cs typeface="Times New Roman"/>
                <a:sym typeface="Times New Roman"/>
              </a:rPr>
              <a:t> </a:t>
            </a:r>
            <a:r>
              <a:rPr lang="en-US" sz="4000" b="0" i="0" u="none" dirty="0" err="1">
                <a:solidFill>
                  <a:srgbClr val="000000"/>
                </a:solidFill>
                <a:latin typeface="Times New Roman"/>
                <a:ea typeface="Times New Roman"/>
                <a:cs typeface="Times New Roman"/>
                <a:sym typeface="Times New Roman"/>
              </a:rPr>
              <a:t>của</a:t>
            </a:r>
            <a:r>
              <a:rPr lang="en-US" sz="4000" b="0" i="0" u="none" dirty="0">
                <a:solidFill>
                  <a:srgbClr val="000000"/>
                </a:solidFill>
                <a:latin typeface="Times New Roman"/>
                <a:ea typeface="Times New Roman"/>
                <a:cs typeface="Times New Roman"/>
                <a:sym typeface="Times New Roman"/>
              </a:rPr>
              <a:t> </a:t>
            </a:r>
            <a:r>
              <a:rPr lang="en-US" sz="4000" b="0" i="0" u="none" dirty="0" err="1">
                <a:solidFill>
                  <a:srgbClr val="000000"/>
                </a:solidFill>
                <a:latin typeface="Times New Roman"/>
                <a:ea typeface="Times New Roman"/>
                <a:cs typeface="Times New Roman"/>
                <a:sym typeface="Times New Roman"/>
              </a:rPr>
              <a:t>anh</a:t>
            </a:r>
            <a:r>
              <a:rPr lang="en-US" sz="4000" b="0" i="0" u="none" dirty="0">
                <a:solidFill>
                  <a:srgbClr val="000000"/>
                </a:solidFill>
                <a:latin typeface="Times New Roman"/>
                <a:ea typeface="Times New Roman"/>
                <a:cs typeface="Times New Roman"/>
                <a:sym typeface="Times New Roman"/>
              </a:rPr>
              <a:t> </a:t>
            </a:r>
            <a:r>
              <a:rPr lang="en-US" sz="4000" b="0" i="0" u="none" dirty="0" err="1">
                <a:solidFill>
                  <a:srgbClr val="000000"/>
                </a:solidFill>
                <a:latin typeface="Times New Roman"/>
                <a:ea typeface="Times New Roman"/>
                <a:cs typeface="Times New Roman"/>
                <a:sym typeface="Times New Roman"/>
              </a:rPr>
              <a:t>chiến</a:t>
            </a:r>
            <a:r>
              <a:rPr lang="en-US" sz="4000" b="0" i="0" u="none" dirty="0">
                <a:solidFill>
                  <a:srgbClr val="000000"/>
                </a:solidFill>
                <a:latin typeface="Times New Roman"/>
                <a:ea typeface="Times New Roman"/>
                <a:cs typeface="Times New Roman"/>
                <a:sym typeface="Times New Roman"/>
              </a:rPr>
              <a:t> </a:t>
            </a:r>
            <a:r>
              <a:rPr lang="en-US" sz="4000" b="0" i="0" u="none" dirty="0" err="1">
                <a:solidFill>
                  <a:srgbClr val="000000"/>
                </a:solidFill>
                <a:latin typeface="Times New Roman"/>
                <a:ea typeface="Times New Roman"/>
                <a:cs typeface="Times New Roman"/>
                <a:sym typeface="Times New Roman"/>
              </a:rPr>
              <a:t>sĩ</a:t>
            </a:r>
            <a:r>
              <a:rPr lang="en-US" sz="4000" b="0" i="0" u="none" dirty="0">
                <a:solidFill>
                  <a:srgbClr val="000000"/>
                </a:solidFill>
                <a:latin typeface="Times New Roman"/>
                <a:ea typeface="Times New Roman"/>
                <a:cs typeface="Times New Roman"/>
                <a:sym typeface="Times New Roman"/>
              </a:rPr>
              <a:t>, </a:t>
            </a:r>
            <a:r>
              <a:rPr lang="en-US" sz="4000" b="0" i="0" u="none" dirty="0" err="1">
                <a:solidFill>
                  <a:srgbClr val="000000"/>
                </a:solidFill>
                <a:latin typeface="Times New Roman"/>
                <a:ea typeface="Times New Roman"/>
                <a:cs typeface="Times New Roman"/>
                <a:sym typeface="Times New Roman"/>
              </a:rPr>
              <a:t>mơ</a:t>
            </a:r>
            <a:r>
              <a:rPr lang="en-US" sz="4000" b="0" i="0" u="none" dirty="0">
                <a:solidFill>
                  <a:srgbClr val="000000"/>
                </a:solidFill>
                <a:latin typeface="Times New Roman"/>
                <a:ea typeface="Times New Roman"/>
                <a:cs typeface="Times New Roman"/>
                <a:sym typeface="Times New Roman"/>
              </a:rPr>
              <a:t> </a:t>
            </a:r>
            <a:r>
              <a:rPr lang="en-US" sz="4000" b="0" i="0" u="none" dirty="0" err="1">
                <a:solidFill>
                  <a:srgbClr val="000000"/>
                </a:solidFill>
                <a:latin typeface="Times New Roman"/>
                <a:ea typeface="Times New Roman"/>
                <a:cs typeface="Times New Roman"/>
                <a:sym typeface="Times New Roman"/>
              </a:rPr>
              <a:t>ước</a:t>
            </a:r>
            <a:r>
              <a:rPr lang="en-US" sz="4000" b="0" i="0" u="none" dirty="0">
                <a:solidFill>
                  <a:srgbClr val="000000"/>
                </a:solidFill>
                <a:latin typeface="Times New Roman"/>
                <a:ea typeface="Times New Roman"/>
                <a:cs typeface="Times New Roman"/>
                <a:sym typeface="Times New Roman"/>
              </a:rPr>
              <a:t> </a:t>
            </a:r>
            <a:r>
              <a:rPr lang="en-US" sz="4000" b="0" i="0" u="none" dirty="0" err="1">
                <a:solidFill>
                  <a:srgbClr val="000000"/>
                </a:solidFill>
                <a:latin typeface="Times New Roman"/>
                <a:ea typeface="Times New Roman"/>
                <a:cs typeface="Times New Roman"/>
                <a:sym typeface="Times New Roman"/>
              </a:rPr>
              <a:t>của</a:t>
            </a:r>
            <a:r>
              <a:rPr lang="en-US" sz="4000" b="0" i="0" u="none" dirty="0">
                <a:solidFill>
                  <a:srgbClr val="000000"/>
                </a:solidFill>
                <a:latin typeface="Times New Roman"/>
                <a:ea typeface="Times New Roman"/>
                <a:cs typeface="Times New Roman"/>
                <a:sym typeface="Times New Roman"/>
              </a:rPr>
              <a:t> </a:t>
            </a:r>
            <a:r>
              <a:rPr lang="en-US" sz="4000" b="0" i="0" u="none" dirty="0" err="1">
                <a:solidFill>
                  <a:srgbClr val="000000"/>
                </a:solidFill>
                <a:latin typeface="Times New Roman"/>
                <a:ea typeface="Times New Roman"/>
                <a:cs typeface="Times New Roman"/>
                <a:sym typeface="Times New Roman"/>
              </a:rPr>
              <a:t>anh</a:t>
            </a:r>
            <a:r>
              <a:rPr lang="en-US" sz="4000" b="0" i="0" u="none" dirty="0">
                <a:solidFill>
                  <a:srgbClr val="000000"/>
                </a:solidFill>
                <a:latin typeface="Times New Roman"/>
                <a:ea typeface="Times New Roman"/>
                <a:cs typeface="Times New Roman"/>
                <a:sym typeface="Times New Roman"/>
              </a:rPr>
              <a:t> </a:t>
            </a:r>
            <a:r>
              <a:rPr lang="en-US" sz="4000" b="0" i="0" u="none" dirty="0" err="1">
                <a:solidFill>
                  <a:srgbClr val="000000"/>
                </a:solidFill>
                <a:latin typeface="Times New Roman"/>
                <a:ea typeface="Times New Roman"/>
                <a:cs typeface="Times New Roman"/>
                <a:sym typeface="Times New Roman"/>
              </a:rPr>
              <a:t>về</a:t>
            </a:r>
            <a:r>
              <a:rPr lang="en-US" sz="4000" b="0" i="0" u="none" dirty="0">
                <a:solidFill>
                  <a:srgbClr val="000000"/>
                </a:solidFill>
                <a:latin typeface="Times New Roman"/>
                <a:ea typeface="Times New Roman"/>
                <a:cs typeface="Times New Roman"/>
                <a:sym typeface="Times New Roman"/>
              </a:rPr>
              <a:t> </a:t>
            </a:r>
            <a:r>
              <a:rPr lang="en-US" sz="4000" b="0" i="0" u="none" dirty="0" err="1">
                <a:solidFill>
                  <a:srgbClr val="000000"/>
                </a:solidFill>
                <a:latin typeface="Times New Roman"/>
                <a:ea typeface="Times New Roman"/>
                <a:cs typeface="Times New Roman"/>
                <a:sym typeface="Times New Roman"/>
              </a:rPr>
              <a:t>tương</a:t>
            </a:r>
            <a:r>
              <a:rPr lang="en-US" sz="4000" b="0" i="0" u="none" dirty="0">
                <a:solidFill>
                  <a:srgbClr val="000000"/>
                </a:solidFill>
                <a:latin typeface="Times New Roman"/>
                <a:ea typeface="Times New Roman"/>
                <a:cs typeface="Times New Roman"/>
                <a:sym typeface="Times New Roman"/>
              </a:rPr>
              <a:t> </a:t>
            </a:r>
            <a:r>
              <a:rPr lang="en-US" sz="4000" b="0" i="0" u="none" dirty="0" err="1">
                <a:solidFill>
                  <a:srgbClr val="000000"/>
                </a:solidFill>
                <a:latin typeface="Times New Roman"/>
                <a:ea typeface="Times New Roman"/>
                <a:cs typeface="Times New Roman"/>
                <a:sym typeface="Times New Roman"/>
              </a:rPr>
              <a:t>lai</a:t>
            </a:r>
            <a:r>
              <a:rPr lang="en-US" sz="4000" b="0" i="0" u="none" dirty="0">
                <a:solidFill>
                  <a:srgbClr val="000000"/>
                </a:solidFill>
                <a:latin typeface="Times New Roman"/>
                <a:ea typeface="Times New Roman"/>
                <a:cs typeface="Times New Roman"/>
                <a:sym typeface="Times New Roman"/>
              </a:rPr>
              <a:t> </a:t>
            </a:r>
            <a:r>
              <a:rPr lang="en-US" sz="4000" b="0" i="0" u="none" dirty="0" err="1">
                <a:solidFill>
                  <a:srgbClr val="000000"/>
                </a:solidFill>
                <a:latin typeface="Times New Roman"/>
                <a:ea typeface="Times New Roman"/>
                <a:cs typeface="Times New Roman"/>
                <a:sym typeface="Times New Roman"/>
              </a:rPr>
              <a:t>trong</a:t>
            </a:r>
            <a:r>
              <a:rPr lang="en-US" sz="4000" b="0" i="0" u="none" dirty="0">
                <a:solidFill>
                  <a:srgbClr val="000000"/>
                </a:solidFill>
                <a:latin typeface="Times New Roman"/>
                <a:ea typeface="Times New Roman"/>
                <a:cs typeface="Times New Roman"/>
                <a:sym typeface="Times New Roman"/>
              </a:rPr>
              <a:t> </a:t>
            </a:r>
            <a:r>
              <a:rPr lang="en-US" sz="4000" b="0" i="0" u="none" dirty="0" err="1">
                <a:solidFill>
                  <a:srgbClr val="000000"/>
                </a:solidFill>
                <a:latin typeface="Times New Roman"/>
                <a:ea typeface="Times New Roman"/>
                <a:cs typeface="Times New Roman"/>
                <a:sym typeface="Times New Roman"/>
              </a:rPr>
              <a:t>đêm</a:t>
            </a:r>
            <a:r>
              <a:rPr lang="en-US" sz="4000" b="0" i="0" u="none" dirty="0">
                <a:solidFill>
                  <a:srgbClr val="000000"/>
                </a:solidFill>
                <a:latin typeface="Times New Roman"/>
                <a:ea typeface="Times New Roman"/>
                <a:cs typeface="Times New Roman"/>
                <a:sym typeface="Times New Roman"/>
              </a:rPr>
              <a:t> </a:t>
            </a:r>
            <a:r>
              <a:rPr lang="en-US" sz="4000" b="0" i="0" u="none" dirty="0" err="1">
                <a:solidFill>
                  <a:srgbClr val="000000"/>
                </a:solidFill>
                <a:latin typeface="Times New Roman"/>
                <a:ea typeface="Times New Roman"/>
                <a:cs typeface="Times New Roman"/>
                <a:sym typeface="Times New Roman"/>
              </a:rPr>
              <a:t>trung</a:t>
            </a:r>
            <a:r>
              <a:rPr lang="en-US" sz="4000" b="0" i="0" u="none" dirty="0">
                <a:solidFill>
                  <a:srgbClr val="000000"/>
                </a:solidFill>
                <a:latin typeface="Times New Roman"/>
                <a:ea typeface="Times New Roman"/>
                <a:cs typeface="Times New Roman"/>
                <a:sym typeface="Times New Roman"/>
              </a:rPr>
              <a:t> </a:t>
            </a:r>
            <a:r>
              <a:rPr lang="en-US" sz="4000" b="0" i="0" u="none" dirty="0" err="1">
                <a:solidFill>
                  <a:srgbClr val="000000"/>
                </a:solidFill>
                <a:latin typeface="Times New Roman"/>
                <a:ea typeface="Times New Roman"/>
                <a:cs typeface="Times New Roman"/>
                <a:sym typeface="Times New Roman"/>
              </a:rPr>
              <a:t>thu</a:t>
            </a:r>
            <a:r>
              <a:rPr lang="en-US" sz="4000" b="0" i="0" u="none" dirty="0">
                <a:solidFill>
                  <a:srgbClr val="000000"/>
                </a:solidFill>
                <a:latin typeface="Times New Roman"/>
                <a:ea typeface="Times New Roman"/>
                <a:cs typeface="Times New Roman"/>
                <a:sym typeface="Times New Roman"/>
              </a:rPr>
              <a:t> </a:t>
            </a:r>
            <a:r>
              <a:rPr lang="en-US" sz="4000" b="0" i="0" u="none" dirty="0" err="1">
                <a:solidFill>
                  <a:srgbClr val="000000"/>
                </a:solidFill>
                <a:latin typeface="Times New Roman"/>
                <a:ea typeface="Times New Roman"/>
                <a:cs typeface="Times New Roman"/>
                <a:sym typeface="Times New Roman"/>
              </a:rPr>
              <a:t>độc</a:t>
            </a:r>
            <a:r>
              <a:rPr lang="en-US" sz="4000" b="0" i="0" u="none" dirty="0">
                <a:solidFill>
                  <a:srgbClr val="000000"/>
                </a:solidFill>
                <a:latin typeface="Times New Roman"/>
                <a:ea typeface="Times New Roman"/>
                <a:cs typeface="Times New Roman"/>
                <a:sym typeface="Times New Roman"/>
              </a:rPr>
              <a:t> </a:t>
            </a:r>
            <a:r>
              <a:rPr lang="en-US" sz="4000" b="0" i="0" u="none" dirty="0" err="1">
                <a:solidFill>
                  <a:srgbClr val="000000"/>
                </a:solidFill>
                <a:latin typeface="Times New Roman"/>
                <a:ea typeface="Times New Roman"/>
                <a:cs typeface="Times New Roman"/>
                <a:sym typeface="Times New Roman"/>
              </a:rPr>
              <a:t>lập</a:t>
            </a:r>
            <a:r>
              <a:rPr lang="en-US" sz="4000" b="0" i="0" u="none" dirty="0">
                <a:solidFill>
                  <a:srgbClr val="000000"/>
                </a:solidFill>
                <a:latin typeface="Times New Roman"/>
                <a:ea typeface="Times New Roman"/>
                <a:cs typeface="Times New Roman"/>
                <a:sym typeface="Times New Roman"/>
              </a:rPr>
              <a:t> </a:t>
            </a:r>
            <a:r>
              <a:rPr lang="en-US" sz="4000" b="0" i="0" u="none" dirty="0" err="1">
                <a:solidFill>
                  <a:srgbClr val="000000"/>
                </a:solidFill>
                <a:latin typeface="Times New Roman"/>
                <a:ea typeface="Times New Roman"/>
                <a:cs typeface="Times New Roman"/>
                <a:sym typeface="Times New Roman"/>
              </a:rPr>
              <a:t>đầu</a:t>
            </a:r>
            <a:r>
              <a:rPr lang="en-US" sz="4000" b="0" i="0" u="none" dirty="0">
                <a:solidFill>
                  <a:srgbClr val="000000"/>
                </a:solidFill>
                <a:latin typeface="Times New Roman"/>
                <a:ea typeface="Times New Roman"/>
                <a:cs typeface="Times New Roman"/>
                <a:sym typeface="Times New Roman"/>
              </a:rPr>
              <a:t> </a:t>
            </a:r>
            <a:r>
              <a:rPr lang="en-US" sz="4000" b="0" i="0" u="none" dirty="0" err="1">
                <a:solidFill>
                  <a:srgbClr val="000000"/>
                </a:solidFill>
                <a:latin typeface="Times New Roman"/>
                <a:ea typeface="Times New Roman"/>
                <a:cs typeface="Times New Roman"/>
                <a:sym typeface="Times New Roman"/>
              </a:rPr>
              <a:t>tiên</a:t>
            </a:r>
            <a:r>
              <a:rPr lang="en-US" sz="4000" b="0" i="0" u="none" dirty="0">
                <a:solidFill>
                  <a:srgbClr val="000000"/>
                </a:solidFill>
                <a:latin typeface="Times New Roman"/>
                <a:ea typeface="Times New Roman"/>
                <a:cs typeface="Times New Roman"/>
                <a:sym typeface="Times New Roman"/>
              </a:rPr>
              <a:t> </a:t>
            </a:r>
            <a:r>
              <a:rPr lang="en-US" sz="4000" b="0" i="0" u="none" dirty="0" err="1">
                <a:solidFill>
                  <a:srgbClr val="000000"/>
                </a:solidFill>
                <a:latin typeface="Times New Roman"/>
                <a:ea typeface="Times New Roman"/>
                <a:cs typeface="Times New Roman"/>
                <a:sym typeface="Times New Roman"/>
              </a:rPr>
              <a:t>của</a:t>
            </a:r>
            <a:r>
              <a:rPr lang="en-US" sz="4000" b="0" i="0" u="none" dirty="0">
                <a:solidFill>
                  <a:srgbClr val="000000"/>
                </a:solidFill>
                <a:latin typeface="Times New Roman"/>
                <a:ea typeface="Times New Roman"/>
                <a:cs typeface="Times New Roman"/>
                <a:sym typeface="Times New Roman"/>
              </a:rPr>
              <a:t> </a:t>
            </a:r>
            <a:r>
              <a:rPr lang="en-US" sz="4000" b="0" i="0" u="none" dirty="0" err="1">
                <a:solidFill>
                  <a:srgbClr val="000000"/>
                </a:solidFill>
                <a:latin typeface="Times New Roman"/>
                <a:ea typeface="Times New Roman"/>
                <a:cs typeface="Times New Roman"/>
                <a:sym typeface="Times New Roman"/>
              </a:rPr>
              <a:t>đất</a:t>
            </a:r>
            <a:r>
              <a:rPr lang="en-US" sz="4000" b="0" i="0" u="none" dirty="0">
                <a:solidFill>
                  <a:srgbClr val="000000"/>
                </a:solidFill>
                <a:latin typeface="Times New Roman"/>
                <a:ea typeface="Times New Roman"/>
                <a:cs typeface="Times New Roman"/>
                <a:sym typeface="Times New Roman"/>
              </a:rPr>
              <a:t> </a:t>
            </a:r>
            <a:r>
              <a:rPr lang="en-US" sz="4000" b="0" i="0" u="none" dirty="0" err="1">
                <a:solidFill>
                  <a:srgbClr val="000000"/>
                </a:solidFill>
                <a:latin typeface="Times New Roman"/>
                <a:ea typeface="Times New Roman"/>
                <a:cs typeface="Times New Roman"/>
                <a:sym typeface="Times New Roman"/>
              </a:rPr>
              <a:t>nước</a:t>
            </a:r>
            <a:r>
              <a:rPr lang="en-US" sz="4000" b="0" i="0" u="none" dirty="0">
                <a:solidFill>
                  <a:srgbClr val="000000"/>
                </a:solidFill>
                <a:latin typeface="Times New Roman"/>
                <a:ea typeface="Times New Roman"/>
                <a:cs typeface="Times New Roman"/>
                <a:sym typeface="Times New Roman"/>
              </a:rPr>
              <a:t>.</a:t>
            </a:r>
            <a:endParaRPr dirty="0"/>
          </a:p>
        </p:txBody>
      </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32"/>
                                        </p:tgtEl>
                                        <p:attrNameLst>
                                          <p:attrName>style.visibility</p:attrName>
                                        </p:attrNameLst>
                                      </p:cBhvr>
                                      <p:to>
                                        <p:strVal val="visible"/>
                                      </p:to>
                                    </p:set>
                                    <p:animEffect transition="in" filter="fade">
                                      <p:cBhvr>
                                        <p:cTn id="7" dur="1000"/>
                                        <p:tgtEl>
                                          <p:spTgt spid="7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38"/>
        <p:cNvGrpSpPr/>
        <p:nvPr/>
      </p:nvGrpSpPr>
      <p:grpSpPr>
        <a:xfrm>
          <a:off x="0" y="0"/>
          <a:ext cx="0" cy="0"/>
          <a:chOff x="0" y="0"/>
          <a:chExt cx="0" cy="0"/>
        </a:xfrm>
      </p:grpSpPr>
      <p:grpSp>
        <p:nvGrpSpPr>
          <p:cNvPr id="739" name="Google Shape;739;p129"/>
          <p:cNvGrpSpPr/>
          <p:nvPr/>
        </p:nvGrpSpPr>
        <p:grpSpPr>
          <a:xfrm>
            <a:off x="0" y="0"/>
            <a:ext cx="9144000" cy="6858000"/>
            <a:chOff x="0" y="0"/>
            <a:chExt cx="12191999" cy="6858000"/>
          </a:xfrm>
        </p:grpSpPr>
        <p:pic>
          <p:nvPicPr>
            <p:cNvPr id="740" name="Google Shape;740;p129"/>
            <p:cNvPicPr preferRelativeResize="0"/>
            <p:nvPr/>
          </p:nvPicPr>
          <p:blipFill rotWithShape="1">
            <a:blip r:embed="rId3">
              <a:alphaModFix/>
            </a:blip>
            <a:srcRect/>
            <a:stretch/>
          </p:blipFill>
          <p:spPr>
            <a:xfrm>
              <a:off x="2394857" y="0"/>
              <a:ext cx="9797142" cy="6858000"/>
            </a:xfrm>
            <a:prstGeom prst="rect">
              <a:avLst/>
            </a:prstGeom>
            <a:noFill/>
            <a:ln>
              <a:noFill/>
            </a:ln>
          </p:spPr>
        </p:pic>
        <p:sp>
          <p:nvSpPr>
            <p:cNvPr id="741" name="Google Shape;741;p129"/>
            <p:cNvSpPr txBox="1"/>
            <p:nvPr/>
          </p:nvSpPr>
          <p:spPr>
            <a:xfrm>
              <a:off x="0" y="0"/>
              <a:ext cx="2393950" cy="6858000"/>
            </a:xfrm>
            <a:prstGeom prst="rect">
              <a:avLst/>
            </a:prstGeom>
            <a:solidFill>
              <a:srgbClr val="FEFBE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pic>
        <p:nvPicPr>
          <p:cNvPr id="742" name="Google Shape;742;p129"/>
          <p:cNvPicPr preferRelativeResize="0"/>
          <p:nvPr/>
        </p:nvPicPr>
        <p:blipFill rotWithShape="1">
          <a:blip r:embed="rId4">
            <a:alphaModFix/>
          </a:blip>
          <a:srcRect/>
          <a:stretch/>
        </p:blipFill>
        <p:spPr>
          <a:xfrm>
            <a:off x="-444500" y="1828800"/>
            <a:ext cx="3797300" cy="4217987"/>
          </a:xfrm>
          <a:prstGeom prst="rect">
            <a:avLst/>
          </a:prstGeom>
          <a:noFill/>
          <a:ln>
            <a:noFill/>
          </a:ln>
        </p:spPr>
      </p:pic>
      <p:pic>
        <p:nvPicPr>
          <p:cNvPr id="743" name="Google Shape;743;p129"/>
          <p:cNvPicPr preferRelativeResize="0"/>
          <p:nvPr/>
        </p:nvPicPr>
        <p:blipFill rotWithShape="1">
          <a:blip r:embed="rId5">
            <a:alphaModFix/>
          </a:blip>
          <a:srcRect/>
          <a:stretch/>
        </p:blipFill>
        <p:spPr>
          <a:xfrm>
            <a:off x="3249612" y="658812"/>
            <a:ext cx="5705475" cy="4627562"/>
          </a:xfrm>
          <a:prstGeom prst="rect">
            <a:avLst/>
          </a:prstGeom>
          <a:noFill/>
          <a:ln>
            <a:noFill/>
          </a:ln>
        </p:spPr>
      </p:pic>
      <p:sp>
        <p:nvSpPr>
          <p:cNvPr id="744" name="Google Shape;744;p129"/>
          <p:cNvSpPr txBox="1"/>
          <p:nvPr/>
        </p:nvSpPr>
        <p:spPr>
          <a:xfrm rot="240000">
            <a:off x="4310062" y="854075"/>
            <a:ext cx="3381375" cy="4248150"/>
          </a:xfrm>
          <a:prstGeom prst="rect">
            <a:avLst/>
          </a:prstGeom>
          <a:noFill/>
          <a:ln>
            <a:noFill/>
          </a:ln>
        </p:spPr>
        <p:txBody>
          <a:bodyPr spcFirstLastPara="1" wrap="square" lIns="91325" tIns="45650" rIns="91325" bIns="45650" anchor="t" anchorCtr="0">
            <a:spAutoFit/>
          </a:bodyPr>
          <a:lstStyle/>
          <a:p>
            <a:pPr marL="0" marR="0" lvl="0" indent="0" algn="ctr" rtl="0">
              <a:lnSpc>
                <a:spcPct val="150000"/>
              </a:lnSpc>
              <a:spcBef>
                <a:spcPts val="0"/>
              </a:spcBef>
              <a:spcAft>
                <a:spcPts val="0"/>
              </a:spcAft>
              <a:buClr>
                <a:srgbClr val="00B0F0"/>
              </a:buClr>
              <a:buSzPts val="6000"/>
              <a:buFont typeface="Times New Roman"/>
              <a:buNone/>
            </a:pPr>
            <a:r>
              <a:rPr lang="en-US" sz="6000" b="1" i="0" u="none">
                <a:solidFill>
                  <a:srgbClr val="00B0F0"/>
                </a:solidFill>
                <a:latin typeface="Times New Roman"/>
                <a:ea typeface="Times New Roman"/>
                <a:cs typeface="Times New Roman"/>
                <a:sym typeface="Times New Roman"/>
              </a:rPr>
              <a:t>Luyện đọc diễn cảm</a:t>
            </a:r>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43"/>
                                        </p:tgtEl>
                                        <p:attrNameLst>
                                          <p:attrName>style.visibility</p:attrName>
                                        </p:attrNameLst>
                                      </p:cBhvr>
                                      <p:to>
                                        <p:strVal val="visible"/>
                                      </p:to>
                                    </p:set>
                                    <p:animEffect transition="in" filter="fade">
                                      <p:cBhvr>
                                        <p:cTn id="7" dur="1000"/>
                                        <p:tgtEl>
                                          <p:spTgt spid="7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44"/>
                                        </p:tgtEl>
                                        <p:attrNameLst>
                                          <p:attrName>style.visibility</p:attrName>
                                        </p:attrNameLst>
                                      </p:cBhvr>
                                      <p:to>
                                        <p:strVal val="visible"/>
                                      </p:to>
                                    </p:set>
                                    <p:animEffect transition="in" filter="fade">
                                      <p:cBhvr>
                                        <p:cTn id="12" dur="500"/>
                                        <p:tgtEl>
                                          <p:spTgt spid="7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pic>
        <p:nvPicPr>
          <p:cNvPr id="750" name="Google Shape;750;p130" descr="17"/>
          <p:cNvPicPr preferRelativeResize="0"/>
          <p:nvPr/>
        </p:nvPicPr>
        <p:blipFill rotWithShape="1">
          <a:blip r:embed="rId3">
            <a:alphaModFix/>
          </a:blip>
          <a:srcRect/>
          <a:stretch/>
        </p:blipFill>
        <p:spPr>
          <a:xfrm>
            <a:off x="2924175" y="0"/>
            <a:ext cx="5846762" cy="6765925"/>
          </a:xfrm>
          <a:prstGeom prst="rect">
            <a:avLst/>
          </a:prstGeom>
          <a:noFill/>
          <a:ln>
            <a:noFill/>
          </a:ln>
        </p:spPr>
      </p:pic>
      <p:pic>
        <p:nvPicPr>
          <p:cNvPr id="751" name="Google Shape;751;p130" descr="封面4"/>
          <p:cNvPicPr preferRelativeResize="0"/>
          <p:nvPr/>
        </p:nvPicPr>
        <p:blipFill rotWithShape="1">
          <a:blip r:embed="rId4">
            <a:alphaModFix/>
          </a:blip>
          <a:srcRect/>
          <a:stretch/>
        </p:blipFill>
        <p:spPr>
          <a:xfrm>
            <a:off x="530225" y="4211637"/>
            <a:ext cx="2705100" cy="2384425"/>
          </a:xfrm>
          <a:prstGeom prst="rect">
            <a:avLst/>
          </a:prstGeom>
          <a:noFill/>
          <a:ln>
            <a:noFill/>
          </a:ln>
        </p:spPr>
      </p:pic>
      <p:sp>
        <p:nvSpPr>
          <p:cNvPr id="752" name="Google Shape;752;p130"/>
          <p:cNvSpPr txBox="1"/>
          <p:nvPr/>
        </p:nvSpPr>
        <p:spPr>
          <a:xfrm>
            <a:off x="3352800" y="1082675"/>
            <a:ext cx="5105400" cy="2862600"/>
          </a:xfrm>
          <a:prstGeom prst="rect">
            <a:avLst/>
          </a:prstGeom>
          <a:noFill/>
          <a:ln>
            <a:noFill/>
          </a:ln>
        </p:spPr>
        <p:txBody>
          <a:bodyPr spcFirstLastPara="1" wrap="square" lIns="91150" tIns="45550" rIns="91150" bIns="45550" anchor="t" anchorCtr="0">
            <a:spAutoFit/>
          </a:bodyPr>
          <a:lstStyle/>
          <a:p>
            <a:pPr marL="0" marR="0" lvl="0" indent="0" algn="ctr" rtl="0">
              <a:lnSpc>
                <a:spcPct val="100000"/>
              </a:lnSpc>
              <a:spcBef>
                <a:spcPts val="0"/>
              </a:spcBef>
              <a:spcAft>
                <a:spcPts val="0"/>
              </a:spcAft>
              <a:buClr>
                <a:srgbClr val="0000FF"/>
              </a:buClr>
              <a:buSzPts val="3600"/>
              <a:buFont typeface="Times New Roman"/>
              <a:buNone/>
            </a:pPr>
            <a:r>
              <a:rPr lang="en-US" sz="3600" b="1" i="0" u="none">
                <a:solidFill>
                  <a:schemeClr val="lt1"/>
                </a:solidFill>
                <a:latin typeface="Times New Roman"/>
                <a:ea typeface="Times New Roman"/>
                <a:cs typeface="Times New Roman"/>
                <a:sym typeface="Times New Roman"/>
              </a:rPr>
              <a:t>Toàn bài đọc giọng nhẹ nhàng, thể hiện được niềm vui, niềm tự hào, niềm mơ ước của anh chiến sĩ</a:t>
            </a:r>
            <a:endParaRPr>
              <a:solidFill>
                <a:schemeClr val="lt1"/>
              </a:solidFill>
            </a:endParaRPr>
          </a:p>
        </p:txBody>
      </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50"/>
                                        </p:tgtEl>
                                        <p:attrNameLst>
                                          <p:attrName>style.visibility</p:attrName>
                                        </p:attrNameLst>
                                      </p:cBhvr>
                                      <p:to>
                                        <p:strVal val="visible"/>
                                      </p:to>
                                    </p:set>
                                    <p:anim calcmode="lin" valueType="num">
                                      <p:cBhvr additive="base">
                                        <p:cTn id="7" dur="500"/>
                                        <p:tgtEl>
                                          <p:spTgt spid="750"/>
                                        </p:tgtEl>
                                        <p:attrNameLst>
                                          <p:attrName>ppt_y</p:attrName>
                                        </p:attrNameLst>
                                      </p:cBhvr>
                                      <p:tavLst>
                                        <p:tav tm="0">
                                          <p:val>
                                            <p:strVal val="#ppt_y+1"/>
                                          </p:val>
                                        </p:tav>
                                        <p:tav tm="100000">
                                          <p:val>
                                            <p:strVal val="#ppt_y"/>
                                          </p:val>
                                        </p:tav>
                                      </p:tavLst>
                                    </p:anim>
                                  </p:childTnLst>
                                </p:cTn>
                              </p:par>
                            </p:childTnLst>
                          </p:cTn>
                        </p:par>
                        <p:par>
                          <p:cTn id="8" fill="hold">
                            <p:stCondLst>
                              <p:cond delay="500"/>
                            </p:stCondLst>
                            <p:childTnLst>
                              <p:par>
                                <p:cTn id="9" presetID="23" presetClass="entr" presetSubtype="16" fill="hold" nodeType="afterEffect">
                                  <p:stCondLst>
                                    <p:cond delay="0"/>
                                  </p:stCondLst>
                                  <p:childTnLst>
                                    <p:set>
                                      <p:cBhvr>
                                        <p:cTn id="10" dur="1" fill="hold">
                                          <p:stCondLst>
                                            <p:cond delay="0"/>
                                          </p:stCondLst>
                                        </p:cTn>
                                        <p:tgtEl>
                                          <p:spTgt spid="751"/>
                                        </p:tgtEl>
                                        <p:attrNameLst>
                                          <p:attrName>style.visibility</p:attrName>
                                        </p:attrNameLst>
                                      </p:cBhvr>
                                      <p:to>
                                        <p:strVal val="visible"/>
                                      </p:to>
                                    </p:set>
                                    <p:anim calcmode="lin" valueType="num">
                                      <p:cBhvr additive="base">
                                        <p:cTn id="11" dur="500"/>
                                        <p:tgtEl>
                                          <p:spTgt spid="751"/>
                                        </p:tgtEl>
                                        <p:attrNameLst>
                                          <p:attrName>ppt_w</p:attrName>
                                        </p:attrNameLst>
                                      </p:cBhvr>
                                      <p:tavLst>
                                        <p:tav tm="0">
                                          <p:val>
                                            <p:strVal val="0"/>
                                          </p:val>
                                        </p:tav>
                                        <p:tav tm="100000">
                                          <p:val>
                                            <p:strVal val="#ppt_w"/>
                                          </p:val>
                                        </p:tav>
                                      </p:tavLst>
                                    </p:anim>
                                    <p:anim calcmode="lin" valueType="num">
                                      <p:cBhvr additive="base">
                                        <p:cTn id="12" dur="500"/>
                                        <p:tgtEl>
                                          <p:spTgt spid="751"/>
                                        </p:tgtEl>
                                        <p:attrNameLst>
                                          <p:attrName>ppt_h</p:attrName>
                                        </p:attrNameLst>
                                      </p:cBhvr>
                                      <p:tavLst>
                                        <p:tav tm="0">
                                          <p:val>
                                            <p:str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52"/>
                                        </p:tgtEl>
                                        <p:attrNameLst>
                                          <p:attrName>style.visibility</p:attrName>
                                        </p:attrNameLst>
                                      </p:cBhvr>
                                      <p:to>
                                        <p:strVal val="visible"/>
                                      </p:to>
                                    </p:set>
                                    <p:animEffect transition="in" filter="fade">
                                      <p:cBhvr>
                                        <p:cTn id="17" dur="500"/>
                                        <p:tgtEl>
                                          <p:spTgt spid="7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57"/>
        <p:cNvGrpSpPr/>
        <p:nvPr/>
      </p:nvGrpSpPr>
      <p:grpSpPr>
        <a:xfrm>
          <a:off x="0" y="0"/>
          <a:ext cx="0" cy="0"/>
          <a:chOff x="0" y="0"/>
          <a:chExt cx="0" cy="0"/>
        </a:xfrm>
      </p:grpSpPr>
      <p:sp>
        <p:nvSpPr>
          <p:cNvPr id="758" name="Google Shape;758;p131"/>
          <p:cNvSpPr txBox="1"/>
          <p:nvPr/>
        </p:nvSpPr>
        <p:spPr>
          <a:xfrm>
            <a:off x="76200" y="609600"/>
            <a:ext cx="8763000" cy="6187500"/>
          </a:xfrm>
          <a:prstGeom prst="rect">
            <a:avLst/>
          </a:prstGeom>
          <a:noFill/>
          <a:ln>
            <a:noFill/>
          </a:ln>
        </p:spPr>
        <p:txBody>
          <a:bodyPr spcFirstLastPara="1" wrap="square" lIns="91150" tIns="45550" rIns="91150" bIns="45550" anchor="t" anchorCtr="0">
            <a:spAutoFit/>
          </a:bodyPr>
          <a:lstStyle/>
          <a:p>
            <a:pPr marL="0" marR="0" lvl="0" indent="0" algn="l" rtl="0">
              <a:lnSpc>
                <a:spcPct val="100000"/>
              </a:lnSpc>
              <a:spcBef>
                <a:spcPts val="0"/>
              </a:spcBef>
              <a:spcAft>
                <a:spcPts val="0"/>
              </a:spcAft>
              <a:buClr>
                <a:schemeClr val="dk1"/>
              </a:buClr>
              <a:buSzPts val="3200"/>
              <a:buFont typeface="Times New Roman"/>
              <a:buNone/>
            </a:pPr>
            <a:r>
              <a:rPr lang="en-US" sz="3200" b="0" i="0" u="none">
                <a:solidFill>
                  <a:schemeClr val="dk1"/>
                </a:solidFill>
                <a:latin typeface="Times New Roman"/>
                <a:ea typeface="Times New Roman"/>
                <a:cs typeface="Times New Roman"/>
                <a:sym typeface="Times New Roman"/>
              </a:rPr>
              <a:t>       </a:t>
            </a:r>
            <a:r>
              <a:rPr lang="en-US" sz="3600" b="0" i="0" u="none">
                <a:solidFill>
                  <a:schemeClr val="dk1"/>
                </a:solidFill>
                <a:latin typeface="Times New Roman"/>
                <a:ea typeface="Times New Roman"/>
                <a:cs typeface="Times New Roman"/>
                <a:sym typeface="Times New Roman"/>
              </a:rPr>
              <a:t>Anh nhìn trăng và nghĩ tới ngày mai…</a:t>
            </a:r>
            <a:endParaRPr/>
          </a:p>
          <a:p>
            <a:pPr marL="0" marR="0" lvl="0" indent="0" algn="l" rtl="0">
              <a:lnSpc>
                <a:spcPct val="100000"/>
              </a:lnSpc>
              <a:spcBef>
                <a:spcPts val="0"/>
              </a:spcBef>
              <a:spcAft>
                <a:spcPts val="0"/>
              </a:spcAft>
              <a:buClr>
                <a:schemeClr val="dk1"/>
              </a:buClr>
              <a:buSzPts val="3600"/>
              <a:buFont typeface="Times New Roman"/>
              <a:buNone/>
            </a:pPr>
            <a:r>
              <a:rPr lang="en-US" sz="3600" b="0" i="0" u="none">
                <a:solidFill>
                  <a:schemeClr val="dk1"/>
                </a:solidFill>
                <a:latin typeface="Times New Roman"/>
                <a:ea typeface="Times New Roman"/>
                <a:cs typeface="Times New Roman"/>
                <a:sym typeface="Times New Roman"/>
              </a:rPr>
              <a:t>      Ngày mai, các em có quyền mơ tưởng một cuộc sống tươi đẹp vô cùng . Mươi mười lăm năm nữa thôi, các em sẽ thấy cũng dưới ánh trăng này, dòng thác nước đổ xuống làm chạy máy phát điện ; ở giữa biển rộng, cờ đỏ sao vàng phấp phới bay trên những con tàu lớn . Trăng của các em sẽ soi sáng những ống khói nhà máy chi chít, cao thẳm, rải trên đồng lúa bát ngát vàng thơm, cùng với nông trường to lớn, vui tươi.</a:t>
            </a:r>
            <a:endParaRPr/>
          </a:p>
        </p:txBody>
      </p:sp>
      <p:sp>
        <p:nvSpPr>
          <p:cNvPr id="759" name="Google Shape;759;p131"/>
          <p:cNvSpPr txBox="1"/>
          <p:nvPr/>
        </p:nvSpPr>
        <p:spPr>
          <a:xfrm>
            <a:off x="2438400" y="76200"/>
            <a:ext cx="4191000" cy="584700"/>
          </a:xfrm>
          <a:prstGeom prst="rect">
            <a:avLst/>
          </a:prstGeom>
          <a:noFill/>
          <a:ln>
            <a:noFill/>
          </a:ln>
        </p:spPr>
        <p:txBody>
          <a:bodyPr spcFirstLastPara="1" wrap="square" lIns="91150" tIns="45550" rIns="91150" bIns="45550" anchor="t" anchorCtr="0">
            <a:spAutoFit/>
          </a:bodyPr>
          <a:lstStyle/>
          <a:p>
            <a:pPr marL="0" marR="0" lvl="0" indent="0" algn="l" rtl="0">
              <a:lnSpc>
                <a:spcPct val="100000"/>
              </a:lnSpc>
              <a:spcBef>
                <a:spcPts val="0"/>
              </a:spcBef>
              <a:spcAft>
                <a:spcPts val="0"/>
              </a:spcAft>
              <a:buClr>
                <a:srgbClr val="0000FF"/>
              </a:buClr>
              <a:buSzPts val="3200"/>
              <a:buFont typeface="Arial"/>
              <a:buNone/>
            </a:pPr>
            <a:r>
              <a:rPr lang="en-US" sz="3200" b="1" i="0" u="none">
                <a:solidFill>
                  <a:srgbClr val="0000FF"/>
                </a:solidFill>
                <a:latin typeface="Times New Roman"/>
                <a:ea typeface="Times New Roman"/>
                <a:cs typeface="Times New Roman"/>
                <a:sym typeface="Times New Roman"/>
              </a:rPr>
              <a:t>Trung thu độc lập  </a:t>
            </a:r>
            <a:endParaRPr>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58"/>
                                        </p:tgtEl>
                                        <p:attrNameLst>
                                          <p:attrName>style.visibility</p:attrName>
                                        </p:attrNameLst>
                                      </p:cBhvr>
                                      <p:to>
                                        <p:strVal val="visible"/>
                                      </p:to>
                                    </p:set>
                                    <p:animEffect transition="in" filter="fade">
                                      <p:cBhvr>
                                        <p:cTn id="7" dur="2000"/>
                                        <p:tgtEl>
                                          <p:spTgt spid="7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64"/>
        <p:cNvGrpSpPr/>
        <p:nvPr/>
      </p:nvGrpSpPr>
      <p:grpSpPr>
        <a:xfrm>
          <a:off x="0" y="0"/>
          <a:ext cx="0" cy="0"/>
          <a:chOff x="0" y="0"/>
          <a:chExt cx="0" cy="0"/>
        </a:xfrm>
      </p:grpSpPr>
      <p:sp>
        <p:nvSpPr>
          <p:cNvPr id="765" name="Google Shape;765;p132"/>
          <p:cNvSpPr txBox="1"/>
          <p:nvPr/>
        </p:nvSpPr>
        <p:spPr>
          <a:xfrm>
            <a:off x="76200" y="671512"/>
            <a:ext cx="8763000" cy="6187500"/>
          </a:xfrm>
          <a:prstGeom prst="rect">
            <a:avLst/>
          </a:prstGeom>
          <a:noFill/>
          <a:ln>
            <a:noFill/>
          </a:ln>
        </p:spPr>
        <p:txBody>
          <a:bodyPr spcFirstLastPara="1" wrap="square" lIns="91150" tIns="45550" rIns="91150" bIns="45550" anchor="t" anchorCtr="0">
            <a:spAutoFit/>
          </a:bodyPr>
          <a:lstStyle/>
          <a:p>
            <a:pPr marL="0" marR="0" lvl="0" indent="0" algn="l" rtl="0">
              <a:lnSpc>
                <a:spcPct val="100000"/>
              </a:lnSpc>
              <a:spcBef>
                <a:spcPts val="0"/>
              </a:spcBef>
              <a:spcAft>
                <a:spcPts val="0"/>
              </a:spcAft>
              <a:buClr>
                <a:schemeClr val="dk1"/>
              </a:buClr>
              <a:buSzPts val="3200"/>
              <a:buFont typeface="Times New Roman"/>
              <a:buNone/>
            </a:pPr>
            <a:r>
              <a:rPr lang="en-US" sz="3200" b="0" i="0" u="none">
                <a:solidFill>
                  <a:schemeClr val="dk1"/>
                </a:solidFill>
                <a:latin typeface="Times New Roman"/>
                <a:ea typeface="Times New Roman"/>
                <a:cs typeface="Times New Roman"/>
                <a:sym typeface="Times New Roman"/>
              </a:rPr>
              <a:t>       </a:t>
            </a:r>
            <a:r>
              <a:rPr lang="en-US" sz="3600" b="0" i="0" u="none">
                <a:solidFill>
                  <a:schemeClr val="dk1"/>
                </a:solidFill>
                <a:latin typeface="Times New Roman"/>
                <a:ea typeface="Times New Roman"/>
                <a:cs typeface="Times New Roman"/>
                <a:sym typeface="Times New Roman"/>
              </a:rPr>
              <a:t>Anh nhìn trăng và nghĩ tới ngày mai…</a:t>
            </a:r>
            <a:endParaRPr/>
          </a:p>
          <a:p>
            <a:pPr marL="0" marR="0" lvl="0" indent="0" algn="l" rtl="0">
              <a:lnSpc>
                <a:spcPct val="100000"/>
              </a:lnSpc>
              <a:spcBef>
                <a:spcPts val="0"/>
              </a:spcBef>
              <a:spcAft>
                <a:spcPts val="0"/>
              </a:spcAft>
              <a:buClr>
                <a:schemeClr val="dk1"/>
              </a:buClr>
              <a:buSzPts val="3600"/>
              <a:buFont typeface="Times New Roman"/>
              <a:buNone/>
            </a:pPr>
            <a:r>
              <a:rPr lang="en-US" sz="3600" b="0" i="0" u="none">
                <a:solidFill>
                  <a:schemeClr val="dk1"/>
                </a:solidFill>
                <a:latin typeface="Times New Roman"/>
                <a:ea typeface="Times New Roman"/>
                <a:cs typeface="Times New Roman"/>
                <a:sym typeface="Times New Roman"/>
              </a:rPr>
              <a:t>      </a:t>
            </a:r>
            <a:r>
              <a:rPr lang="en-US" sz="3600" b="0" i="0" u="none">
                <a:solidFill>
                  <a:srgbClr val="FF0000"/>
                </a:solidFill>
                <a:latin typeface="Times New Roman"/>
                <a:ea typeface="Times New Roman"/>
                <a:cs typeface="Times New Roman"/>
                <a:sym typeface="Times New Roman"/>
              </a:rPr>
              <a:t>Ngày mai</a:t>
            </a:r>
            <a:r>
              <a:rPr lang="en-US" sz="3600" b="0" i="0" u="none">
                <a:solidFill>
                  <a:schemeClr val="dk1"/>
                </a:solidFill>
                <a:latin typeface="Times New Roman"/>
                <a:ea typeface="Times New Roman"/>
                <a:cs typeface="Times New Roman"/>
                <a:sym typeface="Times New Roman"/>
              </a:rPr>
              <a:t>, các em có quyền </a:t>
            </a:r>
            <a:r>
              <a:rPr lang="en-US" sz="3600" b="0" i="0" u="none">
                <a:solidFill>
                  <a:srgbClr val="FF0000"/>
                </a:solidFill>
                <a:latin typeface="Times New Roman"/>
                <a:ea typeface="Times New Roman"/>
                <a:cs typeface="Times New Roman"/>
                <a:sym typeface="Times New Roman"/>
              </a:rPr>
              <a:t>mơ tưởng </a:t>
            </a:r>
            <a:r>
              <a:rPr lang="en-US" sz="3600" b="0" i="0" u="none">
                <a:solidFill>
                  <a:schemeClr val="dk1"/>
                </a:solidFill>
                <a:latin typeface="Times New Roman"/>
                <a:ea typeface="Times New Roman"/>
                <a:cs typeface="Times New Roman"/>
                <a:sym typeface="Times New Roman"/>
              </a:rPr>
              <a:t>một cuộc sống tươi đẹp vô cùng . Mươi mười lăm năm nữa thôi, các em sẽ thấy cũng dưới ánh trăng này, dòng thác nước đổ xuống làm chạy máy phát điện ; ở giữa biển rộng, cờ đỏ sao vàng </a:t>
            </a:r>
            <a:r>
              <a:rPr lang="en-US" sz="3600" b="0" i="0" u="none">
                <a:solidFill>
                  <a:srgbClr val="FF0000"/>
                </a:solidFill>
                <a:latin typeface="Times New Roman"/>
                <a:ea typeface="Times New Roman"/>
                <a:cs typeface="Times New Roman"/>
                <a:sym typeface="Times New Roman"/>
              </a:rPr>
              <a:t>phấp phới </a:t>
            </a:r>
            <a:r>
              <a:rPr lang="en-US" sz="3600" b="0" i="0" u="none">
                <a:solidFill>
                  <a:schemeClr val="dk1"/>
                </a:solidFill>
                <a:latin typeface="Times New Roman"/>
                <a:ea typeface="Times New Roman"/>
                <a:cs typeface="Times New Roman"/>
                <a:sym typeface="Times New Roman"/>
              </a:rPr>
              <a:t>bay trên những con tàu lớn . Trăng của các em sẽ </a:t>
            </a:r>
            <a:r>
              <a:rPr lang="en-US" sz="3600" b="0" i="0" u="none">
                <a:solidFill>
                  <a:srgbClr val="FF0000"/>
                </a:solidFill>
                <a:latin typeface="Times New Roman"/>
                <a:ea typeface="Times New Roman"/>
                <a:cs typeface="Times New Roman"/>
                <a:sym typeface="Times New Roman"/>
              </a:rPr>
              <a:t>soi sáng </a:t>
            </a:r>
            <a:r>
              <a:rPr lang="en-US" sz="3600" b="0" i="0" u="none">
                <a:solidFill>
                  <a:schemeClr val="dk1"/>
                </a:solidFill>
                <a:latin typeface="Times New Roman"/>
                <a:ea typeface="Times New Roman"/>
                <a:cs typeface="Times New Roman"/>
                <a:sym typeface="Times New Roman"/>
              </a:rPr>
              <a:t>những ống khói nhà máy </a:t>
            </a:r>
            <a:r>
              <a:rPr lang="en-US" sz="3600" b="0" i="0" u="none">
                <a:solidFill>
                  <a:srgbClr val="FF0000"/>
                </a:solidFill>
                <a:latin typeface="Times New Roman"/>
                <a:ea typeface="Times New Roman"/>
                <a:cs typeface="Times New Roman"/>
                <a:sym typeface="Times New Roman"/>
              </a:rPr>
              <a:t>chi chít, cao thẳm</a:t>
            </a:r>
            <a:r>
              <a:rPr lang="en-US" sz="3600" b="0" i="0" u="none">
                <a:solidFill>
                  <a:schemeClr val="dk1"/>
                </a:solidFill>
                <a:latin typeface="Times New Roman"/>
                <a:ea typeface="Times New Roman"/>
                <a:cs typeface="Times New Roman"/>
                <a:sym typeface="Times New Roman"/>
              </a:rPr>
              <a:t>, rải trên đồng lúa </a:t>
            </a:r>
            <a:r>
              <a:rPr lang="en-US" sz="3600" b="0" i="0" u="none">
                <a:solidFill>
                  <a:srgbClr val="FF0000"/>
                </a:solidFill>
                <a:latin typeface="Times New Roman"/>
                <a:ea typeface="Times New Roman"/>
                <a:cs typeface="Times New Roman"/>
                <a:sym typeface="Times New Roman"/>
              </a:rPr>
              <a:t>bát ngát </a:t>
            </a:r>
            <a:r>
              <a:rPr lang="en-US" sz="3600" b="0" i="0" u="none">
                <a:solidFill>
                  <a:schemeClr val="dk1"/>
                </a:solidFill>
                <a:latin typeface="Times New Roman"/>
                <a:ea typeface="Times New Roman"/>
                <a:cs typeface="Times New Roman"/>
                <a:sym typeface="Times New Roman"/>
              </a:rPr>
              <a:t>vàng thơm, cùng với nông trường </a:t>
            </a:r>
            <a:r>
              <a:rPr lang="en-US" sz="3600" b="0" i="0" u="none">
                <a:solidFill>
                  <a:srgbClr val="FF0000"/>
                </a:solidFill>
                <a:latin typeface="Times New Roman"/>
                <a:ea typeface="Times New Roman"/>
                <a:cs typeface="Times New Roman"/>
                <a:sym typeface="Times New Roman"/>
              </a:rPr>
              <a:t>to lớn, vui tươi</a:t>
            </a:r>
            <a:r>
              <a:rPr lang="en-US" sz="3600" b="0" i="0" u="none">
                <a:solidFill>
                  <a:schemeClr val="dk1"/>
                </a:solidFill>
                <a:latin typeface="Times New Roman"/>
                <a:ea typeface="Times New Roman"/>
                <a:cs typeface="Times New Roman"/>
                <a:sym typeface="Times New Roman"/>
              </a:rPr>
              <a:t>.</a:t>
            </a:r>
            <a:endParaRPr/>
          </a:p>
        </p:txBody>
      </p:sp>
      <p:sp>
        <p:nvSpPr>
          <p:cNvPr id="766" name="Google Shape;766;p132"/>
          <p:cNvSpPr txBox="1"/>
          <p:nvPr/>
        </p:nvSpPr>
        <p:spPr>
          <a:xfrm>
            <a:off x="2438400" y="76200"/>
            <a:ext cx="4191000" cy="584100"/>
          </a:xfrm>
          <a:prstGeom prst="rect">
            <a:avLst/>
          </a:prstGeom>
          <a:noFill/>
          <a:ln>
            <a:noFill/>
          </a:ln>
        </p:spPr>
        <p:txBody>
          <a:bodyPr spcFirstLastPara="1" wrap="square" lIns="91150" tIns="45550" rIns="91150" bIns="45550" anchor="t" anchorCtr="0">
            <a:spAutoFit/>
          </a:bodyPr>
          <a:lstStyle/>
          <a:p>
            <a:pPr marL="0" marR="0" lvl="0" indent="0" algn="l" rtl="0">
              <a:lnSpc>
                <a:spcPct val="100000"/>
              </a:lnSpc>
              <a:spcBef>
                <a:spcPts val="0"/>
              </a:spcBef>
              <a:spcAft>
                <a:spcPts val="0"/>
              </a:spcAft>
              <a:buClr>
                <a:srgbClr val="0000FF"/>
              </a:buClr>
              <a:buSzPts val="3200"/>
              <a:buFont typeface="Arial"/>
              <a:buNone/>
            </a:pPr>
            <a:r>
              <a:rPr lang="en-US" sz="3200" b="1" i="0" u="none">
                <a:solidFill>
                  <a:srgbClr val="0000FF"/>
                </a:solidFill>
                <a:latin typeface="Arial"/>
                <a:ea typeface="Arial"/>
                <a:cs typeface="Arial"/>
                <a:sym typeface="Arial"/>
              </a:rPr>
              <a:t>Trung thu độc lập  </a:t>
            </a:r>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71"/>
        <p:cNvGrpSpPr/>
        <p:nvPr/>
      </p:nvGrpSpPr>
      <p:grpSpPr>
        <a:xfrm>
          <a:off x="0" y="0"/>
          <a:ext cx="0" cy="0"/>
          <a:chOff x="0" y="0"/>
          <a:chExt cx="0" cy="0"/>
        </a:xfrm>
      </p:grpSpPr>
      <p:pic>
        <p:nvPicPr>
          <p:cNvPr id="772" name="Google Shape;772;p133" descr="封面1"/>
          <p:cNvPicPr preferRelativeResize="0"/>
          <p:nvPr/>
        </p:nvPicPr>
        <p:blipFill rotWithShape="1">
          <a:blip r:embed="rId3">
            <a:alphaModFix/>
          </a:blip>
          <a:srcRect/>
          <a:stretch/>
        </p:blipFill>
        <p:spPr>
          <a:xfrm>
            <a:off x="0" y="-1"/>
            <a:ext cx="9144002" cy="6858000"/>
          </a:xfrm>
          <a:prstGeom prst="rect">
            <a:avLst/>
          </a:prstGeom>
          <a:noFill/>
          <a:ln>
            <a:noFill/>
          </a:ln>
        </p:spPr>
      </p:pic>
      <p:sp>
        <p:nvSpPr>
          <p:cNvPr id="773" name="Google Shape;773;p133"/>
          <p:cNvSpPr txBox="1"/>
          <p:nvPr/>
        </p:nvSpPr>
        <p:spPr>
          <a:xfrm>
            <a:off x="2095300" y="1217925"/>
            <a:ext cx="4572000" cy="4016141"/>
          </a:xfrm>
          <a:prstGeom prst="rect">
            <a:avLst/>
          </a:prstGeom>
          <a:noFill/>
          <a:ln>
            <a:noFill/>
          </a:ln>
        </p:spPr>
        <p:txBody>
          <a:bodyPr spcFirstLastPara="1" wrap="square" lIns="91150" tIns="45550" rIns="91150" bIns="45550" anchor="t" anchorCtr="0">
            <a:spAutoFit/>
          </a:bodyPr>
          <a:lstStyle/>
          <a:p>
            <a:pPr marL="0" marR="0" lvl="0" indent="0" algn="just" rtl="0">
              <a:lnSpc>
                <a:spcPct val="100000"/>
              </a:lnSpc>
              <a:spcBef>
                <a:spcPts val="0"/>
              </a:spcBef>
              <a:spcAft>
                <a:spcPts val="0"/>
              </a:spcAft>
              <a:buClr>
                <a:schemeClr val="dk1"/>
              </a:buClr>
              <a:buSzPts val="3600"/>
              <a:buFont typeface="Times New Roman"/>
              <a:buNone/>
            </a:pPr>
            <a:r>
              <a:rPr lang="en-US" sz="4000" b="0" i="0" u="none" dirty="0">
                <a:solidFill>
                  <a:schemeClr val="dk1"/>
                </a:solidFill>
                <a:latin typeface="Times New Roman"/>
                <a:ea typeface="Times New Roman"/>
                <a:cs typeface="Times New Roman"/>
                <a:sym typeface="Times New Roman"/>
              </a:rPr>
              <a:t>-</a:t>
            </a:r>
            <a:r>
              <a:rPr lang="en-US" sz="4000" b="0" i="0" u="none" dirty="0" err="1">
                <a:solidFill>
                  <a:schemeClr val="dk1"/>
                </a:solidFill>
                <a:latin typeface="Times New Roman"/>
                <a:ea typeface="Times New Roman"/>
                <a:cs typeface="Times New Roman"/>
                <a:sym typeface="Times New Roman"/>
              </a:rPr>
              <a:t>Vê</a:t>
            </a:r>
            <a:r>
              <a:rPr lang="en-US" sz="4000" b="0" i="0" u="none" dirty="0">
                <a:solidFill>
                  <a:schemeClr val="dk1"/>
                </a:solidFill>
                <a:latin typeface="Times New Roman"/>
                <a:ea typeface="Times New Roman"/>
                <a:cs typeface="Times New Roman"/>
                <a:sym typeface="Times New Roman"/>
              </a:rPr>
              <a:t>̀ </a:t>
            </a:r>
            <a:r>
              <a:rPr lang="en-US" sz="4000" b="0" i="0" u="none" dirty="0" err="1" smtClean="0">
                <a:solidFill>
                  <a:schemeClr val="dk1"/>
                </a:solidFill>
                <a:latin typeface="Times New Roman"/>
                <a:ea typeface="Times New Roman"/>
                <a:cs typeface="Times New Roman"/>
                <a:sym typeface="Times New Roman"/>
              </a:rPr>
              <a:t>nh</a:t>
            </a:r>
            <a:r>
              <a:rPr lang="en-US" sz="4000" dirty="0" err="1" smtClean="0">
                <a:solidFill>
                  <a:schemeClr val="dk1"/>
                </a:solidFill>
                <a:latin typeface="Times New Roman"/>
                <a:ea typeface="Times New Roman"/>
                <a:cs typeface="Times New Roman"/>
                <a:sym typeface="Times New Roman"/>
              </a:rPr>
              <a:t>à</a:t>
            </a:r>
            <a:r>
              <a:rPr lang="en-US" sz="4000" b="0" i="0" u="none" dirty="0" smtClean="0">
                <a:solidFill>
                  <a:schemeClr val="dk1"/>
                </a:solidFill>
                <a:latin typeface="Times New Roman"/>
                <a:ea typeface="Times New Roman"/>
                <a:cs typeface="Times New Roman"/>
                <a:sym typeface="Times New Roman"/>
              </a:rPr>
              <a:t> </a:t>
            </a:r>
            <a:r>
              <a:rPr lang="en-US" sz="4000" b="0" i="0" u="none" dirty="0" err="1">
                <a:solidFill>
                  <a:schemeClr val="dk1"/>
                </a:solidFill>
                <a:latin typeface="Times New Roman"/>
                <a:ea typeface="Times New Roman"/>
                <a:cs typeface="Times New Roman"/>
                <a:sym typeface="Times New Roman"/>
              </a:rPr>
              <a:t>luyện</a:t>
            </a:r>
            <a:r>
              <a:rPr lang="en-US" sz="4000" b="0" i="0" u="none" dirty="0">
                <a:solidFill>
                  <a:schemeClr val="dk1"/>
                </a:solidFill>
                <a:latin typeface="Times New Roman"/>
                <a:ea typeface="Times New Roman"/>
                <a:cs typeface="Times New Roman"/>
                <a:sym typeface="Times New Roman"/>
              </a:rPr>
              <a:t> </a:t>
            </a:r>
            <a:r>
              <a:rPr lang="en-US" sz="4000" b="0" i="0" u="none" dirty="0" err="1">
                <a:solidFill>
                  <a:schemeClr val="dk1"/>
                </a:solidFill>
                <a:latin typeface="Times New Roman"/>
                <a:ea typeface="Times New Roman"/>
                <a:cs typeface="Times New Roman"/>
                <a:sym typeface="Times New Roman"/>
              </a:rPr>
              <a:t>đọc</a:t>
            </a:r>
            <a:r>
              <a:rPr lang="en-US" sz="4000" b="0" i="0" u="none" dirty="0">
                <a:solidFill>
                  <a:schemeClr val="dk1"/>
                </a:solidFill>
                <a:latin typeface="Times New Roman"/>
                <a:ea typeface="Times New Roman"/>
                <a:cs typeface="Times New Roman"/>
                <a:sym typeface="Times New Roman"/>
              </a:rPr>
              <a:t> </a:t>
            </a:r>
            <a:r>
              <a:rPr lang="en-US" sz="4000" b="0" i="0" u="none" dirty="0" err="1">
                <a:solidFill>
                  <a:schemeClr val="dk1"/>
                </a:solidFill>
                <a:latin typeface="Times New Roman"/>
                <a:ea typeface="Times New Roman"/>
                <a:cs typeface="Times New Roman"/>
                <a:sym typeface="Times New Roman"/>
              </a:rPr>
              <a:t>bài</a:t>
            </a:r>
            <a:r>
              <a:rPr lang="en-US" sz="4000" b="0" i="0" u="none" dirty="0">
                <a:solidFill>
                  <a:schemeClr val="dk1"/>
                </a:solidFill>
                <a:latin typeface="Times New Roman"/>
                <a:ea typeface="Times New Roman"/>
                <a:cs typeface="Times New Roman"/>
                <a:sym typeface="Times New Roman"/>
              </a:rPr>
              <a:t> </a:t>
            </a:r>
            <a:r>
              <a:rPr lang="en-US" sz="4000" b="0" i="0" u="none" dirty="0" err="1" smtClean="0">
                <a:solidFill>
                  <a:schemeClr val="dk1"/>
                </a:solidFill>
                <a:latin typeface="Times New Roman"/>
                <a:ea typeface="Times New Roman"/>
                <a:cs typeface="Times New Roman"/>
                <a:sym typeface="Times New Roman"/>
              </a:rPr>
              <a:t>và</a:t>
            </a:r>
            <a:r>
              <a:rPr lang="en-US" sz="4000" b="0" i="0" u="none" dirty="0" smtClean="0">
                <a:solidFill>
                  <a:schemeClr val="dk1"/>
                </a:solidFill>
                <a:latin typeface="Times New Roman"/>
                <a:ea typeface="Times New Roman"/>
                <a:cs typeface="Times New Roman"/>
                <a:sym typeface="Times New Roman"/>
              </a:rPr>
              <a:t> </a:t>
            </a:r>
            <a:r>
              <a:rPr lang="en-US" sz="4000" b="0" i="0" u="none" dirty="0" err="1" smtClean="0">
                <a:solidFill>
                  <a:schemeClr val="dk1"/>
                </a:solidFill>
                <a:latin typeface="Times New Roman"/>
                <a:ea typeface="Times New Roman"/>
                <a:cs typeface="Times New Roman"/>
                <a:sym typeface="Times New Roman"/>
              </a:rPr>
              <a:t>tr</a:t>
            </a:r>
            <a:r>
              <a:rPr lang="en-US" sz="4000" dirty="0" err="1" smtClean="0">
                <a:solidFill>
                  <a:schemeClr val="dk1"/>
                </a:solidFill>
                <a:latin typeface="Times New Roman"/>
                <a:ea typeface="Times New Roman"/>
                <a:cs typeface="Times New Roman"/>
                <a:sym typeface="Times New Roman"/>
              </a:rPr>
              <a:t>ả</a:t>
            </a:r>
            <a:r>
              <a:rPr lang="en-US" sz="4000" b="0" i="0" u="none" dirty="0" smtClean="0">
                <a:solidFill>
                  <a:schemeClr val="dk1"/>
                </a:solidFill>
                <a:latin typeface="Times New Roman"/>
                <a:ea typeface="Times New Roman"/>
                <a:cs typeface="Times New Roman"/>
                <a:sym typeface="Times New Roman"/>
              </a:rPr>
              <a:t> </a:t>
            </a:r>
            <a:r>
              <a:rPr lang="en-US" sz="4000" b="0" i="0" u="none" dirty="0" err="1">
                <a:solidFill>
                  <a:schemeClr val="dk1"/>
                </a:solidFill>
                <a:latin typeface="Times New Roman"/>
                <a:ea typeface="Times New Roman"/>
                <a:cs typeface="Times New Roman"/>
                <a:sym typeface="Times New Roman"/>
              </a:rPr>
              <a:t>lời</a:t>
            </a:r>
            <a:r>
              <a:rPr lang="en-US" sz="4000" b="0" i="0" u="none" dirty="0">
                <a:solidFill>
                  <a:schemeClr val="dk1"/>
                </a:solidFill>
                <a:latin typeface="Times New Roman"/>
                <a:ea typeface="Times New Roman"/>
                <a:cs typeface="Times New Roman"/>
                <a:sym typeface="Times New Roman"/>
              </a:rPr>
              <a:t> </a:t>
            </a:r>
            <a:r>
              <a:rPr lang="en-US" sz="4000" b="0" i="0" u="none" dirty="0" err="1">
                <a:solidFill>
                  <a:schemeClr val="dk1"/>
                </a:solidFill>
                <a:latin typeface="Times New Roman"/>
                <a:ea typeface="Times New Roman"/>
                <a:cs typeface="Times New Roman"/>
                <a:sym typeface="Times New Roman"/>
              </a:rPr>
              <a:t>lại</a:t>
            </a:r>
            <a:r>
              <a:rPr lang="en-US" sz="4000" b="0" i="0" u="none" dirty="0">
                <a:solidFill>
                  <a:schemeClr val="dk1"/>
                </a:solidFill>
                <a:latin typeface="Times New Roman"/>
                <a:ea typeface="Times New Roman"/>
                <a:cs typeface="Times New Roman"/>
                <a:sym typeface="Times New Roman"/>
              </a:rPr>
              <a:t> </a:t>
            </a:r>
            <a:r>
              <a:rPr lang="en-US" sz="4000" b="0" i="0" u="none" dirty="0" err="1">
                <a:solidFill>
                  <a:schemeClr val="dk1"/>
                </a:solidFill>
                <a:latin typeface="Times New Roman"/>
                <a:ea typeface="Times New Roman"/>
                <a:cs typeface="Times New Roman"/>
                <a:sym typeface="Times New Roman"/>
              </a:rPr>
              <a:t>các</a:t>
            </a:r>
            <a:r>
              <a:rPr lang="en-US" sz="4000" b="0" i="0" u="none" dirty="0">
                <a:solidFill>
                  <a:schemeClr val="dk1"/>
                </a:solidFill>
                <a:latin typeface="Times New Roman"/>
                <a:ea typeface="Times New Roman"/>
                <a:cs typeface="Times New Roman"/>
                <a:sym typeface="Times New Roman"/>
              </a:rPr>
              <a:t> </a:t>
            </a:r>
            <a:r>
              <a:rPr lang="en-US" sz="4000" b="0" i="0" u="none" dirty="0" err="1">
                <a:solidFill>
                  <a:schemeClr val="dk1"/>
                </a:solidFill>
                <a:latin typeface="Times New Roman"/>
                <a:ea typeface="Times New Roman"/>
                <a:cs typeface="Times New Roman"/>
                <a:sym typeface="Times New Roman"/>
              </a:rPr>
              <a:t>câu</a:t>
            </a:r>
            <a:r>
              <a:rPr lang="en-US" sz="4000" b="0" i="0" u="none" dirty="0">
                <a:solidFill>
                  <a:schemeClr val="dk1"/>
                </a:solidFill>
                <a:latin typeface="Times New Roman"/>
                <a:ea typeface="Times New Roman"/>
                <a:cs typeface="Times New Roman"/>
                <a:sym typeface="Times New Roman"/>
              </a:rPr>
              <a:t> </a:t>
            </a:r>
            <a:r>
              <a:rPr lang="en-US" sz="4000" b="0" i="0" u="none" dirty="0" err="1">
                <a:solidFill>
                  <a:schemeClr val="dk1"/>
                </a:solidFill>
                <a:latin typeface="Times New Roman"/>
                <a:ea typeface="Times New Roman"/>
                <a:cs typeface="Times New Roman"/>
                <a:sym typeface="Times New Roman"/>
              </a:rPr>
              <a:t>hỏi</a:t>
            </a:r>
            <a:r>
              <a:rPr lang="en-US" sz="4000" b="0" i="0" u="none" dirty="0">
                <a:solidFill>
                  <a:schemeClr val="dk1"/>
                </a:solidFill>
                <a:latin typeface="Times New Roman"/>
                <a:ea typeface="Times New Roman"/>
                <a:cs typeface="Times New Roman"/>
                <a:sym typeface="Times New Roman"/>
              </a:rPr>
              <a:t>.</a:t>
            </a:r>
            <a:endParaRPr sz="1600" dirty="0"/>
          </a:p>
          <a:p>
            <a:pPr marL="0" marR="0" lvl="0" indent="0" algn="just" rtl="0">
              <a:lnSpc>
                <a:spcPct val="100000"/>
              </a:lnSpc>
              <a:spcBef>
                <a:spcPts val="1800"/>
              </a:spcBef>
              <a:spcAft>
                <a:spcPts val="0"/>
              </a:spcAft>
              <a:buClr>
                <a:schemeClr val="dk1"/>
              </a:buClr>
              <a:buSzPts val="3600"/>
              <a:buFont typeface="Times New Roman"/>
              <a:buNone/>
            </a:pPr>
            <a:r>
              <a:rPr lang="en-US" sz="4000" b="0" i="0" u="none" dirty="0">
                <a:solidFill>
                  <a:schemeClr val="dk1"/>
                </a:solidFill>
                <a:latin typeface="Times New Roman"/>
                <a:ea typeface="Times New Roman"/>
                <a:cs typeface="Times New Roman"/>
                <a:sym typeface="Times New Roman"/>
              </a:rPr>
              <a:t>- </a:t>
            </a:r>
            <a:r>
              <a:rPr lang="en-US" sz="4000" b="0" i="0" u="none" dirty="0" err="1">
                <a:solidFill>
                  <a:schemeClr val="dk1"/>
                </a:solidFill>
                <a:latin typeface="Times New Roman"/>
                <a:ea typeface="Times New Roman"/>
                <a:cs typeface="Times New Roman"/>
                <a:sym typeface="Times New Roman"/>
              </a:rPr>
              <a:t>Luyện</a:t>
            </a:r>
            <a:r>
              <a:rPr lang="en-US" sz="4000" b="0" i="0" u="none" dirty="0">
                <a:solidFill>
                  <a:schemeClr val="dk1"/>
                </a:solidFill>
                <a:latin typeface="Times New Roman"/>
                <a:ea typeface="Times New Roman"/>
                <a:cs typeface="Times New Roman"/>
                <a:sym typeface="Times New Roman"/>
              </a:rPr>
              <a:t> </a:t>
            </a:r>
            <a:r>
              <a:rPr lang="en-US" sz="4000" b="0" i="0" u="none" dirty="0" err="1">
                <a:solidFill>
                  <a:schemeClr val="dk1"/>
                </a:solidFill>
                <a:latin typeface="Times New Roman"/>
                <a:ea typeface="Times New Roman"/>
                <a:cs typeface="Times New Roman"/>
                <a:sym typeface="Times New Roman"/>
              </a:rPr>
              <a:t>đọc</a:t>
            </a:r>
            <a:r>
              <a:rPr lang="en-US" sz="4000" b="0" i="0" u="none" dirty="0">
                <a:solidFill>
                  <a:schemeClr val="dk1"/>
                </a:solidFill>
                <a:latin typeface="Times New Roman"/>
                <a:ea typeface="Times New Roman"/>
                <a:cs typeface="Times New Roman"/>
                <a:sym typeface="Times New Roman"/>
              </a:rPr>
              <a:t> </a:t>
            </a:r>
            <a:r>
              <a:rPr lang="en-US" sz="4000" b="0" i="0" u="none" dirty="0" err="1">
                <a:solidFill>
                  <a:schemeClr val="dk1"/>
                </a:solidFill>
                <a:latin typeface="Times New Roman"/>
                <a:ea typeface="Times New Roman"/>
                <a:cs typeface="Times New Roman"/>
                <a:sym typeface="Times New Roman"/>
              </a:rPr>
              <a:t>lại</a:t>
            </a:r>
            <a:r>
              <a:rPr lang="en-US" sz="4000" b="0" i="0" u="none" dirty="0">
                <a:solidFill>
                  <a:schemeClr val="dk1"/>
                </a:solidFill>
                <a:latin typeface="Times New Roman"/>
                <a:ea typeface="Times New Roman"/>
                <a:cs typeface="Times New Roman"/>
                <a:sym typeface="Times New Roman"/>
              </a:rPr>
              <a:t> </a:t>
            </a:r>
            <a:r>
              <a:rPr lang="en-US" sz="4000" b="0" i="0" u="none" dirty="0" err="1">
                <a:solidFill>
                  <a:schemeClr val="dk1"/>
                </a:solidFill>
                <a:latin typeface="Times New Roman"/>
                <a:ea typeface="Times New Roman"/>
                <a:cs typeface="Times New Roman"/>
                <a:sym typeface="Times New Roman"/>
              </a:rPr>
              <a:t>các</a:t>
            </a:r>
            <a:r>
              <a:rPr lang="en-US" sz="4000" b="0" i="0" u="none" dirty="0">
                <a:solidFill>
                  <a:schemeClr val="dk1"/>
                </a:solidFill>
                <a:latin typeface="Times New Roman"/>
                <a:ea typeface="Times New Roman"/>
                <a:cs typeface="Times New Roman"/>
                <a:sym typeface="Times New Roman"/>
              </a:rPr>
              <a:t> </a:t>
            </a:r>
            <a:r>
              <a:rPr lang="en-US" sz="4000" b="0" i="0" u="none" dirty="0" err="1">
                <a:solidFill>
                  <a:schemeClr val="dk1"/>
                </a:solidFill>
                <a:latin typeface="Times New Roman"/>
                <a:ea typeface="Times New Roman"/>
                <a:cs typeface="Times New Roman"/>
                <a:sym typeface="Times New Roman"/>
              </a:rPr>
              <a:t>bài</a:t>
            </a:r>
            <a:r>
              <a:rPr lang="en-US" sz="4000" b="0" i="0" u="none" dirty="0">
                <a:solidFill>
                  <a:schemeClr val="dk1"/>
                </a:solidFill>
                <a:latin typeface="Times New Roman"/>
                <a:ea typeface="Times New Roman"/>
                <a:cs typeface="Times New Roman"/>
                <a:sym typeface="Times New Roman"/>
              </a:rPr>
              <a:t> </a:t>
            </a:r>
            <a:r>
              <a:rPr lang="en-US" sz="4000" b="0" i="0" u="none" dirty="0" err="1">
                <a:solidFill>
                  <a:schemeClr val="dk1"/>
                </a:solidFill>
                <a:latin typeface="Times New Roman"/>
                <a:ea typeface="Times New Roman"/>
                <a:cs typeface="Times New Roman"/>
                <a:sym typeface="Times New Roman"/>
              </a:rPr>
              <a:t>Tập</a:t>
            </a:r>
            <a:r>
              <a:rPr lang="en-US" sz="4000" b="0" i="0" u="none" dirty="0">
                <a:solidFill>
                  <a:schemeClr val="dk1"/>
                </a:solidFill>
                <a:latin typeface="Times New Roman"/>
                <a:ea typeface="Times New Roman"/>
                <a:cs typeface="Times New Roman"/>
                <a:sym typeface="Times New Roman"/>
              </a:rPr>
              <a:t> </a:t>
            </a:r>
            <a:r>
              <a:rPr lang="en-US" sz="4000" b="0" i="0" u="none" dirty="0" err="1">
                <a:solidFill>
                  <a:schemeClr val="dk1"/>
                </a:solidFill>
                <a:latin typeface="Times New Roman"/>
                <a:ea typeface="Times New Roman"/>
                <a:cs typeface="Times New Roman"/>
                <a:sym typeface="Times New Roman"/>
              </a:rPr>
              <a:t>đọc</a:t>
            </a:r>
            <a:r>
              <a:rPr lang="en-US" sz="4000" b="0" i="0" u="none" dirty="0">
                <a:solidFill>
                  <a:schemeClr val="dk1"/>
                </a:solidFill>
                <a:latin typeface="Times New Roman"/>
                <a:ea typeface="Times New Roman"/>
                <a:cs typeface="Times New Roman"/>
                <a:sym typeface="Times New Roman"/>
              </a:rPr>
              <a:t> </a:t>
            </a:r>
            <a:r>
              <a:rPr lang="en-US" sz="4000" b="0" i="0" u="none" dirty="0" err="1">
                <a:solidFill>
                  <a:schemeClr val="dk1"/>
                </a:solidFill>
                <a:latin typeface="Times New Roman"/>
                <a:ea typeface="Times New Roman"/>
                <a:cs typeface="Times New Roman"/>
                <a:sym typeface="Times New Roman"/>
              </a:rPr>
              <a:t>đã</a:t>
            </a:r>
            <a:r>
              <a:rPr lang="en-US" sz="4000" b="0" i="0" u="none" dirty="0">
                <a:solidFill>
                  <a:schemeClr val="dk1"/>
                </a:solidFill>
                <a:latin typeface="Times New Roman"/>
                <a:ea typeface="Times New Roman"/>
                <a:cs typeface="Times New Roman"/>
                <a:sym typeface="Times New Roman"/>
              </a:rPr>
              <a:t> </a:t>
            </a:r>
            <a:r>
              <a:rPr lang="en-US" sz="4000" b="0" i="0" u="none" dirty="0" err="1">
                <a:solidFill>
                  <a:schemeClr val="dk1"/>
                </a:solidFill>
                <a:latin typeface="Times New Roman"/>
                <a:ea typeface="Times New Roman"/>
                <a:cs typeface="Times New Roman"/>
                <a:sym typeface="Times New Roman"/>
              </a:rPr>
              <a:t>học</a:t>
            </a:r>
            <a:r>
              <a:rPr lang="en-US" sz="4000" b="0" i="0" u="none" dirty="0">
                <a:solidFill>
                  <a:schemeClr val="dk1"/>
                </a:solidFill>
                <a:latin typeface="Times New Roman"/>
                <a:ea typeface="Times New Roman"/>
                <a:cs typeface="Times New Roman"/>
                <a:sym typeface="Times New Roman"/>
              </a:rPr>
              <a:t> </a:t>
            </a:r>
            <a:r>
              <a:rPr lang="en-US" sz="4000" b="0" i="0" u="none" dirty="0" err="1">
                <a:solidFill>
                  <a:schemeClr val="dk1"/>
                </a:solidFill>
                <a:latin typeface="Times New Roman"/>
                <a:ea typeface="Times New Roman"/>
                <a:cs typeface="Times New Roman"/>
                <a:sym typeface="Times New Roman"/>
              </a:rPr>
              <a:t>chuẩn</a:t>
            </a:r>
            <a:r>
              <a:rPr lang="en-US" sz="4000" b="0" i="0" u="none" dirty="0">
                <a:solidFill>
                  <a:schemeClr val="dk1"/>
                </a:solidFill>
                <a:latin typeface="Times New Roman"/>
                <a:ea typeface="Times New Roman"/>
                <a:cs typeface="Times New Roman"/>
                <a:sym typeface="Times New Roman"/>
              </a:rPr>
              <a:t> </a:t>
            </a:r>
            <a:r>
              <a:rPr lang="en-US" sz="4000" b="0" i="0" u="none" dirty="0" err="1">
                <a:solidFill>
                  <a:schemeClr val="dk1"/>
                </a:solidFill>
                <a:latin typeface="Times New Roman"/>
                <a:ea typeface="Times New Roman"/>
                <a:cs typeface="Times New Roman"/>
                <a:sym typeface="Times New Roman"/>
              </a:rPr>
              <a:t>bị</a:t>
            </a:r>
            <a:r>
              <a:rPr lang="en-US" sz="4000" b="0" i="0" u="none" dirty="0">
                <a:solidFill>
                  <a:schemeClr val="dk1"/>
                </a:solidFill>
                <a:latin typeface="Times New Roman"/>
                <a:ea typeface="Times New Roman"/>
                <a:cs typeface="Times New Roman"/>
                <a:sym typeface="Times New Roman"/>
              </a:rPr>
              <a:t> </a:t>
            </a:r>
            <a:r>
              <a:rPr lang="en-US" sz="4000" b="0" i="0" u="none" dirty="0" err="1">
                <a:solidFill>
                  <a:schemeClr val="dk1"/>
                </a:solidFill>
                <a:latin typeface="Times New Roman"/>
                <a:ea typeface="Times New Roman"/>
                <a:cs typeface="Times New Roman"/>
                <a:sym typeface="Times New Roman"/>
              </a:rPr>
              <a:t>tiết</a:t>
            </a:r>
            <a:r>
              <a:rPr lang="en-US" sz="4000" b="0" i="0" u="none" dirty="0">
                <a:solidFill>
                  <a:schemeClr val="dk1"/>
                </a:solidFill>
                <a:latin typeface="Times New Roman"/>
                <a:ea typeface="Times New Roman"/>
                <a:cs typeface="Times New Roman"/>
                <a:sym typeface="Times New Roman"/>
              </a:rPr>
              <a:t> </a:t>
            </a:r>
            <a:r>
              <a:rPr lang="en-US" sz="4000" b="0" i="0" u="none" dirty="0" err="1">
                <a:solidFill>
                  <a:schemeClr val="dk1"/>
                </a:solidFill>
                <a:latin typeface="Times New Roman"/>
                <a:ea typeface="Times New Roman"/>
                <a:cs typeface="Times New Roman"/>
                <a:sym typeface="Times New Roman"/>
              </a:rPr>
              <a:t>ôn</a:t>
            </a:r>
            <a:r>
              <a:rPr lang="en-US" sz="4000" b="0" i="0" u="none" dirty="0">
                <a:solidFill>
                  <a:schemeClr val="dk1"/>
                </a:solidFill>
                <a:latin typeface="Times New Roman"/>
                <a:ea typeface="Times New Roman"/>
                <a:cs typeface="Times New Roman"/>
                <a:sym typeface="Times New Roman"/>
              </a:rPr>
              <a:t> </a:t>
            </a:r>
            <a:r>
              <a:rPr lang="en-US" sz="4000" b="0" i="0" u="none" dirty="0" err="1">
                <a:solidFill>
                  <a:schemeClr val="dk1"/>
                </a:solidFill>
                <a:latin typeface="Times New Roman"/>
                <a:ea typeface="Times New Roman"/>
                <a:cs typeface="Times New Roman"/>
                <a:sym typeface="Times New Roman"/>
              </a:rPr>
              <a:t>tập</a:t>
            </a:r>
            <a:r>
              <a:rPr lang="en-US" sz="4000" b="0" i="0" u="none" dirty="0">
                <a:solidFill>
                  <a:schemeClr val="dk1"/>
                </a:solidFill>
                <a:latin typeface="Times New Roman"/>
                <a:ea typeface="Times New Roman"/>
                <a:cs typeface="Times New Roman"/>
                <a:sym typeface="Times New Roman"/>
              </a:rPr>
              <a:t>.</a:t>
            </a:r>
            <a:endParaRPr sz="1600" dirty="0"/>
          </a:p>
        </p:txBody>
      </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72"/>
                                        </p:tgtEl>
                                        <p:attrNameLst>
                                          <p:attrName>style.visibility</p:attrName>
                                        </p:attrNameLst>
                                      </p:cBhvr>
                                      <p:to>
                                        <p:strVal val="visible"/>
                                      </p:to>
                                    </p:set>
                                    <p:animEffect transition="in" filter="fade">
                                      <p:cBhvr>
                                        <p:cTn id="7" dur="1000"/>
                                        <p:tgtEl>
                                          <p:spTgt spid="7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pic>
        <p:nvPicPr>
          <p:cNvPr id="381" name="Google Shape;381;p100" descr="1-34"/>
          <p:cNvPicPr preferRelativeResize="0"/>
          <p:nvPr/>
        </p:nvPicPr>
        <p:blipFill rotWithShape="1">
          <a:blip r:embed="rId3">
            <a:alphaModFix/>
          </a:blip>
          <a:srcRect/>
          <a:stretch/>
        </p:blipFill>
        <p:spPr>
          <a:xfrm>
            <a:off x="-304800" y="2944412"/>
            <a:ext cx="2832100" cy="3983036"/>
          </a:xfrm>
          <a:prstGeom prst="rect">
            <a:avLst/>
          </a:prstGeom>
          <a:noFill/>
          <a:ln>
            <a:noFill/>
          </a:ln>
        </p:spPr>
      </p:pic>
      <p:pic>
        <p:nvPicPr>
          <p:cNvPr id="382" name="Google Shape;382;p100" descr="1-33"/>
          <p:cNvPicPr preferRelativeResize="0"/>
          <p:nvPr/>
        </p:nvPicPr>
        <p:blipFill rotWithShape="1">
          <a:blip r:embed="rId4">
            <a:alphaModFix/>
          </a:blip>
          <a:srcRect/>
          <a:stretch/>
        </p:blipFill>
        <p:spPr>
          <a:xfrm rot="300000">
            <a:off x="6926051" y="-9575"/>
            <a:ext cx="2112962" cy="6858000"/>
          </a:xfrm>
          <a:prstGeom prst="rect">
            <a:avLst/>
          </a:prstGeom>
          <a:noFill/>
          <a:ln>
            <a:noFill/>
          </a:ln>
        </p:spPr>
      </p:pic>
      <p:pic>
        <p:nvPicPr>
          <p:cNvPr id="383" name="Google Shape;383;p100" descr="11"/>
          <p:cNvPicPr preferRelativeResize="0"/>
          <p:nvPr/>
        </p:nvPicPr>
        <p:blipFill rotWithShape="1">
          <a:blip r:embed="rId5">
            <a:alphaModFix/>
          </a:blip>
          <a:srcRect/>
          <a:stretch/>
        </p:blipFill>
        <p:spPr>
          <a:xfrm>
            <a:off x="2228550" y="881200"/>
            <a:ext cx="4959351" cy="5076449"/>
          </a:xfrm>
          <a:prstGeom prst="rect">
            <a:avLst/>
          </a:prstGeom>
          <a:noFill/>
          <a:ln>
            <a:noFill/>
          </a:ln>
        </p:spPr>
      </p:pic>
      <p:sp>
        <p:nvSpPr>
          <p:cNvPr id="384" name="Google Shape;384;p100"/>
          <p:cNvSpPr txBox="1"/>
          <p:nvPr/>
        </p:nvSpPr>
        <p:spPr>
          <a:xfrm>
            <a:off x="2495100" y="2771350"/>
            <a:ext cx="4153800" cy="1754100"/>
          </a:xfrm>
          <a:prstGeom prst="rect">
            <a:avLst/>
          </a:prstGeom>
          <a:noFill/>
          <a:ln>
            <a:noFill/>
          </a:ln>
        </p:spPr>
        <p:txBody>
          <a:bodyPr spcFirstLastPara="1" wrap="square" lIns="90875" tIns="45400" rIns="90875" bIns="45400" anchor="t" anchorCtr="0">
            <a:spAutoFit/>
          </a:bodyPr>
          <a:lstStyle/>
          <a:p>
            <a:pPr marL="0" marR="0" lvl="0" indent="0" algn="l" rtl="0">
              <a:lnSpc>
                <a:spcPct val="100000"/>
              </a:lnSpc>
              <a:spcBef>
                <a:spcPts val="0"/>
              </a:spcBef>
              <a:spcAft>
                <a:spcPts val="0"/>
              </a:spcAft>
              <a:buClr>
                <a:srgbClr val="1E4649"/>
              </a:buClr>
              <a:buSzPts val="3600"/>
              <a:buFont typeface="Times New Roman"/>
              <a:buNone/>
            </a:pPr>
            <a:r>
              <a:rPr lang="en-US" sz="3600" b="1" i="0" u="none" strike="noStrike" cap="none">
                <a:solidFill>
                  <a:srgbClr val="1E4649"/>
                </a:solidFill>
                <a:latin typeface="Times New Roman"/>
                <a:ea typeface="Times New Roman"/>
                <a:cs typeface="Times New Roman"/>
                <a:sym typeface="Times New Roman"/>
              </a:rPr>
              <a:t>Ý nghĩa của câu chuyện Hai chị em là gì?</a:t>
            </a:r>
            <a:endParaRPr/>
          </a:p>
        </p:txBody>
      </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84"/>
                                        </p:tgtEl>
                                      </p:cBhvr>
                                    </p:animEffect>
                                    <p:set>
                                      <p:cBhvr>
                                        <p:cTn id="7" dur="1" fill="hold">
                                          <p:stCondLst>
                                            <p:cond delay="500"/>
                                          </p:stCondLst>
                                        </p:cTn>
                                        <p:tgtEl>
                                          <p:spTgt spid="38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pic>
        <p:nvPicPr>
          <p:cNvPr id="390" name="Google Shape;390;p101" descr="PPT素材-03"/>
          <p:cNvPicPr preferRelativeResize="0"/>
          <p:nvPr/>
        </p:nvPicPr>
        <p:blipFill rotWithShape="1">
          <a:blip r:embed="rId3">
            <a:alphaModFix/>
          </a:blip>
          <a:srcRect/>
          <a:stretch/>
        </p:blipFill>
        <p:spPr>
          <a:xfrm>
            <a:off x="1587" y="3175"/>
            <a:ext cx="9140825" cy="6851650"/>
          </a:xfrm>
          <a:prstGeom prst="rect">
            <a:avLst/>
          </a:prstGeom>
          <a:noFill/>
          <a:ln>
            <a:noFill/>
          </a:ln>
        </p:spPr>
      </p:pic>
      <p:sp>
        <p:nvSpPr>
          <p:cNvPr id="391" name="Google Shape;391;p101"/>
          <p:cNvSpPr txBox="1"/>
          <p:nvPr/>
        </p:nvSpPr>
        <p:spPr>
          <a:xfrm rot="-2520000">
            <a:off x="646112" y="1271587"/>
            <a:ext cx="2406650" cy="708025"/>
          </a:xfrm>
          <a:prstGeom prst="rect">
            <a:avLst/>
          </a:prstGeom>
          <a:noFill/>
          <a:ln>
            <a:noFill/>
          </a:ln>
        </p:spPr>
        <p:txBody>
          <a:bodyPr spcFirstLastPara="1" wrap="square" lIns="91025" tIns="45500" rIns="91025" bIns="45500" anchor="t" anchorCtr="0">
            <a:spAutoFit/>
          </a:bodyPr>
          <a:lstStyle/>
          <a:p>
            <a:pPr marL="0" marR="0" lvl="0" indent="0" algn="ctr" rtl="0">
              <a:lnSpc>
                <a:spcPct val="100000"/>
              </a:lnSpc>
              <a:spcBef>
                <a:spcPts val="0"/>
              </a:spcBef>
              <a:spcAft>
                <a:spcPts val="0"/>
              </a:spcAft>
              <a:buClr>
                <a:srgbClr val="FF0000"/>
              </a:buClr>
              <a:buSzPts val="4000"/>
              <a:buFont typeface="Times New Roman"/>
              <a:buNone/>
            </a:pPr>
            <a:r>
              <a:rPr lang="en-US" sz="4000" b="1" i="0" u="none" strike="noStrike" cap="none">
                <a:solidFill>
                  <a:srgbClr val="FF0000"/>
                </a:solidFill>
                <a:latin typeface="Times New Roman"/>
                <a:ea typeface="Times New Roman"/>
                <a:cs typeface="Times New Roman"/>
                <a:sym typeface="Times New Roman"/>
              </a:rPr>
              <a:t>Nội dung</a:t>
            </a:r>
            <a:endParaRPr/>
          </a:p>
        </p:txBody>
      </p:sp>
      <p:sp>
        <p:nvSpPr>
          <p:cNvPr id="392" name="Google Shape;392;p101"/>
          <p:cNvSpPr txBox="1"/>
          <p:nvPr/>
        </p:nvSpPr>
        <p:spPr>
          <a:xfrm>
            <a:off x="1516061" y="992910"/>
            <a:ext cx="6111875" cy="5978519"/>
          </a:xfrm>
          <a:prstGeom prst="rect">
            <a:avLst/>
          </a:prstGeom>
          <a:noFill/>
          <a:ln>
            <a:noFill/>
          </a:ln>
        </p:spPr>
        <p:txBody>
          <a:bodyPr spcFirstLastPara="1" wrap="square" lIns="66050" tIns="33000" rIns="66050" bIns="33000" anchor="t" anchorCtr="0">
            <a:spAutoFit/>
          </a:bodyPr>
          <a:lstStyle/>
          <a:p>
            <a:pPr marL="0" marR="0" lvl="0" indent="0" algn="just" rtl="0">
              <a:lnSpc>
                <a:spcPct val="100000"/>
              </a:lnSpc>
              <a:spcBef>
                <a:spcPts val="0"/>
              </a:spcBef>
              <a:spcAft>
                <a:spcPts val="0"/>
              </a:spcAft>
              <a:buClr>
                <a:schemeClr val="dk1"/>
              </a:buClr>
              <a:buSzPts val="4000"/>
              <a:buFont typeface="Arial"/>
              <a:buNone/>
            </a:pPr>
            <a:endParaRPr sz="4000" b="0" i="0" u="none" strike="noStrike" cap="none" dirty="0">
              <a:solidFill>
                <a:srgbClr val="00B050"/>
              </a:solidFill>
              <a:latin typeface="Times New Roman"/>
              <a:ea typeface="Times New Roman"/>
              <a:cs typeface="Times New Roman"/>
              <a:sym typeface="Times New Roman"/>
            </a:endParaRPr>
          </a:p>
          <a:p>
            <a:pPr marL="0" marR="0" lvl="0" indent="0" algn="just" rtl="0">
              <a:lnSpc>
                <a:spcPct val="100000"/>
              </a:lnSpc>
              <a:spcBef>
                <a:spcPts val="900"/>
              </a:spcBef>
              <a:spcAft>
                <a:spcPts val="0"/>
              </a:spcAft>
              <a:buClr>
                <a:srgbClr val="00B050"/>
              </a:buClr>
              <a:buSzPts val="4000"/>
              <a:buFont typeface="Times New Roman"/>
              <a:buNone/>
            </a:pPr>
            <a:r>
              <a:rPr lang="en-US" sz="4000" b="1" i="0" u="none" strike="noStrike" cap="none" dirty="0" smtClean="0">
                <a:solidFill>
                  <a:srgbClr val="00B050"/>
                </a:solidFill>
                <a:latin typeface="Times New Roman"/>
                <a:ea typeface="Times New Roman"/>
                <a:cs typeface="Times New Roman"/>
                <a:sym typeface="Times New Roman"/>
              </a:rPr>
              <a:t>	</a:t>
            </a:r>
            <a:r>
              <a:rPr lang="en-US" sz="4000" b="1" i="0" u="none" strike="noStrike" cap="none" dirty="0" err="1" smtClean="0">
                <a:solidFill>
                  <a:srgbClr val="00B050"/>
                </a:solidFill>
                <a:latin typeface="Times New Roman"/>
                <a:ea typeface="Times New Roman"/>
                <a:cs typeface="Times New Roman"/>
                <a:sym typeface="Times New Roman"/>
              </a:rPr>
              <a:t>Câu</a:t>
            </a:r>
            <a:r>
              <a:rPr lang="en-US" sz="4000" b="1" i="0" u="none" strike="noStrike" cap="none" dirty="0" smtClean="0">
                <a:solidFill>
                  <a:srgbClr val="00B050"/>
                </a:solidFill>
                <a:latin typeface="Times New Roman"/>
                <a:ea typeface="Times New Roman"/>
                <a:cs typeface="Times New Roman"/>
                <a:sym typeface="Times New Roman"/>
              </a:rPr>
              <a:t> </a:t>
            </a:r>
            <a:r>
              <a:rPr lang="en-US" sz="4000" b="1" i="0" u="none" strike="noStrike" cap="none" dirty="0" err="1">
                <a:solidFill>
                  <a:srgbClr val="00B050"/>
                </a:solidFill>
                <a:latin typeface="Times New Roman"/>
                <a:ea typeface="Times New Roman"/>
                <a:cs typeface="Times New Roman"/>
                <a:sym typeface="Times New Roman"/>
              </a:rPr>
              <a:t>chuyện</a:t>
            </a:r>
            <a:r>
              <a:rPr lang="en-US" sz="4000" b="1" i="0" u="none" strike="noStrike" cap="none" dirty="0">
                <a:solidFill>
                  <a:srgbClr val="00B050"/>
                </a:solidFill>
                <a:latin typeface="Times New Roman"/>
                <a:ea typeface="Times New Roman"/>
                <a:cs typeface="Times New Roman"/>
                <a:sym typeface="Times New Roman"/>
              </a:rPr>
              <a:t> </a:t>
            </a:r>
            <a:r>
              <a:rPr lang="en-US" sz="4000" b="1" i="0" u="none" strike="noStrike" cap="none" dirty="0" err="1">
                <a:solidFill>
                  <a:srgbClr val="00B050"/>
                </a:solidFill>
                <a:latin typeface="Times New Roman"/>
                <a:ea typeface="Times New Roman"/>
                <a:cs typeface="Times New Roman"/>
                <a:sym typeface="Times New Roman"/>
              </a:rPr>
              <a:t>khuyên</a:t>
            </a:r>
            <a:r>
              <a:rPr lang="en-US" sz="4000" b="1" i="0" u="none" strike="noStrike" cap="none" dirty="0">
                <a:solidFill>
                  <a:srgbClr val="00B050"/>
                </a:solidFill>
                <a:latin typeface="Times New Roman"/>
                <a:ea typeface="Times New Roman"/>
                <a:cs typeface="Times New Roman"/>
                <a:sym typeface="Times New Roman"/>
              </a:rPr>
              <a:t> </a:t>
            </a:r>
            <a:r>
              <a:rPr lang="en-US" sz="4000" b="1" i="0" u="none" strike="noStrike" cap="none" dirty="0" err="1">
                <a:solidFill>
                  <a:srgbClr val="00B050"/>
                </a:solidFill>
                <a:latin typeface="Times New Roman"/>
                <a:ea typeface="Times New Roman"/>
                <a:cs typeface="Times New Roman"/>
                <a:sym typeface="Times New Roman"/>
              </a:rPr>
              <a:t>chúng</a:t>
            </a:r>
            <a:r>
              <a:rPr lang="en-US" sz="4000" b="1" i="0" u="none" strike="noStrike" cap="none" dirty="0">
                <a:solidFill>
                  <a:srgbClr val="00B050"/>
                </a:solidFill>
                <a:latin typeface="Times New Roman"/>
                <a:ea typeface="Times New Roman"/>
                <a:cs typeface="Times New Roman"/>
                <a:sym typeface="Times New Roman"/>
              </a:rPr>
              <a:t> ta </a:t>
            </a:r>
            <a:r>
              <a:rPr lang="en-US" sz="4000" b="1" i="0" u="none" strike="noStrike" cap="none" dirty="0" err="1">
                <a:solidFill>
                  <a:srgbClr val="00B050"/>
                </a:solidFill>
                <a:latin typeface="Times New Roman"/>
                <a:ea typeface="Times New Roman"/>
                <a:cs typeface="Times New Roman"/>
                <a:sym typeface="Times New Roman"/>
              </a:rPr>
              <a:t>không</a:t>
            </a:r>
            <a:r>
              <a:rPr lang="en-US" sz="4000" b="1" i="0" u="none" strike="noStrike" cap="none" dirty="0">
                <a:solidFill>
                  <a:srgbClr val="00B050"/>
                </a:solidFill>
                <a:latin typeface="Times New Roman"/>
                <a:ea typeface="Times New Roman"/>
                <a:cs typeface="Times New Roman"/>
                <a:sym typeface="Times New Roman"/>
              </a:rPr>
              <a:t> </a:t>
            </a:r>
            <a:r>
              <a:rPr lang="en-US" sz="4000" b="1" i="0" u="none" strike="noStrike" cap="none" dirty="0" err="1">
                <a:solidFill>
                  <a:srgbClr val="00B050"/>
                </a:solidFill>
                <a:latin typeface="Times New Roman"/>
                <a:ea typeface="Times New Roman"/>
                <a:cs typeface="Times New Roman"/>
                <a:sym typeface="Times New Roman"/>
              </a:rPr>
              <a:t>nên</a:t>
            </a:r>
            <a:r>
              <a:rPr lang="en-US" sz="4000" b="1" i="0" u="none" strike="noStrike" cap="none" dirty="0">
                <a:solidFill>
                  <a:srgbClr val="00B050"/>
                </a:solidFill>
                <a:latin typeface="Times New Roman"/>
                <a:ea typeface="Times New Roman"/>
                <a:cs typeface="Times New Roman"/>
                <a:sym typeface="Times New Roman"/>
              </a:rPr>
              <a:t> </a:t>
            </a:r>
            <a:r>
              <a:rPr lang="en-US" sz="4000" b="1" i="0" u="none" strike="noStrike" cap="none" dirty="0" err="1">
                <a:solidFill>
                  <a:srgbClr val="00B050"/>
                </a:solidFill>
                <a:latin typeface="Times New Roman"/>
                <a:ea typeface="Times New Roman"/>
                <a:cs typeface="Times New Roman"/>
                <a:sym typeface="Times New Roman"/>
              </a:rPr>
              <a:t>nói</a:t>
            </a:r>
            <a:r>
              <a:rPr lang="en-US" sz="4000" b="1" i="0" u="none" strike="noStrike" cap="none" dirty="0">
                <a:solidFill>
                  <a:srgbClr val="00B050"/>
                </a:solidFill>
                <a:latin typeface="Times New Roman"/>
                <a:ea typeface="Times New Roman"/>
                <a:cs typeface="Times New Roman"/>
                <a:sym typeface="Times New Roman"/>
              </a:rPr>
              <a:t> </a:t>
            </a:r>
            <a:r>
              <a:rPr lang="en-US" sz="4000" b="1" i="0" u="none" strike="noStrike" cap="none" dirty="0" err="1">
                <a:solidFill>
                  <a:srgbClr val="00B050"/>
                </a:solidFill>
                <a:latin typeface="Times New Roman"/>
                <a:ea typeface="Times New Roman"/>
                <a:cs typeface="Times New Roman"/>
                <a:sym typeface="Times New Roman"/>
              </a:rPr>
              <a:t>dối</a:t>
            </a:r>
            <a:r>
              <a:rPr lang="en-US" sz="4000" b="1" i="0" u="none" strike="noStrike" cap="none" dirty="0">
                <a:solidFill>
                  <a:srgbClr val="00B050"/>
                </a:solidFill>
                <a:latin typeface="Times New Roman"/>
                <a:ea typeface="Times New Roman"/>
                <a:cs typeface="Times New Roman"/>
                <a:sym typeface="Times New Roman"/>
              </a:rPr>
              <a:t>. </a:t>
            </a:r>
            <a:r>
              <a:rPr lang="en-US" sz="4000" b="1" i="0" u="none" strike="noStrike" cap="none" dirty="0" err="1">
                <a:solidFill>
                  <a:srgbClr val="00B050"/>
                </a:solidFill>
                <a:latin typeface="Times New Roman"/>
                <a:ea typeface="Times New Roman"/>
                <a:cs typeface="Times New Roman"/>
                <a:sym typeface="Times New Roman"/>
              </a:rPr>
              <a:t>Nói</a:t>
            </a:r>
            <a:r>
              <a:rPr lang="en-US" sz="4000" b="1" i="0" u="none" strike="noStrike" cap="none" dirty="0">
                <a:solidFill>
                  <a:srgbClr val="00B050"/>
                </a:solidFill>
                <a:latin typeface="Times New Roman"/>
                <a:ea typeface="Times New Roman"/>
                <a:cs typeface="Times New Roman"/>
                <a:sym typeface="Times New Roman"/>
              </a:rPr>
              <a:t> </a:t>
            </a:r>
            <a:r>
              <a:rPr lang="en-US" sz="4000" b="1" i="0" u="none" strike="noStrike" cap="none" dirty="0" err="1">
                <a:solidFill>
                  <a:srgbClr val="00B050"/>
                </a:solidFill>
                <a:latin typeface="Times New Roman"/>
                <a:ea typeface="Times New Roman"/>
                <a:cs typeface="Times New Roman"/>
                <a:sym typeface="Times New Roman"/>
              </a:rPr>
              <a:t>dối</a:t>
            </a:r>
            <a:r>
              <a:rPr lang="en-US" sz="4000" b="1" i="0" u="none" strike="noStrike" cap="none" dirty="0">
                <a:solidFill>
                  <a:srgbClr val="00B050"/>
                </a:solidFill>
                <a:latin typeface="Times New Roman"/>
                <a:ea typeface="Times New Roman"/>
                <a:cs typeface="Times New Roman"/>
                <a:sym typeface="Times New Roman"/>
              </a:rPr>
              <a:t> </a:t>
            </a:r>
            <a:r>
              <a:rPr lang="en-US" sz="4000" b="1" i="0" u="none" strike="noStrike" cap="none" dirty="0" err="1">
                <a:solidFill>
                  <a:srgbClr val="00B050"/>
                </a:solidFill>
                <a:latin typeface="Times New Roman"/>
                <a:ea typeface="Times New Roman"/>
                <a:cs typeface="Times New Roman"/>
                <a:sym typeface="Times New Roman"/>
              </a:rPr>
              <a:t>là</a:t>
            </a:r>
            <a:r>
              <a:rPr lang="en-US" sz="4000" b="1" i="0" u="none" strike="noStrike" cap="none" dirty="0">
                <a:solidFill>
                  <a:srgbClr val="00B050"/>
                </a:solidFill>
                <a:latin typeface="Times New Roman"/>
                <a:ea typeface="Times New Roman"/>
                <a:cs typeface="Times New Roman"/>
                <a:sym typeface="Times New Roman"/>
              </a:rPr>
              <a:t> </a:t>
            </a:r>
            <a:r>
              <a:rPr lang="en-US" sz="4000" b="1" i="0" u="none" strike="noStrike" cap="none" dirty="0" err="1">
                <a:solidFill>
                  <a:srgbClr val="00B050"/>
                </a:solidFill>
                <a:latin typeface="Times New Roman"/>
                <a:ea typeface="Times New Roman"/>
                <a:cs typeface="Times New Roman"/>
                <a:sym typeface="Times New Roman"/>
              </a:rPr>
              <a:t>một</a:t>
            </a:r>
            <a:r>
              <a:rPr lang="en-US" sz="4000" b="1" i="0" u="none" strike="noStrike" cap="none" dirty="0">
                <a:solidFill>
                  <a:srgbClr val="00B050"/>
                </a:solidFill>
                <a:latin typeface="Times New Roman"/>
                <a:ea typeface="Times New Roman"/>
                <a:cs typeface="Times New Roman"/>
                <a:sym typeface="Times New Roman"/>
              </a:rPr>
              <a:t> </a:t>
            </a:r>
            <a:r>
              <a:rPr lang="en-US" sz="4000" b="1" i="0" u="none" strike="noStrike" cap="none" dirty="0" err="1">
                <a:solidFill>
                  <a:srgbClr val="00B050"/>
                </a:solidFill>
                <a:latin typeface="Times New Roman"/>
                <a:ea typeface="Times New Roman"/>
                <a:cs typeface="Times New Roman"/>
                <a:sym typeface="Times New Roman"/>
              </a:rPr>
              <a:t>đức</a:t>
            </a:r>
            <a:r>
              <a:rPr lang="en-US" sz="4000" b="1" i="0" u="none" strike="noStrike" cap="none" dirty="0">
                <a:solidFill>
                  <a:srgbClr val="00B050"/>
                </a:solidFill>
                <a:latin typeface="Times New Roman"/>
                <a:ea typeface="Times New Roman"/>
                <a:cs typeface="Times New Roman"/>
                <a:sym typeface="Times New Roman"/>
              </a:rPr>
              <a:t> </a:t>
            </a:r>
            <a:r>
              <a:rPr lang="en-US" sz="4000" b="1" i="0" u="none" strike="noStrike" cap="none" dirty="0" err="1">
                <a:solidFill>
                  <a:srgbClr val="00B050"/>
                </a:solidFill>
                <a:latin typeface="Times New Roman"/>
                <a:ea typeface="Times New Roman"/>
                <a:cs typeface="Times New Roman"/>
                <a:sym typeface="Times New Roman"/>
              </a:rPr>
              <a:t>tính</a:t>
            </a:r>
            <a:r>
              <a:rPr lang="en-US" sz="4000" b="1" i="0" u="none" strike="noStrike" cap="none" dirty="0">
                <a:solidFill>
                  <a:srgbClr val="00B050"/>
                </a:solidFill>
                <a:latin typeface="Times New Roman"/>
                <a:ea typeface="Times New Roman"/>
                <a:cs typeface="Times New Roman"/>
                <a:sym typeface="Times New Roman"/>
              </a:rPr>
              <a:t> </a:t>
            </a:r>
            <a:r>
              <a:rPr lang="en-US" sz="4000" b="1" i="0" u="none" strike="noStrike" cap="none" dirty="0" err="1">
                <a:solidFill>
                  <a:srgbClr val="00B050"/>
                </a:solidFill>
                <a:latin typeface="Times New Roman"/>
                <a:ea typeface="Times New Roman"/>
                <a:cs typeface="Times New Roman"/>
                <a:sym typeface="Times New Roman"/>
              </a:rPr>
              <a:t>xấu</a:t>
            </a:r>
            <a:r>
              <a:rPr lang="en-US" sz="4000" b="1" i="0" u="none" strike="noStrike" cap="none" dirty="0">
                <a:solidFill>
                  <a:srgbClr val="00B050"/>
                </a:solidFill>
                <a:latin typeface="Times New Roman"/>
                <a:ea typeface="Times New Roman"/>
                <a:cs typeface="Times New Roman"/>
                <a:sym typeface="Times New Roman"/>
              </a:rPr>
              <a:t> </a:t>
            </a:r>
            <a:r>
              <a:rPr lang="en-US" sz="4000" b="1" i="0" u="none" strike="noStrike" cap="none" dirty="0" err="1">
                <a:solidFill>
                  <a:srgbClr val="00B050"/>
                </a:solidFill>
                <a:latin typeface="Times New Roman"/>
                <a:ea typeface="Times New Roman"/>
                <a:cs typeface="Times New Roman"/>
                <a:sym typeface="Times New Roman"/>
              </a:rPr>
              <a:t>làm</a:t>
            </a:r>
            <a:r>
              <a:rPr lang="en-US" sz="4000" b="1" i="0" u="none" strike="noStrike" cap="none" dirty="0">
                <a:solidFill>
                  <a:srgbClr val="00B050"/>
                </a:solidFill>
                <a:latin typeface="Times New Roman"/>
                <a:ea typeface="Times New Roman"/>
                <a:cs typeface="Times New Roman"/>
                <a:sym typeface="Times New Roman"/>
              </a:rPr>
              <a:t> </a:t>
            </a:r>
            <a:r>
              <a:rPr lang="en-US" sz="4000" b="1" i="0" u="none" strike="noStrike" cap="none" dirty="0" err="1">
                <a:solidFill>
                  <a:srgbClr val="00B050"/>
                </a:solidFill>
                <a:latin typeface="Times New Roman"/>
                <a:ea typeface="Times New Roman"/>
                <a:cs typeface="Times New Roman"/>
                <a:sym typeface="Times New Roman"/>
              </a:rPr>
              <a:t>mất</a:t>
            </a:r>
            <a:r>
              <a:rPr lang="en-US" sz="4000" b="1" i="0" u="none" strike="noStrike" cap="none" dirty="0">
                <a:solidFill>
                  <a:srgbClr val="00B050"/>
                </a:solidFill>
                <a:latin typeface="Times New Roman"/>
                <a:ea typeface="Times New Roman"/>
                <a:cs typeface="Times New Roman"/>
                <a:sym typeface="Times New Roman"/>
              </a:rPr>
              <a:t> </a:t>
            </a:r>
            <a:r>
              <a:rPr lang="en-US" sz="4000" b="1" i="0" u="none" strike="noStrike" cap="none" dirty="0" err="1">
                <a:solidFill>
                  <a:srgbClr val="00B050"/>
                </a:solidFill>
                <a:latin typeface="Times New Roman"/>
                <a:ea typeface="Times New Roman"/>
                <a:cs typeface="Times New Roman"/>
                <a:sym typeface="Times New Roman"/>
              </a:rPr>
              <a:t>lòng</a:t>
            </a:r>
            <a:r>
              <a:rPr lang="en-US" sz="4000" b="1" i="0" u="none" strike="noStrike" cap="none" dirty="0">
                <a:solidFill>
                  <a:srgbClr val="00B050"/>
                </a:solidFill>
                <a:latin typeface="Times New Roman"/>
                <a:ea typeface="Times New Roman"/>
                <a:cs typeface="Times New Roman"/>
                <a:sym typeface="Times New Roman"/>
              </a:rPr>
              <a:t> tin, </a:t>
            </a:r>
            <a:r>
              <a:rPr lang="en-US" sz="4000" b="1" i="0" u="none" strike="noStrike" cap="none" dirty="0" err="1">
                <a:solidFill>
                  <a:srgbClr val="00B050"/>
                </a:solidFill>
                <a:latin typeface="Times New Roman"/>
                <a:ea typeface="Times New Roman"/>
                <a:cs typeface="Times New Roman"/>
                <a:sym typeface="Times New Roman"/>
              </a:rPr>
              <a:t>lòng</a:t>
            </a:r>
            <a:r>
              <a:rPr lang="en-US" sz="4000" b="1" i="0" u="none" strike="noStrike" cap="none" dirty="0">
                <a:solidFill>
                  <a:srgbClr val="00B050"/>
                </a:solidFill>
                <a:latin typeface="Times New Roman"/>
                <a:ea typeface="Times New Roman"/>
                <a:cs typeface="Times New Roman"/>
                <a:sym typeface="Times New Roman"/>
              </a:rPr>
              <a:t> </a:t>
            </a:r>
            <a:r>
              <a:rPr lang="en-US" sz="4000" b="1" i="0" u="none" strike="noStrike" cap="none" dirty="0" err="1">
                <a:solidFill>
                  <a:srgbClr val="00B050"/>
                </a:solidFill>
                <a:latin typeface="Times New Roman"/>
                <a:ea typeface="Times New Roman"/>
                <a:cs typeface="Times New Roman"/>
                <a:sym typeface="Times New Roman"/>
              </a:rPr>
              <a:t>tôn</a:t>
            </a:r>
            <a:r>
              <a:rPr lang="en-US" sz="4000" b="1" i="0" u="none" strike="noStrike" cap="none" dirty="0">
                <a:solidFill>
                  <a:srgbClr val="00B050"/>
                </a:solidFill>
                <a:latin typeface="Times New Roman"/>
                <a:ea typeface="Times New Roman"/>
                <a:cs typeface="Times New Roman"/>
                <a:sym typeface="Times New Roman"/>
              </a:rPr>
              <a:t> </a:t>
            </a:r>
            <a:r>
              <a:rPr lang="en-US" sz="4000" b="1" i="0" u="none" strike="noStrike" cap="none" dirty="0" err="1">
                <a:solidFill>
                  <a:srgbClr val="00B050"/>
                </a:solidFill>
                <a:latin typeface="Times New Roman"/>
                <a:ea typeface="Times New Roman"/>
                <a:cs typeface="Times New Roman"/>
                <a:sym typeface="Times New Roman"/>
              </a:rPr>
              <a:t>trọng</a:t>
            </a:r>
            <a:r>
              <a:rPr lang="en-US" sz="4000" b="1" i="0" u="none" strike="noStrike" cap="none" dirty="0">
                <a:solidFill>
                  <a:srgbClr val="00B050"/>
                </a:solidFill>
                <a:latin typeface="Times New Roman"/>
                <a:ea typeface="Times New Roman"/>
                <a:cs typeface="Times New Roman"/>
                <a:sym typeface="Times New Roman"/>
              </a:rPr>
              <a:t> </a:t>
            </a:r>
            <a:r>
              <a:rPr lang="en-US" sz="4000" b="1" i="0" u="none" strike="noStrike" cap="none" dirty="0" err="1">
                <a:solidFill>
                  <a:srgbClr val="00B050"/>
                </a:solidFill>
                <a:latin typeface="Times New Roman"/>
                <a:ea typeface="Times New Roman"/>
                <a:cs typeface="Times New Roman"/>
                <a:sym typeface="Times New Roman"/>
              </a:rPr>
              <a:t>của</a:t>
            </a:r>
            <a:r>
              <a:rPr lang="en-US" sz="4000" b="1" i="0" u="none" strike="noStrike" cap="none" dirty="0">
                <a:solidFill>
                  <a:srgbClr val="00B050"/>
                </a:solidFill>
                <a:latin typeface="Times New Roman"/>
                <a:ea typeface="Times New Roman"/>
                <a:cs typeface="Times New Roman"/>
                <a:sym typeface="Times New Roman"/>
              </a:rPr>
              <a:t> </a:t>
            </a:r>
            <a:r>
              <a:rPr lang="en-US" sz="4000" b="1" i="0" u="none" strike="noStrike" cap="none" dirty="0" err="1">
                <a:solidFill>
                  <a:srgbClr val="00B050"/>
                </a:solidFill>
                <a:latin typeface="Times New Roman"/>
                <a:ea typeface="Times New Roman"/>
                <a:cs typeface="Times New Roman"/>
                <a:sym typeface="Times New Roman"/>
              </a:rPr>
              <a:t>mọi</a:t>
            </a:r>
            <a:r>
              <a:rPr lang="en-US" sz="4000" b="1" i="0" u="none" strike="noStrike" cap="none" dirty="0">
                <a:solidFill>
                  <a:srgbClr val="00B050"/>
                </a:solidFill>
                <a:latin typeface="Times New Roman"/>
                <a:ea typeface="Times New Roman"/>
                <a:cs typeface="Times New Roman"/>
                <a:sym typeface="Times New Roman"/>
              </a:rPr>
              <a:t> </a:t>
            </a:r>
            <a:r>
              <a:rPr lang="en-US" sz="4000" b="1" i="0" u="none" strike="noStrike" cap="none" dirty="0" err="1">
                <a:solidFill>
                  <a:srgbClr val="00B050"/>
                </a:solidFill>
                <a:latin typeface="Times New Roman"/>
                <a:ea typeface="Times New Roman"/>
                <a:cs typeface="Times New Roman"/>
                <a:sym typeface="Times New Roman"/>
              </a:rPr>
              <a:t>người</a:t>
            </a:r>
            <a:r>
              <a:rPr lang="en-US" sz="4000" b="1" i="0" u="none" strike="noStrike" cap="none" dirty="0">
                <a:solidFill>
                  <a:srgbClr val="00B050"/>
                </a:solidFill>
                <a:latin typeface="Times New Roman"/>
                <a:ea typeface="Times New Roman"/>
                <a:cs typeface="Times New Roman"/>
                <a:sym typeface="Times New Roman"/>
              </a:rPr>
              <a:t> </a:t>
            </a:r>
            <a:r>
              <a:rPr lang="en-US" sz="4000" b="1" i="0" u="none" strike="noStrike" cap="none" dirty="0" err="1">
                <a:solidFill>
                  <a:srgbClr val="00B050"/>
                </a:solidFill>
                <a:latin typeface="Times New Roman"/>
                <a:ea typeface="Times New Roman"/>
                <a:cs typeface="Times New Roman"/>
                <a:sym typeface="Times New Roman"/>
              </a:rPr>
              <a:t>đối</a:t>
            </a:r>
            <a:r>
              <a:rPr lang="en-US" sz="4000" b="1" i="0" u="none" strike="noStrike" cap="none" dirty="0">
                <a:solidFill>
                  <a:srgbClr val="00B050"/>
                </a:solidFill>
                <a:latin typeface="Times New Roman"/>
                <a:ea typeface="Times New Roman"/>
                <a:cs typeface="Times New Roman"/>
                <a:sym typeface="Times New Roman"/>
              </a:rPr>
              <a:t> </a:t>
            </a:r>
            <a:r>
              <a:rPr lang="en-US" sz="4000" b="1" i="0" u="none" strike="noStrike" cap="none" dirty="0" err="1">
                <a:solidFill>
                  <a:srgbClr val="00B050"/>
                </a:solidFill>
                <a:latin typeface="Times New Roman"/>
                <a:ea typeface="Times New Roman"/>
                <a:cs typeface="Times New Roman"/>
                <a:sym typeface="Times New Roman"/>
              </a:rPr>
              <a:t>với</a:t>
            </a:r>
            <a:r>
              <a:rPr lang="en-US" sz="4000" b="1" i="0" u="none" strike="noStrike" cap="none" dirty="0">
                <a:solidFill>
                  <a:srgbClr val="00B050"/>
                </a:solidFill>
                <a:latin typeface="Times New Roman"/>
                <a:ea typeface="Times New Roman"/>
                <a:cs typeface="Times New Roman"/>
                <a:sym typeface="Times New Roman"/>
              </a:rPr>
              <a:t> </a:t>
            </a:r>
            <a:r>
              <a:rPr lang="en-US" sz="4000" b="1" i="0" u="none" strike="noStrike" cap="none" dirty="0" err="1">
                <a:solidFill>
                  <a:srgbClr val="00B050"/>
                </a:solidFill>
                <a:latin typeface="Times New Roman"/>
                <a:ea typeface="Times New Roman"/>
                <a:cs typeface="Times New Roman"/>
                <a:sym typeface="Times New Roman"/>
              </a:rPr>
              <a:t>mình</a:t>
            </a:r>
            <a:r>
              <a:rPr lang="en-US" sz="4000" b="1" i="0" u="none" strike="noStrike" cap="none" dirty="0">
                <a:solidFill>
                  <a:srgbClr val="00B050"/>
                </a:solidFill>
                <a:latin typeface="Times New Roman"/>
                <a:ea typeface="Times New Roman"/>
                <a:cs typeface="Times New Roman"/>
                <a:sym typeface="Times New Roman"/>
              </a:rPr>
              <a:t>.</a:t>
            </a:r>
            <a:endParaRPr dirty="0"/>
          </a:p>
          <a:p>
            <a:pPr marL="0" marR="0" lvl="0" indent="0" algn="just" rtl="0">
              <a:lnSpc>
                <a:spcPct val="100000"/>
              </a:lnSpc>
              <a:spcBef>
                <a:spcPts val="2000"/>
              </a:spcBef>
              <a:spcAft>
                <a:spcPts val="0"/>
              </a:spcAft>
              <a:buClr>
                <a:schemeClr val="dk1"/>
              </a:buClr>
              <a:buSzPts val="4000"/>
              <a:buFont typeface="Arial"/>
              <a:buNone/>
            </a:pPr>
            <a:endParaRPr sz="4000" b="0" i="0" u="none" strike="noStrike" cap="none" dirty="0">
              <a:solidFill>
                <a:srgbClr val="00B050"/>
              </a:solidFill>
              <a:latin typeface="Times New Roman"/>
              <a:ea typeface="Times New Roman"/>
              <a:cs typeface="Times New Roman"/>
              <a:sym typeface="Times New Roman"/>
            </a:endParaRPr>
          </a:p>
          <a:p>
            <a:pPr marL="0" marR="0" lvl="0" indent="0" algn="just" rtl="0">
              <a:lnSpc>
                <a:spcPct val="100000"/>
              </a:lnSpc>
              <a:spcBef>
                <a:spcPts val="0"/>
              </a:spcBef>
              <a:spcAft>
                <a:spcPts val="0"/>
              </a:spcAft>
              <a:buNone/>
            </a:pPr>
            <a:endParaRPr sz="4000" b="0" i="0" u="none" dirty="0">
              <a:solidFill>
                <a:srgbClr val="00B050"/>
              </a:solidFill>
              <a:latin typeface="Times New Roman"/>
              <a:ea typeface="Times New Roman"/>
              <a:cs typeface="Times New Roman"/>
              <a:sym typeface="Times New Roman"/>
            </a:endParaRPr>
          </a:p>
        </p:txBody>
      </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90"/>
                                        </p:tgtEl>
                                        <p:attrNameLst>
                                          <p:attrName>style.visibility</p:attrName>
                                        </p:attrNameLst>
                                      </p:cBhvr>
                                      <p:to>
                                        <p:strVal val="visible"/>
                                      </p:to>
                                    </p:set>
                                    <p:animEffect transition="in" filter="fade">
                                      <p:cBhvr>
                                        <p:cTn id="7" dur="500"/>
                                        <p:tgtEl>
                                          <p:spTgt spid="3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96"/>
        <p:cNvGrpSpPr/>
        <p:nvPr/>
      </p:nvGrpSpPr>
      <p:grpSpPr>
        <a:xfrm>
          <a:off x="0" y="0"/>
          <a:ext cx="0" cy="0"/>
          <a:chOff x="0" y="0"/>
          <a:chExt cx="0" cy="0"/>
        </a:xfrm>
      </p:grpSpPr>
      <p:pic>
        <p:nvPicPr>
          <p:cNvPr id="397" name="Google Shape;397;p102"/>
          <p:cNvPicPr preferRelativeResize="0"/>
          <p:nvPr/>
        </p:nvPicPr>
        <p:blipFill>
          <a:blip r:embed="rId4">
            <a:alphaModFix/>
          </a:blip>
          <a:stretch>
            <a:fillRect/>
          </a:stretch>
        </p:blipFill>
        <p:spPr>
          <a:xfrm>
            <a:off x="0" y="0"/>
            <a:ext cx="9144000" cy="6858000"/>
          </a:xfrm>
          <a:prstGeom prst="rect">
            <a:avLst/>
          </a:prstGeom>
          <a:noFill/>
          <a:ln>
            <a:noFill/>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pic>
        <p:nvPicPr>
          <p:cNvPr id="402" name="Google Shape;402;p103" descr="SCAN0003"/>
          <p:cNvPicPr preferRelativeResize="0"/>
          <p:nvPr/>
        </p:nvPicPr>
        <p:blipFill rotWithShape="1">
          <a:blip r:embed="rId3">
            <a:alphaModFix/>
          </a:blip>
          <a:srcRect l="2657" t="2584" r="4405" b="2394"/>
          <a:stretch/>
        </p:blipFill>
        <p:spPr>
          <a:xfrm>
            <a:off x="0" y="0"/>
            <a:ext cx="9144000" cy="6857999"/>
          </a:xfrm>
          <a:prstGeom prst="rect">
            <a:avLst/>
          </a:prstGeom>
          <a:noFill/>
          <a:ln>
            <a:noFill/>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Google Shape;407;p104"/>
          <p:cNvSpPr txBox="1"/>
          <p:nvPr/>
        </p:nvSpPr>
        <p:spPr>
          <a:xfrm>
            <a:off x="457200" y="0"/>
            <a:ext cx="8077200" cy="2215648"/>
          </a:xfrm>
          <a:prstGeom prst="rect">
            <a:avLst/>
          </a:prstGeom>
          <a:noFill/>
          <a:ln>
            <a:noFill/>
          </a:ln>
        </p:spPr>
        <p:txBody>
          <a:bodyPr spcFirstLastPara="1" wrap="square" lIns="91150" tIns="45550" rIns="91150" bIns="45550" anchor="t" anchorCtr="0">
            <a:spAutoFit/>
          </a:bodyPr>
          <a:lstStyle/>
          <a:p>
            <a:pPr marL="0" marR="0" lvl="0" indent="0" algn="ctr" rtl="0">
              <a:lnSpc>
                <a:spcPct val="100000"/>
              </a:lnSpc>
              <a:spcBef>
                <a:spcPts val="0"/>
              </a:spcBef>
              <a:spcAft>
                <a:spcPts val="0"/>
              </a:spcAft>
              <a:buClr>
                <a:schemeClr val="dk1"/>
              </a:buClr>
              <a:buSzPts val="2800"/>
              <a:buFont typeface="Times New Roman"/>
              <a:buNone/>
            </a:pPr>
            <a:r>
              <a:rPr lang="en-US" sz="2800" b="1" i="0" u="none" dirty="0" err="1">
                <a:solidFill>
                  <a:schemeClr val="dk1"/>
                </a:solidFill>
                <a:latin typeface="Times New Roman"/>
                <a:ea typeface="Times New Roman"/>
                <a:cs typeface="Times New Roman"/>
                <a:sym typeface="Times New Roman"/>
              </a:rPr>
              <a:t>Thứ</a:t>
            </a:r>
            <a:r>
              <a:rPr lang="en-US" sz="2800" b="1" i="0" u="none" dirty="0">
                <a:solidFill>
                  <a:schemeClr val="dk1"/>
                </a:solidFill>
                <a:latin typeface="Times New Roman"/>
                <a:ea typeface="Times New Roman"/>
                <a:cs typeface="Times New Roman"/>
                <a:sym typeface="Times New Roman"/>
              </a:rPr>
              <a:t> </a:t>
            </a:r>
            <a:r>
              <a:rPr lang="en-US" sz="2800" b="1" dirty="0" err="1" smtClean="0">
                <a:solidFill>
                  <a:schemeClr val="dk1"/>
                </a:solidFill>
                <a:latin typeface="Times New Roman"/>
                <a:ea typeface="Times New Roman"/>
                <a:cs typeface="Times New Roman"/>
                <a:sym typeface="Times New Roman"/>
              </a:rPr>
              <a:t>hai</a:t>
            </a:r>
            <a:r>
              <a:rPr lang="en-US" sz="2800" b="1" i="0" u="none" dirty="0" smtClean="0">
                <a:solidFill>
                  <a:schemeClr val="dk1"/>
                </a:solidFill>
                <a:latin typeface="Times New Roman"/>
                <a:ea typeface="Times New Roman"/>
                <a:cs typeface="Times New Roman"/>
                <a:sym typeface="Times New Roman"/>
              </a:rPr>
              <a:t> </a:t>
            </a:r>
            <a:r>
              <a:rPr lang="en-US" sz="2800" b="1" i="0" u="none" dirty="0" err="1">
                <a:solidFill>
                  <a:schemeClr val="dk1"/>
                </a:solidFill>
                <a:latin typeface="Times New Roman"/>
                <a:ea typeface="Times New Roman"/>
                <a:cs typeface="Times New Roman"/>
                <a:sym typeface="Times New Roman"/>
              </a:rPr>
              <a:t>ngày</a:t>
            </a:r>
            <a:r>
              <a:rPr lang="en-US" sz="2800" b="1" i="0" u="none" dirty="0">
                <a:solidFill>
                  <a:schemeClr val="dk1"/>
                </a:solidFill>
                <a:latin typeface="Times New Roman"/>
                <a:ea typeface="Times New Roman"/>
                <a:cs typeface="Times New Roman"/>
                <a:sym typeface="Times New Roman"/>
              </a:rPr>
              <a:t> </a:t>
            </a:r>
            <a:r>
              <a:rPr lang="en-US" sz="2800" b="1" i="0" u="none" dirty="0" smtClean="0">
                <a:solidFill>
                  <a:schemeClr val="dk1"/>
                </a:solidFill>
                <a:latin typeface="Times New Roman"/>
                <a:ea typeface="Times New Roman"/>
                <a:cs typeface="Times New Roman"/>
                <a:sym typeface="Times New Roman"/>
              </a:rPr>
              <a:t>18  </a:t>
            </a:r>
            <a:r>
              <a:rPr lang="en-US" sz="2800" b="1" i="0" u="none" dirty="0" err="1">
                <a:solidFill>
                  <a:schemeClr val="dk1"/>
                </a:solidFill>
                <a:latin typeface="Times New Roman"/>
                <a:ea typeface="Times New Roman"/>
                <a:cs typeface="Times New Roman"/>
                <a:sym typeface="Times New Roman"/>
              </a:rPr>
              <a:t>tháng</a:t>
            </a:r>
            <a:r>
              <a:rPr lang="en-US" sz="2800" b="1" i="0" u="none" dirty="0">
                <a:solidFill>
                  <a:schemeClr val="dk1"/>
                </a:solidFill>
                <a:latin typeface="Times New Roman"/>
                <a:ea typeface="Times New Roman"/>
                <a:cs typeface="Times New Roman"/>
                <a:sym typeface="Times New Roman"/>
              </a:rPr>
              <a:t> 10 </a:t>
            </a:r>
            <a:r>
              <a:rPr lang="en-US" sz="2800" b="1" i="0" u="none" dirty="0" err="1">
                <a:solidFill>
                  <a:schemeClr val="dk1"/>
                </a:solidFill>
                <a:latin typeface="Times New Roman"/>
                <a:ea typeface="Times New Roman"/>
                <a:cs typeface="Times New Roman"/>
                <a:sym typeface="Times New Roman"/>
              </a:rPr>
              <a:t>năm</a:t>
            </a:r>
            <a:r>
              <a:rPr lang="en-US" sz="2800" b="1" i="0" u="none" dirty="0">
                <a:solidFill>
                  <a:schemeClr val="dk1"/>
                </a:solidFill>
                <a:latin typeface="Times New Roman"/>
                <a:ea typeface="Times New Roman"/>
                <a:cs typeface="Times New Roman"/>
                <a:sym typeface="Times New Roman"/>
              </a:rPr>
              <a:t> </a:t>
            </a:r>
            <a:r>
              <a:rPr lang="en-US" sz="2800" b="1" i="0" u="none" dirty="0" smtClean="0">
                <a:solidFill>
                  <a:schemeClr val="dk1"/>
                </a:solidFill>
                <a:latin typeface="Times New Roman"/>
                <a:ea typeface="Times New Roman"/>
                <a:cs typeface="Times New Roman"/>
                <a:sym typeface="Times New Roman"/>
              </a:rPr>
              <a:t>2021</a:t>
            </a:r>
            <a:endParaRPr sz="2800" b="1" i="0" u="none" dirty="0">
              <a:solidFill>
                <a:schemeClr val="dk1"/>
              </a:solidFill>
              <a:latin typeface="Times New Roman"/>
              <a:ea typeface="Times New Roman"/>
              <a:cs typeface="Times New Roman"/>
              <a:sym typeface="Times New Roman"/>
            </a:endParaRPr>
          </a:p>
          <a:p>
            <a:pPr marL="0" marR="0" lvl="0" indent="0" algn="ctr" rtl="0">
              <a:lnSpc>
                <a:spcPct val="100000"/>
              </a:lnSpc>
              <a:spcBef>
                <a:spcPts val="0"/>
              </a:spcBef>
              <a:spcAft>
                <a:spcPts val="0"/>
              </a:spcAft>
              <a:buClr>
                <a:schemeClr val="dk1"/>
              </a:buClr>
              <a:buSzPts val="2800"/>
              <a:buFont typeface="Times New Roman"/>
              <a:buNone/>
            </a:pPr>
            <a:r>
              <a:rPr lang="en-US" sz="2800" b="1" i="0" u="sng" dirty="0" err="1">
                <a:solidFill>
                  <a:schemeClr val="dk1"/>
                </a:solidFill>
                <a:latin typeface="Times New Roman"/>
                <a:ea typeface="Times New Roman"/>
                <a:cs typeface="Times New Roman"/>
                <a:sym typeface="Times New Roman"/>
              </a:rPr>
              <a:t>Tập</a:t>
            </a:r>
            <a:r>
              <a:rPr lang="en-US" sz="2800" b="1" i="0" u="sng" dirty="0">
                <a:solidFill>
                  <a:schemeClr val="dk1"/>
                </a:solidFill>
                <a:latin typeface="Times New Roman"/>
                <a:ea typeface="Times New Roman"/>
                <a:cs typeface="Times New Roman"/>
                <a:sym typeface="Times New Roman"/>
              </a:rPr>
              <a:t> </a:t>
            </a:r>
            <a:r>
              <a:rPr lang="en-US" sz="2800" b="1" i="0" u="sng" dirty="0" err="1" smtClean="0">
                <a:solidFill>
                  <a:schemeClr val="dk1"/>
                </a:solidFill>
                <a:latin typeface="Times New Roman"/>
                <a:ea typeface="Times New Roman"/>
                <a:cs typeface="Times New Roman"/>
                <a:sym typeface="Times New Roman"/>
              </a:rPr>
              <a:t>đọc</a:t>
            </a:r>
            <a:endParaRPr lang="en-US" sz="2800" b="1" i="0" u="sng" dirty="0" smtClean="0">
              <a:solidFill>
                <a:schemeClr val="dk1"/>
              </a:solidFill>
              <a:latin typeface="Times New Roman"/>
              <a:ea typeface="Times New Roman"/>
              <a:cs typeface="Times New Roman"/>
              <a:sym typeface="Times New Roman"/>
            </a:endParaRPr>
          </a:p>
          <a:p>
            <a:pPr algn="ctr">
              <a:buClr>
                <a:schemeClr val="dk1"/>
              </a:buClr>
              <a:buSzPts val="2800"/>
            </a:pPr>
            <a:r>
              <a:rPr lang="en-US" sz="4000" b="1" dirty="0" err="1">
                <a:solidFill>
                  <a:srgbClr val="FF0000"/>
                </a:solidFill>
                <a:latin typeface="Times New Roman"/>
                <a:ea typeface="Times New Roman"/>
                <a:cs typeface="Times New Roman"/>
                <a:sym typeface="Times New Roman"/>
              </a:rPr>
              <a:t>Trung</a:t>
            </a:r>
            <a:r>
              <a:rPr lang="en-US" sz="4000" b="1" dirty="0">
                <a:solidFill>
                  <a:srgbClr val="FF0000"/>
                </a:solidFill>
                <a:latin typeface="Times New Roman"/>
                <a:ea typeface="Times New Roman"/>
                <a:cs typeface="Times New Roman"/>
                <a:sym typeface="Times New Roman"/>
              </a:rPr>
              <a:t> </a:t>
            </a:r>
            <a:r>
              <a:rPr lang="en-US" sz="4000" b="1" dirty="0" err="1">
                <a:solidFill>
                  <a:srgbClr val="FF0000"/>
                </a:solidFill>
                <a:latin typeface="Times New Roman"/>
                <a:ea typeface="Times New Roman"/>
                <a:cs typeface="Times New Roman"/>
                <a:sym typeface="Times New Roman"/>
              </a:rPr>
              <a:t>thu</a:t>
            </a:r>
            <a:r>
              <a:rPr lang="en-US" sz="4000" b="1" dirty="0">
                <a:solidFill>
                  <a:srgbClr val="FF0000"/>
                </a:solidFill>
                <a:latin typeface="Times New Roman"/>
                <a:ea typeface="Times New Roman"/>
                <a:cs typeface="Times New Roman"/>
                <a:sym typeface="Times New Roman"/>
              </a:rPr>
              <a:t> </a:t>
            </a:r>
            <a:r>
              <a:rPr lang="en-US" sz="4000" b="1" dirty="0" err="1">
                <a:solidFill>
                  <a:srgbClr val="FF0000"/>
                </a:solidFill>
                <a:latin typeface="Times New Roman"/>
                <a:ea typeface="Times New Roman"/>
                <a:cs typeface="Times New Roman"/>
                <a:sym typeface="Times New Roman"/>
              </a:rPr>
              <a:t>độc</a:t>
            </a:r>
            <a:r>
              <a:rPr lang="en-US" sz="4000" b="1" dirty="0">
                <a:solidFill>
                  <a:srgbClr val="FF0000"/>
                </a:solidFill>
                <a:latin typeface="Times New Roman"/>
                <a:ea typeface="Times New Roman"/>
                <a:cs typeface="Times New Roman"/>
                <a:sym typeface="Times New Roman"/>
              </a:rPr>
              <a:t> </a:t>
            </a:r>
            <a:r>
              <a:rPr lang="en-US" sz="4000" b="1" dirty="0" err="1" smtClean="0">
                <a:solidFill>
                  <a:srgbClr val="FF0000"/>
                </a:solidFill>
                <a:latin typeface="Times New Roman"/>
                <a:ea typeface="Times New Roman"/>
                <a:cs typeface="Times New Roman"/>
                <a:sym typeface="Times New Roman"/>
              </a:rPr>
              <a:t>lập</a:t>
            </a:r>
            <a:r>
              <a:rPr lang="en-US" sz="4000" b="1" dirty="0" smtClean="0">
                <a:solidFill>
                  <a:srgbClr val="FF0000"/>
                </a:solidFill>
                <a:latin typeface="Times New Roman"/>
                <a:ea typeface="Times New Roman"/>
                <a:cs typeface="Times New Roman"/>
                <a:sym typeface="Times New Roman"/>
              </a:rPr>
              <a:t> (</a:t>
            </a:r>
            <a:r>
              <a:rPr lang="en-US" sz="4000" b="1" dirty="0" err="1" smtClean="0">
                <a:solidFill>
                  <a:srgbClr val="FF0000"/>
                </a:solidFill>
                <a:latin typeface="Times New Roman"/>
                <a:ea typeface="Times New Roman"/>
                <a:cs typeface="Times New Roman"/>
                <a:sym typeface="Times New Roman"/>
              </a:rPr>
              <a:t>Thép</a:t>
            </a:r>
            <a:r>
              <a:rPr lang="en-US" sz="4000" b="1" dirty="0" smtClean="0">
                <a:solidFill>
                  <a:srgbClr val="FF0000"/>
                </a:solidFill>
                <a:latin typeface="Times New Roman"/>
                <a:ea typeface="Times New Roman"/>
                <a:cs typeface="Times New Roman"/>
                <a:sym typeface="Times New Roman"/>
              </a:rPr>
              <a:t> </a:t>
            </a:r>
            <a:r>
              <a:rPr lang="en-US" sz="4000" b="1" dirty="0" err="1" smtClean="0">
                <a:solidFill>
                  <a:srgbClr val="FF0000"/>
                </a:solidFill>
                <a:latin typeface="Times New Roman"/>
                <a:ea typeface="Times New Roman"/>
                <a:cs typeface="Times New Roman"/>
                <a:sym typeface="Times New Roman"/>
              </a:rPr>
              <a:t>Mới</a:t>
            </a:r>
            <a:r>
              <a:rPr lang="en-US" sz="4000" b="1" dirty="0" smtClean="0">
                <a:solidFill>
                  <a:srgbClr val="FF0000"/>
                </a:solidFill>
                <a:latin typeface="Times New Roman"/>
                <a:ea typeface="Times New Roman"/>
                <a:cs typeface="Times New Roman"/>
                <a:sym typeface="Times New Roman"/>
              </a:rPr>
              <a:t>)</a:t>
            </a:r>
            <a:endParaRPr lang="en-US" sz="4000" dirty="0"/>
          </a:p>
          <a:p>
            <a:pPr marL="0" marR="0" lvl="0" indent="0" algn="ctr" rtl="0">
              <a:lnSpc>
                <a:spcPct val="100000"/>
              </a:lnSpc>
              <a:spcBef>
                <a:spcPts val="0"/>
              </a:spcBef>
              <a:spcAft>
                <a:spcPts val="0"/>
              </a:spcAft>
              <a:buClr>
                <a:schemeClr val="dk1"/>
              </a:buClr>
              <a:buSzPts val="2800"/>
              <a:buFont typeface="Times New Roman"/>
              <a:buNone/>
            </a:pPr>
            <a:endParaRPr lang="en-US" sz="2800" b="1" i="0" u="none" dirty="0" smtClean="0">
              <a:solidFill>
                <a:schemeClr val="dk1"/>
              </a:solidFill>
              <a:latin typeface="Times New Roman"/>
              <a:ea typeface="Times New Roman"/>
              <a:cs typeface="Times New Roman"/>
              <a:sym typeface="Times New Roman"/>
            </a:endParaRPr>
          </a:p>
          <a:p>
            <a:pPr marL="0" marR="0" lvl="0" indent="0" algn="ctr" rtl="0">
              <a:lnSpc>
                <a:spcPct val="100000"/>
              </a:lnSpc>
              <a:spcBef>
                <a:spcPts val="0"/>
              </a:spcBef>
              <a:spcAft>
                <a:spcPts val="0"/>
              </a:spcAft>
              <a:buClr>
                <a:schemeClr val="dk1"/>
              </a:buClr>
              <a:buSzPts val="2800"/>
              <a:buFont typeface="Times New Roman"/>
              <a:buNone/>
            </a:pPr>
            <a:endParaRPr dirty="0"/>
          </a:p>
        </p:txBody>
      </p:sp>
      <p:pic>
        <p:nvPicPr>
          <p:cNvPr id="408" name="Google Shape;408;p104" descr="SCAN0004"/>
          <p:cNvPicPr preferRelativeResize="0"/>
          <p:nvPr/>
        </p:nvPicPr>
        <p:blipFill rotWithShape="1">
          <a:blip r:embed="rId3">
            <a:alphaModFix/>
          </a:blip>
          <a:srcRect l="2097" t="3355" r="3420" b="4470"/>
          <a:stretch/>
        </p:blipFill>
        <p:spPr>
          <a:xfrm>
            <a:off x="457200" y="1560945"/>
            <a:ext cx="8335819" cy="529705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8"/>
                                        </p:tgtEl>
                                        <p:attrNameLst>
                                          <p:attrName>style.visibility</p:attrName>
                                        </p:attrNameLst>
                                      </p:cBhvr>
                                      <p:to>
                                        <p:strVal val="visible"/>
                                      </p:to>
                                    </p:set>
                                    <p:animEffect transition="in" filter="barn(inVertical)">
                                      <p:cBhvr>
                                        <p:cTn id="7" dur="500"/>
                                        <p:tgtEl>
                                          <p:spTgt spid="40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07"/>
                                        </p:tgtEl>
                                        <p:attrNameLst>
                                          <p:attrName>style.visibility</p:attrName>
                                        </p:attrNameLst>
                                      </p:cBhvr>
                                      <p:to>
                                        <p:strVal val="visible"/>
                                      </p:to>
                                    </p:set>
                                    <p:animEffect transition="in" filter="barn(inVertical)">
                                      <p:cBhvr>
                                        <p:cTn id="10" dur="500"/>
                                        <p:tgtEl>
                                          <p:spTgt spid="4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417" y="838978"/>
            <a:ext cx="4696489" cy="2308324"/>
          </a:xfrm>
          <a:prstGeom prst="rect">
            <a:avLst/>
          </a:prstGeom>
        </p:spPr>
        <p:txBody>
          <a:bodyPr wrap="square">
            <a:spAutoFit/>
          </a:bodyPr>
          <a:lstStyle/>
          <a:p>
            <a:pPr algn="just"/>
            <a:r>
              <a:rPr lang="en-US" sz="2400" dirty="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Thép</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mới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một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trong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số</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các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bút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danh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của</a:t>
            </a:r>
            <a:r>
              <a:rPr lang="en-US" sz="2400" dirty="0" smtClean="0">
                <a:latin typeface="Times New Roman" panose="02020603050405020304" pitchFamily="18" charset="0"/>
                <a:cs typeface="Times New Roman" panose="02020603050405020304" pitchFamily="18" charset="0"/>
              </a:rPr>
              <a:t> </a:t>
            </a:r>
            <a:r>
              <a:rPr lang="vi-VN" sz="2400" dirty="0" smtClean="0">
                <a:latin typeface="Times New Roman" panose="02020603050405020304" pitchFamily="18" charset="0"/>
                <a:cs typeface="Times New Roman" panose="02020603050405020304" pitchFamily="18" charset="0"/>
              </a:rPr>
              <a:t>Hà </a:t>
            </a:r>
            <a:r>
              <a:rPr lang="vi-VN" sz="2400" dirty="0">
                <a:latin typeface="Times New Roman" panose="02020603050405020304" pitchFamily="18" charset="0"/>
                <a:cs typeface="Times New Roman" panose="02020603050405020304" pitchFamily="18" charset="0"/>
              </a:rPr>
              <a:t>Văn Lộc (</a:t>
            </a:r>
            <a:r>
              <a:rPr lang="vi-VN" sz="2400" dirty="0">
                <a:latin typeface="Times New Roman" panose="02020603050405020304" pitchFamily="18" charset="0"/>
                <a:cs typeface="Times New Roman" panose="02020603050405020304" pitchFamily="18" charset="0"/>
                <a:hlinkClick r:id="rId3" tooltip="1925"/>
              </a:rPr>
              <a:t>1925</a:t>
            </a:r>
            <a:r>
              <a:rPr lang="vi-VN" sz="2400" dirty="0">
                <a:latin typeface="Times New Roman" panose="02020603050405020304" pitchFamily="18" charset="0"/>
                <a:cs typeface="Times New Roman" panose="02020603050405020304" pitchFamily="18" charset="0"/>
              </a:rPr>
              <a:t>-</a:t>
            </a:r>
            <a:r>
              <a:rPr lang="vi-VN" sz="2400" dirty="0">
                <a:latin typeface="Times New Roman" panose="02020603050405020304" pitchFamily="18" charset="0"/>
                <a:cs typeface="Times New Roman" panose="02020603050405020304" pitchFamily="18" charset="0"/>
                <a:hlinkClick r:id="rId4" tooltip="1991"/>
              </a:rPr>
              <a:t>1991</a:t>
            </a:r>
            <a:r>
              <a:rPr lang="vi-VN" sz="2400" dirty="0" smtClean="0">
                <a:latin typeface="Times New Roman" panose="02020603050405020304" pitchFamily="18" charset="0"/>
                <a:cs typeface="Times New Roman" panose="02020603050405020304" pitchFamily="18" charset="0"/>
                <a:hlinkClick r:id="rId4" tooltip="1991"/>
              </a:rPr>
              <a:t>)</a:t>
            </a:r>
            <a:r>
              <a:rPr lang="vi-VN" sz="2400" dirty="0" smtClean="0">
                <a:latin typeface="Times New Roman" panose="02020603050405020304" pitchFamily="18" charset="0"/>
                <a:cs typeface="Times New Roman" panose="02020603050405020304" pitchFamily="18" charset="0"/>
              </a:rPr>
              <a:t>,</a:t>
            </a:r>
            <a:r>
              <a:rPr lang="vi-VN" sz="2400" dirty="0">
                <a:latin typeface="Times New Roman" panose="02020603050405020304" pitchFamily="18" charset="0"/>
                <a:cs typeface="Times New Roman" panose="02020603050405020304" pitchFamily="18" charset="0"/>
              </a:rPr>
              <a:t> </a:t>
            </a:r>
            <a:r>
              <a:rPr lang="vi-VN" sz="2400" dirty="0" smtClean="0">
                <a:latin typeface="Times New Roman" panose="02020603050405020304" pitchFamily="18" charset="0"/>
                <a:cs typeface="Times New Roman" panose="02020603050405020304" pitchFamily="18" charset="0"/>
              </a:rPr>
              <a:t>một</a:t>
            </a:r>
            <a:r>
              <a:rPr lang="vi-VN"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hlinkClick r:id="rId5" tooltip="Nhà văn"/>
              </a:rPr>
              <a:t>nhà văn</a:t>
            </a:r>
            <a:r>
              <a:rPr lang="vi-VN" sz="2400" dirty="0">
                <a:latin typeface="Times New Roman" panose="02020603050405020304" pitchFamily="18" charset="0"/>
                <a:cs typeface="Times New Roman" panose="02020603050405020304" pitchFamily="18" charset="0"/>
              </a:rPr>
              <a:t> nổi tiếng tại </a:t>
            </a:r>
            <a:r>
              <a:rPr lang="vi-VN" sz="2400" dirty="0">
                <a:latin typeface="Times New Roman" panose="02020603050405020304" pitchFamily="18" charset="0"/>
                <a:cs typeface="Times New Roman" panose="02020603050405020304" pitchFamily="18" charset="0"/>
                <a:hlinkClick r:id="rId6" tooltip="Việt Nam"/>
              </a:rPr>
              <a:t>Việt Nam</a:t>
            </a:r>
            <a:r>
              <a:rPr lang="vi-VN" sz="2400" dirty="0">
                <a:latin typeface="Times New Roman" panose="02020603050405020304" pitchFamily="18" charset="0"/>
                <a:cs typeface="Times New Roman" panose="02020603050405020304" pitchFamily="18" charset="0"/>
              </a:rPr>
              <a:t>, chuyên viết về đề tài </a:t>
            </a:r>
            <a:r>
              <a:rPr lang="vi-VN" sz="2400" dirty="0">
                <a:latin typeface="Times New Roman" panose="02020603050405020304" pitchFamily="18" charset="0"/>
                <a:cs typeface="Times New Roman" panose="02020603050405020304" pitchFamily="18" charset="0"/>
                <a:hlinkClick r:id="rId7" tooltip="Chiến tranh Đông Dương"/>
              </a:rPr>
              <a:t>Chiến tranh </a:t>
            </a:r>
            <a:r>
              <a:rPr lang="vi-VN" sz="2400" dirty="0" smtClean="0">
                <a:latin typeface="Times New Roman" panose="02020603050405020304" pitchFamily="18" charset="0"/>
                <a:cs typeface="Times New Roman" panose="02020603050405020304" pitchFamily="18" charset="0"/>
                <a:hlinkClick r:id="rId7" tooltip="Chiến tranh Đông Dương"/>
              </a:rPr>
              <a:t>Đôn</a:t>
            </a:r>
            <a:r>
              <a:rPr lang="en-US" sz="2400" dirty="0" smtClean="0">
                <a:latin typeface="Times New Roman" panose="02020603050405020304" pitchFamily="18" charset="0"/>
                <a:cs typeface="Times New Roman" panose="02020603050405020304" pitchFamily="18" charset="0"/>
                <a:hlinkClick r:id="rId7" tooltip="Chiến tranh Đông Dương"/>
              </a:rPr>
              <a:t>g </a:t>
            </a:r>
            <a:r>
              <a:rPr lang="vi-VN" sz="2400" dirty="0" smtClean="0">
                <a:latin typeface="Times New Roman" panose="02020603050405020304" pitchFamily="18" charset="0"/>
                <a:cs typeface="Times New Roman" panose="02020603050405020304" pitchFamily="18" charset="0"/>
                <a:hlinkClick r:id="rId7" tooltip="Chiến tranh Đông Dương"/>
              </a:rPr>
              <a:t>Dương</a:t>
            </a:r>
            <a:r>
              <a:rPr lang="vi-VN" sz="2400" dirty="0">
                <a:latin typeface="Times New Roman" panose="02020603050405020304" pitchFamily="18" charset="0"/>
                <a:cs typeface="Times New Roman" panose="02020603050405020304" pitchFamily="18" charset="0"/>
              </a:rPr>
              <a:t> và </a:t>
            </a:r>
            <a:r>
              <a:rPr lang="vi-VN" sz="2400" dirty="0" smtClean="0">
                <a:latin typeface="Times New Roman" panose="02020603050405020304" pitchFamily="18" charset="0"/>
                <a:cs typeface="Times New Roman" panose="02020603050405020304" pitchFamily="18" charset="0"/>
                <a:hlinkClick r:id="rId8" tooltip="Chiến tranh Việt Nam"/>
              </a:rPr>
              <a:t>Chiến </a:t>
            </a:r>
            <a:r>
              <a:rPr lang="vi-VN" sz="2400" dirty="0">
                <a:latin typeface="Times New Roman" panose="02020603050405020304" pitchFamily="18" charset="0"/>
                <a:cs typeface="Times New Roman" panose="02020603050405020304" pitchFamily="18" charset="0"/>
                <a:hlinkClick r:id="rId8" tooltip="Chiến tranh Việt Nam"/>
              </a:rPr>
              <a:t>tranh Việt Nam</a:t>
            </a:r>
            <a:r>
              <a:rPr lang="vi-VN" sz="2400" dirty="0">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p:txBody>
      </p:sp>
      <p:sp>
        <p:nvSpPr>
          <p:cNvPr id="7" name="Rectangle 6"/>
          <p:cNvSpPr/>
          <p:nvPr/>
        </p:nvSpPr>
        <p:spPr>
          <a:xfrm>
            <a:off x="-4416" y="3147302"/>
            <a:ext cx="4696488" cy="3416320"/>
          </a:xfrm>
          <a:prstGeom prst="rect">
            <a:avLst/>
          </a:prstGeom>
        </p:spPr>
        <p:txBody>
          <a:bodyPr wrap="square">
            <a:spAutoFit/>
          </a:bodyPr>
          <a:lstStyle/>
          <a:p>
            <a:pPr algn="just"/>
            <a:r>
              <a:rPr lang="vi-VN" sz="2400" dirty="0">
                <a:latin typeface="Times New Roman" panose="02020603050405020304" pitchFamily="18" charset="0"/>
                <a:cs typeface="Times New Roman" panose="02020603050405020304" pitchFamily="18" charset="0"/>
              </a:rPr>
              <a:t>	</a:t>
            </a:r>
            <a:r>
              <a:rPr lang="vi-VN" sz="2400" dirty="0" smtClean="0">
                <a:latin typeface="Times New Roman" panose="02020603050405020304" pitchFamily="18" charset="0"/>
                <a:cs typeface="Times New Roman" panose="02020603050405020304" pitchFamily="18" charset="0"/>
              </a:rPr>
              <a:t>Quê </a:t>
            </a:r>
            <a:r>
              <a:rPr lang="vi-VN" sz="2400" dirty="0">
                <a:latin typeface="Times New Roman" panose="02020603050405020304" pitchFamily="18" charset="0"/>
                <a:cs typeface="Times New Roman" panose="02020603050405020304" pitchFamily="18" charset="0"/>
              </a:rPr>
              <a:t>ông ở phường Quảng An, quận </a:t>
            </a:r>
            <a:r>
              <a:rPr lang="vi-VN" sz="2400" dirty="0">
                <a:latin typeface="Times New Roman" panose="02020603050405020304" pitchFamily="18" charset="0"/>
                <a:cs typeface="Times New Roman" panose="02020603050405020304" pitchFamily="18" charset="0"/>
                <a:hlinkClick r:id="rId9" tooltip="Tây Hồ"/>
              </a:rPr>
              <a:t>Tây Hồ</a:t>
            </a:r>
            <a:r>
              <a:rPr lang="vi-VN"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hlinkClick r:id="rId10" tooltip="Hà Nội"/>
              </a:rPr>
              <a:t>Hà </a:t>
            </a:r>
            <a:r>
              <a:rPr lang="vi-VN" sz="2400" dirty="0" smtClean="0">
                <a:latin typeface="Times New Roman" panose="02020603050405020304" pitchFamily="18" charset="0"/>
                <a:cs typeface="Times New Roman" panose="02020603050405020304" pitchFamily="18" charset="0"/>
                <a:hlinkClick r:id="rId10" tooltip="Hà Nội"/>
              </a:rPr>
              <a:t>Nội</a:t>
            </a:r>
            <a:r>
              <a:rPr lang="vi-VN" sz="2400" dirty="0" smtClean="0">
                <a:latin typeface="Times New Roman" panose="02020603050405020304" pitchFamily="18" charset="0"/>
                <a:cs typeface="Times New Roman" panose="02020603050405020304" pitchFamily="18" charset="0"/>
              </a:rPr>
              <a:t>. Thuở </a:t>
            </a:r>
            <a:r>
              <a:rPr lang="vi-VN" sz="2400" dirty="0">
                <a:latin typeface="Times New Roman" panose="02020603050405020304" pitchFamily="18" charset="0"/>
                <a:cs typeface="Times New Roman" panose="02020603050405020304" pitchFamily="18" charset="0"/>
              </a:rPr>
              <a:t>nhỏ, ông cùng em trai học ở </a:t>
            </a:r>
            <a:r>
              <a:rPr lang="vi-VN" sz="2400" dirty="0">
                <a:latin typeface="Times New Roman" panose="02020603050405020304" pitchFamily="18" charset="0"/>
                <a:cs typeface="Times New Roman" panose="02020603050405020304" pitchFamily="18" charset="0"/>
                <a:hlinkClick r:id="rId11" tooltip="Nam Định"/>
              </a:rPr>
              <a:t>Nam Định</a:t>
            </a:r>
            <a:r>
              <a:rPr lang="vi-VN" sz="2400" dirty="0">
                <a:latin typeface="Times New Roman" panose="02020603050405020304" pitchFamily="18" charset="0"/>
                <a:cs typeface="Times New Roman" panose="02020603050405020304" pitchFamily="18" charset="0"/>
              </a:rPr>
              <a:t> đến trung học. Ngay lúc còn là học sinh, ông đã tham gia các hoạt động xã hội, phong trào học sinh yêu nước. </a:t>
            </a:r>
            <a:r>
              <a:rPr lang="en-US" sz="2400" dirty="0" err="1">
                <a:solidFill>
                  <a:schemeClr val="dk1"/>
                </a:solidFill>
                <a:latin typeface="Times New Roman"/>
                <a:ea typeface="Times New Roman"/>
                <a:cs typeface="Times New Roman"/>
                <a:sym typeface="Times New Roman"/>
              </a:rPr>
              <a:t>Một</a:t>
            </a:r>
            <a:r>
              <a:rPr lang="en-US" sz="2400" dirty="0">
                <a:solidFill>
                  <a:schemeClr val="dk1"/>
                </a:solidFill>
                <a:latin typeface="Times New Roman"/>
                <a:ea typeface="Times New Roman"/>
                <a:cs typeface="Times New Roman"/>
                <a:sym typeface="Times New Roman"/>
              </a:rPr>
              <a:t> </a:t>
            </a:r>
            <a:r>
              <a:rPr lang="en-US" sz="2400" dirty="0" err="1">
                <a:solidFill>
                  <a:schemeClr val="dk1"/>
                </a:solidFill>
                <a:latin typeface="Times New Roman"/>
                <a:ea typeface="Times New Roman"/>
                <a:cs typeface="Times New Roman"/>
                <a:sym typeface="Times New Roman"/>
              </a:rPr>
              <a:t>số</a:t>
            </a:r>
            <a:r>
              <a:rPr lang="en-US" sz="2400" dirty="0">
                <a:solidFill>
                  <a:schemeClr val="dk1"/>
                </a:solidFill>
                <a:latin typeface="Times New Roman"/>
                <a:ea typeface="Times New Roman"/>
                <a:cs typeface="Times New Roman"/>
                <a:sym typeface="Times New Roman"/>
              </a:rPr>
              <a:t> </a:t>
            </a:r>
            <a:r>
              <a:rPr lang="en-US" sz="2400" dirty="0" err="1">
                <a:solidFill>
                  <a:schemeClr val="dk1"/>
                </a:solidFill>
                <a:latin typeface="Times New Roman"/>
                <a:ea typeface="Times New Roman"/>
                <a:cs typeface="Times New Roman"/>
                <a:sym typeface="Times New Roman"/>
              </a:rPr>
              <a:t>bút</a:t>
            </a:r>
            <a:r>
              <a:rPr lang="en-US" sz="2400" dirty="0">
                <a:solidFill>
                  <a:schemeClr val="dk1"/>
                </a:solidFill>
                <a:latin typeface="Times New Roman"/>
                <a:ea typeface="Times New Roman"/>
                <a:cs typeface="Times New Roman"/>
                <a:sym typeface="Times New Roman"/>
              </a:rPr>
              <a:t> </a:t>
            </a:r>
            <a:r>
              <a:rPr lang="en-US" sz="2400" dirty="0" err="1">
                <a:solidFill>
                  <a:schemeClr val="dk1"/>
                </a:solidFill>
                <a:latin typeface="Times New Roman"/>
                <a:ea typeface="Times New Roman"/>
                <a:cs typeface="Times New Roman"/>
                <a:sym typeface="Times New Roman"/>
              </a:rPr>
              <a:t>danh</a:t>
            </a:r>
            <a:r>
              <a:rPr lang="en-US" sz="2400" dirty="0">
                <a:solidFill>
                  <a:schemeClr val="dk1"/>
                </a:solidFill>
                <a:latin typeface="Times New Roman"/>
                <a:ea typeface="Times New Roman"/>
                <a:cs typeface="Times New Roman"/>
                <a:sym typeface="Times New Roman"/>
              </a:rPr>
              <a:t> </a:t>
            </a:r>
            <a:r>
              <a:rPr lang="en-US" sz="2400" dirty="0" err="1">
                <a:solidFill>
                  <a:schemeClr val="dk1"/>
                </a:solidFill>
                <a:latin typeface="Times New Roman"/>
                <a:ea typeface="Times New Roman"/>
                <a:cs typeface="Times New Roman"/>
                <a:sym typeface="Times New Roman"/>
              </a:rPr>
              <a:t>khác</a:t>
            </a:r>
            <a:r>
              <a:rPr lang="en-US" sz="2400" dirty="0">
                <a:solidFill>
                  <a:schemeClr val="dk1"/>
                </a:solidFill>
                <a:latin typeface="Times New Roman"/>
                <a:ea typeface="Times New Roman"/>
                <a:cs typeface="Times New Roman"/>
                <a:sym typeface="Times New Roman"/>
              </a:rPr>
              <a:t> </a:t>
            </a:r>
            <a:r>
              <a:rPr lang="en-US" sz="2400" dirty="0" err="1">
                <a:solidFill>
                  <a:schemeClr val="dk1"/>
                </a:solidFill>
                <a:latin typeface="Times New Roman"/>
                <a:ea typeface="Times New Roman"/>
                <a:cs typeface="Times New Roman"/>
                <a:sym typeface="Times New Roman"/>
              </a:rPr>
              <a:t>của</a:t>
            </a:r>
            <a:r>
              <a:rPr lang="en-US" sz="2400" dirty="0">
                <a:solidFill>
                  <a:schemeClr val="dk1"/>
                </a:solidFill>
                <a:latin typeface="Times New Roman"/>
                <a:ea typeface="Times New Roman"/>
                <a:cs typeface="Times New Roman"/>
                <a:sym typeface="Times New Roman"/>
              </a:rPr>
              <a:t> </a:t>
            </a:r>
            <a:r>
              <a:rPr lang="en-US" sz="2400" dirty="0" err="1">
                <a:solidFill>
                  <a:schemeClr val="dk1"/>
                </a:solidFill>
                <a:latin typeface="Times New Roman"/>
                <a:ea typeface="Times New Roman"/>
                <a:cs typeface="Times New Roman"/>
                <a:sym typeface="Times New Roman"/>
              </a:rPr>
              <a:t>ông</a:t>
            </a:r>
            <a:r>
              <a:rPr lang="en-US" sz="2400" dirty="0">
                <a:solidFill>
                  <a:schemeClr val="dk1"/>
                </a:solidFill>
                <a:latin typeface="Times New Roman"/>
                <a:ea typeface="Times New Roman"/>
                <a:cs typeface="Times New Roman"/>
                <a:sym typeface="Times New Roman"/>
              </a:rPr>
              <a:t> </a:t>
            </a:r>
            <a:r>
              <a:rPr lang="en-US" sz="2400" dirty="0" err="1">
                <a:solidFill>
                  <a:schemeClr val="dk1"/>
                </a:solidFill>
                <a:latin typeface="Times New Roman"/>
                <a:ea typeface="Times New Roman"/>
                <a:cs typeface="Times New Roman"/>
                <a:sym typeface="Times New Roman"/>
              </a:rPr>
              <a:t>được</a:t>
            </a:r>
            <a:r>
              <a:rPr lang="en-US" sz="2400" dirty="0">
                <a:solidFill>
                  <a:schemeClr val="dk1"/>
                </a:solidFill>
                <a:latin typeface="Times New Roman"/>
                <a:ea typeface="Times New Roman"/>
                <a:cs typeface="Times New Roman"/>
                <a:sym typeface="Times New Roman"/>
              </a:rPr>
              <a:t> </a:t>
            </a:r>
            <a:r>
              <a:rPr lang="en-US" sz="2400" dirty="0" err="1">
                <a:solidFill>
                  <a:schemeClr val="dk1"/>
                </a:solidFill>
                <a:latin typeface="Times New Roman"/>
                <a:ea typeface="Times New Roman"/>
                <a:cs typeface="Times New Roman"/>
                <a:sym typeface="Times New Roman"/>
              </a:rPr>
              <a:t>biết</a:t>
            </a:r>
            <a:r>
              <a:rPr lang="en-US" sz="2400" dirty="0">
                <a:solidFill>
                  <a:schemeClr val="dk1"/>
                </a:solidFill>
                <a:latin typeface="Times New Roman"/>
                <a:ea typeface="Times New Roman"/>
                <a:cs typeface="Times New Roman"/>
                <a:sym typeface="Times New Roman"/>
              </a:rPr>
              <a:t> </a:t>
            </a:r>
            <a:r>
              <a:rPr lang="en-US" sz="2400" dirty="0" err="1">
                <a:solidFill>
                  <a:schemeClr val="dk1"/>
                </a:solidFill>
                <a:latin typeface="Times New Roman"/>
                <a:ea typeface="Times New Roman"/>
                <a:cs typeface="Times New Roman"/>
                <a:sym typeface="Times New Roman"/>
              </a:rPr>
              <a:t>đến</a:t>
            </a:r>
            <a:r>
              <a:rPr lang="en-US" sz="2400" dirty="0">
                <a:solidFill>
                  <a:schemeClr val="dk1"/>
                </a:solidFill>
                <a:latin typeface="Times New Roman"/>
                <a:ea typeface="Times New Roman"/>
                <a:cs typeface="Times New Roman"/>
                <a:sym typeface="Times New Roman"/>
              </a:rPr>
              <a:t> </a:t>
            </a:r>
            <a:r>
              <a:rPr lang="en-US" sz="2400" dirty="0" err="1">
                <a:solidFill>
                  <a:schemeClr val="dk1"/>
                </a:solidFill>
                <a:latin typeface="Times New Roman"/>
                <a:ea typeface="Times New Roman"/>
                <a:cs typeface="Times New Roman"/>
                <a:sym typeface="Times New Roman"/>
              </a:rPr>
              <a:t>là</a:t>
            </a:r>
            <a:r>
              <a:rPr lang="en-US" sz="2400" dirty="0">
                <a:solidFill>
                  <a:schemeClr val="dk1"/>
                </a:solidFill>
                <a:latin typeface="Times New Roman"/>
                <a:ea typeface="Times New Roman"/>
                <a:cs typeface="Times New Roman"/>
                <a:sym typeface="Times New Roman"/>
              </a:rPr>
              <a:t> </a:t>
            </a:r>
            <a:r>
              <a:rPr lang="en-US" sz="2400" dirty="0" err="1">
                <a:solidFill>
                  <a:schemeClr val="dk1"/>
                </a:solidFill>
                <a:latin typeface="Times New Roman"/>
                <a:ea typeface="Times New Roman"/>
                <a:cs typeface="Times New Roman"/>
                <a:sym typeface="Times New Roman"/>
              </a:rPr>
              <a:t>Phượng</a:t>
            </a:r>
            <a:r>
              <a:rPr lang="en-US" sz="2400" dirty="0">
                <a:solidFill>
                  <a:schemeClr val="dk1"/>
                </a:solidFill>
                <a:latin typeface="Times New Roman"/>
                <a:ea typeface="Times New Roman"/>
                <a:cs typeface="Times New Roman"/>
                <a:sym typeface="Times New Roman"/>
              </a:rPr>
              <a:t> Kim, </a:t>
            </a:r>
            <a:r>
              <a:rPr lang="en-US" sz="2400" dirty="0" err="1">
                <a:solidFill>
                  <a:schemeClr val="dk1"/>
                </a:solidFill>
                <a:latin typeface="Times New Roman"/>
                <a:ea typeface="Times New Roman"/>
                <a:cs typeface="Times New Roman"/>
                <a:sym typeface="Times New Roman"/>
              </a:rPr>
              <a:t>Hồng</a:t>
            </a:r>
            <a:r>
              <a:rPr lang="en-US" sz="2400" dirty="0">
                <a:solidFill>
                  <a:schemeClr val="dk1"/>
                </a:solidFill>
                <a:latin typeface="Times New Roman"/>
                <a:ea typeface="Times New Roman"/>
                <a:cs typeface="Times New Roman"/>
                <a:sym typeface="Times New Roman"/>
              </a:rPr>
              <a:t> </a:t>
            </a:r>
            <a:r>
              <a:rPr lang="en-US" sz="2400" dirty="0" err="1">
                <a:solidFill>
                  <a:schemeClr val="dk1"/>
                </a:solidFill>
                <a:latin typeface="Times New Roman"/>
                <a:ea typeface="Times New Roman"/>
                <a:cs typeface="Times New Roman"/>
                <a:sym typeface="Times New Roman"/>
              </a:rPr>
              <a:t>Châu</a:t>
            </a:r>
            <a:endParaRPr lang="en-US" sz="2400" dirty="0">
              <a:latin typeface="Times New Roman" panose="02020603050405020304" pitchFamily="18" charset="0"/>
              <a:cs typeface="Times New Roman" panose="02020603050405020304" pitchFamily="18" charset="0"/>
            </a:endParaRPr>
          </a:p>
        </p:txBody>
      </p:sp>
      <p:pic>
        <p:nvPicPr>
          <p:cNvPr id="1026" name="Picture 2" descr="C:\Users\Thuy Tien\Downloads\Thep_moi.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775201" y="-18084"/>
            <a:ext cx="4368800" cy="68760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1649279"/>
      </p:ext>
    </p:extLst>
  </p:cSld>
  <p:clrMapOvr>
    <a:masterClrMapping/>
  </p:clrMapOvr>
  <p:transition spd="med">
    <p:cover dir="ld"/>
  </p:transition>
  <p:timing>
    <p:tnLst>
      <p:par>
        <p:cTn id="1" dur="indefinite" restart="never" nodeType="tmRoot"/>
      </p:par>
    </p:tnLst>
  </p:timing>
</p:sld>
</file>

<file path=ppt/theme/theme1.xml><?xml version="1.0" encoding="utf-8"?>
<a:theme xmlns:a="http://schemas.openxmlformats.org/drawingml/2006/main" name="2_Chủ đề Offic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8_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4_Office 主题​​">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9_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2_Office 主题​​">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_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4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6_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7_Chủ đề Offic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Office 主题​​">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2_Office 主题​​">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3_Office 主题​​">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87</TotalTime>
  <Words>899</Words>
  <Application>Microsoft Office PowerPoint</Application>
  <PresentationFormat>On-screen Show (4:3)</PresentationFormat>
  <Paragraphs>109</Paragraphs>
  <Slides>35</Slides>
  <Notes>23</Notes>
  <HiddenSlides>0</HiddenSlides>
  <MMClips>0</MMClips>
  <ScaleCrop>false</ScaleCrop>
  <HeadingPairs>
    <vt:vector size="6" baseType="variant">
      <vt:variant>
        <vt:lpstr>Fonts Used</vt:lpstr>
      </vt:variant>
      <vt:variant>
        <vt:i4>7</vt:i4>
      </vt:variant>
      <vt:variant>
        <vt:lpstr>Theme</vt:lpstr>
      </vt:variant>
      <vt:variant>
        <vt:i4>16</vt:i4>
      </vt:variant>
      <vt:variant>
        <vt:lpstr>Slide Titles</vt:lpstr>
      </vt:variant>
      <vt:variant>
        <vt:i4>35</vt:i4>
      </vt:variant>
    </vt:vector>
  </HeadingPairs>
  <TitlesOfParts>
    <vt:vector size="58" baseType="lpstr">
      <vt:lpstr>SimSun</vt:lpstr>
      <vt:lpstr>SimSun</vt:lpstr>
      <vt:lpstr>Calibri</vt:lpstr>
      <vt:lpstr>Cambria</vt:lpstr>
      <vt:lpstr>Quattrocento Sans</vt:lpstr>
      <vt:lpstr>Times New Roman</vt:lpstr>
      <vt:lpstr>Arial</vt:lpstr>
      <vt:lpstr>2_Chủ đề Office</vt:lpstr>
      <vt:lpstr>14_Office Theme</vt:lpstr>
      <vt:lpstr>2_默认设计模板</vt:lpstr>
      <vt:lpstr>6_默认设计模板</vt:lpstr>
      <vt:lpstr>7_Chủ đề Office</vt:lpstr>
      <vt:lpstr>默认设计模板</vt:lpstr>
      <vt:lpstr>1_Office 主题​​</vt:lpstr>
      <vt:lpstr>12_Office 主题​​</vt:lpstr>
      <vt:lpstr>13_Office 主题​​</vt:lpstr>
      <vt:lpstr>8_默认设计模板</vt:lpstr>
      <vt:lpstr>14_Office 主题​​</vt:lpstr>
      <vt:lpstr>9_默认设计模板</vt:lpstr>
      <vt:lpstr>2_Office 主题​​</vt:lpstr>
      <vt:lpstr>1_默认设计模板</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ACER</cp:lastModifiedBy>
  <cp:revision>9</cp:revision>
  <dcterms:modified xsi:type="dcterms:W3CDTF">2021-10-17T10:51:39Z</dcterms:modified>
</cp:coreProperties>
</file>