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5" r:id="rId2"/>
    <p:sldId id="357" r:id="rId3"/>
    <p:sldId id="336" r:id="rId4"/>
    <p:sldId id="359" r:id="rId5"/>
    <p:sldId id="358" r:id="rId6"/>
    <p:sldId id="362" r:id="rId7"/>
    <p:sldId id="337" r:id="rId8"/>
    <p:sldId id="340" r:id="rId9"/>
    <p:sldId id="338" r:id="rId10"/>
    <p:sldId id="339" r:id="rId11"/>
    <p:sldId id="344" r:id="rId12"/>
    <p:sldId id="363" r:id="rId13"/>
    <p:sldId id="346" r:id="rId14"/>
    <p:sldId id="360" r:id="rId15"/>
    <p:sldId id="345" r:id="rId16"/>
    <p:sldId id="347" r:id="rId17"/>
    <p:sldId id="349" r:id="rId18"/>
    <p:sldId id="350" r:id="rId19"/>
    <p:sldId id="361"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B9B9AA"/>
    <a:srgbClr val="ACF2E0"/>
    <a:srgbClr val="0000FF"/>
    <a:srgbClr val="FF3300"/>
    <a:srgbClr val="9900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0" autoAdjust="0"/>
    <p:restoredTop sz="93969" autoAdjust="0"/>
  </p:normalViewPr>
  <p:slideViewPr>
    <p:cSldViewPr>
      <p:cViewPr varScale="1">
        <p:scale>
          <a:sx n="74" d="100"/>
          <a:sy n="74" d="100"/>
        </p:scale>
        <p:origin x="39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9D7D60DE-90D4-437D-9A85-E483E0EEE90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a:extLst>
              <a:ext uri="{FF2B5EF4-FFF2-40B4-BE49-F238E27FC236}">
                <a16:creationId xmlns:a16="http://schemas.microsoft.com/office/drawing/2014/main" xmlns="" id="{95368161-AC45-4CCF-9C98-A4A41D96533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xmlns="" id="{EFF5A280-4B71-4513-BB36-DBBB9120863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xmlns="" id="{FDF98311-8884-46B9-B6B7-34533F7CB31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xmlns="" id="{AD60646E-BC79-4A56-B86B-731F8CC3F3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a:extLst>
              <a:ext uri="{FF2B5EF4-FFF2-40B4-BE49-F238E27FC236}">
                <a16:creationId xmlns:a16="http://schemas.microsoft.com/office/drawing/2014/main" xmlns="" id="{427423F2-16FE-4237-9FEF-14CF548E783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598003-77B6-471E-A2C0-5D1291F7CE51}" type="slidenum">
              <a:rPr lang="en-US" altLang="en-US"/>
              <a:pPr>
                <a:defRPr/>
              </a:pPr>
              <a:t>‹#›</a:t>
            </a:fld>
            <a:endParaRPr lang="en-US" altLang="en-US"/>
          </a:p>
        </p:txBody>
      </p:sp>
    </p:spTree>
    <p:extLst>
      <p:ext uri="{BB962C8B-B14F-4D97-AF65-F5344CB8AC3E}">
        <p14:creationId xmlns:p14="http://schemas.microsoft.com/office/powerpoint/2010/main" val="992467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B4182B95-E7E4-4A08-AAB6-C03C9BAAB3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F61F8-8C10-4B3C-8D39-E86CBDB10F47}" type="slidenum">
              <a:rPr lang="en-US" altLang="en-US" smtClean="0"/>
              <a:pPr>
                <a:spcBef>
                  <a:spcPct val="0"/>
                </a:spcBef>
              </a:pPr>
              <a:t>3</a:t>
            </a:fld>
            <a:endParaRPr lang="en-US" altLang="en-US"/>
          </a:p>
        </p:txBody>
      </p:sp>
      <p:sp>
        <p:nvSpPr>
          <p:cNvPr id="5123" name="Rectangle 2">
            <a:extLst>
              <a:ext uri="{FF2B5EF4-FFF2-40B4-BE49-F238E27FC236}">
                <a16:creationId xmlns:a16="http://schemas.microsoft.com/office/drawing/2014/main" xmlns="" id="{AC66B953-942A-4D21-8B12-E5CF35D8F27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xmlns="" id="{A61C9F6E-3786-404D-B407-65E418AE09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226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0075104B-229B-449E-BD6A-3208F2187A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9D0B5-ED83-4AB3-8D01-104105B1C63D}" type="slidenum">
              <a:rPr lang="en-US" altLang="en-US" smtClean="0"/>
              <a:pPr>
                <a:spcBef>
                  <a:spcPct val="0"/>
                </a:spcBef>
              </a:pPr>
              <a:t>17</a:t>
            </a:fld>
            <a:endParaRPr lang="en-US" altLang="en-US"/>
          </a:p>
        </p:txBody>
      </p:sp>
      <p:sp>
        <p:nvSpPr>
          <p:cNvPr id="28675" name="Rectangle 2">
            <a:extLst>
              <a:ext uri="{FF2B5EF4-FFF2-40B4-BE49-F238E27FC236}">
                <a16:creationId xmlns:a16="http://schemas.microsoft.com/office/drawing/2014/main" xmlns="" id="{2E382A8D-47EB-4B87-A46A-B6AEDF920E6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94183B74-6248-4065-8E7C-A3B649CE31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4191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AEF3281B-E863-42B5-90B9-DDA168420D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CCC068-C7AC-4AF5-A658-FB2E449D527E}" type="slidenum">
              <a:rPr lang="en-US" altLang="en-US" smtClean="0"/>
              <a:pPr>
                <a:spcBef>
                  <a:spcPct val="0"/>
                </a:spcBef>
              </a:pPr>
              <a:t>18</a:t>
            </a:fld>
            <a:endParaRPr lang="en-US" altLang="en-US"/>
          </a:p>
        </p:txBody>
      </p:sp>
      <p:sp>
        <p:nvSpPr>
          <p:cNvPr id="30723" name="Rectangle 2">
            <a:extLst>
              <a:ext uri="{FF2B5EF4-FFF2-40B4-BE49-F238E27FC236}">
                <a16:creationId xmlns:a16="http://schemas.microsoft.com/office/drawing/2014/main" xmlns="" id="{83AEA0FD-57BA-41AB-80A9-D341A709A1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93A8C4BF-E16B-4ED3-867B-EF0B032FCD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32965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F5179F6F-8C0F-4729-9D0C-D4594E0317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FBF0A-EE3E-47A0-9A82-FB318402AE42}" type="slidenum">
              <a:rPr lang="en-US" altLang="en-US" smtClean="0"/>
              <a:pPr>
                <a:spcBef>
                  <a:spcPct val="0"/>
                </a:spcBef>
              </a:pPr>
              <a:t>7</a:t>
            </a:fld>
            <a:endParaRPr lang="en-US" altLang="en-US"/>
          </a:p>
        </p:txBody>
      </p:sp>
      <p:sp>
        <p:nvSpPr>
          <p:cNvPr id="10243" name="Rectangle 2">
            <a:extLst>
              <a:ext uri="{FF2B5EF4-FFF2-40B4-BE49-F238E27FC236}">
                <a16:creationId xmlns:a16="http://schemas.microsoft.com/office/drawing/2014/main" xmlns="" id="{11C9717E-BE64-4F35-9944-E543FF91404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xmlns="" id="{4D0548AD-ECCD-4968-9F4E-55D57EC56D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0622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FA18775B-AABF-41A4-B9A0-17CCC14E5D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B9B8A-58DF-4951-A125-03956B6014C6}" type="slidenum">
              <a:rPr lang="en-US" altLang="en-US" smtClean="0"/>
              <a:pPr>
                <a:spcBef>
                  <a:spcPct val="0"/>
                </a:spcBef>
              </a:pPr>
              <a:t>8</a:t>
            </a:fld>
            <a:endParaRPr lang="en-US" altLang="en-US"/>
          </a:p>
        </p:txBody>
      </p:sp>
      <p:sp>
        <p:nvSpPr>
          <p:cNvPr id="12291" name="Rectangle 2">
            <a:extLst>
              <a:ext uri="{FF2B5EF4-FFF2-40B4-BE49-F238E27FC236}">
                <a16:creationId xmlns:a16="http://schemas.microsoft.com/office/drawing/2014/main" xmlns="" id="{4E8DACE6-B1E0-4A0A-8002-79C9EA005B7A}"/>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xmlns="" id="{434A939C-3419-483E-BBFB-7DB7A8F3BC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343187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966514D4-75CB-49D2-80C6-B2D28BE0F8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A9D7E2-F731-42C6-ABE5-CFE2186F3AD5}" type="slidenum">
              <a:rPr lang="en-US" altLang="en-US" smtClean="0"/>
              <a:pPr>
                <a:spcBef>
                  <a:spcPct val="0"/>
                </a:spcBef>
              </a:pPr>
              <a:t>9</a:t>
            </a:fld>
            <a:endParaRPr lang="en-US" altLang="en-US"/>
          </a:p>
        </p:txBody>
      </p:sp>
      <p:sp>
        <p:nvSpPr>
          <p:cNvPr id="14339" name="Rectangle 2">
            <a:extLst>
              <a:ext uri="{FF2B5EF4-FFF2-40B4-BE49-F238E27FC236}">
                <a16:creationId xmlns:a16="http://schemas.microsoft.com/office/drawing/2014/main" xmlns="" id="{0E8ED511-C130-4901-A6D2-493F016E3E9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9BFF8B31-C124-431F-B1A4-AB08AF356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26401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3988CF93-DEE3-4A55-A915-0B1F4E970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7EF980-28B3-489E-944E-F110A6B4F72A}" type="slidenum">
              <a:rPr lang="en-US" altLang="en-US" smtClean="0"/>
              <a:pPr>
                <a:spcBef>
                  <a:spcPct val="0"/>
                </a:spcBef>
              </a:pPr>
              <a:t>10</a:t>
            </a:fld>
            <a:endParaRPr lang="en-US" altLang="en-US"/>
          </a:p>
        </p:txBody>
      </p:sp>
      <p:sp>
        <p:nvSpPr>
          <p:cNvPr id="16387" name="Rectangle 2">
            <a:extLst>
              <a:ext uri="{FF2B5EF4-FFF2-40B4-BE49-F238E27FC236}">
                <a16:creationId xmlns:a16="http://schemas.microsoft.com/office/drawing/2014/main" xmlns="" id="{6809AE3F-5DB5-493F-BD1F-1D042F689CD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992945C0-D40F-447B-A848-16C2BED3FB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261230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93FF0340-8655-4CA7-A01B-8CA5B9BFB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D7469-6F5B-4478-B3AB-85E576D5CDC0}" type="slidenum">
              <a:rPr lang="en-US" altLang="en-US" smtClean="0"/>
              <a:pPr>
                <a:spcBef>
                  <a:spcPct val="0"/>
                </a:spcBef>
              </a:pPr>
              <a:t>11</a:t>
            </a:fld>
            <a:endParaRPr lang="en-US" altLang="en-US"/>
          </a:p>
        </p:txBody>
      </p:sp>
      <p:sp>
        <p:nvSpPr>
          <p:cNvPr id="18435" name="Rectangle 2">
            <a:extLst>
              <a:ext uri="{FF2B5EF4-FFF2-40B4-BE49-F238E27FC236}">
                <a16:creationId xmlns:a16="http://schemas.microsoft.com/office/drawing/2014/main" xmlns="" id="{B4027E1F-ECDC-44FF-B7EC-FBA7520B057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8C7770C9-7A48-4DE1-AFF6-EEF9F4E51F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1871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3FEF7F1F-7692-4F35-99F2-7AA6E8AC52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4AB9F-CEB2-4222-846C-D89DF7243B95}" type="slidenum">
              <a:rPr lang="en-US" altLang="en-US" smtClean="0"/>
              <a:pPr>
                <a:spcBef>
                  <a:spcPct val="0"/>
                </a:spcBef>
              </a:pPr>
              <a:t>13</a:t>
            </a:fld>
            <a:endParaRPr lang="en-US" altLang="en-US"/>
          </a:p>
        </p:txBody>
      </p:sp>
      <p:sp>
        <p:nvSpPr>
          <p:cNvPr id="21507" name="Rectangle 2">
            <a:extLst>
              <a:ext uri="{FF2B5EF4-FFF2-40B4-BE49-F238E27FC236}">
                <a16:creationId xmlns:a16="http://schemas.microsoft.com/office/drawing/2014/main" xmlns="" id="{F5D7A147-FC63-4F93-8BD5-A16B3D039E2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1B6B3797-B518-4834-91E9-F9478E60E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10287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5D93677B-4E8E-4353-B0AC-6658DF0E2A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094A34-AAC6-4684-9E53-961D225AED92}" type="slidenum">
              <a:rPr lang="en-US" altLang="en-US" smtClean="0"/>
              <a:pPr>
                <a:spcBef>
                  <a:spcPct val="0"/>
                </a:spcBef>
              </a:pPr>
              <a:t>15</a:t>
            </a:fld>
            <a:endParaRPr lang="en-US" altLang="en-US"/>
          </a:p>
        </p:txBody>
      </p:sp>
      <p:sp>
        <p:nvSpPr>
          <p:cNvPr id="24579" name="Rectangle 2">
            <a:extLst>
              <a:ext uri="{FF2B5EF4-FFF2-40B4-BE49-F238E27FC236}">
                <a16:creationId xmlns:a16="http://schemas.microsoft.com/office/drawing/2014/main" xmlns="" id="{46305D68-3B61-47A1-9026-147BB7EF759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A3F8E620-F6F4-40DA-8344-099C197BB8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23967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BEA01EE0-0300-4645-97C1-FDB9D97C0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FDD72-D83A-4797-BEB2-3DD0BC53DADE}" type="slidenum">
              <a:rPr lang="en-US" altLang="en-US" smtClean="0"/>
              <a:pPr>
                <a:spcBef>
                  <a:spcPct val="0"/>
                </a:spcBef>
              </a:pPr>
              <a:t>16</a:t>
            </a:fld>
            <a:endParaRPr lang="en-US" altLang="en-US"/>
          </a:p>
        </p:txBody>
      </p:sp>
      <p:sp>
        <p:nvSpPr>
          <p:cNvPr id="26627" name="Rectangle 2">
            <a:extLst>
              <a:ext uri="{FF2B5EF4-FFF2-40B4-BE49-F238E27FC236}">
                <a16:creationId xmlns:a16="http://schemas.microsoft.com/office/drawing/2014/main" xmlns="" id="{6CD585A0-AFC5-486E-A808-A60D4DE73E0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1750D804-CD68-47ED-BF9C-9066CF563A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8349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B6E9C5EB-592C-4404-BEEB-596EDFD5E6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15C7072-F7C3-47B8-BF25-8E74564D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9FA8B03-D15A-4DEF-BDC2-BCDFAA011940}"/>
              </a:ext>
            </a:extLst>
          </p:cNvPr>
          <p:cNvSpPr>
            <a:spLocks noGrp="1"/>
          </p:cNvSpPr>
          <p:nvPr>
            <p:ph type="sldNum" sz="quarter" idx="12"/>
          </p:nvPr>
        </p:nvSpPr>
        <p:spPr/>
        <p:txBody>
          <a:bodyPr/>
          <a:lstStyle>
            <a:lvl1pPr>
              <a:defRPr/>
            </a:lvl1pPr>
          </a:lstStyle>
          <a:p>
            <a:pPr>
              <a:defRPr/>
            </a:pPr>
            <a:fld id="{F2218F36-209F-4255-AC22-C89F9D5ED36C}" type="slidenum">
              <a:rPr lang="en-US" altLang="en-US"/>
              <a:pPr>
                <a:defRPr/>
              </a:pPr>
              <a:t>‹#›</a:t>
            </a:fld>
            <a:endParaRPr lang="en-US" altLang="en-US"/>
          </a:p>
        </p:txBody>
      </p:sp>
    </p:spTree>
    <p:extLst>
      <p:ext uri="{BB962C8B-B14F-4D97-AF65-F5344CB8AC3E}">
        <p14:creationId xmlns:p14="http://schemas.microsoft.com/office/powerpoint/2010/main" val="7983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93405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2910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6407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6011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93809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106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90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63261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47944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5413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3438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2666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4386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0378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9224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85058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0EB04CC-30B8-422A-9FF0-675F510A10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8A484EB-8DDC-4BDB-8126-2E8AA642A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000483B-C0FE-4166-B7D8-B88B912767FB}"/>
              </a:ext>
            </a:extLst>
          </p:cNvPr>
          <p:cNvSpPr>
            <a:spLocks noGrp="1"/>
          </p:cNvSpPr>
          <p:nvPr>
            <p:ph type="sldNum" sz="quarter" idx="12"/>
          </p:nvPr>
        </p:nvSpPr>
        <p:spPr/>
        <p:txBody>
          <a:bodyPr/>
          <a:lstStyle>
            <a:lvl1pPr>
              <a:defRPr/>
            </a:lvl1pPr>
          </a:lstStyle>
          <a:p>
            <a:pPr>
              <a:defRPr/>
            </a:pPr>
            <a:fld id="{3BE91CCD-5561-48F7-BC2E-748BECCFD35D}" type="slidenum">
              <a:rPr lang="en-US" altLang="en-US"/>
              <a:pPr>
                <a:defRPr/>
              </a:pPr>
              <a:t>‹#›</a:t>
            </a:fld>
            <a:endParaRPr lang="en-US" altLang="en-US"/>
          </a:p>
        </p:txBody>
      </p:sp>
    </p:spTree>
    <p:extLst>
      <p:ext uri="{BB962C8B-B14F-4D97-AF65-F5344CB8AC3E}">
        <p14:creationId xmlns:p14="http://schemas.microsoft.com/office/powerpoint/2010/main" val="1321842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F99BE68-1ADF-4EC0-BAA7-3E5F58EA3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5DF5E81-DDEA-457F-8D53-C0F06CD833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4F4E5FB-7E0A-47E7-8B8A-3F5795C0A43A}"/>
              </a:ext>
            </a:extLst>
          </p:cNvPr>
          <p:cNvSpPr>
            <a:spLocks noGrp="1"/>
          </p:cNvSpPr>
          <p:nvPr>
            <p:ph type="sldNum" sz="quarter" idx="12"/>
          </p:nvPr>
        </p:nvSpPr>
        <p:spPr/>
        <p:txBody>
          <a:bodyPr/>
          <a:lstStyle>
            <a:lvl1pPr>
              <a:defRPr/>
            </a:lvl1pPr>
          </a:lstStyle>
          <a:p>
            <a:pPr>
              <a:defRPr/>
            </a:pPr>
            <a:fld id="{9EA3C407-6EA8-4A7F-BBAC-944570F74264}" type="slidenum">
              <a:rPr lang="en-US" altLang="en-US"/>
              <a:pPr>
                <a:defRPr/>
              </a:pPr>
              <a:t>‹#›</a:t>
            </a:fld>
            <a:endParaRPr lang="en-US" altLang="en-US"/>
          </a:p>
        </p:txBody>
      </p:sp>
    </p:spTree>
    <p:extLst>
      <p:ext uri="{BB962C8B-B14F-4D97-AF65-F5344CB8AC3E}">
        <p14:creationId xmlns:p14="http://schemas.microsoft.com/office/powerpoint/2010/main" val="251721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05EECD-06BD-4CF6-A4B1-DA45684B4D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818F2B5-1A9A-4813-A168-5E58B15B9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624C5AD-9FB8-4268-A8D5-72C0CD6115C5}"/>
              </a:ext>
            </a:extLst>
          </p:cNvPr>
          <p:cNvSpPr>
            <a:spLocks noGrp="1"/>
          </p:cNvSpPr>
          <p:nvPr>
            <p:ph type="sldNum" sz="quarter" idx="12"/>
          </p:nvPr>
        </p:nvSpPr>
        <p:spPr/>
        <p:txBody>
          <a:bodyPr/>
          <a:lstStyle>
            <a:lvl1pPr>
              <a:defRPr/>
            </a:lvl1pPr>
          </a:lstStyle>
          <a:p>
            <a:pPr>
              <a:defRPr/>
            </a:pPr>
            <a:fld id="{01490AAA-3E1C-4B64-A709-F8519F660106}" type="slidenum">
              <a:rPr lang="en-US" altLang="en-US"/>
              <a:pPr>
                <a:defRPr/>
              </a:pPr>
              <a:t>‹#›</a:t>
            </a:fld>
            <a:endParaRPr lang="en-US" altLang="en-US"/>
          </a:p>
        </p:txBody>
      </p:sp>
    </p:spTree>
    <p:extLst>
      <p:ext uri="{BB962C8B-B14F-4D97-AF65-F5344CB8AC3E}">
        <p14:creationId xmlns:p14="http://schemas.microsoft.com/office/powerpoint/2010/main" val="238095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184098-5CCA-46C3-BE06-BCE5C966FD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6A8CCD2-D450-44C4-9F8B-F10B358A3D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7BD5FCD-302F-46C4-AD90-A2EDD214BBD7}"/>
              </a:ext>
            </a:extLst>
          </p:cNvPr>
          <p:cNvSpPr>
            <a:spLocks noGrp="1"/>
          </p:cNvSpPr>
          <p:nvPr>
            <p:ph type="sldNum" sz="quarter" idx="12"/>
          </p:nvPr>
        </p:nvSpPr>
        <p:spPr/>
        <p:txBody>
          <a:bodyPr/>
          <a:lstStyle>
            <a:lvl1pPr>
              <a:defRPr/>
            </a:lvl1pPr>
          </a:lstStyle>
          <a:p>
            <a:pPr>
              <a:defRPr/>
            </a:pPr>
            <a:fld id="{153AB99E-8AB5-4389-A823-CC2A8E501763}" type="slidenum">
              <a:rPr lang="en-US" altLang="en-US"/>
              <a:pPr>
                <a:defRPr/>
              </a:pPr>
              <a:t>‹#›</a:t>
            </a:fld>
            <a:endParaRPr lang="en-US" altLang="en-US"/>
          </a:p>
        </p:txBody>
      </p:sp>
    </p:spTree>
    <p:extLst>
      <p:ext uri="{BB962C8B-B14F-4D97-AF65-F5344CB8AC3E}">
        <p14:creationId xmlns:p14="http://schemas.microsoft.com/office/powerpoint/2010/main" val="95717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160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3955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9443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4339B13-83D3-4E4A-8A97-D5F2CD7D34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43BF8D1-4BBF-4FBA-A3F2-B2F481ECA5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F72E54A-C3D0-4BC0-A016-CDACD9E4ABCA}"/>
              </a:ext>
            </a:extLst>
          </p:cNvPr>
          <p:cNvSpPr>
            <a:spLocks noGrp="1"/>
          </p:cNvSpPr>
          <p:nvPr>
            <p:ph type="sldNum" sz="quarter" idx="12"/>
          </p:nvPr>
        </p:nvSpPr>
        <p:spPr/>
        <p:txBody>
          <a:bodyPr/>
          <a:lstStyle>
            <a:lvl1pPr>
              <a:defRPr/>
            </a:lvl1pPr>
          </a:lstStyle>
          <a:p>
            <a:pPr>
              <a:defRPr/>
            </a:pPr>
            <a:fld id="{1DA4325F-549C-4033-8A83-1E4BB98F2317}" type="slidenum">
              <a:rPr lang="en-US" altLang="en-US"/>
              <a:pPr>
                <a:defRPr/>
              </a:pPr>
              <a:t>‹#›</a:t>
            </a:fld>
            <a:endParaRPr lang="en-US" altLang="en-US"/>
          </a:p>
        </p:txBody>
      </p:sp>
    </p:spTree>
    <p:extLst>
      <p:ext uri="{BB962C8B-B14F-4D97-AF65-F5344CB8AC3E}">
        <p14:creationId xmlns:p14="http://schemas.microsoft.com/office/powerpoint/2010/main" val="2718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E7CEE2EC-33AB-4D93-920A-33FA923EB81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3999A6E5-3334-409E-8C9F-8A7D9A5F4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5683488-AE18-47DF-8CA0-450919880292}"/>
              </a:ext>
            </a:extLst>
          </p:cNvPr>
          <p:cNvSpPr>
            <a:spLocks noGrp="1"/>
          </p:cNvSpPr>
          <p:nvPr>
            <p:ph type="sldNum" sz="quarter" idx="12"/>
          </p:nvPr>
        </p:nvSpPr>
        <p:spPr/>
        <p:txBody>
          <a:bodyPr/>
          <a:lstStyle>
            <a:lvl1pPr>
              <a:defRPr/>
            </a:lvl1pPr>
          </a:lstStyle>
          <a:p>
            <a:pPr>
              <a:defRPr/>
            </a:pPr>
            <a:fld id="{D3438AF3-FF07-40A8-8811-C3351888CA9E}" type="slidenum">
              <a:rPr lang="en-US" altLang="en-US"/>
              <a:pPr>
                <a:defRPr/>
              </a:pPr>
              <a:t>‹#›</a:t>
            </a:fld>
            <a:endParaRPr lang="en-US" altLang="en-US"/>
          </a:p>
        </p:txBody>
      </p:sp>
    </p:spTree>
    <p:extLst>
      <p:ext uri="{BB962C8B-B14F-4D97-AF65-F5344CB8AC3E}">
        <p14:creationId xmlns:p14="http://schemas.microsoft.com/office/powerpoint/2010/main" val="8431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A969DDF-61ED-412D-846D-EA03B0AE29C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8A8211F4-FC26-4981-BB39-2ED7F6957B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1A86362-522D-4E0B-A6C2-544A157FB99E}"/>
              </a:ext>
            </a:extLst>
          </p:cNvPr>
          <p:cNvSpPr>
            <a:spLocks noGrp="1"/>
          </p:cNvSpPr>
          <p:nvPr>
            <p:ph type="sldNum" sz="quarter" idx="12"/>
          </p:nvPr>
        </p:nvSpPr>
        <p:spPr/>
        <p:txBody>
          <a:bodyPr/>
          <a:lstStyle>
            <a:lvl1pPr>
              <a:defRPr/>
            </a:lvl1pPr>
          </a:lstStyle>
          <a:p>
            <a:pPr>
              <a:defRPr/>
            </a:pPr>
            <a:fld id="{26300A39-C2D6-43C7-9F61-E4083118F003}" type="slidenum">
              <a:rPr lang="en-US" altLang="en-US"/>
              <a:pPr>
                <a:defRPr/>
              </a:pPr>
              <a:t>‹#›</a:t>
            </a:fld>
            <a:endParaRPr lang="en-US" altLang="en-US"/>
          </a:p>
        </p:txBody>
      </p:sp>
    </p:spTree>
    <p:extLst>
      <p:ext uri="{BB962C8B-B14F-4D97-AF65-F5344CB8AC3E}">
        <p14:creationId xmlns:p14="http://schemas.microsoft.com/office/powerpoint/2010/main" val="352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AC3C5C6-CA76-4457-8724-BF45DB2FEC9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FA516C9E-D262-4574-BD67-CDF9874862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4BBAD669-57C4-48F5-84A8-E4CADB125174}"/>
              </a:ext>
            </a:extLst>
          </p:cNvPr>
          <p:cNvSpPr>
            <a:spLocks noGrp="1"/>
          </p:cNvSpPr>
          <p:nvPr>
            <p:ph type="sldNum" sz="quarter" idx="12"/>
          </p:nvPr>
        </p:nvSpPr>
        <p:spPr/>
        <p:txBody>
          <a:bodyPr/>
          <a:lstStyle>
            <a:lvl1pPr>
              <a:defRPr/>
            </a:lvl1pPr>
          </a:lstStyle>
          <a:p>
            <a:pPr>
              <a:defRPr/>
            </a:pPr>
            <a:fld id="{2043CB39-C45B-4ADF-AA87-674BAB6AF309}" type="slidenum">
              <a:rPr lang="en-US" altLang="en-US"/>
              <a:pPr>
                <a:defRPr/>
              </a:pPr>
              <a:t>‹#›</a:t>
            </a:fld>
            <a:endParaRPr lang="en-US" altLang="en-US"/>
          </a:p>
        </p:txBody>
      </p:sp>
    </p:spTree>
    <p:extLst>
      <p:ext uri="{BB962C8B-B14F-4D97-AF65-F5344CB8AC3E}">
        <p14:creationId xmlns:p14="http://schemas.microsoft.com/office/powerpoint/2010/main" val="22125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235884B-B237-4A3B-9067-53D4E936F4E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285D2873-189D-4A3E-BAB4-CC0F8E9EAD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EA08B56-F372-4D71-8FF6-D7686B6AE11E}"/>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C9776161-1909-482B-BB76-E6B689E83FA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CC271FF0-CA2F-4A8C-9F1F-2DA518FB6A8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463928-13A0-4546-BF5A-464EA39528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73" r:id="rId5"/>
    <p:sldLayoutId id="2147483663" r:id="rId6"/>
    <p:sldLayoutId id="2147483664" r:id="rId7"/>
    <p:sldLayoutId id="2147483665" r:id="rId8"/>
    <p:sldLayoutId id="2147483666" r:id="rId9"/>
    <p:sldLayoutId id="2147483667"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4" r:id="rId23"/>
    <p:sldLayoutId id="2147483672" r:id="rId24"/>
    <p:sldLayoutId id="2147483668" r:id="rId25"/>
    <p:sldLayoutId id="2147483669" r:id="rId26"/>
    <p:sldLayoutId id="2147483670" r:id="rId27"/>
    <p:sldLayoutId id="2147483671"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xmlns="" id="{2A891650-2DF0-4F39-9C09-7A6C83144B31}"/>
              </a:ext>
            </a:extLst>
          </p:cNvPr>
          <p:cNvSpPr txBox="1">
            <a:spLocks noChangeArrowheads="1"/>
          </p:cNvSpPr>
          <p:nvPr/>
        </p:nvSpPr>
        <p:spPr bwMode="auto">
          <a:xfrm>
            <a:off x="4419600" y="1600200"/>
            <a:ext cx="502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yến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yến</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tạ</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kg</a:t>
            </a:r>
          </a:p>
        </p:txBody>
      </p:sp>
      <p:sp>
        <p:nvSpPr>
          <p:cNvPr id="2" name="TextBox 1">
            <a:extLst>
              <a:ext uri="{FF2B5EF4-FFF2-40B4-BE49-F238E27FC236}">
                <a16:creationId xmlns:a16="http://schemas.microsoft.com/office/drawing/2014/main" xmlns="" id="{37E9FCA1-AE24-4AFB-A20F-1ED81EA8051D}"/>
              </a:ext>
            </a:extLst>
          </p:cNvPr>
          <p:cNvSpPr txBox="1">
            <a:spLocks noChangeArrowheads="1"/>
          </p:cNvSpPr>
          <p:nvPr/>
        </p:nvSpPr>
        <p:spPr bwMode="auto">
          <a:xfrm>
            <a:off x="6248400" y="15795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4" name="TextBox 3">
            <a:extLst>
              <a:ext uri="{FF2B5EF4-FFF2-40B4-BE49-F238E27FC236}">
                <a16:creationId xmlns:a16="http://schemas.microsoft.com/office/drawing/2014/main" xmlns="" id="{E8424113-2081-47A4-8EB8-474A46F9DE00}"/>
              </a:ext>
            </a:extLst>
          </p:cNvPr>
          <p:cNvSpPr txBox="1">
            <a:spLocks noChangeArrowheads="1"/>
          </p:cNvSpPr>
          <p:nvPr/>
        </p:nvSpPr>
        <p:spPr bwMode="auto">
          <a:xfrm>
            <a:off x="6096000" y="23701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5" name="TextBox 4">
            <a:extLst>
              <a:ext uri="{FF2B5EF4-FFF2-40B4-BE49-F238E27FC236}">
                <a16:creationId xmlns:a16="http://schemas.microsoft.com/office/drawing/2014/main" xmlns="" id="{0C93704B-41F4-4F6C-A8BF-573933C12DCC}"/>
              </a:ext>
            </a:extLst>
          </p:cNvPr>
          <p:cNvSpPr txBox="1">
            <a:spLocks noChangeArrowheads="1"/>
          </p:cNvSpPr>
          <p:nvPr/>
        </p:nvSpPr>
        <p:spPr bwMode="auto">
          <a:xfrm>
            <a:off x="6046788" y="31797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a:t>
            </a:r>
          </a:p>
        </p:txBody>
      </p:sp>
      <p:sp>
        <p:nvSpPr>
          <p:cNvPr id="6" name="TextBox 5">
            <a:extLst>
              <a:ext uri="{FF2B5EF4-FFF2-40B4-BE49-F238E27FC236}">
                <a16:creationId xmlns:a16="http://schemas.microsoft.com/office/drawing/2014/main" xmlns="" id="{196D56C4-9A0B-46E7-9275-F116A1AFA707}"/>
              </a:ext>
            </a:extLst>
          </p:cNvPr>
          <p:cNvSpPr txBox="1">
            <a:spLocks noChangeArrowheads="1"/>
          </p:cNvSpPr>
          <p:nvPr/>
        </p:nvSpPr>
        <p:spPr bwMode="auto">
          <a:xfrm>
            <a:off x="6061075" y="399097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7" name="TextBox 6">
            <a:extLst>
              <a:ext uri="{FF2B5EF4-FFF2-40B4-BE49-F238E27FC236}">
                <a16:creationId xmlns:a16="http://schemas.microsoft.com/office/drawing/2014/main" xmlns="" id="{3992D1D4-8D62-49F1-87ED-20F039FA5DDB}"/>
              </a:ext>
            </a:extLst>
          </p:cNvPr>
          <p:cNvSpPr txBox="1">
            <a:spLocks noChangeArrowheads="1"/>
          </p:cNvSpPr>
          <p:nvPr/>
        </p:nvSpPr>
        <p:spPr bwMode="auto">
          <a:xfrm>
            <a:off x="6096000" y="4800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2" descr="Can-treo-caston-2_1339811454">
            <a:extLst>
              <a:ext uri="{FF2B5EF4-FFF2-40B4-BE49-F238E27FC236}">
                <a16:creationId xmlns:a16="http://schemas.microsoft.com/office/drawing/2014/main" xmlns="" id="{D77ED50A-E701-427D-A97C-62FF61C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530475"/>
            <a:ext cx="2495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100_(2)_1302258737">
            <a:extLst>
              <a:ext uri="{FF2B5EF4-FFF2-40B4-BE49-F238E27FC236}">
                <a16:creationId xmlns:a16="http://schemas.microsoft.com/office/drawing/2014/main" xmlns="" id="{8F288E7B-4AD6-4785-ACEE-2049F606F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71800"/>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Ân 500kg hẢi phÒng">
            <a:extLst>
              <a:ext uri="{FF2B5EF4-FFF2-40B4-BE49-F238E27FC236}">
                <a16:creationId xmlns:a16="http://schemas.microsoft.com/office/drawing/2014/main" xmlns="" id="{377F074B-0AC9-4C15-A791-9BDFE0C0C8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563" y="3046413"/>
            <a:ext cx="3429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a:extLst>
              <a:ext uri="{FF2B5EF4-FFF2-40B4-BE49-F238E27FC236}">
                <a16:creationId xmlns:a16="http://schemas.microsoft.com/office/drawing/2014/main" xmlns="" id="{0EDADA6D-4247-4653-958B-C0B2BB726642}"/>
              </a:ext>
            </a:extLst>
          </p:cNvPr>
          <p:cNvSpPr/>
          <p:nvPr/>
        </p:nvSpPr>
        <p:spPr>
          <a:xfrm>
            <a:off x="3505200" y="473075"/>
            <a:ext cx="6172200" cy="205740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loại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cân</a:t>
            </a:r>
            <a:r>
              <a:rPr lang="en-US" sz="4000" dirty="0">
                <a:solidFill>
                  <a:srgbClr val="FF0000"/>
                </a:solidFill>
                <a:latin typeface="Times New Roman" panose="02020603050405020304" pitchFamily="18" charset="0"/>
                <a:cs typeface="Times New Roman" panose="02020603050405020304" pitchFamily="18" charset="0"/>
              </a:rPr>
              <a:t> </a:t>
            </a:r>
          </a:p>
          <a:p>
            <a:pPr algn="ctr">
              <a:defRPr/>
            </a:pP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xmlns="" id="{5B254631-9F34-4A69-B7CB-5A445423D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xmlns="" id="{CBC87BD1-8FBC-49D4-A949-01A9559E5118}"/>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xmlns="" id="{23AB6066-8731-4E49-AC07-92E7FFB38AD9}"/>
              </a:ext>
            </a:extLst>
          </p:cNvPr>
          <p:cNvSpPr>
            <a:spLocks noChangeArrowheads="1"/>
          </p:cNvSpPr>
          <p:nvPr/>
        </p:nvSpPr>
        <p:spPr bwMode="auto">
          <a:xfrm>
            <a:off x="4184650" y="5348288"/>
            <a:ext cx="544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accent2"/>
                </a:solidFill>
                <a:latin typeface="Times New Roman" panose="02020603050405020304" pitchFamily="18" charset="0"/>
              </a:rPr>
              <a:t>b. Con bò cân nặng   .  .  .</a:t>
            </a:r>
          </a:p>
        </p:txBody>
      </p:sp>
      <p:sp>
        <p:nvSpPr>
          <p:cNvPr id="245763" name="Rectangle 3">
            <a:extLst>
              <a:ext uri="{FF2B5EF4-FFF2-40B4-BE49-F238E27FC236}">
                <a16:creationId xmlns:a16="http://schemas.microsoft.com/office/drawing/2014/main" xmlns="" id="{05CBBCB8-C217-45C1-AB7F-A8B70F1B705F}"/>
              </a:ext>
            </a:extLst>
          </p:cNvPr>
          <p:cNvSpPr>
            <a:spLocks noChangeArrowheads="1"/>
          </p:cNvSpPr>
          <p:nvPr/>
        </p:nvSpPr>
        <p:spPr bwMode="auto">
          <a:xfrm>
            <a:off x="8337550" y="5337175"/>
            <a:ext cx="540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chemeClr val="accent2"/>
                </a:solidFill>
                <a:latin typeface="Times New Roman" panose="02020603050405020304" pitchFamily="18" charset="0"/>
              </a:rPr>
              <a:t>c. Con gà cân nặng   .  .  .</a:t>
            </a:r>
          </a:p>
        </p:txBody>
      </p:sp>
      <p:sp>
        <p:nvSpPr>
          <p:cNvPr id="245764" name="Text Box 4">
            <a:extLst>
              <a:ext uri="{FF2B5EF4-FFF2-40B4-BE49-F238E27FC236}">
                <a16:creationId xmlns:a16="http://schemas.microsoft.com/office/drawing/2014/main" xmlns="" id="{8A8BA890-0ED9-4109-AB20-15A858DAE909}"/>
              </a:ext>
            </a:extLst>
          </p:cNvPr>
          <p:cNvSpPr txBox="1">
            <a:spLocks noChangeArrowheads="1"/>
          </p:cNvSpPr>
          <p:nvPr/>
        </p:nvSpPr>
        <p:spPr bwMode="auto">
          <a:xfrm>
            <a:off x="44450" y="5354638"/>
            <a:ext cx="489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accent2"/>
                </a:solidFill>
                <a:latin typeface="Times New Roman" panose="02020603050405020304" pitchFamily="18" charset="0"/>
              </a:rPr>
              <a:t>a. Con voi cân nặng  .  .  .</a:t>
            </a:r>
            <a:endParaRPr lang="en-US" altLang="en-US" sz="2800">
              <a:solidFill>
                <a:schemeClr val="accent2"/>
              </a:solidFill>
              <a:latin typeface="Times New Roman" panose="02020603050405020304" pitchFamily="18" charset="0"/>
            </a:endParaRPr>
          </a:p>
        </p:txBody>
      </p:sp>
      <p:sp>
        <p:nvSpPr>
          <p:cNvPr id="20485" name="Text Box 5">
            <a:extLst>
              <a:ext uri="{FF2B5EF4-FFF2-40B4-BE49-F238E27FC236}">
                <a16:creationId xmlns:a16="http://schemas.microsoft.com/office/drawing/2014/main" xmlns="" id="{D694417B-CD22-492E-A0FC-5E7CC6288B38}"/>
              </a:ext>
            </a:extLst>
          </p:cNvPr>
          <p:cNvSpPr txBox="1">
            <a:spLocks noChangeArrowheads="1"/>
          </p:cNvSpPr>
          <p:nvPr/>
        </p:nvSpPr>
        <p:spPr bwMode="auto">
          <a:xfrm>
            <a:off x="1208088" y="206375"/>
            <a:ext cx="9937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a:solidFill>
                  <a:srgbClr val="FF0000"/>
                </a:solidFill>
                <a:latin typeface="Times New Roman" panose="02020603050405020304" pitchFamily="18" charset="0"/>
              </a:rPr>
              <a:t>Viết  </a:t>
            </a:r>
            <a:r>
              <a:rPr lang="en-US" altLang="en-US" sz="3000" b="1" i="1">
                <a:solidFill>
                  <a:srgbClr val="FF0000"/>
                </a:solidFill>
                <a:latin typeface="Times New Roman" panose="02020603050405020304" pitchFamily="18" charset="0"/>
              </a:rPr>
              <a:t>“2 kg”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tạ”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tấn” </a:t>
            </a:r>
            <a:r>
              <a:rPr lang="en-US" altLang="en-US" sz="3000" b="1">
                <a:solidFill>
                  <a:srgbClr val="FF0000"/>
                </a:solidFill>
                <a:latin typeface="Times New Roman" panose="02020603050405020304" pitchFamily="18" charset="0"/>
              </a:rPr>
              <a:t>vào chỗ chấm cho thích hợp:</a:t>
            </a:r>
          </a:p>
        </p:txBody>
      </p:sp>
      <p:sp>
        <p:nvSpPr>
          <p:cNvPr id="245769" name="Text Box 9">
            <a:extLst>
              <a:ext uri="{FF2B5EF4-FFF2-40B4-BE49-F238E27FC236}">
                <a16:creationId xmlns:a16="http://schemas.microsoft.com/office/drawing/2014/main" xmlns="" id="{2F1335C8-52E1-412F-A545-3064CF2A1AFF}"/>
              </a:ext>
            </a:extLst>
          </p:cNvPr>
          <p:cNvSpPr txBox="1">
            <a:spLocks noChangeArrowheads="1"/>
          </p:cNvSpPr>
          <p:nvPr/>
        </p:nvSpPr>
        <p:spPr bwMode="auto">
          <a:xfrm>
            <a:off x="2916238" y="5319713"/>
            <a:ext cx="1620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2</a:t>
            </a: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tấn</a:t>
            </a:r>
          </a:p>
        </p:txBody>
      </p:sp>
      <p:sp>
        <p:nvSpPr>
          <p:cNvPr id="245770" name="Text Box 10">
            <a:extLst>
              <a:ext uri="{FF2B5EF4-FFF2-40B4-BE49-F238E27FC236}">
                <a16:creationId xmlns:a16="http://schemas.microsoft.com/office/drawing/2014/main" xmlns="" id="{D355F0A5-34C7-4349-B98F-BCEF3450CC8A}"/>
              </a:ext>
            </a:extLst>
          </p:cNvPr>
          <p:cNvSpPr txBox="1">
            <a:spLocks noChangeArrowheads="1"/>
          </p:cNvSpPr>
          <p:nvPr/>
        </p:nvSpPr>
        <p:spPr bwMode="auto">
          <a:xfrm>
            <a:off x="6916738" y="5289550"/>
            <a:ext cx="142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   2 tạ</a:t>
            </a:r>
          </a:p>
        </p:txBody>
      </p:sp>
      <p:sp>
        <p:nvSpPr>
          <p:cNvPr id="245771" name="Text Box 11">
            <a:extLst>
              <a:ext uri="{FF2B5EF4-FFF2-40B4-BE49-F238E27FC236}">
                <a16:creationId xmlns:a16="http://schemas.microsoft.com/office/drawing/2014/main" xmlns="" id="{A4CF2205-B053-44CD-A929-6DEDFD31DABF}"/>
              </a:ext>
            </a:extLst>
          </p:cNvPr>
          <p:cNvSpPr txBox="1">
            <a:spLocks noChangeArrowheads="1"/>
          </p:cNvSpPr>
          <p:nvPr/>
        </p:nvSpPr>
        <p:spPr bwMode="auto">
          <a:xfrm>
            <a:off x="11052175" y="5257800"/>
            <a:ext cx="142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FF00"/>
                </a:solidFill>
                <a:latin typeface="Times New Roman" panose="02020603050405020304" pitchFamily="18"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2</a:t>
            </a: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kg</a:t>
            </a:r>
            <a:endParaRPr lang="en-US" altLang="en-US" b="1">
              <a:solidFill>
                <a:srgbClr val="FF0066"/>
              </a:solidFill>
              <a:latin typeface="Times New Roman" panose="02020603050405020304" pitchFamily="18" charset="0"/>
            </a:endParaRPr>
          </a:p>
        </p:txBody>
      </p:sp>
      <p:sp>
        <p:nvSpPr>
          <p:cNvPr id="10" name="Oval 9">
            <a:extLst>
              <a:ext uri="{FF2B5EF4-FFF2-40B4-BE49-F238E27FC236}">
                <a16:creationId xmlns:a16="http://schemas.microsoft.com/office/drawing/2014/main" xmlns="" id="{8E07EA2C-46B0-4B8B-B72B-1F665359208E}"/>
              </a:ext>
            </a:extLst>
          </p:cNvPr>
          <p:cNvSpPr/>
          <p:nvPr/>
        </p:nvSpPr>
        <p:spPr>
          <a:xfrm>
            <a:off x="142875" y="127000"/>
            <a:ext cx="1065213"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200" b="1" dirty="0">
                <a:solidFill>
                  <a:srgbClr val="FF0000"/>
                </a:solidFill>
                <a:latin typeface="Times New Roman" pitchFamily="18" charset="0"/>
                <a:cs typeface="Times New Roman" pitchFamily="18" charset="0"/>
              </a:rPr>
              <a:t>1</a:t>
            </a:r>
          </a:p>
        </p:txBody>
      </p:sp>
      <p:pic>
        <p:nvPicPr>
          <p:cNvPr id="11" name="Picture 4" descr="elepic54">
            <a:extLst>
              <a:ext uri="{FF2B5EF4-FFF2-40B4-BE49-F238E27FC236}">
                <a16:creationId xmlns:a16="http://schemas.microsoft.com/office/drawing/2014/main" xmlns="" id="{BCB48F7D-537F-4AB9-9114-AB0D07F19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303338"/>
            <a:ext cx="32702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ằm mơ thấy con bò đánh con gì ? Giải mã giấc mơ thấy bò">
            <a:extLst>
              <a:ext uri="{FF2B5EF4-FFF2-40B4-BE49-F238E27FC236}">
                <a16:creationId xmlns:a16="http://schemas.microsoft.com/office/drawing/2014/main" xmlns="" id="{8B5EA6D2-B940-4764-949C-3FB822730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650" y="2419350"/>
            <a:ext cx="38227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aTre">
            <a:extLst>
              <a:ext uri="{FF2B5EF4-FFF2-40B4-BE49-F238E27FC236}">
                <a16:creationId xmlns:a16="http://schemas.microsoft.com/office/drawing/2014/main" xmlns="" id="{C6DBD473-CC5C-450E-BDDC-15AC2C1B3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2863" y="2474913"/>
            <a:ext cx="27241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blinds(horizontal)">
                                      <p:cBhvr>
                                        <p:cTn id="16" dur="500"/>
                                        <p:tgtEl>
                                          <p:spTgt spid="2457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762"/>
                                        </p:tgtEl>
                                        <p:attrNameLst>
                                          <p:attrName>style.visibility</p:attrName>
                                        </p:attrNameLst>
                                      </p:cBhvr>
                                      <p:to>
                                        <p:strVal val="visible"/>
                                      </p:to>
                                    </p:set>
                                    <p:animEffect transition="in" filter="blinds(horizontal)">
                                      <p:cBhvr>
                                        <p:cTn id="19" dur="500"/>
                                        <p:tgtEl>
                                          <p:spTgt spid="2457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763"/>
                                        </p:tgtEl>
                                        <p:attrNameLst>
                                          <p:attrName>style.visibility</p:attrName>
                                        </p:attrNameLst>
                                      </p:cBhvr>
                                      <p:to>
                                        <p:strVal val="visible"/>
                                      </p:to>
                                    </p:set>
                                    <p:animEffect transition="in" filter="blinds(horizontal)">
                                      <p:cBhvr>
                                        <p:cTn id="22" dur="500"/>
                                        <p:tgtEl>
                                          <p:spTgt spid="245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69"/>
                                        </p:tgtEl>
                                        <p:attrNameLst>
                                          <p:attrName>style.visibility</p:attrName>
                                        </p:attrNameLst>
                                      </p:cBhvr>
                                      <p:to>
                                        <p:strVal val="visible"/>
                                      </p:to>
                                    </p:set>
                                    <p:animEffect transition="in" filter="box(in)">
                                      <p:cBhvr>
                                        <p:cTn id="27" dur="500"/>
                                        <p:tgtEl>
                                          <p:spTgt spid="245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70"/>
                                        </p:tgtEl>
                                        <p:attrNameLst>
                                          <p:attrName>style.visibility</p:attrName>
                                        </p:attrNameLst>
                                      </p:cBhvr>
                                      <p:to>
                                        <p:strVal val="visible"/>
                                      </p:to>
                                    </p:set>
                                    <p:animEffect transition="in" filter="box(in)">
                                      <p:cBhvr>
                                        <p:cTn id="32" dur="500"/>
                                        <p:tgtEl>
                                          <p:spTgt spid="245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771"/>
                                        </p:tgtEl>
                                        <p:attrNameLst>
                                          <p:attrName>style.visibility</p:attrName>
                                        </p:attrNameLst>
                                      </p:cBhvr>
                                      <p:to>
                                        <p:strVal val="visible"/>
                                      </p:to>
                                    </p:set>
                                    <p:animEffect transition="in" filter="box(in)">
                                      <p:cBhvr>
                                        <p:cTn id="37" dur="500"/>
                                        <p:tgtEl>
                                          <p:spTgt spid="2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P spid="245764" grpId="0"/>
      <p:bldP spid="245769" grpId="0"/>
      <p:bldP spid="245770" grpId="0"/>
      <p:bldP spid="2457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xmlns="" id="{87C6DE15-EFBA-4205-9D92-466B7A5B73EF}"/>
              </a:ext>
            </a:extLst>
          </p:cNvPr>
          <p:cNvSpPr txBox="1">
            <a:spLocks noChangeArrowheads="1"/>
          </p:cNvSpPr>
          <p:nvPr/>
        </p:nvSpPr>
        <p:spPr bwMode="auto">
          <a:xfrm>
            <a:off x="114300" y="1268413"/>
            <a:ext cx="11703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5 yến = …  kg		1 yến 7 kg=……kg</a:t>
            </a:r>
          </a:p>
          <a:p>
            <a:pPr>
              <a:spcBef>
                <a:spcPct val="0"/>
              </a:spcBef>
              <a:buFontTx/>
              <a:buNone/>
            </a:pPr>
            <a:r>
              <a:rPr lang="en-US" altLang="en-US" b="1">
                <a:latin typeface="Times New Roman" panose="02020603050405020304" pitchFamily="18" charset="0"/>
                <a:cs typeface="Times New Roman" panose="02020603050405020304" pitchFamily="18" charset="0"/>
              </a:rPr>
              <a:t>  10 kg = …  yến           8 yến = ….kg            5 yến 3 kg = …..kg</a:t>
            </a:r>
          </a:p>
          <a:p>
            <a:pPr>
              <a:spcBef>
                <a:spcPct val="0"/>
              </a:spcBef>
              <a:buFontTx/>
              <a:buNone/>
            </a:pPr>
            <a:r>
              <a:rPr lang="en-US" altLang="en-US" b="1">
                <a:latin typeface="Times New Roman" panose="02020603050405020304" pitchFamily="18" charset="0"/>
                <a:cs typeface="Times New Roman" panose="02020603050405020304" pitchFamily="18" charset="0"/>
              </a:rPr>
              <a:t>      </a:t>
            </a:r>
          </a:p>
        </p:txBody>
      </p:sp>
      <p:sp>
        <p:nvSpPr>
          <p:cNvPr id="22531" name="Text Box 5">
            <a:extLst>
              <a:ext uri="{FF2B5EF4-FFF2-40B4-BE49-F238E27FC236}">
                <a16:creationId xmlns:a16="http://schemas.microsoft.com/office/drawing/2014/main" xmlns="" id="{FA158040-4BFF-4DC7-B004-B3E9E14CBBC3}"/>
              </a:ext>
            </a:extLst>
          </p:cNvPr>
          <p:cNvSpPr txBox="1">
            <a:spLocks noChangeArrowheads="1"/>
          </p:cNvSpPr>
          <p:nvPr/>
        </p:nvSpPr>
        <p:spPr bwMode="auto">
          <a:xfrm>
            <a:off x="1187450" y="2762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4" name="Oval 3">
            <a:extLst>
              <a:ext uri="{FF2B5EF4-FFF2-40B4-BE49-F238E27FC236}">
                <a16:creationId xmlns:a16="http://schemas.microsoft.com/office/drawing/2014/main" xmlns="" id="{0BB99F0E-1262-46F1-9BA7-F10D8614015B}"/>
              </a:ext>
            </a:extLst>
          </p:cNvPr>
          <p:cNvSpPr/>
          <p:nvPr/>
        </p:nvSpPr>
        <p:spPr>
          <a:xfrm>
            <a:off x="196850" y="381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5" name="Text Box 4">
            <a:extLst>
              <a:ext uri="{FF2B5EF4-FFF2-40B4-BE49-F238E27FC236}">
                <a16:creationId xmlns:a16="http://schemas.microsoft.com/office/drawing/2014/main" xmlns="" id="{1587E683-F161-4DA3-B948-1C6015A69D9F}"/>
              </a:ext>
            </a:extLst>
          </p:cNvPr>
          <p:cNvSpPr txBox="1">
            <a:spLocks noChangeArrowheads="1"/>
          </p:cNvSpPr>
          <p:nvPr/>
        </p:nvSpPr>
        <p:spPr bwMode="auto">
          <a:xfrm>
            <a:off x="196850" y="260985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 1 tạ = ..... yến		4 tạ = ..... yến</a:t>
            </a: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.....kg</a:t>
            </a: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 =… ....kg</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 ....kg</a:t>
            </a:r>
          </a:p>
        </p:txBody>
      </p:sp>
      <p:sp>
        <p:nvSpPr>
          <p:cNvPr id="7" name="TextBox 6">
            <a:extLst>
              <a:ext uri="{FF2B5EF4-FFF2-40B4-BE49-F238E27FC236}">
                <a16:creationId xmlns:a16="http://schemas.microsoft.com/office/drawing/2014/main" xmlns="" id="{D8192184-E719-4271-8517-A8722D6CB797}"/>
              </a:ext>
            </a:extLst>
          </p:cNvPr>
          <p:cNvSpPr txBox="1">
            <a:spLocks noChangeArrowheads="1"/>
          </p:cNvSpPr>
          <p:nvPr/>
        </p:nvSpPr>
        <p:spPr bwMode="auto">
          <a:xfrm>
            <a:off x="4540250" y="4672013"/>
            <a:ext cx="7651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c, 1 tấn = ..... tạ		3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 tấn =.. ....... kg        	5 tấn=.. .......kg</a:t>
            </a: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 .......kg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3715" name="Text Box 3">
            <a:extLst>
              <a:ext uri="{FF2B5EF4-FFF2-40B4-BE49-F238E27FC236}">
                <a16:creationId xmlns:a16="http://schemas.microsoft.com/office/drawing/2014/main" xmlns="" id="{C063DDC5-9AEC-4EF0-ACCE-D218950144A2}"/>
              </a:ext>
            </a:extLst>
          </p:cNvPr>
          <p:cNvSpPr txBox="1">
            <a:spLocks noChangeArrowheads="1"/>
          </p:cNvSpPr>
          <p:nvPr/>
        </p:nvSpPr>
        <p:spPr bwMode="auto">
          <a:xfrm>
            <a:off x="1195388" y="803275"/>
            <a:ext cx="96329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8 yến =……kg</a:t>
            </a:r>
          </a:p>
          <a:p>
            <a:pPr>
              <a:lnSpc>
                <a:spcPct val="150000"/>
              </a:lnSpc>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10 kg = …  yến			1 yến 7 kg=……kg</a:t>
            </a:r>
          </a:p>
          <a:p>
            <a:pPr>
              <a:lnSpc>
                <a:spcPct val="150000"/>
              </a:lnSpc>
              <a:spcBef>
                <a:spcPct val="0"/>
              </a:spcBef>
              <a:buFontTx/>
              <a:buNone/>
            </a:pPr>
            <a:r>
              <a:rPr lang="en-US" altLang="en-US" b="1">
                <a:latin typeface="Times New Roman" panose="02020603050405020304" pitchFamily="18" charset="0"/>
                <a:cs typeface="Times New Roman" panose="02020603050405020304" pitchFamily="18" charset="0"/>
              </a:rPr>
              <a:t>      5 yến = …  kg			 5 yến 3 kg = …..kg</a:t>
            </a:r>
          </a:p>
          <a:p>
            <a:pPr>
              <a:spcBef>
                <a:spcPct val="0"/>
              </a:spcBef>
              <a:buFontTx/>
              <a:buAutoNum type="alphaLcParenR"/>
            </a:pPr>
            <a:endParaRPr lang="en-US" altLang="en-US" b="1">
              <a:latin typeface="Times New Roman" panose="02020603050405020304" pitchFamily="18" charset="0"/>
              <a:cs typeface="Times New Roman" panose="02020603050405020304" pitchFamily="18" charset="0"/>
            </a:endParaRPr>
          </a:p>
        </p:txBody>
      </p:sp>
      <p:sp>
        <p:nvSpPr>
          <p:cNvPr id="243728" name="Text Box 16">
            <a:extLst>
              <a:ext uri="{FF2B5EF4-FFF2-40B4-BE49-F238E27FC236}">
                <a16:creationId xmlns:a16="http://schemas.microsoft.com/office/drawing/2014/main" xmlns="" id="{D4C0F29D-60F0-42B3-ACD0-00A86FBE48FD}"/>
              </a:ext>
            </a:extLst>
          </p:cNvPr>
          <p:cNvSpPr txBox="1">
            <a:spLocks noChangeArrowheads="1"/>
          </p:cNvSpPr>
          <p:nvPr/>
        </p:nvSpPr>
        <p:spPr bwMode="auto">
          <a:xfrm>
            <a:off x="3101975" y="9334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10 </a:t>
            </a:r>
          </a:p>
        </p:txBody>
      </p:sp>
      <p:sp>
        <p:nvSpPr>
          <p:cNvPr id="243729" name="Text Box 17">
            <a:extLst>
              <a:ext uri="{FF2B5EF4-FFF2-40B4-BE49-F238E27FC236}">
                <a16:creationId xmlns:a16="http://schemas.microsoft.com/office/drawing/2014/main" xmlns="" id="{D1888273-0945-40EF-8B21-1761A1CC4078}"/>
              </a:ext>
            </a:extLst>
          </p:cNvPr>
          <p:cNvSpPr txBox="1">
            <a:spLocks noChangeArrowheads="1"/>
          </p:cNvSpPr>
          <p:nvPr/>
        </p:nvSpPr>
        <p:spPr bwMode="auto">
          <a:xfrm>
            <a:off x="3316288" y="16192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 </a:t>
            </a:r>
          </a:p>
        </p:txBody>
      </p:sp>
      <p:sp>
        <p:nvSpPr>
          <p:cNvPr id="243730" name="Text Box 18">
            <a:extLst>
              <a:ext uri="{FF2B5EF4-FFF2-40B4-BE49-F238E27FC236}">
                <a16:creationId xmlns:a16="http://schemas.microsoft.com/office/drawing/2014/main" xmlns="" id="{2A13E804-DDB8-4DB0-8525-729A2BB6476F}"/>
              </a:ext>
            </a:extLst>
          </p:cNvPr>
          <p:cNvSpPr txBox="1">
            <a:spLocks noChangeArrowheads="1"/>
          </p:cNvSpPr>
          <p:nvPr/>
        </p:nvSpPr>
        <p:spPr bwMode="auto">
          <a:xfrm>
            <a:off x="3132138" y="2346325"/>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50 </a:t>
            </a:r>
          </a:p>
        </p:txBody>
      </p:sp>
      <p:sp>
        <p:nvSpPr>
          <p:cNvPr id="243731" name="Text Box 19">
            <a:extLst>
              <a:ext uri="{FF2B5EF4-FFF2-40B4-BE49-F238E27FC236}">
                <a16:creationId xmlns:a16="http://schemas.microsoft.com/office/drawing/2014/main" xmlns="" id="{CD4ACC1C-F226-43AD-9D51-584E57E745BC}"/>
              </a:ext>
            </a:extLst>
          </p:cNvPr>
          <p:cNvSpPr txBox="1">
            <a:spLocks noChangeArrowheads="1"/>
          </p:cNvSpPr>
          <p:nvPr/>
        </p:nvSpPr>
        <p:spPr bwMode="auto">
          <a:xfrm>
            <a:off x="8228013" y="9080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80</a:t>
            </a:r>
          </a:p>
        </p:txBody>
      </p:sp>
      <p:sp>
        <p:nvSpPr>
          <p:cNvPr id="243732" name="Text Box 20">
            <a:extLst>
              <a:ext uri="{FF2B5EF4-FFF2-40B4-BE49-F238E27FC236}">
                <a16:creationId xmlns:a16="http://schemas.microsoft.com/office/drawing/2014/main" xmlns="" id="{13D0CB10-9DC8-40DA-8040-16B7B985BFC7}"/>
              </a:ext>
            </a:extLst>
          </p:cNvPr>
          <p:cNvSpPr txBox="1">
            <a:spLocks noChangeArrowheads="1"/>
          </p:cNvSpPr>
          <p:nvPr/>
        </p:nvSpPr>
        <p:spPr bwMode="auto">
          <a:xfrm>
            <a:off x="8850313" y="163830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17</a:t>
            </a:r>
          </a:p>
        </p:txBody>
      </p:sp>
      <p:sp>
        <p:nvSpPr>
          <p:cNvPr id="23560" name="Text Box 5">
            <a:extLst>
              <a:ext uri="{FF2B5EF4-FFF2-40B4-BE49-F238E27FC236}">
                <a16:creationId xmlns:a16="http://schemas.microsoft.com/office/drawing/2014/main" xmlns="" id="{FDB3755F-E493-4708-94DE-F294A6F18771}"/>
              </a:ext>
            </a:extLst>
          </p:cNvPr>
          <p:cNvSpPr txBox="1">
            <a:spLocks noChangeArrowheads="1"/>
          </p:cNvSpPr>
          <p:nvPr/>
        </p:nvSpPr>
        <p:spPr bwMode="auto">
          <a:xfrm>
            <a:off x="1271588" y="2381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15" name="Oval 14">
            <a:extLst>
              <a:ext uri="{FF2B5EF4-FFF2-40B4-BE49-F238E27FC236}">
                <a16:creationId xmlns:a16="http://schemas.microsoft.com/office/drawing/2014/main" xmlns="" id="{968555A0-2048-4705-BA03-375761B5B516}"/>
              </a:ext>
            </a:extLst>
          </p:cNvPr>
          <p:cNvSpPr/>
          <p:nvPr/>
        </p:nvSpPr>
        <p:spPr>
          <a:xfrm>
            <a:off x="280988" y="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13" name="Text Box 20">
            <a:extLst>
              <a:ext uri="{FF2B5EF4-FFF2-40B4-BE49-F238E27FC236}">
                <a16:creationId xmlns:a16="http://schemas.microsoft.com/office/drawing/2014/main" xmlns="" id="{160815D2-8903-4A68-A60A-53F45E1D5B6C}"/>
              </a:ext>
            </a:extLst>
          </p:cNvPr>
          <p:cNvSpPr txBox="1">
            <a:spLocks noChangeArrowheads="1"/>
          </p:cNvSpPr>
          <p:nvPr/>
        </p:nvSpPr>
        <p:spPr bwMode="auto">
          <a:xfrm>
            <a:off x="9036050" y="23304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53</a:t>
            </a:r>
          </a:p>
        </p:txBody>
      </p:sp>
      <p:sp>
        <p:nvSpPr>
          <p:cNvPr id="16" name="Text Box 3">
            <a:extLst>
              <a:ext uri="{FF2B5EF4-FFF2-40B4-BE49-F238E27FC236}">
                <a16:creationId xmlns:a16="http://schemas.microsoft.com/office/drawing/2014/main" xmlns="" id="{54001419-D5B7-4960-BE7A-5C8107E116F1}"/>
              </a:ext>
            </a:extLst>
          </p:cNvPr>
          <p:cNvSpPr txBox="1">
            <a:spLocks noChangeArrowheads="1"/>
          </p:cNvSpPr>
          <p:nvPr/>
        </p:nvSpPr>
        <p:spPr bwMode="auto">
          <a:xfrm>
            <a:off x="1981200" y="3287713"/>
            <a:ext cx="835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a:t>
            </a:r>
          </a:p>
        </p:txBody>
      </p:sp>
      <p:sp>
        <p:nvSpPr>
          <p:cNvPr id="17" name="Text Box 4">
            <a:extLst>
              <a:ext uri="{FF2B5EF4-FFF2-40B4-BE49-F238E27FC236}">
                <a16:creationId xmlns:a16="http://schemas.microsoft.com/office/drawing/2014/main" xmlns="" id="{0324E9AB-7B27-4608-9A93-B1128FD42D1C}"/>
              </a:ext>
            </a:extLst>
          </p:cNvPr>
          <p:cNvSpPr txBox="1">
            <a:spLocks noChangeArrowheads="1"/>
          </p:cNvSpPr>
          <p:nvPr/>
        </p:nvSpPr>
        <p:spPr bwMode="auto">
          <a:xfrm>
            <a:off x="2590800" y="331787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tạ = ..... yến		4 tạ = ..... yến</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tạ=…....kg</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=…....kg</a:t>
            </a:r>
          </a:p>
        </p:txBody>
      </p:sp>
      <p:sp>
        <p:nvSpPr>
          <p:cNvPr id="18" name="Text Box 19">
            <a:extLst>
              <a:ext uri="{FF2B5EF4-FFF2-40B4-BE49-F238E27FC236}">
                <a16:creationId xmlns:a16="http://schemas.microsoft.com/office/drawing/2014/main" xmlns="" id="{4156D8DF-9637-4C03-B098-646693D75B0A}"/>
              </a:ext>
            </a:extLst>
          </p:cNvPr>
          <p:cNvSpPr txBox="1">
            <a:spLocks noChangeArrowheads="1"/>
          </p:cNvSpPr>
          <p:nvPr/>
        </p:nvSpPr>
        <p:spPr bwMode="auto">
          <a:xfrm>
            <a:off x="3714750" y="3279775"/>
            <a:ext cx="928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 </a:t>
            </a:r>
          </a:p>
        </p:txBody>
      </p:sp>
      <p:sp>
        <p:nvSpPr>
          <p:cNvPr id="19" name="Text Box 20">
            <a:extLst>
              <a:ext uri="{FF2B5EF4-FFF2-40B4-BE49-F238E27FC236}">
                <a16:creationId xmlns:a16="http://schemas.microsoft.com/office/drawing/2014/main" xmlns="" id="{65B75A44-A6F9-428F-B7CE-43652D92582C}"/>
              </a:ext>
            </a:extLst>
          </p:cNvPr>
          <p:cNvSpPr txBox="1">
            <a:spLocks noChangeArrowheads="1"/>
          </p:cNvSpPr>
          <p:nvPr/>
        </p:nvSpPr>
        <p:spPr bwMode="auto">
          <a:xfrm>
            <a:off x="4249738" y="4233863"/>
            <a:ext cx="92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0" name="Text Box 21">
            <a:extLst>
              <a:ext uri="{FF2B5EF4-FFF2-40B4-BE49-F238E27FC236}">
                <a16:creationId xmlns:a16="http://schemas.microsoft.com/office/drawing/2014/main" xmlns="" id="{7AEA62ED-BB51-4E46-9DB9-11ED224818F5}"/>
              </a:ext>
            </a:extLst>
          </p:cNvPr>
          <p:cNvSpPr txBox="1">
            <a:spLocks noChangeArrowheads="1"/>
          </p:cNvSpPr>
          <p:nvPr/>
        </p:nvSpPr>
        <p:spPr bwMode="auto">
          <a:xfrm>
            <a:off x="3714750" y="5195888"/>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a:t>
            </a:r>
          </a:p>
        </p:txBody>
      </p:sp>
      <p:sp>
        <p:nvSpPr>
          <p:cNvPr id="21" name="Text Box 22">
            <a:extLst>
              <a:ext uri="{FF2B5EF4-FFF2-40B4-BE49-F238E27FC236}">
                <a16:creationId xmlns:a16="http://schemas.microsoft.com/office/drawing/2014/main" xmlns="" id="{E4924846-7118-4E80-BA97-2912C3044CE7}"/>
              </a:ext>
            </a:extLst>
          </p:cNvPr>
          <p:cNvSpPr txBox="1">
            <a:spLocks noChangeArrowheads="1"/>
          </p:cNvSpPr>
          <p:nvPr/>
        </p:nvSpPr>
        <p:spPr bwMode="auto">
          <a:xfrm>
            <a:off x="7415213" y="3279775"/>
            <a:ext cx="928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40</a:t>
            </a:r>
          </a:p>
        </p:txBody>
      </p:sp>
      <p:sp>
        <p:nvSpPr>
          <p:cNvPr id="22" name="Text Box 23">
            <a:extLst>
              <a:ext uri="{FF2B5EF4-FFF2-40B4-BE49-F238E27FC236}">
                <a16:creationId xmlns:a16="http://schemas.microsoft.com/office/drawing/2014/main" xmlns="" id="{DD5BBDCE-0859-4B70-9BA8-1DB98B423D73}"/>
              </a:ext>
            </a:extLst>
          </p:cNvPr>
          <p:cNvSpPr txBox="1">
            <a:spLocks noChangeArrowheads="1"/>
          </p:cNvSpPr>
          <p:nvPr/>
        </p:nvSpPr>
        <p:spPr bwMode="auto">
          <a:xfrm>
            <a:off x="7480300" y="4214813"/>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200 </a:t>
            </a:r>
          </a:p>
        </p:txBody>
      </p:sp>
      <p:sp>
        <p:nvSpPr>
          <p:cNvPr id="23" name="Text Box 24">
            <a:extLst>
              <a:ext uri="{FF2B5EF4-FFF2-40B4-BE49-F238E27FC236}">
                <a16:creationId xmlns:a16="http://schemas.microsoft.com/office/drawing/2014/main" xmlns="" id="{F1966B74-25E5-4343-A895-4882B68B7883}"/>
              </a:ext>
            </a:extLst>
          </p:cNvPr>
          <p:cNvSpPr txBox="1">
            <a:spLocks noChangeArrowheads="1"/>
          </p:cNvSpPr>
          <p:nvPr/>
        </p:nvSpPr>
        <p:spPr bwMode="auto">
          <a:xfrm>
            <a:off x="7145338" y="5257800"/>
            <a:ext cx="116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900</a:t>
            </a:r>
          </a:p>
        </p:txBody>
      </p:sp>
      <p:sp>
        <p:nvSpPr>
          <p:cNvPr id="24" name="Text Box 25">
            <a:extLst>
              <a:ext uri="{FF2B5EF4-FFF2-40B4-BE49-F238E27FC236}">
                <a16:creationId xmlns:a16="http://schemas.microsoft.com/office/drawing/2014/main" xmlns="" id="{7CEDB8B4-8AFF-43B5-9651-994A0B8E0FDC}"/>
              </a:ext>
            </a:extLst>
          </p:cNvPr>
          <p:cNvSpPr txBox="1">
            <a:spLocks noChangeArrowheads="1"/>
          </p:cNvSpPr>
          <p:nvPr/>
        </p:nvSpPr>
        <p:spPr bwMode="auto">
          <a:xfrm>
            <a:off x="4302125" y="6208713"/>
            <a:ext cx="1162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5" name="Text Box 24">
            <a:extLst>
              <a:ext uri="{FF2B5EF4-FFF2-40B4-BE49-F238E27FC236}">
                <a16:creationId xmlns:a16="http://schemas.microsoft.com/office/drawing/2014/main" xmlns="" id="{1CD0F06C-7D93-4619-881E-5300F789E202}"/>
              </a:ext>
            </a:extLst>
          </p:cNvPr>
          <p:cNvSpPr txBox="1">
            <a:spLocks noChangeArrowheads="1"/>
          </p:cNvSpPr>
          <p:nvPr/>
        </p:nvSpPr>
        <p:spPr bwMode="auto">
          <a:xfrm>
            <a:off x="8305800" y="61928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460</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checkerboard(across)">
                                      <p:cBhvr>
                                        <p:cTn id="7" dur="500"/>
                                        <p:tgtEl>
                                          <p:spTgt spid="243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linds(horizontal)">
                                      <p:cBhvr>
                                        <p:cTn id="12" dur="500"/>
                                        <p:tgtEl>
                                          <p:spTgt spid="2437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3729"/>
                                        </p:tgtEl>
                                        <p:attrNameLst>
                                          <p:attrName>style.visibility</p:attrName>
                                        </p:attrNameLst>
                                      </p:cBhvr>
                                      <p:to>
                                        <p:strVal val="visible"/>
                                      </p:to>
                                    </p:set>
                                    <p:animEffect transition="in" filter="blinds(horizontal)">
                                      <p:cBhvr>
                                        <p:cTn id="15" dur="500"/>
                                        <p:tgtEl>
                                          <p:spTgt spid="2437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3730"/>
                                        </p:tgtEl>
                                        <p:attrNameLst>
                                          <p:attrName>style.visibility</p:attrName>
                                        </p:attrNameLst>
                                      </p:cBhvr>
                                      <p:to>
                                        <p:strVal val="visible"/>
                                      </p:to>
                                    </p:set>
                                    <p:animEffect transition="in" filter="blinds(horizontal)">
                                      <p:cBhvr>
                                        <p:cTn id="18" dur="500"/>
                                        <p:tgtEl>
                                          <p:spTgt spid="2437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3731"/>
                                        </p:tgtEl>
                                        <p:attrNameLst>
                                          <p:attrName>style.visibility</p:attrName>
                                        </p:attrNameLst>
                                      </p:cBhvr>
                                      <p:to>
                                        <p:strVal val="visible"/>
                                      </p:to>
                                    </p:set>
                                    <p:animEffect transition="in" filter="blinds(horizontal)">
                                      <p:cBhvr>
                                        <p:cTn id="21" dur="500"/>
                                        <p:tgtEl>
                                          <p:spTgt spid="2437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3732"/>
                                        </p:tgtEl>
                                        <p:attrNameLst>
                                          <p:attrName>style.visibility</p:attrName>
                                        </p:attrNameLst>
                                      </p:cBhvr>
                                      <p:to>
                                        <p:strVal val="visible"/>
                                      </p:to>
                                    </p:set>
                                    <p:animEffect transition="in" filter="blinds(horizontal)">
                                      <p:cBhvr>
                                        <p:cTn id="24" dur="500"/>
                                        <p:tgtEl>
                                          <p:spTgt spid="2437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par>
                                <p:cTn id="53" presetID="4"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ox(in)">
                                      <p:cBhvr>
                                        <p:cTn id="55" dur="500"/>
                                        <p:tgtEl>
                                          <p:spTgt spid="23"/>
                                        </p:tgtEl>
                                      </p:cBhvr>
                                    </p:animEffect>
                                  </p:childTnLst>
                                </p:cTn>
                              </p:par>
                              <p:par>
                                <p:cTn id="56" presetID="4" presetClass="entr" presetSubtype="16"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par>
                                <p:cTn id="59" presetID="4"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28" grpId="0"/>
      <p:bldP spid="243729" grpId="0"/>
      <p:bldP spid="243730" grpId="0"/>
      <p:bldP spid="243731" grpId="0"/>
      <p:bldP spid="24373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7811" name="Text Box 3">
            <a:extLst>
              <a:ext uri="{FF2B5EF4-FFF2-40B4-BE49-F238E27FC236}">
                <a16:creationId xmlns:a16="http://schemas.microsoft.com/office/drawing/2014/main" xmlns="" id="{7E324859-84A0-4B91-9B34-49C2A478600B}"/>
              </a:ext>
            </a:extLst>
          </p:cNvPr>
          <p:cNvSpPr txBox="1">
            <a:spLocks noChangeArrowheads="1"/>
          </p:cNvSpPr>
          <p:nvPr/>
        </p:nvSpPr>
        <p:spPr bwMode="auto">
          <a:xfrm>
            <a:off x="1782763" y="1409700"/>
            <a:ext cx="404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latin typeface="Times New Roman" panose="02020603050405020304" pitchFamily="18" charset="0"/>
                <a:cs typeface="Times New Roman" panose="02020603050405020304" pitchFamily="18" charset="0"/>
              </a:rPr>
              <a:t>c)</a:t>
            </a:r>
          </a:p>
        </p:txBody>
      </p:sp>
      <p:sp>
        <p:nvSpPr>
          <p:cNvPr id="247812" name="Text Box 4">
            <a:extLst>
              <a:ext uri="{FF2B5EF4-FFF2-40B4-BE49-F238E27FC236}">
                <a16:creationId xmlns:a16="http://schemas.microsoft.com/office/drawing/2014/main" xmlns="" id="{B19514AB-8D82-4C87-8600-0FF31A48B445}"/>
              </a:ext>
            </a:extLst>
          </p:cNvPr>
          <p:cNvSpPr txBox="1">
            <a:spLocks noChangeArrowheads="1"/>
          </p:cNvSpPr>
          <p:nvPr/>
        </p:nvSpPr>
        <p:spPr bwMode="auto">
          <a:xfrm>
            <a:off x="2408238" y="1371600"/>
            <a:ext cx="82597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tấn = ..... tạ		3 tấn = ..... tạ</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.........tạ</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Tx/>
              <a:buNone/>
            </a:pPr>
            <a:r>
              <a:rPr lang="en-US" altLang="en-US" b="1">
                <a:latin typeface="Times New Roman" panose="02020603050405020304" pitchFamily="18" charset="0"/>
                <a:cs typeface="Times New Roman" panose="02020603050405020304" pitchFamily="18" charset="0"/>
              </a:rPr>
              <a:t>1 tấn =........ kg        	5 tấn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=.........kg</a:t>
            </a:r>
          </a:p>
        </p:txBody>
      </p:sp>
      <p:sp>
        <p:nvSpPr>
          <p:cNvPr id="247826" name="Text Box 18">
            <a:extLst>
              <a:ext uri="{FF2B5EF4-FFF2-40B4-BE49-F238E27FC236}">
                <a16:creationId xmlns:a16="http://schemas.microsoft.com/office/drawing/2014/main" xmlns="" id="{2A4B6A0A-9DB7-45CD-9B17-935C237DA623}"/>
              </a:ext>
            </a:extLst>
          </p:cNvPr>
          <p:cNvSpPr txBox="1">
            <a:spLocks noChangeArrowheads="1"/>
          </p:cNvSpPr>
          <p:nvPr/>
        </p:nvSpPr>
        <p:spPr bwMode="auto">
          <a:xfrm>
            <a:off x="37639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a:t>
            </a:r>
          </a:p>
        </p:txBody>
      </p:sp>
      <p:sp>
        <p:nvSpPr>
          <p:cNvPr id="247827" name="Text Box 19">
            <a:extLst>
              <a:ext uri="{FF2B5EF4-FFF2-40B4-BE49-F238E27FC236}">
                <a16:creationId xmlns:a16="http://schemas.microsoft.com/office/drawing/2014/main" xmlns="" id="{B30D87E6-9797-45F9-9886-5FB669B8DEEC}"/>
              </a:ext>
            </a:extLst>
          </p:cNvPr>
          <p:cNvSpPr txBox="1">
            <a:spLocks noChangeArrowheads="1"/>
          </p:cNvSpPr>
          <p:nvPr/>
        </p:nvSpPr>
        <p:spPr bwMode="auto">
          <a:xfrm>
            <a:off x="3687763" y="3287713"/>
            <a:ext cx="1333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1000</a:t>
            </a:r>
          </a:p>
        </p:txBody>
      </p:sp>
      <p:sp>
        <p:nvSpPr>
          <p:cNvPr id="247828" name="Text Box 20">
            <a:extLst>
              <a:ext uri="{FF2B5EF4-FFF2-40B4-BE49-F238E27FC236}">
                <a16:creationId xmlns:a16="http://schemas.microsoft.com/office/drawing/2014/main" xmlns="" id="{7E315A55-0A82-4ABC-B7FB-62C482EBD685}"/>
              </a:ext>
            </a:extLst>
          </p:cNvPr>
          <p:cNvSpPr txBox="1">
            <a:spLocks noChangeArrowheads="1"/>
          </p:cNvSpPr>
          <p:nvPr/>
        </p:nvSpPr>
        <p:spPr bwMode="auto">
          <a:xfrm>
            <a:off x="3840163" y="2287588"/>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247829" name="Text Box 21">
            <a:extLst>
              <a:ext uri="{FF2B5EF4-FFF2-40B4-BE49-F238E27FC236}">
                <a16:creationId xmlns:a16="http://schemas.microsoft.com/office/drawing/2014/main" xmlns="" id="{704B8D69-AF39-4F0D-978E-A2C49FE290E3}"/>
              </a:ext>
            </a:extLst>
          </p:cNvPr>
          <p:cNvSpPr txBox="1">
            <a:spLocks noChangeArrowheads="1"/>
          </p:cNvSpPr>
          <p:nvPr/>
        </p:nvSpPr>
        <p:spPr bwMode="auto">
          <a:xfrm>
            <a:off x="73834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30</a:t>
            </a:r>
          </a:p>
        </p:txBody>
      </p:sp>
      <p:sp>
        <p:nvSpPr>
          <p:cNvPr id="247830" name="Text Box 22">
            <a:extLst>
              <a:ext uri="{FF2B5EF4-FFF2-40B4-BE49-F238E27FC236}">
                <a16:creationId xmlns:a16="http://schemas.microsoft.com/office/drawing/2014/main" xmlns="" id="{637E9250-06FC-45FC-B86A-6C9BF5DFA8D5}"/>
              </a:ext>
            </a:extLst>
          </p:cNvPr>
          <p:cNvSpPr txBox="1">
            <a:spLocks noChangeArrowheads="1"/>
          </p:cNvSpPr>
          <p:nvPr/>
        </p:nvSpPr>
        <p:spPr bwMode="auto">
          <a:xfrm>
            <a:off x="7631113" y="23082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80</a:t>
            </a:r>
          </a:p>
        </p:txBody>
      </p:sp>
      <p:sp>
        <p:nvSpPr>
          <p:cNvPr id="247831" name="Text Box 23">
            <a:extLst>
              <a:ext uri="{FF2B5EF4-FFF2-40B4-BE49-F238E27FC236}">
                <a16:creationId xmlns:a16="http://schemas.microsoft.com/office/drawing/2014/main" xmlns="" id="{10951611-78E7-4F83-A768-5A074CE2AA88}"/>
              </a:ext>
            </a:extLst>
          </p:cNvPr>
          <p:cNvSpPr txBox="1">
            <a:spLocks noChangeArrowheads="1"/>
          </p:cNvSpPr>
          <p:nvPr/>
        </p:nvSpPr>
        <p:spPr bwMode="auto">
          <a:xfrm>
            <a:off x="8534400" y="425608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2085</a:t>
            </a:r>
          </a:p>
        </p:txBody>
      </p:sp>
      <p:sp>
        <p:nvSpPr>
          <p:cNvPr id="247832" name="Text Box 24">
            <a:extLst>
              <a:ext uri="{FF2B5EF4-FFF2-40B4-BE49-F238E27FC236}">
                <a16:creationId xmlns:a16="http://schemas.microsoft.com/office/drawing/2014/main" xmlns="" id="{FE5404C8-A57B-47C3-A8DC-FB19B89DEDDA}"/>
              </a:ext>
            </a:extLst>
          </p:cNvPr>
          <p:cNvSpPr txBox="1">
            <a:spLocks noChangeArrowheads="1"/>
          </p:cNvSpPr>
          <p:nvPr/>
        </p:nvSpPr>
        <p:spPr bwMode="auto">
          <a:xfrm>
            <a:off x="4297363" y="425608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11" name="Text Box 23">
            <a:extLst>
              <a:ext uri="{FF2B5EF4-FFF2-40B4-BE49-F238E27FC236}">
                <a16:creationId xmlns:a16="http://schemas.microsoft.com/office/drawing/2014/main" xmlns="" id="{2E8D4DA7-60B0-46F1-96E3-CFAFAAD9B50C}"/>
              </a:ext>
            </a:extLst>
          </p:cNvPr>
          <p:cNvSpPr txBox="1">
            <a:spLocks noChangeArrowheads="1"/>
          </p:cNvSpPr>
          <p:nvPr/>
        </p:nvSpPr>
        <p:spPr bwMode="auto">
          <a:xfrm>
            <a:off x="7345363" y="327183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5000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blinds(horizontal)">
                                      <p:cBhvr>
                                        <p:cTn id="7" dur="500"/>
                                        <p:tgtEl>
                                          <p:spTgt spid="2478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1"/>
                                        </p:tgtEl>
                                        <p:attrNameLst>
                                          <p:attrName>style.visibility</p:attrName>
                                        </p:attrNameLst>
                                      </p:cBhvr>
                                      <p:to>
                                        <p:strVal val="visible"/>
                                      </p:to>
                                    </p:set>
                                    <p:animEffect transition="in" filter="blinds(horizontal)">
                                      <p:cBhvr>
                                        <p:cTn id="10" dur="500"/>
                                        <p:tgtEl>
                                          <p:spTgt spid="2478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blinds(horizontal)">
                                      <p:cBhvr>
                                        <p:cTn id="15" dur="500"/>
                                        <p:tgtEl>
                                          <p:spTgt spid="2478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27"/>
                                        </p:tgtEl>
                                        <p:attrNameLst>
                                          <p:attrName>style.visibility</p:attrName>
                                        </p:attrNameLst>
                                      </p:cBhvr>
                                      <p:to>
                                        <p:strVal val="visible"/>
                                      </p:to>
                                    </p:set>
                                    <p:animEffect transition="in" filter="blinds(horizontal)">
                                      <p:cBhvr>
                                        <p:cTn id="18" dur="500"/>
                                        <p:tgtEl>
                                          <p:spTgt spid="2478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7829"/>
                                        </p:tgtEl>
                                        <p:attrNameLst>
                                          <p:attrName>style.visibility</p:attrName>
                                        </p:attrNameLst>
                                      </p:cBhvr>
                                      <p:to>
                                        <p:strVal val="visible"/>
                                      </p:to>
                                    </p:set>
                                    <p:animEffect transition="in" filter="blinds(horizontal)">
                                      <p:cBhvr>
                                        <p:cTn id="21" dur="500"/>
                                        <p:tgtEl>
                                          <p:spTgt spid="2478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7828"/>
                                        </p:tgtEl>
                                        <p:attrNameLst>
                                          <p:attrName>style.visibility</p:attrName>
                                        </p:attrNameLst>
                                      </p:cBhvr>
                                      <p:to>
                                        <p:strVal val="visible"/>
                                      </p:to>
                                    </p:set>
                                    <p:animEffect transition="in" filter="blinds(horizontal)">
                                      <p:cBhvr>
                                        <p:cTn id="24" dur="500"/>
                                        <p:tgtEl>
                                          <p:spTgt spid="2478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7830"/>
                                        </p:tgtEl>
                                        <p:attrNameLst>
                                          <p:attrName>style.visibility</p:attrName>
                                        </p:attrNameLst>
                                      </p:cBhvr>
                                      <p:to>
                                        <p:strVal val="visible"/>
                                      </p:to>
                                    </p:set>
                                    <p:animEffect transition="in" filter="blinds(horizontal)">
                                      <p:cBhvr>
                                        <p:cTn id="27" dur="500"/>
                                        <p:tgtEl>
                                          <p:spTgt spid="2478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7831"/>
                                        </p:tgtEl>
                                        <p:attrNameLst>
                                          <p:attrName>style.visibility</p:attrName>
                                        </p:attrNameLst>
                                      </p:cBhvr>
                                      <p:to>
                                        <p:strVal val="visible"/>
                                      </p:to>
                                    </p:set>
                                    <p:animEffect transition="in" filter="blinds(horizontal)">
                                      <p:cBhvr>
                                        <p:cTn id="30" dur="500"/>
                                        <p:tgtEl>
                                          <p:spTgt spid="2478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7832"/>
                                        </p:tgtEl>
                                        <p:attrNameLst>
                                          <p:attrName>style.visibility</p:attrName>
                                        </p:attrNameLst>
                                      </p:cBhvr>
                                      <p:to>
                                        <p:strVal val="visible"/>
                                      </p:to>
                                    </p:set>
                                    <p:animEffect transition="in" filter="blinds(horizontal)">
                                      <p:cBhvr>
                                        <p:cTn id="33" dur="500"/>
                                        <p:tgtEl>
                                          <p:spTgt spid="2478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P spid="247826" grpId="0"/>
      <p:bldP spid="247827" grpId="0"/>
      <p:bldP spid="247828" grpId="0"/>
      <p:bldP spid="247829" grpId="0"/>
      <p:bldP spid="247830" grpId="0"/>
      <p:bldP spid="247831" grpId="0"/>
      <p:bldP spid="24783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07" name="Text Box 3">
            <a:extLst>
              <a:ext uri="{FF2B5EF4-FFF2-40B4-BE49-F238E27FC236}">
                <a16:creationId xmlns:a16="http://schemas.microsoft.com/office/drawing/2014/main" xmlns="" id="{5011E1C2-2EC6-468C-AB64-4DDECDA8AF77}"/>
              </a:ext>
            </a:extLst>
          </p:cNvPr>
          <p:cNvSpPr txBox="1">
            <a:spLocks noChangeArrowheads="1"/>
          </p:cNvSpPr>
          <p:nvPr/>
        </p:nvSpPr>
        <p:spPr bwMode="auto">
          <a:xfrm>
            <a:off x="2038350" y="1274763"/>
            <a:ext cx="8982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18 yến + 26 yến			135 tạ x 4</a:t>
            </a:r>
          </a:p>
          <a:p>
            <a:pPr>
              <a:spcBef>
                <a:spcPct val="0"/>
              </a:spcBef>
              <a:buFontTx/>
              <a:buNone/>
            </a:pPr>
            <a:endParaRPr lang="en-US" altLang="en-US" b="1">
              <a:solidFill>
                <a:srgbClr val="FF3300"/>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648 tạ - 75 tạ			512 tấn : 8</a:t>
            </a:r>
          </a:p>
        </p:txBody>
      </p:sp>
      <p:sp>
        <p:nvSpPr>
          <p:cNvPr id="251909" name="Rectangle 5">
            <a:extLst>
              <a:ext uri="{FF2B5EF4-FFF2-40B4-BE49-F238E27FC236}">
                <a16:creationId xmlns:a16="http://schemas.microsoft.com/office/drawing/2014/main" xmlns="" id="{423492AD-F1E0-4296-AC09-5359C085860B}"/>
              </a:ext>
            </a:extLst>
          </p:cNvPr>
          <p:cNvSpPr>
            <a:spLocks noChangeArrowheads="1"/>
          </p:cNvSpPr>
          <p:nvPr/>
        </p:nvSpPr>
        <p:spPr bwMode="auto">
          <a:xfrm>
            <a:off x="127000" y="4918075"/>
            <a:ext cx="11855450" cy="1570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thực hiện bình thường như số tự nhiên sau đó ghi tên đơn vị vào kết quả tính. Khi tính phải thực hiện với cùng một đơn vị đo.</a:t>
            </a:r>
          </a:p>
        </p:txBody>
      </p:sp>
      <p:sp>
        <p:nvSpPr>
          <p:cNvPr id="251910" name="AutoShape 6">
            <a:extLst>
              <a:ext uri="{FF2B5EF4-FFF2-40B4-BE49-F238E27FC236}">
                <a16:creationId xmlns:a16="http://schemas.microsoft.com/office/drawing/2014/main" xmlns="" id="{9C9E00D1-6BBB-4EDA-BE67-2F800A705748}"/>
              </a:ext>
            </a:extLst>
          </p:cNvPr>
          <p:cNvSpPr>
            <a:spLocks noChangeArrowheads="1"/>
          </p:cNvSpPr>
          <p:nvPr/>
        </p:nvSpPr>
        <p:spPr bwMode="auto">
          <a:xfrm>
            <a:off x="760413" y="3333750"/>
            <a:ext cx="10587037" cy="1430338"/>
          </a:xfrm>
          <a:prstGeom prst="horizontalScroll">
            <a:avLst>
              <a:gd name="adj" fmla="val 12500"/>
            </a:avLst>
          </a:prstGeom>
          <a:solidFill>
            <a:srgbClr val="FFCCCC"/>
          </a:solidFill>
          <a:ln w="9525">
            <a:solidFill>
              <a:srgbClr val="FFFF00"/>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lưu ý gì?</a:t>
            </a:r>
          </a:p>
        </p:txBody>
      </p:sp>
      <p:sp>
        <p:nvSpPr>
          <p:cNvPr id="251912" name="Text Box 8">
            <a:extLst>
              <a:ext uri="{FF2B5EF4-FFF2-40B4-BE49-F238E27FC236}">
                <a16:creationId xmlns:a16="http://schemas.microsoft.com/office/drawing/2014/main" xmlns="" id="{A37362E3-94DD-4139-ADC7-E3278407489F}"/>
              </a:ext>
            </a:extLst>
          </p:cNvPr>
          <p:cNvSpPr txBox="1">
            <a:spLocks noChangeArrowheads="1"/>
          </p:cNvSpPr>
          <p:nvPr/>
        </p:nvSpPr>
        <p:spPr bwMode="auto">
          <a:xfrm>
            <a:off x="4800600" y="1274763"/>
            <a:ext cx="6327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44 yến			  = 540 tạ</a:t>
            </a:r>
          </a:p>
          <a:p>
            <a:pPr>
              <a:spcBef>
                <a:spcPct val="0"/>
              </a:spcBef>
              <a:buFontTx/>
              <a:buNone/>
            </a:pPr>
            <a:endParaRPr lang="en-US" altLang="en-US" b="1">
              <a:solidFill>
                <a:schemeClr val="accent2"/>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573 tạ		    	 =   64 tấn</a:t>
            </a:r>
          </a:p>
        </p:txBody>
      </p:sp>
      <p:sp>
        <p:nvSpPr>
          <p:cNvPr id="27654" name="Text Box 5">
            <a:extLst>
              <a:ext uri="{FF2B5EF4-FFF2-40B4-BE49-F238E27FC236}">
                <a16:creationId xmlns:a16="http://schemas.microsoft.com/office/drawing/2014/main" xmlns="" id="{B063E3CF-EB0C-4E73-AF59-8215FEC16575}"/>
              </a:ext>
            </a:extLst>
          </p:cNvPr>
          <p:cNvSpPr txBox="1">
            <a:spLocks noChangeArrowheads="1"/>
          </p:cNvSpPr>
          <p:nvPr/>
        </p:nvSpPr>
        <p:spPr bwMode="auto">
          <a:xfrm>
            <a:off x="2362200" y="20161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Tính:</a:t>
            </a:r>
          </a:p>
        </p:txBody>
      </p:sp>
      <p:sp>
        <p:nvSpPr>
          <p:cNvPr id="11" name="Oval 10">
            <a:extLst>
              <a:ext uri="{FF2B5EF4-FFF2-40B4-BE49-F238E27FC236}">
                <a16:creationId xmlns:a16="http://schemas.microsoft.com/office/drawing/2014/main" xmlns="" id="{12107805-918F-4FFA-91F2-9913DB1547BF}"/>
              </a:ext>
            </a:extLst>
          </p:cNvPr>
          <p:cNvSpPr/>
          <p:nvPr/>
        </p:nvSpPr>
        <p:spPr>
          <a:xfrm>
            <a:off x="1447800" y="254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slide(fromLeft)">
                                      <p:cBhvr>
                                        <p:cTn id="7" dur="500"/>
                                        <p:tgtEl>
                                          <p:spTgt spid="251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19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51910"/>
                                        </p:tgtEl>
                                        <p:attrNameLst>
                                          <p:attrName>style.visibility</p:attrName>
                                        </p:attrNameLst>
                                      </p:cBhvr>
                                      <p:to>
                                        <p:strVal val="visible"/>
                                      </p:to>
                                    </p:set>
                                    <p:anim calcmode="lin" valueType="num">
                                      <p:cBhvr>
                                        <p:cTn id="16" dur="500" fill="hold"/>
                                        <p:tgtEl>
                                          <p:spTgt spid="251910"/>
                                        </p:tgtEl>
                                        <p:attrNameLst>
                                          <p:attrName>ppt_w</p:attrName>
                                        </p:attrNameLst>
                                      </p:cBhvr>
                                      <p:tavLst>
                                        <p:tav tm="0">
                                          <p:val>
                                            <p:fltVal val="0"/>
                                          </p:val>
                                        </p:tav>
                                        <p:tav tm="100000">
                                          <p:val>
                                            <p:strVal val="#ppt_w"/>
                                          </p:val>
                                        </p:tav>
                                      </p:tavLst>
                                    </p:anim>
                                    <p:anim calcmode="lin" valueType="num">
                                      <p:cBhvr>
                                        <p:cTn id="17" dur="500" fill="hold"/>
                                        <p:tgtEl>
                                          <p:spTgt spid="25191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519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1909"/>
                                        </p:tgtEl>
                                        <p:attrNameLst>
                                          <p:attrName>style.visibility</p:attrName>
                                        </p:attrNameLst>
                                      </p:cBhvr>
                                      <p:to>
                                        <p:strVal val="visible"/>
                                      </p:to>
                                    </p:set>
                                    <p:animEffect transition="in" filter="slide(fromBottom)">
                                      <p:cBhvr>
                                        <p:cTn id="22" dur="500"/>
                                        <p:tgtEl>
                                          <p:spTgt spid="251909"/>
                                        </p:tgtEl>
                                      </p:cBhvr>
                                    </p:animEffect>
                                  </p:childTnLst>
                                  <p:subTnLst>
                                    <p:set>
                                      <p:cBhvr override="childStyle">
                                        <p:cTn dur="1" fill="hold" display="0" masterRel="nextClick" afterEffect="1"/>
                                        <p:tgtEl>
                                          <p:spTgt spid="2519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09" grpId="0" animBg="1" autoUpdateAnimBg="0"/>
      <p:bldP spid="251910" grpId="0" animBg="1" autoUpdateAnimBg="0"/>
      <p:bldP spid="2519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963" name="Line 11">
            <a:extLst>
              <a:ext uri="{FF2B5EF4-FFF2-40B4-BE49-F238E27FC236}">
                <a16:creationId xmlns:a16="http://schemas.microsoft.com/office/drawing/2014/main" xmlns="" id="{30E2AEC3-6FB3-4B79-A18C-8930D935AF87}"/>
              </a:ext>
            </a:extLst>
          </p:cNvPr>
          <p:cNvSpPr>
            <a:spLocks noChangeShapeType="1"/>
          </p:cNvSpPr>
          <p:nvPr/>
        </p:nvSpPr>
        <p:spPr bwMode="auto">
          <a:xfrm>
            <a:off x="5105400" y="28194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Text Box 5">
            <a:extLst>
              <a:ext uri="{FF2B5EF4-FFF2-40B4-BE49-F238E27FC236}">
                <a16:creationId xmlns:a16="http://schemas.microsoft.com/office/drawing/2014/main" xmlns="" id="{0E86A54F-EC73-44AA-9A8F-5F1D2BD1EDAB}"/>
              </a:ext>
            </a:extLst>
          </p:cNvPr>
          <p:cNvSpPr txBox="1">
            <a:spLocks noChangeArrowheads="1"/>
          </p:cNvSpPr>
          <p:nvPr/>
        </p:nvSpPr>
        <p:spPr bwMode="auto">
          <a:xfrm>
            <a:off x="1219200" y="211138"/>
            <a:ext cx="103632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Times New Roman" panose="02020603050405020304" pitchFamily="18" charset="0"/>
              </a:rPr>
              <a:t>Một xe ô tô chuyến trước chở được 3 tấn muối, chuyến sau chở nhiều hơn chuyến trước 3 tạ. Hỏi cả hai chuyến xe đó chở được bao nhiêu tạ muối?</a:t>
            </a:r>
          </a:p>
        </p:txBody>
      </p:sp>
      <p:sp>
        <p:nvSpPr>
          <p:cNvPr id="12" name="Oval 11">
            <a:extLst>
              <a:ext uri="{FF2B5EF4-FFF2-40B4-BE49-F238E27FC236}">
                <a16:creationId xmlns:a16="http://schemas.microsoft.com/office/drawing/2014/main" xmlns="" id="{10AC604A-DAC2-4926-938F-09F7E71B8C7D}"/>
              </a:ext>
            </a:extLst>
          </p:cNvPr>
          <p:cNvSpPr/>
          <p:nvPr/>
        </p:nvSpPr>
        <p:spPr>
          <a:xfrm>
            <a:off x="38100" y="428625"/>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4</a:t>
            </a:r>
          </a:p>
        </p:txBody>
      </p:sp>
      <p:sp>
        <p:nvSpPr>
          <p:cNvPr id="30725" name="TextBox 1">
            <a:extLst>
              <a:ext uri="{FF2B5EF4-FFF2-40B4-BE49-F238E27FC236}">
                <a16:creationId xmlns:a16="http://schemas.microsoft.com/office/drawing/2014/main" xmlns="" id="{156C8E98-1D14-4070-AB64-AE6DE5D41A43}"/>
              </a:ext>
            </a:extLst>
          </p:cNvPr>
          <p:cNvSpPr txBox="1">
            <a:spLocks noChangeArrowheads="1"/>
          </p:cNvSpPr>
          <p:nvPr/>
        </p:nvSpPr>
        <p:spPr bwMode="auto">
          <a:xfrm>
            <a:off x="952500" y="31877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đầu: 3 tấn</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sau hơn: 3 tạ</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Cả hai chuyến: ...... tạ?</a:t>
            </a:r>
          </a:p>
        </p:txBody>
      </p:sp>
      <p:sp>
        <p:nvSpPr>
          <p:cNvPr id="30726" name="TextBox 2">
            <a:extLst>
              <a:ext uri="{FF2B5EF4-FFF2-40B4-BE49-F238E27FC236}">
                <a16:creationId xmlns:a16="http://schemas.microsoft.com/office/drawing/2014/main" xmlns="" id="{9E77C807-535C-4617-AA45-2ABFED9FA4D3}"/>
              </a:ext>
            </a:extLst>
          </p:cNvPr>
          <p:cNvSpPr txBox="1">
            <a:spLocks noChangeArrowheads="1"/>
          </p:cNvSpPr>
          <p:nvPr/>
        </p:nvSpPr>
        <p:spPr bwMode="auto">
          <a:xfrm>
            <a:off x="1862138" y="2192338"/>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Tóm tắt</a:t>
            </a:r>
          </a:p>
        </p:txBody>
      </p:sp>
      <p:sp>
        <p:nvSpPr>
          <p:cNvPr id="30727" name="TextBox 12">
            <a:extLst>
              <a:ext uri="{FF2B5EF4-FFF2-40B4-BE49-F238E27FC236}">
                <a16:creationId xmlns:a16="http://schemas.microsoft.com/office/drawing/2014/main" xmlns="" id="{CBE27021-E330-4181-A394-791A1727D12F}"/>
              </a:ext>
            </a:extLst>
          </p:cNvPr>
          <p:cNvSpPr txBox="1">
            <a:spLocks noChangeArrowheads="1"/>
          </p:cNvSpPr>
          <p:nvPr/>
        </p:nvSpPr>
        <p:spPr bwMode="auto">
          <a:xfrm>
            <a:off x="7467600" y="2041525"/>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Bài giải</a:t>
            </a:r>
          </a:p>
        </p:txBody>
      </p:sp>
      <p:sp>
        <p:nvSpPr>
          <p:cNvPr id="30728" name="TextBox 13">
            <a:extLst>
              <a:ext uri="{FF2B5EF4-FFF2-40B4-BE49-F238E27FC236}">
                <a16:creationId xmlns:a16="http://schemas.microsoft.com/office/drawing/2014/main" xmlns="" id="{E8A6CCCB-37AD-4DC8-A24E-B699BD432D4B}"/>
              </a:ext>
            </a:extLst>
          </p:cNvPr>
          <p:cNvSpPr txBox="1">
            <a:spLocks noChangeArrowheads="1"/>
          </p:cNvSpPr>
          <p:nvPr/>
        </p:nvSpPr>
        <p:spPr bwMode="auto">
          <a:xfrm>
            <a:off x="5257802" y="2563813"/>
            <a:ext cx="693419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3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 30 </a:t>
            </a:r>
            <a:r>
              <a:rPr lang="en-US" altLang="en-US" dirty="0" err="1">
                <a:latin typeface="Times New Roman" panose="02020603050405020304" pitchFamily="18" charset="0"/>
                <a:cs typeface="Times New Roman" panose="02020603050405020304" pitchFamily="18" charset="0"/>
              </a:rPr>
              <a:t>tạ</a:t>
            </a:r>
            <a:endParaRPr lang="en-US" altLang="en-US" dirty="0">
              <a:latin typeface="Times New Roman" panose="02020603050405020304" pitchFamily="18" charset="0"/>
              <a:cs typeface="Times New Roman" panose="02020603050405020304" pitchFamily="18" charset="0"/>
            </a:endParaRP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 = 33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+ 33 =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diamond(in)">
                                      <p:cBhvr>
                                        <p:cTn id="7" dur="1000"/>
                                        <p:tgtEl>
                                          <p:spTgt spid="253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down)">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727"/>
                                        </p:tgtEl>
                                        <p:attrNameLst>
                                          <p:attrName>style.visibility</p:attrName>
                                        </p:attrNameLst>
                                      </p:cBhvr>
                                      <p:to>
                                        <p:strVal val="visible"/>
                                      </p:to>
                                    </p:set>
                                    <p:animEffect transition="in" filter="barn(inVertical)">
                                      <p:cBhvr>
                                        <p:cTn id="20" dur="500"/>
                                        <p:tgtEl>
                                          <p:spTgt spid="307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barn(inVertical)">
                                      <p:cBhvr>
                                        <p:cTn id="2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4" descr="MCj04358090000[1]">
            <a:extLst>
              <a:ext uri="{FF2B5EF4-FFF2-40B4-BE49-F238E27FC236}">
                <a16:creationId xmlns:a16="http://schemas.microsoft.com/office/drawing/2014/main" xmlns="" id="{531497DD-8781-41ED-892B-EDF918DC3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962525"/>
            <a:ext cx="18780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MCj04358090000[1]">
            <a:extLst>
              <a:ext uri="{FF2B5EF4-FFF2-40B4-BE49-F238E27FC236}">
                <a16:creationId xmlns:a16="http://schemas.microsoft.com/office/drawing/2014/main" xmlns="" id="{305FBEC5-EF60-4CD0-A288-92F060BDA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22061">
            <a:off x="9048751" y="4849812"/>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2">
            <a:extLst>
              <a:ext uri="{FF2B5EF4-FFF2-40B4-BE49-F238E27FC236}">
                <a16:creationId xmlns:a16="http://schemas.microsoft.com/office/drawing/2014/main" xmlns="" id="{F97C48CC-5050-44E4-8B8E-421B27C383E2}"/>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82" name="Text Box 2">
            <a:extLst>
              <a:ext uri="{FF2B5EF4-FFF2-40B4-BE49-F238E27FC236}">
                <a16:creationId xmlns:a16="http://schemas.microsoft.com/office/drawing/2014/main" xmlns="" id="{6FC729FB-2B66-4E11-98E7-3D866DD104B4}"/>
              </a:ext>
            </a:extLst>
          </p:cNvPr>
          <p:cNvSpPr txBox="1">
            <a:spLocks noChangeArrowheads="1"/>
          </p:cNvSpPr>
          <p:nvPr/>
        </p:nvSpPr>
        <p:spPr bwMode="auto">
          <a:xfrm>
            <a:off x="1676400" y="11811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1. Điền &gt;; &lt;; = vào chỗ chấm.</a:t>
            </a:r>
          </a:p>
        </p:txBody>
      </p:sp>
      <p:sp>
        <p:nvSpPr>
          <p:cNvPr id="225285" name="Text Box 5">
            <a:extLst>
              <a:ext uri="{FF2B5EF4-FFF2-40B4-BE49-F238E27FC236}">
                <a16:creationId xmlns:a16="http://schemas.microsoft.com/office/drawing/2014/main" xmlns="" id="{47E62095-0044-46D0-B060-2D91B0A05B80}"/>
              </a:ext>
            </a:extLst>
          </p:cNvPr>
          <p:cNvSpPr txBox="1">
            <a:spLocks noChangeArrowheads="1"/>
          </p:cNvSpPr>
          <p:nvPr/>
        </p:nvSpPr>
        <p:spPr bwMode="auto">
          <a:xfrm>
            <a:off x="4038600" y="2084388"/>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Arial" panose="020B0604020202020204" pitchFamily="34" charset="0"/>
              </a:rPr>
              <a:t> </a:t>
            </a:r>
            <a:r>
              <a:rPr lang="en-US" altLang="en-US" sz="3600" b="1">
                <a:solidFill>
                  <a:srgbClr val="000099"/>
                </a:solidFill>
                <a:latin typeface="Times New Roman" panose="02020603050405020304" pitchFamily="18" charset="0"/>
                <a:cs typeface="Times New Roman" panose="02020603050405020304" pitchFamily="18" charset="0"/>
              </a:rPr>
              <a:t>1 kg 5 g ……..1500 g</a:t>
            </a:r>
          </a:p>
          <a:p>
            <a:pPr eaLnBrk="1" hangingPunct="1">
              <a:spcBef>
                <a:spcPct val="50000"/>
              </a:spcBef>
              <a:buFontTx/>
              <a:buNone/>
            </a:pPr>
            <a:r>
              <a:rPr lang="en-US" altLang="en-US" sz="3600" b="1">
                <a:solidFill>
                  <a:srgbClr val="000099"/>
                </a:solidFill>
                <a:latin typeface="Times New Roman" panose="02020603050405020304" pitchFamily="18" charset="0"/>
                <a:cs typeface="Times New Roman" panose="02020603050405020304" pitchFamily="18" charset="0"/>
              </a:rPr>
              <a:t> 3 kg 50 g………. 3000 g</a:t>
            </a:r>
          </a:p>
          <a:p>
            <a:pPr eaLnBrk="1" hangingPunct="1">
              <a:spcBef>
                <a:spcPct val="50000"/>
              </a:spcBef>
              <a:buFontTx/>
              <a:buNone/>
            </a:pP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225287" name="Text Box 7">
            <a:extLst>
              <a:ext uri="{FF2B5EF4-FFF2-40B4-BE49-F238E27FC236}">
                <a16:creationId xmlns:a16="http://schemas.microsoft.com/office/drawing/2014/main" xmlns="" id="{B21F76D8-FC56-4585-9614-EB5D554FDEF3}"/>
              </a:ext>
            </a:extLst>
          </p:cNvPr>
          <p:cNvSpPr txBox="1">
            <a:spLocks noChangeArrowheads="1"/>
          </p:cNvSpPr>
          <p:nvPr/>
        </p:nvSpPr>
        <p:spPr bwMode="auto">
          <a:xfrm>
            <a:off x="6096000" y="2008188"/>
            <a:ext cx="685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&lt;</a:t>
            </a:r>
          </a:p>
        </p:txBody>
      </p:sp>
      <p:sp>
        <p:nvSpPr>
          <p:cNvPr id="225288" name="Text Box 8">
            <a:extLst>
              <a:ext uri="{FF2B5EF4-FFF2-40B4-BE49-F238E27FC236}">
                <a16:creationId xmlns:a16="http://schemas.microsoft.com/office/drawing/2014/main" xmlns="" id="{DC911FE1-F434-4C18-BE6D-45B6EDEF21F3}"/>
              </a:ext>
            </a:extLst>
          </p:cNvPr>
          <p:cNvSpPr txBox="1">
            <a:spLocks noChangeArrowheads="1"/>
          </p:cNvSpPr>
          <p:nvPr/>
        </p:nvSpPr>
        <p:spPr bwMode="auto">
          <a:xfrm>
            <a:off x="6477000" y="283845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&gt;</a:t>
            </a:r>
          </a:p>
        </p:txBody>
      </p:sp>
      <p:sp>
        <p:nvSpPr>
          <p:cNvPr id="6" name="Text Box 2">
            <a:extLst>
              <a:ext uri="{FF2B5EF4-FFF2-40B4-BE49-F238E27FC236}">
                <a16:creationId xmlns:a16="http://schemas.microsoft.com/office/drawing/2014/main" xmlns="" id="{8087D99E-C422-4742-B23A-B9E338D6BB93}"/>
              </a:ext>
            </a:extLst>
          </p:cNvPr>
          <p:cNvSpPr txBox="1">
            <a:spLocks noChangeArrowheads="1"/>
          </p:cNvSpPr>
          <p:nvPr/>
        </p:nvSpPr>
        <p:spPr bwMode="auto">
          <a:xfrm>
            <a:off x="1828800" y="396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2. Kể tên các đơn vị đo khối lượng đã học?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box(in)">
                                      <p:cBhvr>
                                        <p:cTn id="7" dur="500"/>
                                        <p:tgtEl>
                                          <p:spTgt spid="225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box(in)">
                                      <p:cBhvr>
                                        <p:cTn id="10" dur="500"/>
                                        <p:tgtEl>
                                          <p:spTgt spid="225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5288"/>
                                        </p:tgtEl>
                                        <p:attrNameLst>
                                          <p:attrName>style.visibility</p:attrName>
                                        </p:attrNameLst>
                                      </p:cBhvr>
                                      <p:to>
                                        <p:strVal val="visible"/>
                                      </p:to>
                                    </p:set>
                                    <p:animEffect transition="in" filter="box(in)">
                                      <p:cBhvr>
                                        <p:cTn id="15" dur="500"/>
                                        <p:tgtEl>
                                          <p:spTgt spid="22528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287"/>
                                        </p:tgtEl>
                                        <p:attrNameLst>
                                          <p:attrName>style.visibility</p:attrName>
                                        </p:attrNameLst>
                                      </p:cBhvr>
                                      <p:to>
                                        <p:strVal val="visible"/>
                                      </p:to>
                                    </p:set>
                                    <p:animEffect transition="in" filter="box(in)">
                                      <p:cBhvr>
                                        <p:cTn id="18" dur="500"/>
                                        <p:tgtEl>
                                          <p:spTgt spid="2252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7" grpId="0"/>
      <p:bldP spid="22528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xmlns="" id="{AA47536C-39A4-4610-85C4-48AA69BDA765}"/>
              </a:ext>
            </a:extLst>
          </p:cNvPr>
          <p:cNvSpPr txBox="1">
            <a:spLocks noChangeArrowheads="1"/>
          </p:cNvSpPr>
          <p:nvPr/>
        </p:nvSpPr>
        <p:spPr bwMode="auto">
          <a:xfrm>
            <a:off x="2057400" y="1143000"/>
            <a:ext cx="8661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err="1">
                <a:latin typeface="HP001 4 hàng" panose="020B0603050302020204" pitchFamily="34" charset="0"/>
              </a:rPr>
              <a:t>Thứ</a:t>
            </a:r>
            <a:r>
              <a:rPr lang="en-US" altLang="en-US" sz="3600" b="1" dirty="0">
                <a:latin typeface="HP001 4 hàng" panose="020B0603050302020204" pitchFamily="34" charset="0"/>
              </a:rPr>
              <a:t> </a:t>
            </a:r>
            <a:r>
              <a:rPr lang="en-US" altLang="en-US" sz="3600" b="1" dirty="0" err="1" smtClean="0">
                <a:latin typeface="HP001 4 hàng" panose="020B0603050302020204" pitchFamily="34" charset="0"/>
              </a:rPr>
              <a:t>tư</a:t>
            </a:r>
            <a:r>
              <a:rPr lang="en-US" altLang="en-US" sz="3600" b="1" dirty="0" smtClean="0">
                <a:latin typeface="HP001 4 hàng" panose="020B0603050302020204" pitchFamily="34" charset="0"/>
              </a:rPr>
              <a:t> </a:t>
            </a:r>
            <a:r>
              <a:rPr lang="en-US" altLang="en-US" sz="3600" b="1" dirty="0" err="1" smtClean="0">
                <a:latin typeface="HP001 4 hàng" panose="020B0603050302020204" pitchFamily="34" charset="0"/>
              </a:rPr>
              <a:t>ngày</a:t>
            </a:r>
            <a:r>
              <a:rPr lang="en-US" altLang="en-US" sz="3600" b="1" dirty="0">
                <a:latin typeface="HP001 4 hàng" panose="020B0603050302020204" pitchFamily="34" charset="0"/>
              </a:rPr>
              <a:t> </a:t>
            </a:r>
            <a:r>
              <a:rPr lang="en-US" altLang="en-US" sz="3600" b="1" dirty="0" smtClean="0">
                <a:latin typeface="HP001 4 hàng" panose="020B0603050302020204" pitchFamily="34" charset="0"/>
              </a:rPr>
              <a:t>29 </a:t>
            </a:r>
            <a:r>
              <a:rPr lang="en-US" altLang="en-US" sz="3600" b="1" dirty="0" err="1" smtClean="0">
                <a:latin typeface="HP001 4 hàng" panose="020B0603050302020204" pitchFamily="34" charset="0"/>
              </a:rPr>
              <a:t>tháng</a:t>
            </a:r>
            <a:r>
              <a:rPr lang="en-US" altLang="en-US" sz="3600" b="1" dirty="0" smtClean="0">
                <a:latin typeface="HP001 4 hàng" panose="020B0603050302020204" pitchFamily="34" charset="0"/>
              </a:rPr>
              <a:t> 9 </a:t>
            </a:r>
            <a:r>
              <a:rPr lang="en-US" altLang="en-US" sz="3600" b="1" dirty="0" err="1" smtClean="0">
                <a:latin typeface="HP001 4 hàng" panose="020B0603050302020204" pitchFamily="34" charset="0"/>
              </a:rPr>
              <a:t>năm</a:t>
            </a:r>
            <a:r>
              <a:rPr lang="en-US" altLang="en-US" sz="3600" b="1" dirty="0" smtClean="0">
                <a:latin typeface="HP001 4 hàng" panose="020B0603050302020204" pitchFamily="34" charset="0"/>
              </a:rPr>
              <a:t> </a:t>
            </a:r>
            <a:r>
              <a:rPr lang="en-US" altLang="en-US" sz="3600" b="1" dirty="0">
                <a:latin typeface="HP001 4 hàng" panose="020B0603050302020204" pitchFamily="34" charset="0"/>
              </a:rPr>
              <a:t>2021</a:t>
            </a:r>
          </a:p>
          <a:p>
            <a:pPr algn="ctr">
              <a:spcBef>
                <a:spcPct val="0"/>
              </a:spcBef>
              <a:buFontTx/>
              <a:buNone/>
            </a:pPr>
            <a:r>
              <a:rPr lang="en-US" altLang="en-US" sz="3600" b="1" dirty="0" err="1">
                <a:latin typeface="HP001 4 hàng" panose="020B0603050302020204" pitchFamily="34" charset="0"/>
              </a:rPr>
              <a:t>Toán</a:t>
            </a:r>
            <a:endParaRPr lang="en-US" altLang="en-US" sz="3600" b="1" dirty="0">
              <a:latin typeface="HP001 4 hàng" panose="020B0603050302020204" pitchFamily="34" charset="0"/>
            </a:endParaRPr>
          </a:p>
          <a:p>
            <a:pPr algn="ctr">
              <a:spcBef>
                <a:spcPct val="0"/>
              </a:spcBef>
              <a:buFontTx/>
              <a:buNone/>
            </a:pPr>
            <a:r>
              <a:rPr lang="en-US" altLang="en-US" sz="3600" b="1" dirty="0" err="1">
                <a:latin typeface="HP001 4 hàng" panose="020B0603050302020204" pitchFamily="34" charset="0"/>
              </a:rPr>
              <a:t>Yến</a:t>
            </a:r>
            <a:r>
              <a:rPr lang="en-US" altLang="en-US" sz="3600" b="1" dirty="0">
                <a:latin typeface="HP001 4 hàng" panose="020B0603050302020204" pitchFamily="34" charset="0"/>
              </a:rPr>
              <a:t>, </a:t>
            </a:r>
            <a:r>
              <a:rPr lang="en-US" altLang="en-US" sz="3600" b="1" dirty="0" err="1">
                <a:latin typeface="HP001 4 hàng" panose="020B0603050302020204" pitchFamily="34" charset="0"/>
              </a:rPr>
              <a:t>tạ</a:t>
            </a:r>
            <a:r>
              <a:rPr lang="en-US" altLang="en-US" sz="3600" b="1" dirty="0">
                <a:latin typeface="HP001 4 hàng" panose="020B0603050302020204" pitchFamily="34" charset="0"/>
              </a:rPr>
              <a:t>, </a:t>
            </a:r>
            <a:r>
              <a:rPr lang="en-US" altLang="en-US" sz="3600" b="1" dirty="0" err="1">
                <a:latin typeface="HP001 4 hàng" panose="020B0603050302020204" pitchFamily="34" charset="0"/>
              </a:rPr>
              <a:t>tấn</a:t>
            </a:r>
            <a:endParaRPr lang="en-US" altLang="en-US" sz="3600" b="1" dirty="0">
              <a:latin typeface="HP001 4 hàng" panose="020B0603050302020204" pitchFamily="34" charset="0"/>
            </a:endParaRPr>
          </a:p>
          <a:p>
            <a:pPr algn="ctr">
              <a:spcBef>
                <a:spcPct val="0"/>
              </a:spcBef>
              <a:buFontTx/>
              <a:buNone/>
            </a:pPr>
            <a:endParaRPr lang="en-US" altLang="en-US" sz="3600" b="1" dirty="0">
              <a:latin typeface="HP001 4 hàng" panose="020B06030503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图片 76803" descr="PPT素材-03">
            <a:extLst>
              <a:ext uri="{FF2B5EF4-FFF2-40B4-BE49-F238E27FC236}">
                <a16:creationId xmlns:a16="http://schemas.microsoft.com/office/drawing/2014/main" xmlns="" id="{FB005167-E775-487F-ACF3-892837633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 y="196850"/>
            <a:ext cx="1064895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xmlns="" id="{B2F28A70-8129-4A8E-8D7A-4D7442E33E3F}"/>
              </a:ext>
            </a:extLst>
          </p:cNvPr>
          <p:cNvSpPr txBox="1">
            <a:spLocks noChangeArrowheads="1"/>
          </p:cNvSpPr>
          <p:nvPr/>
        </p:nvSpPr>
        <p:spPr bwMode="auto">
          <a:xfrm>
            <a:off x="2659063" y="2419350"/>
            <a:ext cx="7543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Bước đầu nhận biết về độ lớn của yến, tạ, tấn; mối quan hệ giữa yến, tạ, tấn, kg.</a:t>
            </a:r>
            <a:endParaRPr lang="en-US" altLang="en-US">
              <a:cs typeface="Times New Roman" panose="02020603050405020304" pitchFamily="18" charset="0"/>
            </a:endParaRPr>
          </a:p>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Biết chuyển đổi đơn vị đo khối lượng</a:t>
            </a:r>
            <a:endParaRPr lang="en-US" altLang="en-US">
              <a:cs typeface="Times New Roman" panose="02020603050405020304" pitchFamily="18" charset="0"/>
            </a:endParaRPr>
          </a:p>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Biết thực hiện phép tính với các số đo khối lượng</a:t>
            </a:r>
            <a:endParaRPr lang="en-US" altLang="en-US">
              <a:cs typeface="Times New Roman" panose="02020603050405020304" pitchFamily="18" charset="0"/>
            </a:endParaRPr>
          </a:p>
        </p:txBody>
      </p:sp>
      <p:sp>
        <p:nvSpPr>
          <p:cNvPr id="7172" name="TextBox 6">
            <a:extLst>
              <a:ext uri="{FF2B5EF4-FFF2-40B4-BE49-F238E27FC236}">
                <a16:creationId xmlns:a16="http://schemas.microsoft.com/office/drawing/2014/main" xmlns="" id="{932038F1-445F-43D7-B840-EA46021A81B0}"/>
              </a:ext>
            </a:extLst>
          </p:cNvPr>
          <p:cNvSpPr txBox="1">
            <a:spLocks noChangeArrowheads="1"/>
          </p:cNvSpPr>
          <p:nvPr/>
        </p:nvSpPr>
        <p:spPr bwMode="auto">
          <a:xfrm rot="-2132312">
            <a:off x="2019300" y="15335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xmlns="" id="{3677C2DE-A6A4-4852-81D9-B110BA2E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xmlns="" id="{DE57EB14-4475-497F-A383-DEB3749F4C67}"/>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0402" name="Text Box 2">
            <a:extLst>
              <a:ext uri="{FF2B5EF4-FFF2-40B4-BE49-F238E27FC236}">
                <a16:creationId xmlns:a16="http://schemas.microsoft.com/office/drawing/2014/main" xmlns="" id="{6F7C5130-BB1E-4973-9666-9EB8E72A69EA}"/>
              </a:ext>
            </a:extLst>
          </p:cNvPr>
          <p:cNvSpPr txBox="1">
            <a:spLocks noChangeArrowheads="1"/>
          </p:cNvSpPr>
          <p:nvPr/>
        </p:nvSpPr>
        <p:spPr bwMode="auto">
          <a:xfrm>
            <a:off x="404813" y="211138"/>
            <a:ext cx="10609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ki-lô-gam người ta còn dùng đơn vị đo là yến</a:t>
            </a:r>
          </a:p>
        </p:txBody>
      </p:sp>
      <p:sp>
        <p:nvSpPr>
          <p:cNvPr id="9219" name="Text Box 3">
            <a:extLst>
              <a:ext uri="{FF2B5EF4-FFF2-40B4-BE49-F238E27FC236}">
                <a16:creationId xmlns:a16="http://schemas.microsoft.com/office/drawing/2014/main" xmlns="" id="{0B79BF54-5869-4072-B2E1-52FC342A0938}"/>
              </a:ext>
            </a:extLst>
          </p:cNvPr>
          <p:cNvSpPr txBox="1">
            <a:spLocks noChangeArrowheads="1"/>
          </p:cNvSpPr>
          <p:nvPr/>
        </p:nvSpPr>
        <p:spPr bwMode="auto">
          <a:xfrm>
            <a:off x="1981200" y="1676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Times New Roman" panose="02020603050405020304" pitchFamily="18" charset="0"/>
            </a:endParaRPr>
          </a:p>
        </p:txBody>
      </p:sp>
      <p:sp>
        <p:nvSpPr>
          <p:cNvPr id="230404" name="Text Box 4">
            <a:extLst>
              <a:ext uri="{FF2B5EF4-FFF2-40B4-BE49-F238E27FC236}">
                <a16:creationId xmlns:a16="http://schemas.microsoft.com/office/drawing/2014/main" xmlns="" id="{574DA364-7DBB-4596-8EDB-1209681F6151}"/>
              </a:ext>
            </a:extLst>
          </p:cNvPr>
          <p:cNvSpPr txBox="1">
            <a:spLocks noChangeArrowheads="1"/>
          </p:cNvSpPr>
          <p:nvPr/>
        </p:nvSpPr>
        <p:spPr bwMode="auto">
          <a:xfrm>
            <a:off x="1558925" y="1733550"/>
            <a:ext cx="396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kg tạo thành 1 yến</a:t>
            </a:r>
          </a:p>
        </p:txBody>
      </p:sp>
      <p:sp>
        <p:nvSpPr>
          <p:cNvPr id="230405" name="Text Box 5">
            <a:extLst>
              <a:ext uri="{FF2B5EF4-FFF2-40B4-BE49-F238E27FC236}">
                <a16:creationId xmlns:a16="http://schemas.microsoft.com/office/drawing/2014/main" xmlns="" id="{513D2BFD-E0DA-418F-B9F9-BE40A5A84D86}"/>
              </a:ext>
            </a:extLst>
          </p:cNvPr>
          <p:cNvSpPr txBox="1">
            <a:spLocks noChangeArrowheads="1"/>
          </p:cNvSpPr>
          <p:nvPr/>
        </p:nvSpPr>
        <p:spPr bwMode="auto">
          <a:xfrm>
            <a:off x="6211888" y="1584325"/>
            <a:ext cx="3541712"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yến</a:t>
            </a:r>
            <a:r>
              <a:rPr lang="en-US" sz="3200" b="1" dirty="0">
                <a:solidFill>
                  <a:srgbClr val="FF3300"/>
                </a:solidFill>
                <a:latin typeface="Times New Roman" pitchFamily="18" charset="0"/>
                <a:cs typeface="Times New Roman" pitchFamily="18" charset="0"/>
              </a:rPr>
              <a:t> = …. kg</a:t>
            </a:r>
          </a:p>
        </p:txBody>
      </p:sp>
      <p:sp>
        <p:nvSpPr>
          <p:cNvPr id="230407" name="Text Box 7">
            <a:extLst>
              <a:ext uri="{FF2B5EF4-FFF2-40B4-BE49-F238E27FC236}">
                <a16:creationId xmlns:a16="http://schemas.microsoft.com/office/drawing/2014/main" xmlns="" id="{175573E9-49D1-4FD4-961C-13A2E21D23A9}"/>
              </a:ext>
            </a:extLst>
          </p:cNvPr>
          <p:cNvSpPr txBox="1">
            <a:spLocks noChangeArrowheads="1"/>
          </p:cNvSpPr>
          <p:nvPr/>
        </p:nvSpPr>
        <p:spPr bwMode="auto">
          <a:xfrm>
            <a:off x="6200775" y="2276475"/>
            <a:ext cx="3541713"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10 kg = 1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grpSp>
        <p:nvGrpSpPr>
          <p:cNvPr id="2" name="Group 8">
            <a:extLst>
              <a:ext uri="{FF2B5EF4-FFF2-40B4-BE49-F238E27FC236}">
                <a16:creationId xmlns:a16="http://schemas.microsoft.com/office/drawing/2014/main" xmlns="" id="{4FAAC78B-6A9D-4B34-93CB-4A837AAD27BA}"/>
              </a:ext>
            </a:extLst>
          </p:cNvPr>
          <p:cNvGrpSpPr>
            <a:grpSpLocks/>
          </p:cNvGrpSpPr>
          <p:nvPr/>
        </p:nvGrpSpPr>
        <p:grpSpPr bwMode="auto">
          <a:xfrm>
            <a:off x="357188" y="3330575"/>
            <a:ext cx="1550987" cy="1644650"/>
            <a:chOff x="2193" y="1178"/>
            <a:chExt cx="927" cy="1058"/>
          </a:xfrm>
        </p:grpSpPr>
        <p:sp>
          <p:nvSpPr>
            <p:cNvPr id="9261" name="Freeform 9" descr="Woven mat">
              <a:extLst>
                <a:ext uri="{FF2B5EF4-FFF2-40B4-BE49-F238E27FC236}">
                  <a16:creationId xmlns:a16="http://schemas.microsoft.com/office/drawing/2014/main" xmlns="" id="{05298824-6EAD-4579-8FB5-3F398FDCEE8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2" name="Text Box 10">
              <a:extLst>
                <a:ext uri="{FF2B5EF4-FFF2-40B4-BE49-F238E27FC236}">
                  <a16:creationId xmlns:a16="http://schemas.microsoft.com/office/drawing/2014/main" xmlns="" id="{710DE446-AB07-4249-8B82-9534B58D4D16}"/>
                </a:ext>
              </a:extLst>
            </p:cNvPr>
            <p:cNvSpPr txBox="1">
              <a:spLocks noChangeArrowheads="1"/>
            </p:cNvSpPr>
            <p:nvPr/>
          </p:nvSpPr>
          <p:spPr bwMode="auto">
            <a:xfrm>
              <a:off x="2372" y="1710"/>
              <a:ext cx="596"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3" name="Group 11">
            <a:extLst>
              <a:ext uri="{FF2B5EF4-FFF2-40B4-BE49-F238E27FC236}">
                <a16:creationId xmlns:a16="http://schemas.microsoft.com/office/drawing/2014/main" xmlns="" id="{9B06CD69-644C-47D4-9FFB-CB17878D5495}"/>
              </a:ext>
            </a:extLst>
          </p:cNvPr>
          <p:cNvGrpSpPr>
            <a:grpSpLocks/>
          </p:cNvGrpSpPr>
          <p:nvPr/>
        </p:nvGrpSpPr>
        <p:grpSpPr bwMode="auto">
          <a:xfrm>
            <a:off x="2324100" y="3398838"/>
            <a:ext cx="1474788" cy="1644650"/>
            <a:chOff x="2193" y="1178"/>
            <a:chExt cx="927" cy="1058"/>
          </a:xfrm>
        </p:grpSpPr>
        <p:sp>
          <p:nvSpPr>
            <p:cNvPr id="9259" name="Freeform 12" descr="Woven mat">
              <a:extLst>
                <a:ext uri="{FF2B5EF4-FFF2-40B4-BE49-F238E27FC236}">
                  <a16:creationId xmlns:a16="http://schemas.microsoft.com/office/drawing/2014/main" xmlns="" id="{FF506D46-DA0C-4B01-9706-F7C16F21BBD8}"/>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0" name="Text Box 13">
              <a:extLst>
                <a:ext uri="{FF2B5EF4-FFF2-40B4-BE49-F238E27FC236}">
                  <a16:creationId xmlns:a16="http://schemas.microsoft.com/office/drawing/2014/main" xmlns="" id="{65BFA4BA-0319-422B-BEB5-278ACB3C9C61}"/>
                </a:ext>
              </a:extLst>
            </p:cNvPr>
            <p:cNvSpPr txBox="1">
              <a:spLocks noChangeArrowheads="1"/>
            </p:cNvSpPr>
            <p:nvPr/>
          </p:nvSpPr>
          <p:spPr bwMode="auto">
            <a:xfrm>
              <a:off x="2348" y="1709"/>
              <a:ext cx="637"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sp>
        <p:nvSpPr>
          <p:cNvPr id="230416" name="Text Box 16">
            <a:extLst>
              <a:ext uri="{FF2B5EF4-FFF2-40B4-BE49-F238E27FC236}">
                <a16:creationId xmlns:a16="http://schemas.microsoft.com/office/drawing/2014/main" xmlns="" id="{450597DB-4A93-4261-9E0C-BA4B0C338056}"/>
              </a:ext>
            </a:extLst>
          </p:cNvPr>
          <p:cNvSpPr txBox="1">
            <a:spLocks noChangeArrowheads="1"/>
          </p:cNvSpPr>
          <p:nvPr/>
        </p:nvSpPr>
        <p:spPr bwMode="auto">
          <a:xfrm>
            <a:off x="506413" y="5178425"/>
            <a:ext cx="1474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rPr>
              <a:t>? yến</a:t>
            </a:r>
            <a:endParaRPr lang="en-US" altLang="en-US">
              <a:latin typeface="Times New Roman" panose="02020603050405020304" pitchFamily="18" charset="0"/>
            </a:endParaRPr>
          </a:p>
        </p:txBody>
      </p:sp>
      <p:sp>
        <p:nvSpPr>
          <p:cNvPr id="230417" name="Text Box 17">
            <a:extLst>
              <a:ext uri="{FF2B5EF4-FFF2-40B4-BE49-F238E27FC236}">
                <a16:creationId xmlns:a16="http://schemas.microsoft.com/office/drawing/2014/main" xmlns="" id="{5CA2533A-79F6-49A4-A599-D841B0CDBAFB}"/>
              </a:ext>
            </a:extLst>
          </p:cNvPr>
          <p:cNvSpPr txBox="1">
            <a:spLocks noChangeArrowheads="1"/>
          </p:cNvSpPr>
          <p:nvPr/>
        </p:nvSpPr>
        <p:spPr bwMode="auto">
          <a:xfrm>
            <a:off x="2600325" y="5273675"/>
            <a:ext cx="9239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VnAvant" panose="020B7200000000000000" pitchFamily="34" charset="0"/>
              </a:rPr>
              <a:t>?kg</a:t>
            </a:r>
          </a:p>
        </p:txBody>
      </p:sp>
      <p:sp>
        <p:nvSpPr>
          <p:cNvPr id="230415" name="Text Box 15">
            <a:extLst>
              <a:ext uri="{FF2B5EF4-FFF2-40B4-BE49-F238E27FC236}">
                <a16:creationId xmlns:a16="http://schemas.microsoft.com/office/drawing/2014/main" xmlns="" id="{0BAF2288-4133-466E-A7FF-42E712B94976}"/>
              </a:ext>
            </a:extLst>
          </p:cNvPr>
          <p:cNvSpPr txBox="1">
            <a:spLocks noChangeArrowheads="1"/>
          </p:cNvSpPr>
          <p:nvPr/>
        </p:nvSpPr>
        <p:spPr bwMode="auto">
          <a:xfrm>
            <a:off x="2571750" y="5272088"/>
            <a:ext cx="10795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10kg</a:t>
            </a:r>
          </a:p>
        </p:txBody>
      </p:sp>
      <p:sp>
        <p:nvSpPr>
          <p:cNvPr id="230414" name="Text Box 14">
            <a:extLst>
              <a:ext uri="{FF2B5EF4-FFF2-40B4-BE49-F238E27FC236}">
                <a16:creationId xmlns:a16="http://schemas.microsoft.com/office/drawing/2014/main" xmlns="" id="{346ADB80-CE44-4889-A526-565AC151AB63}"/>
              </a:ext>
            </a:extLst>
          </p:cNvPr>
          <p:cNvSpPr txBox="1">
            <a:spLocks noChangeArrowheads="1"/>
          </p:cNvSpPr>
          <p:nvPr/>
        </p:nvSpPr>
        <p:spPr bwMode="auto">
          <a:xfrm>
            <a:off x="527050" y="5214938"/>
            <a:ext cx="11080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yến</a:t>
            </a:r>
          </a:p>
        </p:txBody>
      </p:sp>
      <p:grpSp>
        <p:nvGrpSpPr>
          <p:cNvPr id="4" name="Group 18">
            <a:extLst>
              <a:ext uri="{FF2B5EF4-FFF2-40B4-BE49-F238E27FC236}">
                <a16:creationId xmlns:a16="http://schemas.microsoft.com/office/drawing/2014/main" xmlns="" id="{173E809E-0C49-4EE4-92E5-36D41030913D}"/>
              </a:ext>
            </a:extLst>
          </p:cNvPr>
          <p:cNvGrpSpPr>
            <a:grpSpLocks/>
          </p:cNvGrpSpPr>
          <p:nvPr/>
        </p:nvGrpSpPr>
        <p:grpSpPr bwMode="auto">
          <a:xfrm>
            <a:off x="4662488" y="3397250"/>
            <a:ext cx="3895725" cy="2471738"/>
            <a:chOff x="0" y="1968"/>
            <a:chExt cx="2640" cy="1680"/>
          </a:xfrm>
        </p:grpSpPr>
        <p:sp>
          <p:nvSpPr>
            <p:cNvPr id="9243" name="Rectangle 19">
              <a:extLst>
                <a:ext uri="{FF2B5EF4-FFF2-40B4-BE49-F238E27FC236}">
                  <a16:creationId xmlns:a16="http://schemas.microsoft.com/office/drawing/2014/main" xmlns="" id="{7D32F138-1A71-4649-B766-478D2E81C528}"/>
                </a:ext>
              </a:extLst>
            </p:cNvPr>
            <p:cNvSpPr>
              <a:spLocks noChangeArrowheads="1"/>
            </p:cNvSpPr>
            <p:nvPr/>
          </p:nvSpPr>
          <p:spPr bwMode="auto">
            <a:xfrm>
              <a:off x="0" y="1968"/>
              <a:ext cx="2640"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44" name="Group 20">
              <a:extLst>
                <a:ext uri="{FF2B5EF4-FFF2-40B4-BE49-F238E27FC236}">
                  <a16:creationId xmlns:a16="http://schemas.microsoft.com/office/drawing/2014/main" xmlns="" id="{C054D81A-21D4-47C5-9E6A-76E399DC3E87}"/>
                </a:ext>
              </a:extLst>
            </p:cNvPr>
            <p:cNvGrpSpPr>
              <a:grpSpLocks/>
            </p:cNvGrpSpPr>
            <p:nvPr/>
          </p:nvGrpSpPr>
          <p:grpSpPr bwMode="auto">
            <a:xfrm>
              <a:off x="166" y="2068"/>
              <a:ext cx="698" cy="796"/>
              <a:chOff x="2193" y="1178"/>
              <a:chExt cx="927" cy="1058"/>
            </a:xfrm>
          </p:grpSpPr>
          <p:sp>
            <p:nvSpPr>
              <p:cNvPr id="9257" name="Freeform 21" descr="Woven mat">
                <a:extLst>
                  <a:ext uri="{FF2B5EF4-FFF2-40B4-BE49-F238E27FC236}">
                    <a16:creationId xmlns:a16="http://schemas.microsoft.com/office/drawing/2014/main" xmlns="" id="{5A68A3DF-F9A9-4A90-8DEF-CB1506D94C42}"/>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8" name="Text Box 22">
                <a:extLst>
                  <a:ext uri="{FF2B5EF4-FFF2-40B4-BE49-F238E27FC236}">
                    <a16:creationId xmlns:a16="http://schemas.microsoft.com/office/drawing/2014/main" xmlns="" id="{14E824EE-3136-4714-A4DF-6B0F5A8C305F}"/>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5" name="Group 23">
              <a:extLst>
                <a:ext uri="{FF2B5EF4-FFF2-40B4-BE49-F238E27FC236}">
                  <a16:creationId xmlns:a16="http://schemas.microsoft.com/office/drawing/2014/main" xmlns="" id="{44347932-6120-43D4-A7AE-DBB912F1A25E}"/>
                </a:ext>
              </a:extLst>
            </p:cNvPr>
            <p:cNvGrpSpPr>
              <a:grpSpLocks/>
            </p:cNvGrpSpPr>
            <p:nvPr/>
          </p:nvGrpSpPr>
          <p:grpSpPr bwMode="auto">
            <a:xfrm>
              <a:off x="960" y="2068"/>
              <a:ext cx="698" cy="796"/>
              <a:chOff x="2193" y="1178"/>
              <a:chExt cx="927" cy="1058"/>
            </a:xfrm>
          </p:grpSpPr>
          <p:sp>
            <p:nvSpPr>
              <p:cNvPr id="9255" name="Freeform 24" descr="Woven mat">
                <a:extLst>
                  <a:ext uri="{FF2B5EF4-FFF2-40B4-BE49-F238E27FC236}">
                    <a16:creationId xmlns:a16="http://schemas.microsoft.com/office/drawing/2014/main" xmlns="" id="{1A93F612-55AE-4C01-8023-1A37F0F5CA3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6" name="Text Box 25">
                <a:extLst>
                  <a:ext uri="{FF2B5EF4-FFF2-40B4-BE49-F238E27FC236}">
                    <a16:creationId xmlns:a16="http://schemas.microsoft.com/office/drawing/2014/main" xmlns="" id="{ABAF0C6B-8070-4BBC-A79A-538DF6B34873}"/>
                  </a:ext>
                </a:extLst>
              </p:cNvPr>
              <p:cNvSpPr txBox="1">
                <a:spLocks noChangeArrowheads="1"/>
              </p:cNvSpPr>
              <p:nvPr/>
            </p:nvSpPr>
            <p:spPr bwMode="auto">
              <a:xfrm>
                <a:off x="2304"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6" name="Group 26">
              <a:extLst>
                <a:ext uri="{FF2B5EF4-FFF2-40B4-BE49-F238E27FC236}">
                  <a16:creationId xmlns:a16="http://schemas.microsoft.com/office/drawing/2014/main" xmlns="" id="{15CC5D2A-9F17-4847-86BF-4A410E6E95FB}"/>
                </a:ext>
              </a:extLst>
            </p:cNvPr>
            <p:cNvGrpSpPr>
              <a:grpSpLocks/>
            </p:cNvGrpSpPr>
            <p:nvPr/>
          </p:nvGrpSpPr>
          <p:grpSpPr bwMode="auto">
            <a:xfrm>
              <a:off x="1728" y="2068"/>
              <a:ext cx="698" cy="796"/>
              <a:chOff x="2193" y="1178"/>
              <a:chExt cx="927" cy="1058"/>
            </a:xfrm>
          </p:grpSpPr>
          <p:sp>
            <p:nvSpPr>
              <p:cNvPr id="9253" name="Freeform 27" descr="Woven mat">
                <a:extLst>
                  <a:ext uri="{FF2B5EF4-FFF2-40B4-BE49-F238E27FC236}">
                    <a16:creationId xmlns:a16="http://schemas.microsoft.com/office/drawing/2014/main" xmlns="" id="{E386FBA3-302B-4582-8762-6B4361DA9436}"/>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4" name="Text Box 28">
                <a:extLst>
                  <a:ext uri="{FF2B5EF4-FFF2-40B4-BE49-F238E27FC236}">
                    <a16:creationId xmlns:a16="http://schemas.microsoft.com/office/drawing/2014/main" xmlns="" id="{F145DB0D-7F6E-4EB7-B0AA-125038000EBC}"/>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7" name="Group 29">
              <a:extLst>
                <a:ext uri="{FF2B5EF4-FFF2-40B4-BE49-F238E27FC236}">
                  <a16:creationId xmlns:a16="http://schemas.microsoft.com/office/drawing/2014/main" xmlns="" id="{98171520-497E-4285-8524-B71093F7912B}"/>
                </a:ext>
              </a:extLst>
            </p:cNvPr>
            <p:cNvGrpSpPr>
              <a:grpSpLocks/>
            </p:cNvGrpSpPr>
            <p:nvPr/>
          </p:nvGrpSpPr>
          <p:grpSpPr bwMode="auto">
            <a:xfrm>
              <a:off x="550" y="2688"/>
              <a:ext cx="698" cy="796"/>
              <a:chOff x="2193" y="1178"/>
              <a:chExt cx="927" cy="1058"/>
            </a:xfrm>
          </p:grpSpPr>
          <p:sp>
            <p:nvSpPr>
              <p:cNvPr id="9251" name="Freeform 30" descr="Woven mat">
                <a:extLst>
                  <a:ext uri="{FF2B5EF4-FFF2-40B4-BE49-F238E27FC236}">
                    <a16:creationId xmlns:a16="http://schemas.microsoft.com/office/drawing/2014/main" xmlns="" id="{622EF02D-2725-494A-9B39-3C2D5D286D6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2" name="Text Box 31">
                <a:extLst>
                  <a:ext uri="{FF2B5EF4-FFF2-40B4-BE49-F238E27FC236}">
                    <a16:creationId xmlns:a16="http://schemas.microsoft.com/office/drawing/2014/main" xmlns="" id="{2B3F47E7-F7D4-489F-93B3-49625A847FBB}"/>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8" name="Group 32">
              <a:extLst>
                <a:ext uri="{FF2B5EF4-FFF2-40B4-BE49-F238E27FC236}">
                  <a16:creationId xmlns:a16="http://schemas.microsoft.com/office/drawing/2014/main" xmlns="" id="{7985C57C-86FA-4497-A66A-23770D79ABC5}"/>
                </a:ext>
              </a:extLst>
            </p:cNvPr>
            <p:cNvGrpSpPr>
              <a:grpSpLocks/>
            </p:cNvGrpSpPr>
            <p:nvPr/>
          </p:nvGrpSpPr>
          <p:grpSpPr bwMode="auto">
            <a:xfrm>
              <a:off x="1344" y="2688"/>
              <a:ext cx="698" cy="796"/>
              <a:chOff x="2193" y="1178"/>
              <a:chExt cx="927" cy="1058"/>
            </a:xfrm>
          </p:grpSpPr>
          <p:sp>
            <p:nvSpPr>
              <p:cNvPr id="9249" name="Freeform 33" descr="Woven mat">
                <a:extLst>
                  <a:ext uri="{FF2B5EF4-FFF2-40B4-BE49-F238E27FC236}">
                    <a16:creationId xmlns:a16="http://schemas.microsoft.com/office/drawing/2014/main" xmlns="" id="{B800873C-3246-4A65-B8B9-6531434F2B9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0" name="Text Box 34">
                <a:extLst>
                  <a:ext uri="{FF2B5EF4-FFF2-40B4-BE49-F238E27FC236}">
                    <a16:creationId xmlns:a16="http://schemas.microsoft.com/office/drawing/2014/main" xmlns="" id="{4F8FA283-C6FE-41B0-A3F1-23509407E439}"/>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sp>
        <p:nvSpPr>
          <p:cNvPr id="230435" name="Text Box 35">
            <a:extLst>
              <a:ext uri="{FF2B5EF4-FFF2-40B4-BE49-F238E27FC236}">
                <a16:creationId xmlns:a16="http://schemas.microsoft.com/office/drawing/2014/main" xmlns="" id="{C68F6A5B-66C1-40ED-8A76-E46E24C51379}"/>
              </a:ext>
            </a:extLst>
          </p:cNvPr>
          <p:cNvSpPr txBox="1">
            <a:spLocks noChangeArrowheads="1"/>
          </p:cNvSpPr>
          <p:nvPr/>
        </p:nvSpPr>
        <p:spPr bwMode="auto">
          <a:xfrm>
            <a:off x="6003925" y="5899150"/>
            <a:ext cx="1108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yến</a:t>
            </a:r>
            <a:endParaRPr lang="en-US" altLang="en-US">
              <a:latin typeface="Times New Roman" panose="02020603050405020304" pitchFamily="18" charset="0"/>
              <a:cs typeface="Times New Roman" panose="02020603050405020304" pitchFamily="18" charset="0"/>
            </a:endParaRPr>
          </a:p>
        </p:txBody>
      </p:sp>
      <p:sp>
        <p:nvSpPr>
          <p:cNvPr id="230436" name="Text Box 36">
            <a:extLst>
              <a:ext uri="{FF2B5EF4-FFF2-40B4-BE49-F238E27FC236}">
                <a16:creationId xmlns:a16="http://schemas.microsoft.com/office/drawing/2014/main" xmlns="" id="{E8E93A7B-2952-4451-A120-F0AE5B291FEE}"/>
              </a:ext>
            </a:extLst>
          </p:cNvPr>
          <p:cNvSpPr txBox="1">
            <a:spLocks noChangeArrowheads="1"/>
          </p:cNvSpPr>
          <p:nvPr/>
        </p:nvSpPr>
        <p:spPr bwMode="auto">
          <a:xfrm>
            <a:off x="5989638" y="5930900"/>
            <a:ext cx="11080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5 yến</a:t>
            </a:r>
          </a:p>
        </p:txBody>
      </p:sp>
      <p:grpSp>
        <p:nvGrpSpPr>
          <p:cNvPr id="10" name="Group 37">
            <a:extLst>
              <a:ext uri="{FF2B5EF4-FFF2-40B4-BE49-F238E27FC236}">
                <a16:creationId xmlns:a16="http://schemas.microsoft.com/office/drawing/2014/main" xmlns="" id="{367C6B71-9146-4EBE-B186-FD1406C2F023}"/>
              </a:ext>
            </a:extLst>
          </p:cNvPr>
          <p:cNvGrpSpPr>
            <a:grpSpLocks/>
          </p:cNvGrpSpPr>
          <p:nvPr/>
        </p:nvGrpSpPr>
        <p:grpSpPr bwMode="auto">
          <a:xfrm>
            <a:off x="8383588" y="3398838"/>
            <a:ext cx="2741612" cy="2470150"/>
            <a:chOff x="2846" y="1588"/>
            <a:chExt cx="1858" cy="1680"/>
          </a:xfrm>
        </p:grpSpPr>
        <p:sp>
          <p:nvSpPr>
            <p:cNvPr id="9236" name="Rectangle 38">
              <a:extLst>
                <a:ext uri="{FF2B5EF4-FFF2-40B4-BE49-F238E27FC236}">
                  <a16:creationId xmlns:a16="http://schemas.microsoft.com/office/drawing/2014/main" xmlns="" id="{15F34DCC-E503-4D1F-B20F-EE14792B3AF3}"/>
                </a:ext>
              </a:extLst>
            </p:cNvPr>
            <p:cNvSpPr>
              <a:spLocks noChangeArrowheads="1"/>
            </p:cNvSpPr>
            <p:nvPr/>
          </p:nvSpPr>
          <p:spPr bwMode="auto">
            <a:xfrm>
              <a:off x="2846" y="1588"/>
              <a:ext cx="1858"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37" name="Group 39">
              <a:extLst>
                <a:ext uri="{FF2B5EF4-FFF2-40B4-BE49-F238E27FC236}">
                  <a16:creationId xmlns:a16="http://schemas.microsoft.com/office/drawing/2014/main" xmlns="" id="{7E5892CF-0690-4E7B-A6E6-F62F4F60CD49}"/>
                </a:ext>
              </a:extLst>
            </p:cNvPr>
            <p:cNvGrpSpPr>
              <a:grpSpLocks/>
            </p:cNvGrpSpPr>
            <p:nvPr/>
          </p:nvGrpSpPr>
          <p:grpSpPr bwMode="auto">
            <a:xfrm>
              <a:off x="3020" y="2352"/>
              <a:ext cx="698" cy="796"/>
              <a:chOff x="2193" y="1178"/>
              <a:chExt cx="927" cy="1058"/>
            </a:xfrm>
          </p:grpSpPr>
          <p:sp>
            <p:nvSpPr>
              <p:cNvPr id="9241" name="Freeform 40" descr="Woven mat">
                <a:extLst>
                  <a:ext uri="{FF2B5EF4-FFF2-40B4-BE49-F238E27FC236}">
                    <a16:creationId xmlns:a16="http://schemas.microsoft.com/office/drawing/2014/main" xmlns="" id="{3920034F-B077-4622-967B-44D145DF5A1C}"/>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2" name="Text Box 41">
                <a:extLst>
                  <a:ext uri="{FF2B5EF4-FFF2-40B4-BE49-F238E27FC236}">
                    <a16:creationId xmlns:a16="http://schemas.microsoft.com/office/drawing/2014/main" xmlns="" id="{6EB599D5-564B-4D87-AF4C-12DD07AA3E61}"/>
                  </a:ext>
                </a:extLst>
              </p:cNvPr>
              <p:cNvSpPr txBox="1">
                <a:spLocks noChangeArrowheads="1"/>
              </p:cNvSpPr>
              <p:nvPr/>
            </p:nvSpPr>
            <p:spPr bwMode="auto">
              <a:xfrm>
                <a:off x="2284"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nvGrpSpPr>
            <p:cNvPr id="9238" name="Group 42">
              <a:extLst>
                <a:ext uri="{FF2B5EF4-FFF2-40B4-BE49-F238E27FC236}">
                  <a16:creationId xmlns:a16="http://schemas.microsoft.com/office/drawing/2014/main" xmlns="" id="{140C086D-28A4-4ADE-9690-7A350231EAC8}"/>
                </a:ext>
              </a:extLst>
            </p:cNvPr>
            <p:cNvGrpSpPr>
              <a:grpSpLocks/>
            </p:cNvGrpSpPr>
            <p:nvPr/>
          </p:nvGrpSpPr>
          <p:grpSpPr bwMode="auto">
            <a:xfrm>
              <a:off x="3814" y="2352"/>
              <a:ext cx="698" cy="796"/>
              <a:chOff x="2193" y="1178"/>
              <a:chExt cx="927" cy="1058"/>
            </a:xfrm>
          </p:grpSpPr>
          <p:sp>
            <p:nvSpPr>
              <p:cNvPr id="9239" name="Freeform 43" descr="Woven mat">
                <a:extLst>
                  <a:ext uri="{FF2B5EF4-FFF2-40B4-BE49-F238E27FC236}">
                    <a16:creationId xmlns:a16="http://schemas.microsoft.com/office/drawing/2014/main" xmlns="" id="{5B783B25-12BB-4302-9AEC-B8F08D82199B}"/>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0" name="Text Box 44">
                <a:extLst>
                  <a:ext uri="{FF2B5EF4-FFF2-40B4-BE49-F238E27FC236}">
                    <a16:creationId xmlns:a16="http://schemas.microsoft.com/office/drawing/2014/main" xmlns="" id="{13B427DF-8353-4069-BE4E-D2795FA7B8A4}"/>
                  </a:ext>
                </a:extLst>
              </p:cNvPr>
              <p:cNvSpPr txBox="1">
                <a:spLocks noChangeArrowheads="1"/>
              </p:cNvSpPr>
              <p:nvPr/>
            </p:nvSpPr>
            <p:spPr bwMode="auto">
              <a:xfrm>
                <a:off x="2279"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sp>
        <p:nvSpPr>
          <p:cNvPr id="230445" name="Text Box 45">
            <a:extLst>
              <a:ext uri="{FF2B5EF4-FFF2-40B4-BE49-F238E27FC236}">
                <a16:creationId xmlns:a16="http://schemas.microsoft.com/office/drawing/2014/main" xmlns="" id="{AEED3377-7948-4D4D-8696-098E52BF2F62}"/>
              </a:ext>
            </a:extLst>
          </p:cNvPr>
          <p:cNvSpPr txBox="1">
            <a:spLocks noChangeArrowheads="1"/>
          </p:cNvSpPr>
          <p:nvPr/>
        </p:nvSpPr>
        <p:spPr bwMode="auto">
          <a:xfrm>
            <a:off x="9207500" y="5930900"/>
            <a:ext cx="92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endParaRPr lang="en-US" altLang="en-US">
              <a:latin typeface="Times New Roman" panose="02020603050405020304" pitchFamily="18" charset="0"/>
              <a:cs typeface="Times New Roman" panose="02020603050405020304" pitchFamily="18" charset="0"/>
            </a:endParaRPr>
          </a:p>
        </p:txBody>
      </p:sp>
      <p:sp>
        <p:nvSpPr>
          <p:cNvPr id="230446" name="Text Box 46">
            <a:extLst>
              <a:ext uri="{FF2B5EF4-FFF2-40B4-BE49-F238E27FC236}">
                <a16:creationId xmlns:a16="http://schemas.microsoft.com/office/drawing/2014/main" xmlns="" id="{D2BA6170-0020-45F3-80CA-BBF6767A5442}"/>
              </a:ext>
            </a:extLst>
          </p:cNvPr>
          <p:cNvSpPr txBox="1">
            <a:spLocks noChangeArrowheads="1"/>
          </p:cNvSpPr>
          <p:nvPr/>
        </p:nvSpPr>
        <p:spPr bwMode="auto">
          <a:xfrm>
            <a:off x="9155113" y="5940425"/>
            <a:ext cx="113030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20 kg</a:t>
            </a:r>
          </a:p>
        </p:txBody>
      </p:sp>
      <p:sp>
        <p:nvSpPr>
          <p:cNvPr id="5" name="TextBox 4">
            <a:extLst>
              <a:ext uri="{FF2B5EF4-FFF2-40B4-BE49-F238E27FC236}">
                <a16:creationId xmlns:a16="http://schemas.microsoft.com/office/drawing/2014/main" xmlns="" id="{32B4B8BB-FAAE-4571-AB2B-E57580B776AF}"/>
              </a:ext>
            </a:extLst>
          </p:cNvPr>
          <p:cNvSpPr txBox="1">
            <a:spLocks noChangeArrowheads="1"/>
          </p:cNvSpPr>
          <p:nvPr/>
        </p:nvSpPr>
        <p:spPr bwMode="auto">
          <a:xfrm>
            <a:off x="7559675" y="1549400"/>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0-#ppt_w/2"/>
                                          </p:val>
                                        </p:tav>
                                        <p:tav tm="100000">
                                          <p:val>
                                            <p:strVal val="#ppt_x"/>
                                          </p:val>
                                        </p:tav>
                                      </p:tavLst>
                                    </p:anim>
                                    <p:anim calcmode="lin" valueType="num">
                                      <p:cBhvr additive="base">
                                        <p:cTn id="8" dur="500" fill="hold"/>
                                        <p:tgtEl>
                                          <p:spTgt spid="230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0404"/>
                                        </p:tgtEl>
                                        <p:attrNameLst>
                                          <p:attrName>style.visibility</p:attrName>
                                        </p:attrNameLst>
                                      </p:cBhvr>
                                      <p:to>
                                        <p:strVal val="visible"/>
                                      </p:to>
                                    </p:set>
                                    <p:animEffect transition="in" filter="blinds(horizontal)">
                                      <p:cBhvr>
                                        <p:cTn id="13" dur="500"/>
                                        <p:tgtEl>
                                          <p:spTgt spid="230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0404"/>
                                        </p:tgtEl>
                                      </p:cBhvr>
                                    </p:animEffect>
                                    <p:set>
                                      <p:cBhvr>
                                        <p:cTn id="18" dur="1" fill="hold">
                                          <p:stCondLst>
                                            <p:cond delay="499"/>
                                          </p:stCondLst>
                                        </p:cTn>
                                        <p:tgtEl>
                                          <p:spTgt spid="23040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0405"/>
                                        </p:tgtEl>
                                        <p:attrNameLst>
                                          <p:attrName>style.visibility</p:attrName>
                                        </p:attrNameLst>
                                      </p:cBhvr>
                                      <p:to>
                                        <p:strVal val="visible"/>
                                      </p:to>
                                    </p:set>
                                    <p:animEffect transition="in" filter="box(in)">
                                      <p:cBhvr>
                                        <p:cTn id="23" dur="500"/>
                                        <p:tgtEl>
                                          <p:spTgt spid="2304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0407"/>
                                        </p:tgtEl>
                                        <p:attrNameLst>
                                          <p:attrName>style.visibility</p:attrName>
                                        </p:attrNameLst>
                                      </p:cBhvr>
                                      <p:to>
                                        <p:strVal val="visible"/>
                                      </p:to>
                                    </p:set>
                                    <p:animEffect transition="in" filter="box(in)">
                                      <p:cBhvr>
                                        <p:cTn id="33" dur="500"/>
                                        <p:tgtEl>
                                          <p:spTgt spid="2304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0416"/>
                                        </p:tgtEl>
                                        <p:attrNameLst>
                                          <p:attrName>style.visibility</p:attrName>
                                        </p:attrNameLst>
                                      </p:cBhvr>
                                      <p:to>
                                        <p:strVal val="visible"/>
                                      </p:to>
                                    </p:set>
                                    <p:animEffect transition="in" filter="blinds(horizontal)">
                                      <p:cBhvr>
                                        <p:cTn id="38" dur="500"/>
                                        <p:tgtEl>
                                          <p:spTgt spid="230416"/>
                                        </p:tgtEl>
                                      </p:cBhvr>
                                    </p:animEffect>
                                  </p:childTnLst>
                                </p:cTn>
                              </p:par>
                              <p:par>
                                <p:cTn id="39" presetID="3"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0414"/>
                                        </p:tgtEl>
                                        <p:attrNameLst>
                                          <p:attrName>style.visibility</p:attrName>
                                        </p:attrNameLst>
                                      </p:cBhvr>
                                      <p:to>
                                        <p:strVal val="visible"/>
                                      </p:to>
                                    </p:set>
                                    <p:animEffect transition="in" filter="box(in)">
                                      <p:cBhvr>
                                        <p:cTn id="46" dur="500"/>
                                        <p:tgtEl>
                                          <p:spTgt spid="2304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500"/>
                                        <p:tgtEl>
                                          <p:spTgt spid="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0417"/>
                                        </p:tgtEl>
                                        <p:attrNameLst>
                                          <p:attrName>style.visibility</p:attrName>
                                        </p:attrNameLst>
                                      </p:cBhvr>
                                      <p:to>
                                        <p:strVal val="visible"/>
                                      </p:to>
                                    </p:set>
                                    <p:animEffect transition="in" filter="box(in)">
                                      <p:cBhvr>
                                        <p:cTn id="54" dur="500"/>
                                        <p:tgtEl>
                                          <p:spTgt spid="2304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0415"/>
                                        </p:tgtEl>
                                        <p:attrNameLst>
                                          <p:attrName>style.visibility</p:attrName>
                                        </p:attrNameLst>
                                      </p:cBhvr>
                                      <p:to>
                                        <p:strVal val="visible"/>
                                      </p:to>
                                    </p:set>
                                    <p:animEffect transition="in" filter="box(in)">
                                      <p:cBhvr>
                                        <p:cTn id="59" dur="500"/>
                                        <p:tgtEl>
                                          <p:spTgt spid="2304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30435"/>
                                        </p:tgtEl>
                                        <p:attrNameLst>
                                          <p:attrName>style.visibility</p:attrName>
                                        </p:attrNameLst>
                                      </p:cBhvr>
                                      <p:to>
                                        <p:strVal val="visible"/>
                                      </p:to>
                                    </p:set>
                                    <p:animEffect transition="in" filter="box(in)">
                                      <p:cBhvr>
                                        <p:cTn id="64" dur="500"/>
                                        <p:tgtEl>
                                          <p:spTgt spid="230435"/>
                                        </p:tgtEl>
                                      </p:cBhvr>
                                    </p:animEffect>
                                  </p:childTnLst>
                                </p:cTn>
                              </p:par>
                              <p:par>
                                <p:cTn id="65" presetID="4" presetClass="entr" presetSubtype="16"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0436"/>
                                        </p:tgtEl>
                                        <p:attrNameLst>
                                          <p:attrName>style.visibility</p:attrName>
                                        </p:attrNameLst>
                                      </p:cBhvr>
                                      <p:to>
                                        <p:strVal val="visible"/>
                                      </p:to>
                                    </p:set>
                                    <p:animEffect transition="in" filter="box(in)">
                                      <p:cBhvr>
                                        <p:cTn id="72" dur="500"/>
                                        <p:tgtEl>
                                          <p:spTgt spid="2304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ox(in)">
                                      <p:cBhvr>
                                        <p:cTn id="77" dur="500"/>
                                        <p:tgtEl>
                                          <p:spTgt spid="1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30445"/>
                                        </p:tgtEl>
                                        <p:attrNameLst>
                                          <p:attrName>style.visibility</p:attrName>
                                        </p:attrNameLst>
                                      </p:cBhvr>
                                      <p:to>
                                        <p:strVal val="visible"/>
                                      </p:to>
                                    </p:set>
                                    <p:animEffect transition="in" filter="box(in)">
                                      <p:cBhvr>
                                        <p:cTn id="80" dur="500"/>
                                        <p:tgtEl>
                                          <p:spTgt spid="23044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30446"/>
                                        </p:tgtEl>
                                        <p:attrNameLst>
                                          <p:attrName>style.visibility</p:attrName>
                                        </p:attrNameLst>
                                      </p:cBhvr>
                                      <p:to>
                                        <p:strVal val="visible"/>
                                      </p:to>
                                    </p:set>
                                    <p:animEffect transition="in" filter="box(in)">
                                      <p:cBhvr>
                                        <p:cTn id="85" dur="500"/>
                                        <p:tgtEl>
                                          <p:spTgt spid="2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4" grpId="0"/>
      <p:bldP spid="230404" grpId="1"/>
      <p:bldP spid="230405" grpId="0" animBg="1"/>
      <p:bldP spid="230407" grpId="0" animBg="1"/>
      <p:bldP spid="230416" grpId="0"/>
      <p:bldP spid="230417" grpId="0" animBg="1"/>
      <p:bldP spid="230415" grpId="0" animBg="1"/>
      <p:bldP spid="230414" grpId="0" animBg="1"/>
      <p:bldP spid="230435" grpId="0"/>
      <p:bldP spid="230436" grpId="0" animBg="1"/>
      <p:bldP spid="230445" grpId="0"/>
      <p:bldP spid="23044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Text Box 2">
            <a:extLst>
              <a:ext uri="{FF2B5EF4-FFF2-40B4-BE49-F238E27FC236}">
                <a16:creationId xmlns:a16="http://schemas.microsoft.com/office/drawing/2014/main" xmlns="" id="{71879739-900F-411A-9DF4-605A04F9D988}"/>
              </a:ext>
            </a:extLst>
          </p:cNvPr>
          <p:cNvSpPr txBox="1">
            <a:spLocks noChangeArrowheads="1"/>
          </p:cNvSpPr>
          <p:nvPr/>
        </p:nvSpPr>
        <p:spPr bwMode="auto">
          <a:xfrm>
            <a:off x="593725" y="511175"/>
            <a:ext cx="11004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yến người ta còn dùng đơn vị đo là tạ.</a:t>
            </a:r>
          </a:p>
        </p:txBody>
      </p:sp>
      <p:sp>
        <p:nvSpPr>
          <p:cNvPr id="233476" name="Text Box 4">
            <a:extLst>
              <a:ext uri="{FF2B5EF4-FFF2-40B4-BE49-F238E27FC236}">
                <a16:creationId xmlns:a16="http://schemas.microsoft.com/office/drawing/2014/main" xmlns="" id="{74112D50-5201-4C4B-96C1-A857A3F0C557}"/>
              </a:ext>
            </a:extLst>
          </p:cNvPr>
          <p:cNvSpPr txBox="1">
            <a:spLocks noChangeArrowheads="1"/>
          </p:cNvSpPr>
          <p:nvPr/>
        </p:nvSpPr>
        <p:spPr bwMode="auto">
          <a:xfrm>
            <a:off x="871538" y="1938338"/>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yến tạo thành 1 tạ</a:t>
            </a:r>
          </a:p>
        </p:txBody>
      </p:sp>
      <p:sp>
        <p:nvSpPr>
          <p:cNvPr id="233477" name="Text Box 5">
            <a:extLst>
              <a:ext uri="{FF2B5EF4-FFF2-40B4-BE49-F238E27FC236}">
                <a16:creationId xmlns:a16="http://schemas.microsoft.com/office/drawing/2014/main" xmlns="" id="{3CB5C63F-5C50-47CB-9874-B63F880E9F30}"/>
              </a:ext>
            </a:extLst>
          </p:cNvPr>
          <p:cNvSpPr txBox="1">
            <a:spLocks noChangeArrowheads="1"/>
          </p:cNvSpPr>
          <p:nvPr/>
        </p:nvSpPr>
        <p:spPr bwMode="auto">
          <a:xfrm>
            <a:off x="5635625" y="1685925"/>
            <a:ext cx="320040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tạ</a:t>
            </a:r>
            <a:r>
              <a:rPr lang="en-US" sz="3200" b="1" dirty="0">
                <a:solidFill>
                  <a:srgbClr val="FF3300"/>
                </a:solidFill>
                <a:latin typeface="Times New Roman" pitchFamily="18" charset="0"/>
                <a:cs typeface="Times New Roman" pitchFamily="18" charset="0"/>
              </a:rPr>
              <a:t> = 10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3478" name="Text Box 6">
            <a:extLst>
              <a:ext uri="{FF2B5EF4-FFF2-40B4-BE49-F238E27FC236}">
                <a16:creationId xmlns:a16="http://schemas.microsoft.com/office/drawing/2014/main" xmlns="" id="{B5F0203E-3DCD-430B-A0CB-B5269BFE307F}"/>
              </a:ext>
            </a:extLst>
          </p:cNvPr>
          <p:cNvSpPr txBox="1">
            <a:spLocks noChangeArrowheads="1"/>
          </p:cNvSpPr>
          <p:nvPr/>
        </p:nvSpPr>
        <p:spPr bwMode="auto">
          <a:xfrm>
            <a:off x="5694363" y="2530475"/>
            <a:ext cx="3198812"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1tạ = …… kg</a:t>
            </a:r>
          </a:p>
        </p:txBody>
      </p:sp>
      <p:sp>
        <p:nvSpPr>
          <p:cNvPr id="233518" name="Text Box 46">
            <a:extLst>
              <a:ext uri="{FF2B5EF4-FFF2-40B4-BE49-F238E27FC236}">
                <a16:creationId xmlns:a16="http://schemas.microsoft.com/office/drawing/2014/main" xmlns="" id="{23A2C898-B605-45E9-848D-818201C0F91A}"/>
              </a:ext>
            </a:extLst>
          </p:cNvPr>
          <p:cNvSpPr txBox="1">
            <a:spLocks noChangeArrowheads="1"/>
          </p:cNvSpPr>
          <p:nvPr/>
        </p:nvSpPr>
        <p:spPr bwMode="auto">
          <a:xfrm>
            <a:off x="2897188" y="5429250"/>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kg</a:t>
            </a:r>
          </a:p>
        </p:txBody>
      </p:sp>
      <p:grpSp>
        <p:nvGrpSpPr>
          <p:cNvPr id="2" name="Group 47">
            <a:extLst>
              <a:ext uri="{FF2B5EF4-FFF2-40B4-BE49-F238E27FC236}">
                <a16:creationId xmlns:a16="http://schemas.microsoft.com/office/drawing/2014/main" xmlns="" id="{F0410DD8-B445-4AD4-A611-15F1F05D4E39}"/>
              </a:ext>
            </a:extLst>
          </p:cNvPr>
          <p:cNvGrpSpPr>
            <a:grpSpLocks/>
          </p:cNvGrpSpPr>
          <p:nvPr/>
        </p:nvGrpSpPr>
        <p:grpSpPr bwMode="auto">
          <a:xfrm>
            <a:off x="2154238" y="4205288"/>
            <a:ext cx="2336800" cy="1216025"/>
            <a:chOff x="624" y="1587"/>
            <a:chExt cx="1472" cy="766"/>
          </a:xfrm>
        </p:grpSpPr>
        <p:grpSp>
          <p:nvGrpSpPr>
            <p:cNvPr id="11335" name="Group 48">
              <a:extLst>
                <a:ext uri="{FF2B5EF4-FFF2-40B4-BE49-F238E27FC236}">
                  <a16:creationId xmlns:a16="http://schemas.microsoft.com/office/drawing/2014/main" xmlns="" id="{76688F6D-FF3D-4314-AC05-D7B1DC503C2B}"/>
                </a:ext>
              </a:extLst>
            </p:cNvPr>
            <p:cNvGrpSpPr>
              <a:grpSpLocks/>
            </p:cNvGrpSpPr>
            <p:nvPr/>
          </p:nvGrpSpPr>
          <p:grpSpPr bwMode="auto">
            <a:xfrm flipH="1">
              <a:off x="624" y="1587"/>
              <a:ext cx="1472" cy="766"/>
              <a:chOff x="920" y="1587"/>
              <a:chExt cx="1472" cy="766"/>
            </a:xfrm>
          </p:grpSpPr>
          <p:grpSp>
            <p:nvGrpSpPr>
              <p:cNvPr id="11337" name="Group 49">
                <a:extLst>
                  <a:ext uri="{FF2B5EF4-FFF2-40B4-BE49-F238E27FC236}">
                    <a16:creationId xmlns:a16="http://schemas.microsoft.com/office/drawing/2014/main" xmlns="" id="{61CEE3E8-5221-40AD-8155-E2E57AAE43A5}"/>
                  </a:ext>
                </a:extLst>
              </p:cNvPr>
              <p:cNvGrpSpPr>
                <a:grpSpLocks/>
              </p:cNvGrpSpPr>
              <p:nvPr/>
            </p:nvGrpSpPr>
            <p:grpSpPr bwMode="auto">
              <a:xfrm>
                <a:off x="1290" y="1805"/>
                <a:ext cx="980" cy="528"/>
                <a:chOff x="1290" y="1805"/>
                <a:chExt cx="980" cy="528"/>
              </a:xfrm>
            </p:grpSpPr>
            <p:sp>
              <p:nvSpPr>
                <p:cNvPr id="11354" name="Freeform 50">
                  <a:extLst>
                    <a:ext uri="{FF2B5EF4-FFF2-40B4-BE49-F238E27FC236}">
                      <a16:creationId xmlns:a16="http://schemas.microsoft.com/office/drawing/2014/main" xmlns="" id="{B1C4293C-9D0B-4937-B383-35D7C571F921}"/>
                    </a:ext>
                  </a:extLst>
                </p:cNvPr>
                <p:cNvSpPr>
                  <a:spLocks/>
                </p:cNvSpPr>
                <p:nvPr/>
              </p:nvSpPr>
              <p:spPr bwMode="auto">
                <a:xfrm>
                  <a:off x="1290" y="1986"/>
                  <a:ext cx="288" cy="345"/>
                </a:xfrm>
                <a:custGeom>
                  <a:avLst/>
                  <a:gdLst>
                    <a:gd name="T0" fmla="*/ 0 w 864"/>
                    <a:gd name="T1" fmla="*/ 0 h 1034"/>
                    <a:gd name="T2" fmla="*/ 0 w 864"/>
                    <a:gd name="T3" fmla="*/ 0 h 1034"/>
                    <a:gd name="T4" fmla="*/ 0 w 864"/>
                    <a:gd name="T5" fmla="*/ 0 h 1034"/>
                    <a:gd name="T6" fmla="*/ 0 w 864"/>
                    <a:gd name="T7" fmla="*/ 0 h 1034"/>
                    <a:gd name="T8" fmla="*/ 0 w 864"/>
                    <a:gd name="T9" fmla="*/ 0 h 1034"/>
                    <a:gd name="T10" fmla="*/ 0 w 864"/>
                    <a:gd name="T11" fmla="*/ 0 h 1034"/>
                    <a:gd name="T12" fmla="*/ 0 w 864"/>
                    <a:gd name="T13" fmla="*/ 0 h 1034"/>
                    <a:gd name="T14" fmla="*/ 0 w 864"/>
                    <a:gd name="T15" fmla="*/ 0 h 1034"/>
                    <a:gd name="T16" fmla="*/ 0 w 864"/>
                    <a:gd name="T17" fmla="*/ 0 h 1034"/>
                    <a:gd name="T18" fmla="*/ 0 w 864"/>
                    <a:gd name="T19" fmla="*/ 0 h 1034"/>
                    <a:gd name="T20" fmla="*/ 0 w 864"/>
                    <a:gd name="T21" fmla="*/ 0 h 1034"/>
                    <a:gd name="T22" fmla="*/ 0 w 864"/>
                    <a:gd name="T23" fmla="*/ 0 h 1034"/>
                    <a:gd name="T24" fmla="*/ 0 w 864"/>
                    <a:gd name="T25" fmla="*/ 0 h 1034"/>
                    <a:gd name="T26" fmla="*/ 0 w 864"/>
                    <a:gd name="T27" fmla="*/ 0 h 1034"/>
                    <a:gd name="T28" fmla="*/ 0 w 864"/>
                    <a:gd name="T29" fmla="*/ 0 h 1034"/>
                    <a:gd name="T30" fmla="*/ 0 w 864"/>
                    <a:gd name="T31" fmla="*/ 0 h 1034"/>
                    <a:gd name="T32" fmla="*/ 0 w 864"/>
                    <a:gd name="T33" fmla="*/ 0 h 1034"/>
                    <a:gd name="T34" fmla="*/ 0 w 864"/>
                    <a:gd name="T35" fmla="*/ 0 h 1034"/>
                    <a:gd name="T36" fmla="*/ 0 w 864"/>
                    <a:gd name="T37" fmla="*/ 0 h 1034"/>
                    <a:gd name="T38" fmla="*/ 0 w 864"/>
                    <a:gd name="T39" fmla="*/ 0 h 1034"/>
                    <a:gd name="T40" fmla="*/ 0 w 864"/>
                    <a:gd name="T41" fmla="*/ 0 h 1034"/>
                    <a:gd name="T42" fmla="*/ 0 w 864"/>
                    <a:gd name="T43" fmla="*/ 0 h 1034"/>
                    <a:gd name="T44" fmla="*/ 0 w 864"/>
                    <a:gd name="T45" fmla="*/ 0 h 1034"/>
                    <a:gd name="T46" fmla="*/ 0 w 864"/>
                    <a:gd name="T47" fmla="*/ 0 h 1034"/>
                    <a:gd name="T48" fmla="*/ 0 w 864"/>
                    <a:gd name="T49" fmla="*/ 0 h 10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4"/>
                    <a:gd name="T76" fmla="*/ 0 h 1034"/>
                    <a:gd name="T77" fmla="*/ 864 w 864"/>
                    <a:gd name="T78" fmla="*/ 1034 h 10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4" h="1034">
                      <a:moveTo>
                        <a:pt x="31" y="259"/>
                      </a:moveTo>
                      <a:lnTo>
                        <a:pt x="140" y="272"/>
                      </a:lnTo>
                      <a:lnTo>
                        <a:pt x="290" y="354"/>
                      </a:lnTo>
                      <a:lnTo>
                        <a:pt x="399" y="463"/>
                      </a:lnTo>
                      <a:lnTo>
                        <a:pt x="459" y="572"/>
                      </a:lnTo>
                      <a:lnTo>
                        <a:pt x="495" y="633"/>
                      </a:lnTo>
                      <a:lnTo>
                        <a:pt x="526" y="714"/>
                      </a:lnTo>
                      <a:lnTo>
                        <a:pt x="544" y="830"/>
                      </a:lnTo>
                      <a:lnTo>
                        <a:pt x="519" y="884"/>
                      </a:lnTo>
                      <a:lnTo>
                        <a:pt x="435" y="891"/>
                      </a:lnTo>
                      <a:lnTo>
                        <a:pt x="405" y="905"/>
                      </a:lnTo>
                      <a:lnTo>
                        <a:pt x="374" y="939"/>
                      </a:lnTo>
                      <a:lnTo>
                        <a:pt x="363" y="993"/>
                      </a:lnTo>
                      <a:lnTo>
                        <a:pt x="387" y="1034"/>
                      </a:lnTo>
                      <a:lnTo>
                        <a:pt x="508" y="1034"/>
                      </a:lnTo>
                      <a:lnTo>
                        <a:pt x="670" y="1034"/>
                      </a:lnTo>
                      <a:lnTo>
                        <a:pt x="719" y="986"/>
                      </a:lnTo>
                      <a:lnTo>
                        <a:pt x="737" y="857"/>
                      </a:lnTo>
                      <a:lnTo>
                        <a:pt x="755" y="844"/>
                      </a:lnTo>
                      <a:lnTo>
                        <a:pt x="743" y="646"/>
                      </a:lnTo>
                      <a:lnTo>
                        <a:pt x="761" y="551"/>
                      </a:lnTo>
                      <a:lnTo>
                        <a:pt x="797" y="449"/>
                      </a:lnTo>
                      <a:lnTo>
                        <a:pt x="864" y="211"/>
                      </a:lnTo>
                      <a:lnTo>
                        <a:pt x="0" y="0"/>
                      </a:lnTo>
                      <a:lnTo>
                        <a:pt x="31" y="259"/>
                      </a:lnTo>
                      <a:close/>
                    </a:path>
                  </a:pathLst>
                </a:custGeom>
                <a:solidFill>
                  <a:srgbClr val="606000"/>
                </a:solidFill>
                <a:ln w="9525">
                  <a:solidFill>
                    <a:srgbClr val="000000"/>
                  </a:solidFill>
                  <a:round/>
                  <a:headEnd/>
                  <a:tailEnd/>
                </a:ln>
              </p:spPr>
              <p:txBody>
                <a:bodyPr/>
                <a:lstStyle/>
                <a:p>
                  <a:endParaRPr lang="en-US"/>
                </a:p>
              </p:txBody>
            </p:sp>
            <p:sp>
              <p:nvSpPr>
                <p:cNvPr id="11355" name="Freeform 51">
                  <a:extLst>
                    <a:ext uri="{FF2B5EF4-FFF2-40B4-BE49-F238E27FC236}">
                      <a16:creationId xmlns:a16="http://schemas.microsoft.com/office/drawing/2014/main" xmlns="" id="{F5E80B02-39C8-4963-B4B9-9F09505C050A}"/>
                    </a:ext>
                  </a:extLst>
                </p:cNvPr>
                <p:cNvSpPr>
                  <a:spLocks/>
                </p:cNvSpPr>
                <p:nvPr/>
              </p:nvSpPr>
              <p:spPr bwMode="auto">
                <a:xfrm>
                  <a:off x="1970" y="1805"/>
                  <a:ext cx="300" cy="528"/>
                </a:xfrm>
                <a:custGeom>
                  <a:avLst/>
                  <a:gdLst>
                    <a:gd name="T0" fmla="*/ 0 w 898"/>
                    <a:gd name="T1" fmla="*/ 0 h 1585"/>
                    <a:gd name="T2" fmla="*/ 0 w 898"/>
                    <a:gd name="T3" fmla="*/ 0 h 1585"/>
                    <a:gd name="T4" fmla="*/ 0 w 898"/>
                    <a:gd name="T5" fmla="*/ 0 h 1585"/>
                    <a:gd name="T6" fmla="*/ 0 w 898"/>
                    <a:gd name="T7" fmla="*/ 0 h 1585"/>
                    <a:gd name="T8" fmla="*/ 0 w 898"/>
                    <a:gd name="T9" fmla="*/ 0 h 1585"/>
                    <a:gd name="T10" fmla="*/ 0 w 898"/>
                    <a:gd name="T11" fmla="*/ 0 h 1585"/>
                    <a:gd name="T12" fmla="*/ 0 w 898"/>
                    <a:gd name="T13" fmla="*/ 0 h 1585"/>
                    <a:gd name="T14" fmla="*/ 0 w 898"/>
                    <a:gd name="T15" fmla="*/ 0 h 1585"/>
                    <a:gd name="T16" fmla="*/ 0 w 898"/>
                    <a:gd name="T17" fmla="*/ 0 h 1585"/>
                    <a:gd name="T18" fmla="*/ 0 w 898"/>
                    <a:gd name="T19" fmla="*/ 0 h 1585"/>
                    <a:gd name="T20" fmla="*/ 0 w 898"/>
                    <a:gd name="T21" fmla="*/ 0 h 1585"/>
                    <a:gd name="T22" fmla="*/ 0 w 898"/>
                    <a:gd name="T23" fmla="*/ 0 h 1585"/>
                    <a:gd name="T24" fmla="*/ 0 w 898"/>
                    <a:gd name="T25" fmla="*/ 0 h 1585"/>
                    <a:gd name="T26" fmla="*/ 0 w 898"/>
                    <a:gd name="T27" fmla="*/ 0 h 1585"/>
                    <a:gd name="T28" fmla="*/ 0 w 898"/>
                    <a:gd name="T29" fmla="*/ 0 h 1585"/>
                    <a:gd name="T30" fmla="*/ 0 w 898"/>
                    <a:gd name="T31" fmla="*/ 0 h 1585"/>
                    <a:gd name="T32" fmla="*/ 0 w 898"/>
                    <a:gd name="T33" fmla="*/ 0 h 1585"/>
                    <a:gd name="T34" fmla="*/ 0 w 898"/>
                    <a:gd name="T35" fmla="*/ 0 h 1585"/>
                    <a:gd name="T36" fmla="*/ 0 w 898"/>
                    <a:gd name="T37" fmla="*/ 0 h 1585"/>
                    <a:gd name="T38" fmla="*/ 0 w 898"/>
                    <a:gd name="T39" fmla="*/ 0 h 1585"/>
                    <a:gd name="T40" fmla="*/ 0 w 898"/>
                    <a:gd name="T41" fmla="*/ 0 h 1585"/>
                    <a:gd name="T42" fmla="*/ 0 w 898"/>
                    <a:gd name="T43" fmla="*/ 0 h 1585"/>
                    <a:gd name="T44" fmla="*/ 0 w 898"/>
                    <a:gd name="T45" fmla="*/ 0 h 1585"/>
                    <a:gd name="T46" fmla="*/ 0 w 898"/>
                    <a:gd name="T47" fmla="*/ 0 h 1585"/>
                    <a:gd name="T48" fmla="*/ 0 w 898"/>
                    <a:gd name="T49" fmla="*/ 0 h 1585"/>
                    <a:gd name="T50" fmla="*/ 0 w 898"/>
                    <a:gd name="T51" fmla="*/ 0 h 1585"/>
                    <a:gd name="T52" fmla="*/ 0 w 898"/>
                    <a:gd name="T53" fmla="*/ 0 h 1585"/>
                    <a:gd name="T54" fmla="*/ 0 w 898"/>
                    <a:gd name="T55" fmla="*/ 0 h 1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8"/>
                    <a:gd name="T85" fmla="*/ 0 h 1585"/>
                    <a:gd name="T86" fmla="*/ 898 w 898"/>
                    <a:gd name="T87" fmla="*/ 1585 h 1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8" h="1585">
                      <a:moveTo>
                        <a:pt x="42" y="721"/>
                      </a:moveTo>
                      <a:lnTo>
                        <a:pt x="146" y="830"/>
                      </a:lnTo>
                      <a:lnTo>
                        <a:pt x="249" y="925"/>
                      </a:lnTo>
                      <a:lnTo>
                        <a:pt x="345" y="993"/>
                      </a:lnTo>
                      <a:lnTo>
                        <a:pt x="423" y="1020"/>
                      </a:lnTo>
                      <a:lnTo>
                        <a:pt x="484" y="1088"/>
                      </a:lnTo>
                      <a:lnTo>
                        <a:pt x="532" y="1170"/>
                      </a:lnTo>
                      <a:lnTo>
                        <a:pt x="568" y="1279"/>
                      </a:lnTo>
                      <a:lnTo>
                        <a:pt x="617" y="1374"/>
                      </a:lnTo>
                      <a:lnTo>
                        <a:pt x="666" y="1469"/>
                      </a:lnTo>
                      <a:lnTo>
                        <a:pt x="726" y="1558"/>
                      </a:lnTo>
                      <a:lnTo>
                        <a:pt x="777" y="1585"/>
                      </a:lnTo>
                      <a:lnTo>
                        <a:pt x="853" y="1581"/>
                      </a:lnTo>
                      <a:lnTo>
                        <a:pt x="880" y="1547"/>
                      </a:lnTo>
                      <a:lnTo>
                        <a:pt x="898" y="1500"/>
                      </a:lnTo>
                      <a:lnTo>
                        <a:pt x="895" y="1442"/>
                      </a:lnTo>
                      <a:lnTo>
                        <a:pt x="847" y="1401"/>
                      </a:lnTo>
                      <a:lnTo>
                        <a:pt x="780" y="1340"/>
                      </a:lnTo>
                      <a:lnTo>
                        <a:pt x="726" y="1211"/>
                      </a:lnTo>
                      <a:lnTo>
                        <a:pt x="702" y="1129"/>
                      </a:lnTo>
                      <a:lnTo>
                        <a:pt x="689" y="1020"/>
                      </a:lnTo>
                      <a:lnTo>
                        <a:pt x="671" y="871"/>
                      </a:lnTo>
                      <a:lnTo>
                        <a:pt x="539" y="789"/>
                      </a:lnTo>
                      <a:lnTo>
                        <a:pt x="484" y="626"/>
                      </a:lnTo>
                      <a:lnTo>
                        <a:pt x="423" y="299"/>
                      </a:lnTo>
                      <a:lnTo>
                        <a:pt x="339" y="0"/>
                      </a:lnTo>
                      <a:lnTo>
                        <a:pt x="0" y="218"/>
                      </a:lnTo>
                      <a:lnTo>
                        <a:pt x="42" y="721"/>
                      </a:lnTo>
                      <a:close/>
                    </a:path>
                  </a:pathLst>
                </a:custGeom>
                <a:solidFill>
                  <a:srgbClr val="606000"/>
                </a:solidFill>
                <a:ln w="9525">
                  <a:solidFill>
                    <a:srgbClr val="000000"/>
                  </a:solidFill>
                  <a:round/>
                  <a:headEnd/>
                  <a:tailEnd/>
                </a:ln>
              </p:spPr>
              <p:txBody>
                <a:bodyPr/>
                <a:lstStyle/>
                <a:p>
                  <a:endParaRPr lang="en-US"/>
                </a:p>
              </p:txBody>
            </p:sp>
          </p:grpSp>
          <p:sp>
            <p:nvSpPr>
              <p:cNvPr id="11338" name="Freeform 52">
                <a:extLst>
                  <a:ext uri="{FF2B5EF4-FFF2-40B4-BE49-F238E27FC236}">
                    <a16:creationId xmlns:a16="http://schemas.microsoft.com/office/drawing/2014/main" xmlns="" id="{B8E0B9F9-875C-4355-BF48-526E5DB4AEBE}"/>
                  </a:ext>
                </a:extLst>
              </p:cNvPr>
              <p:cNvSpPr>
                <a:spLocks/>
              </p:cNvSpPr>
              <p:nvPr/>
            </p:nvSpPr>
            <p:spPr bwMode="auto">
              <a:xfrm>
                <a:off x="1267" y="2011"/>
                <a:ext cx="219" cy="80"/>
              </a:xfrm>
              <a:custGeom>
                <a:avLst/>
                <a:gdLst>
                  <a:gd name="T0" fmla="*/ 0 w 657"/>
                  <a:gd name="T1" fmla="*/ 0 h 238"/>
                  <a:gd name="T2" fmla="*/ 0 w 657"/>
                  <a:gd name="T3" fmla="*/ 0 h 238"/>
                  <a:gd name="T4" fmla="*/ 0 w 657"/>
                  <a:gd name="T5" fmla="*/ 0 h 238"/>
                  <a:gd name="T6" fmla="*/ 0 w 657"/>
                  <a:gd name="T7" fmla="*/ 0 h 238"/>
                  <a:gd name="T8" fmla="*/ 0 w 657"/>
                  <a:gd name="T9" fmla="*/ 0 h 238"/>
                  <a:gd name="T10" fmla="*/ 0 w 657"/>
                  <a:gd name="T11" fmla="*/ 0 h 238"/>
                  <a:gd name="T12" fmla="*/ 0 w 657"/>
                  <a:gd name="T13" fmla="*/ 0 h 238"/>
                  <a:gd name="T14" fmla="*/ 0 w 657"/>
                  <a:gd name="T15" fmla="*/ 0 h 238"/>
                  <a:gd name="T16" fmla="*/ 0 w 657"/>
                  <a:gd name="T17" fmla="*/ 0 h 238"/>
                  <a:gd name="T18" fmla="*/ 0 w 657"/>
                  <a:gd name="T19" fmla="*/ 0 h 238"/>
                  <a:gd name="T20" fmla="*/ 0 w 657"/>
                  <a:gd name="T21" fmla="*/ 0 h 238"/>
                  <a:gd name="T22" fmla="*/ 0 w 657"/>
                  <a:gd name="T23" fmla="*/ 0 h 238"/>
                  <a:gd name="T24" fmla="*/ 0 w 657"/>
                  <a:gd name="T25" fmla="*/ 0 h 238"/>
                  <a:gd name="T26" fmla="*/ 0 w 657"/>
                  <a:gd name="T27" fmla="*/ 0 h 238"/>
                  <a:gd name="T28" fmla="*/ 0 w 657"/>
                  <a:gd name="T29" fmla="*/ 0 h 238"/>
                  <a:gd name="T30" fmla="*/ 0 w 657"/>
                  <a:gd name="T31" fmla="*/ 0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7"/>
                  <a:gd name="T49" fmla="*/ 0 h 238"/>
                  <a:gd name="T50" fmla="*/ 657 w 657"/>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7" h="238">
                    <a:moveTo>
                      <a:pt x="0" y="201"/>
                    </a:moveTo>
                    <a:lnTo>
                      <a:pt x="133" y="231"/>
                    </a:lnTo>
                    <a:lnTo>
                      <a:pt x="182" y="228"/>
                    </a:lnTo>
                    <a:lnTo>
                      <a:pt x="251" y="235"/>
                    </a:lnTo>
                    <a:lnTo>
                      <a:pt x="318" y="238"/>
                    </a:lnTo>
                    <a:lnTo>
                      <a:pt x="385" y="225"/>
                    </a:lnTo>
                    <a:lnTo>
                      <a:pt x="433" y="225"/>
                    </a:lnTo>
                    <a:lnTo>
                      <a:pt x="463" y="228"/>
                    </a:lnTo>
                    <a:lnTo>
                      <a:pt x="511" y="211"/>
                    </a:lnTo>
                    <a:lnTo>
                      <a:pt x="560" y="187"/>
                    </a:lnTo>
                    <a:lnTo>
                      <a:pt x="593" y="180"/>
                    </a:lnTo>
                    <a:lnTo>
                      <a:pt x="615" y="167"/>
                    </a:lnTo>
                    <a:lnTo>
                      <a:pt x="644" y="156"/>
                    </a:lnTo>
                    <a:lnTo>
                      <a:pt x="657" y="143"/>
                    </a:lnTo>
                    <a:lnTo>
                      <a:pt x="227" y="0"/>
                    </a:lnTo>
                    <a:lnTo>
                      <a:pt x="0" y="201"/>
                    </a:lnTo>
                    <a:close/>
                  </a:path>
                </a:pathLst>
              </a:custGeom>
              <a:solidFill>
                <a:srgbClr val="201000"/>
              </a:solidFill>
              <a:ln w="4763">
                <a:solidFill>
                  <a:srgbClr val="000000"/>
                </a:solidFill>
                <a:round/>
                <a:headEnd/>
                <a:tailEnd/>
              </a:ln>
            </p:spPr>
            <p:txBody>
              <a:bodyPr/>
              <a:lstStyle/>
              <a:p>
                <a:endParaRPr lang="en-US"/>
              </a:p>
            </p:txBody>
          </p:sp>
          <p:sp>
            <p:nvSpPr>
              <p:cNvPr id="11339" name="Freeform 53">
                <a:extLst>
                  <a:ext uri="{FF2B5EF4-FFF2-40B4-BE49-F238E27FC236}">
                    <a16:creationId xmlns:a16="http://schemas.microsoft.com/office/drawing/2014/main" xmlns="" id="{9CAFD979-8FDE-4B47-9226-71105E7CB2E2}"/>
                  </a:ext>
                </a:extLst>
              </p:cNvPr>
              <p:cNvSpPr>
                <a:spLocks/>
              </p:cNvSpPr>
              <p:nvPr/>
            </p:nvSpPr>
            <p:spPr bwMode="auto">
              <a:xfrm>
                <a:off x="920" y="1632"/>
                <a:ext cx="1451" cy="721"/>
              </a:xfrm>
              <a:custGeom>
                <a:avLst/>
                <a:gdLst>
                  <a:gd name="T0" fmla="*/ 0 w 4352"/>
                  <a:gd name="T1" fmla="*/ 0 h 2163"/>
                  <a:gd name="T2" fmla="*/ 0 w 4352"/>
                  <a:gd name="T3" fmla="*/ 0 h 2163"/>
                  <a:gd name="T4" fmla="*/ 0 w 4352"/>
                  <a:gd name="T5" fmla="*/ 0 h 2163"/>
                  <a:gd name="T6" fmla="*/ 0 w 4352"/>
                  <a:gd name="T7" fmla="*/ 0 h 2163"/>
                  <a:gd name="T8" fmla="*/ 0 w 4352"/>
                  <a:gd name="T9" fmla="*/ 0 h 2163"/>
                  <a:gd name="T10" fmla="*/ 0 w 4352"/>
                  <a:gd name="T11" fmla="*/ 0 h 2163"/>
                  <a:gd name="T12" fmla="*/ 0 w 4352"/>
                  <a:gd name="T13" fmla="*/ 0 h 2163"/>
                  <a:gd name="T14" fmla="*/ 0 w 4352"/>
                  <a:gd name="T15" fmla="*/ 0 h 2163"/>
                  <a:gd name="T16" fmla="*/ 0 w 4352"/>
                  <a:gd name="T17" fmla="*/ 0 h 2163"/>
                  <a:gd name="T18" fmla="*/ 0 w 4352"/>
                  <a:gd name="T19" fmla="*/ 0 h 2163"/>
                  <a:gd name="T20" fmla="*/ 0 w 4352"/>
                  <a:gd name="T21" fmla="*/ 0 h 2163"/>
                  <a:gd name="T22" fmla="*/ 0 w 4352"/>
                  <a:gd name="T23" fmla="*/ 0 h 2163"/>
                  <a:gd name="T24" fmla="*/ 0 w 4352"/>
                  <a:gd name="T25" fmla="*/ 0 h 2163"/>
                  <a:gd name="T26" fmla="*/ 0 w 4352"/>
                  <a:gd name="T27" fmla="*/ 0 h 2163"/>
                  <a:gd name="T28" fmla="*/ 0 w 4352"/>
                  <a:gd name="T29" fmla="*/ 0 h 2163"/>
                  <a:gd name="T30" fmla="*/ 0 w 4352"/>
                  <a:gd name="T31" fmla="*/ 0 h 2163"/>
                  <a:gd name="T32" fmla="*/ 0 w 4352"/>
                  <a:gd name="T33" fmla="*/ 0 h 2163"/>
                  <a:gd name="T34" fmla="*/ 0 w 4352"/>
                  <a:gd name="T35" fmla="*/ 0 h 2163"/>
                  <a:gd name="T36" fmla="*/ 0 w 4352"/>
                  <a:gd name="T37" fmla="*/ 0 h 2163"/>
                  <a:gd name="T38" fmla="*/ 0 w 4352"/>
                  <a:gd name="T39" fmla="*/ 0 h 2163"/>
                  <a:gd name="T40" fmla="*/ 0 w 4352"/>
                  <a:gd name="T41" fmla="*/ 0 h 2163"/>
                  <a:gd name="T42" fmla="*/ 0 w 4352"/>
                  <a:gd name="T43" fmla="*/ 0 h 2163"/>
                  <a:gd name="T44" fmla="*/ 0 w 4352"/>
                  <a:gd name="T45" fmla="*/ 0 h 2163"/>
                  <a:gd name="T46" fmla="*/ 0 w 4352"/>
                  <a:gd name="T47" fmla="*/ 0 h 2163"/>
                  <a:gd name="T48" fmla="*/ 0 w 4352"/>
                  <a:gd name="T49" fmla="*/ 0 h 2163"/>
                  <a:gd name="T50" fmla="*/ 0 w 4352"/>
                  <a:gd name="T51" fmla="*/ 0 h 2163"/>
                  <a:gd name="T52" fmla="*/ 0 w 4352"/>
                  <a:gd name="T53" fmla="*/ 0 h 2163"/>
                  <a:gd name="T54" fmla="*/ 0 w 4352"/>
                  <a:gd name="T55" fmla="*/ 0 h 2163"/>
                  <a:gd name="T56" fmla="*/ 0 w 4352"/>
                  <a:gd name="T57" fmla="*/ 0 h 2163"/>
                  <a:gd name="T58" fmla="*/ 0 w 4352"/>
                  <a:gd name="T59" fmla="*/ 0 h 2163"/>
                  <a:gd name="T60" fmla="*/ 0 w 4352"/>
                  <a:gd name="T61" fmla="*/ 0 h 2163"/>
                  <a:gd name="T62" fmla="*/ 0 w 4352"/>
                  <a:gd name="T63" fmla="*/ 0 h 2163"/>
                  <a:gd name="T64" fmla="*/ 0 w 4352"/>
                  <a:gd name="T65" fmla="*/ 0 h 2163"/>
                  <a:gd name="T66" fmla="*/ 0 w 4352"/>
                  <a:gd name="T67" fmla="*/ 0 h 2163"/>
                  <a:gd name="T68" fmla="*/ 0 w 4352"/>
                  <a:gd name="T69" fmla="*/ 0 h 2163"/>
                  <a:gd name="T70" fmla="*/ 0 w 4352"/>
                  <a:gd name="T71" fmla="*/ 0 h 2163"/>
                  <a:gd name="T72" fmla="*/ 0 w 4352"/>
                  <a:gd name="T73" fmla="*/ 0 h 2163"/>
                  <a:gd name="T74" fmla="*/ 0 w 4352"/>
                  <a:gd name="T75" fmla="*/ 0 h 2163"/>
                  <a:gd name="T76" fmla="*/ 0 w 4352"/>
                  <a:gd name="T77" fmla="*/ 0 h 2163"/>
                  <a:gd name="T78" fmla="*/ 0 w 4352"/>
                  <a:gd name="T79" fmla="*/ 0 h 2163"/>
                  <a:gd name="T80" fmla="*/ 0 w 4352"/>
                  <a:gd name="T81" fmla="*/ 0 h 2163"/>
                  <a:gd name="T82" fmla="*/ 0 w 4352"/>
                  <a:gd name="T83" fmla="*/ 0 h 2163"/>
                  <a:gd name="T84" fmla="*/ 0 w 4352"/>
                  <a:gd name="T85" fmla="*/ 0 h 2163"/>
                  <a:gd name="T86" fmla="*/ 0 w 4352"/>
                  <a:gd name="T87" fmla="*/ 0 h 2163"/>
                  <a:gd name="T88" fmla="*/ 0 w 4352"/>
                  <a:gd name="T89" fmla="*/ 0 h 2163"/>
                  <a:gd name="T90" fmla="*/ 0 w 4352"/>
                  <a:gd name="T91" fmla="*/ 0 h 2163"/>
                  <a:gd name="T92" fmla="*/ 0 w 4352"/>
                  <a:gd name="T93" fmla="*/ 0 h 2163"/>
                  <a:gd name="T94" fmla="*/ 0 w 4352"/>
                  <a:gd name="T95" fmla="*/ 0 h 2163"/>
                  <a:gd name="T96" fmla="*/ 0 w 4352"/>
                  <a:gd name="T97" fmla="*/ 0 h 2163"/>
                  <a:gd name="T98" fmla="*/ 0 w 4352"/>
                  <a:gd name="T99" fmla="*/ 0 h 2163"/>
                  <a:gd name="T100" fmla="*/ 0 w 4352"/>
                  <a:gd name="T101" fmla="*/ 0 h 2163"/>
                  <a:gd name="T102" fmla="*/ 0 w 4352"/>
                  <a:gd name="T103" fmla="*/ 0 h 2163"/>
                  <a:gd name="T104" fmla="*/ 0 w 4352"/>
                  <a:gd name="T105" fmla="*/ 0 h 2163"/>
                  <a:gd name="T106" fmla="*/ 0 w 4352"/>
                  <a:gd name="T107" fmla="*/ 0 h 2163"/>
                  <a:gd name="T108" fmla="*/ 0 w 4352"/>
                  <a:gd name="T109" fmla="*/ 0 h 2163"/>
                  <a:gd name="T110" fmla="*/ 0 w 4352"/>
                  <a:gd name="T111" fmla="*/ 0 h 2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52"/>
                  <a:gd name="T169" fmla="*/ 0 h 2163"/>
                  <a:gd name="T170" fmla="*/ 4352 w 4352"/>
                  <a:gd name="T171" fmla="*/ 2163 h 2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52" h="2163">
                    <a:moveTo>
                      <a:pt x="132" y="340"/>
                    </a:moveTo>
                    <a:lnTo>
                      <a:pt x="132" y="394"/>
                    </a:lnTo>
                    <a:lnTo>
                      <a:pt x="132" y="422"/>
                    </a:lnTo>
                    <a:lnTo>
                      <a:pt x="121" y="517"/>
                    </a:lnTo>
                    <a:lnTo>
                      <a:pt x="0" y="768"/>
                    </a:lnTo>
                    <a:lnTo>
                      <a:pt x="36" y="792"/>
                    </a:lnTo>
                    <a:lnTo>
                      <a:pt x="60" y="857"/>
                    </a:lnTo>
                    <a:lnTo>
                      <a:pt x="109" y="925"/>
                    </a:lnTo>
                    <a:lnTo>
                      <a:pt x="132" y="938"/>
                    </a:lnTo>
                    <a:lnTo>
                      <a:pt x="131" y="964"/>
                    </a:lnTo>
                    <a:lnTo>
                      <a:pt x="135" y="980"/>
                    </a:lnTo>
                    <a:lnTo>
                      <a:pt x="145" y="993"/>
                    </a:lnTo>
                    <a:lnTo>
                      <a:pt x="164" y="998"/>
                    </a:lnTo>
                    <a:lnTo>
                      <a:pt x="187" y="1002"/>
                    </a:lnTo>
                    <a:lnTo>
                      <a:pt x="204" y="993"/>
                    </a:lnTo>
                    <a:lnTo>
                      <a:pt x="230" y="979"/>
                    </a:lnTo>
                    <a:lnTo>
                      <a:pt x="277" y="952"/>
                    </a:lnTo>
                    <a:lnTo>
                      <a:pt x="580" y="1183"/>
                    </a:lnTo>
                    <a:lnTo>
                      <a:pt x="629" y="1374"/>
                    </a:lnTo>
                    <a:lnTo>
                      <a:pt x="653" y="1483"/>
                    </a:lnTo>
                    <a:lnTo>
                      <a:pt x="495" y="1904"/>
                    </a:lnTo>
                    <a:lnTo>
                      <a:pt x="468" y="1976"/>
                    </a:lnTo>
                    <a:lnTo>
                      <a:pt x="435" y="1993"/>
                    </a:lnTo>
                    <a:lnTo>
                      <a:pt x="357" y="1986"/>
                    </a:lnTo>
                    <a:lnTo>
                      <a:pt x="320" y="1999"/>
                    </a:lnTo>
                    <a:lnTo>
                      <a:pt x="284" y="2027"/>
                    </a:lnTo>
                    <a:lnTo>
                      <a:pt x="266" y="2081"/>
                    </a:lnTo>
                    <a:lnTo>
                      <a:pt x="259" y="2135"/>
                    </a:lnTo>
                    <a:lnTo>
                      <a:pt x="284" y="2159"/>
                    </a:lnTo>
                    <a:lnTo>
                      <a:pt x="568" y="2159"/>
                    </a:lnTo>
                    <a:lnTo>
                      <a:pt x="653" y="2108"/>
                    </a:lnTo>
                    <a:lnTo>
                      <a:pt x="985" y="1612"/>
                    </a:lnTo>
                    <a:lnTo>
                      <a:pt x="1070" y="1476"/>
                    </a:lnTo>
                    <a:lnTo>
                      <a:pt x="1160" y="1312"/>
                    </a:lnTo>
                    <a:lnTo>
                      <a:pt x="1191" y="1217"/>
                    </a:lnTo>
                    <a:lnTo>
                      <a:pt x="1269" y="1183"/>
                    </a:lnTo>
                    <a:lnTo>
                      <a:pt x="1427" y="1238"/>
                    </a:lnTo>
                    <a:lnTo>
                      <a:pt x="1728" y="1292"/>
                    </a:lnTo>
                    <a:lnTo>
                      <a:pt x="2018" y="1333"/>
                    </a:lnTo>
                    <a:lnTo>
                      <a:pt x="2212" y="1346"/>
                    </a:lnTo>
                    <a:lnTo>
                      <a:pt x="2399" y="1285"/>
                    </a:lnTo>
                    <a:lnTo>
                      <a:pt x="2556" y="1197"/>
                    </a:lnTo>
                    <a:lnTo>
                      <a:pt x="2707" y="1156"/>
                    </a:lnTo>
                    <a:lnTo>
                      <a:pt x="2707" y="1238"/>
                    </a:lnTo>
                    <a:lnTo>
                      <a:pt x="2750" y="1346"/>
                    </a:lnTo>
                    <a:lnTo>
                      <a:pt x="2841" y="1496"/>
                    </a:lnTo>
                    <a:lnTo>
                      <a:pt x="2961" y="1619"/>
                    </a:lnTo>
                    <a:lnTo>
                      <a:pt x="2995" y="1710"/>
                    </a:lnTo>
                    <a:lnTo>
                      <a:pt x="3001" y="1823"/>
                    </a:lnTo>
                    <a:lnTo>
                      <a:pt x="2847" y="2010"/>
                    </a:lnTo>
                    <a:lnTo>
                      <a:pt x="2765" y="1999"/>
                    </a:lnTo>
                    <a:lnTo>
                      <a:pt x="2711" y="2023"/>
                    </a:lnTo>
                    <a:lnTo>
                      <a:pt x="2683" y="2088"/>
                    </a:lnTo>
                    <a:lnTo>
                      <a:pt x="2702" y="2156"/>
                    </a:lnTo>
                    <a:lnTo>
                      <a:pt x="2738" y="2163"/>
                    </a:lnTo>
                    <a:lnTo>
                      <a:pt x="2919" y="2163"/>
                    </a:lnTo>
                    <a:lnTo>
                      <a:pt x="3100" y="2010"/>
                    </a:lnTo>
                    <a:lnTo>
                      <a:pt x="3276" y="1836"/>
                    </a:lnTo>
                    <a:lnTo>
                      <a:pt x="3236" y="1700"/>
                    </a:lnTo>
                    <a:lnTo>
                      <a:pt x="3227" y="1578"/>
                    </a:lnTo>
                    <a:lnTo>
                      <a:pt x="3240" y="1374"/>
                    </a:lnTo>
                    <a:lnTo>
                      <a:pt x="3300" y="1074"/>
                    </a:lnTo>
                    <a:lnTo>
                      <a:pt x="3385" y="816"/>
                    </a:lnTo>
                    <a:lnTo>
                      <a:pt x="3421" y="680"/>
                    </a:lnTo>
                    <a:lnTo>
                      <a:pt x="3457" y="809"/>
                    </a:lnTo>
                    <a:lnTo>
                      <a:pt x="3476" y="904"/>
                    </a:lnTo>
                    <a:lnTo>
                      <a:pt x="3499" y="1047"/>
                    </a:lnTo>
                    <a:lnTo>
                      <a:pt x="3523" y="1204"/>
                    </a:lnTo>
                    <a:lnTo>
                      <a:pt x="3554" y="1346"/>
                    </a:lnTo>
                    <a:lnTo>
                      <a:pt x="3590" y="1469"/>
                    </a:lnTo>
                    <a:lnTo>
                      <a:pt x="3632" y="1551"/>
                    </a:lnTo>
                    <a:lnTo>
                      <a:pt x="3659" y="1585"/>
                    </a:lnTo>
                    <a:lnTo>
                      <a:pt x="3711" y="1646"/>
                    </a:lnTo>
                    <a:lnTo>
                      <a:pt x="3784" y="1700"/>
                    </a:lnTo>
                    <a:lnTo>
                      <a:pt x="3831" y="1727"/>
                    </a:lnTo>
                    <a:lnTo>
                      <a:pt x="3929" y="1768"/>
                    </a:lnTo>
                    <a:lnTo>
                      <a:pt x="3992" y="1782"/>
                    </a:lnTo>
                    <a:lnTo>
                      <a:pt x="4061" y="1785"/>
                    </a:lnTo>
                    <a:lnTo>
                      <a:pt x="4134" y="1782"/>
                    </a:lnTo>
                    <a:lnTo>
                      <a:pt x="4219" y="1789"/>
                    </a:lnTo>
                    <a:lnTo>
                      <a:pt x="4303" y="1768"/>
                    </a:lnTo>
                    <a:lnTo>
                      <a:pt x="4352" y="1741"/>
                    </a:lnTo>
                    <a:lnTo>
                      <a:pt x="4352" y="1673"/>
                    </a:lnTo>
                    <a:lnTo>
                      <a:pt x="4315" y="1646"/>
                    </a:lnTo>
                    <a:lnTo>
                      <a:pt x="4267" y="1639"/>
                    </a:lnTo>
                    <a:lnTo>
                      <a:pt x="4207" y="1646"/>
                    </a:lnTo>
                    <a:lnTo>
                      <a:pt x="4122" y="1659"/>
                    </a:lnTo>
                    <a:lnTo>
                      <a:pt x="3965" y="1632"/>
                    </a:lnTo>
                    <a:lnTo>
                      <a:pt x="3868" y="1602"/>
                    </a:lnTo>
                    <a:lnTo>
                      <a:pt x="3808" y="1544"/>
                    </a:lnTo>
                    <a:lnTo>
                      <a:pt x="3744" y="1449"/>
                    </a:lnTo>
                    <a:lnTo>
                      <a:pt x="3711" y="1367"/>
                    </a:lnTo>
                    <a:lnTo>
                      <a:pt x="3684" y="1278"/>
                    </a:lnTo>
                    <a:lnTo>
                      <a:pt x="3659" y="1183"/>
                    </a:lnTo>
                    <a:lnTo>
                      <a:pt x="3650" y="1088"/>
                    </a:lnTo>
                    <a:lnTo>
                      <a:pt x="3639" y="884"/>
                    </a:lnTo>
                    <a:lnTo>
                      <a:pt x="3614" y="680"/>
                    </a:lnTo>
                    <a:lnTo>
                      <a:pt x="3578" y="537"/>
                    </a:lnTo>
                    <a:lnTo>
                      <a:pt x="3517" y="415"/>
                    </a:lnTo>
                    <a:lnTo>
                      <a:pt x="3439" y="319"/>
                    </a:lnTo>
                    <a:lnTo>
                      <a:pt x="3336" y="245"/>
                    </a:lnTo>
                    <a:lnTo>
                      <a:pt x="3179" y="163"/>
                    </a:lnTo>
                    <a:lnTo>
                      <a:pt x="2877" y="136"/>
                    </a:lnTo>
                    <a:lnTo>
                      <a:pt x="2683" y="163"/>
                    </a:lnTo>
                    <a:lnTo>
                      <a:pt x="2453" y="177"/>
                    </a:lnTo>
                    <a:lnTo>
                      <a:pt x="2116" y="190"/>
                    </a:lnTo>
                    <a:lnTo>
                      <a:pt x="1922" y="149"/>
                    </a:lnTo>
                    <a:lnTo>
                      <a:pt x="1427" y="163"/>
                    </a:lnTo>
                    <a:lnTo>
                      <a:pt x="1378" y="163"/>
                    </a:lnTo>
                    <a:lnTo>
                      <a:pt x="1003" y="54"/>
                    </a:lnTo>
                    <a:lnTo>
                      <a:pt x="701" y="0"/>
                    </a:lnTo>
                    <a:lnTo>
                      <a:pt x="339" y="0"/>
                    </a:lnTo>
                    <a:lnTo>
                      <a:pt x="132" y="340"/>
                    </a:lnTo>
                    <a:close/>
                  </a:path>
                </a:pathLst>
              </a:custGeom>
              <a:solidFill>
                <a:srgbClr val="FFC080"/>
              </a:solidFill>
              <a:ln w="9525">
                <a:solidFill>
                  <a:srgbClr val="000000"/>
                </a:solidFill>
                <a:round/>
                <a:headEnd/>
                <a:tailEnd/>
              </a:ln>
            </p:spPr>
            <p:txBody>
              <a:bodyPr/>
              <a:lstStyle/>
              <a:p>
                <a:endParaRPr lang="en-US"/>
              </a:p>
            </p:txBody>
          </p:sp>
          <p:sp>
            <p:nvSpPr>
              <p:cNvPr id="11340" name="Freeform 54">
                <a:extLst>
                  <a:ext uri="{FF2B5EF4-FFF2-40B4-BE49-F238E27FC236}">
                    <a16:creationId xmlns:a16="http://schemas.microsoft.com/office/drawing/2014/main" xmlns="" id="{3AD74B84-D87B-4CB5-8804-38FEAA933F8E}"/>
                  </a:ext>
                </a:extLst>
              </p:cNvPr>
              <p:cNvSpPr>
                <a:spLocks/>
              </p:cNvSpPr>
              <p:nvPr/>
            </p:nvSpPr>
            <p:spPr bwMode="auto">
              <a:xfrm>
                <a:off x="2290" y="2169"/>
                <a:ext cx="102" cy="66"/>
              </a:xfrm>
              <a:custGeom>
                <a:avLst/>
                <a:gdLst>
                  <a:gd name="T0" fmla="*/ 0 w 305"/>
                  <a:gd name="T1" fmla="*/ 0 h 197"/>
                  <a:gd name="T2" fmla="*/ 0 w 305"/>
                  <a:gd name="T3" fmla="*/ 0 h 197"/>
                  <a:gd name="T4" fmla="*/ 0 w 305"/>
                  <a:gd name="T5" fmla="*/ 0 h 197"/>
                  <a:gd name="T6" fmla="*/ 0 w 305"/>
                  <a:gd name="T7" fmla="*/ 0 h 197"/>
                  <a:gd name="T8" fmla="*/ 0 w 305"/>
                  <a:gd name="T9" fmla="*/ 0 h 197"/>
                  <a:gd name="T10" fmla="*/ 0 w 305"/>
                  <a:gd name="T11" fmla="*/ 0 h 197"/>
                  <a:gd name="T12" fmla="*/ 0 w 305"/>
                  <a:gd name="T13" fmla="*/ 0 h 197"/>
                  <a:gd name="T14" fmla="*/ 0 w 305"/>
                  <a:gd name="T15" fmla="*/ 0 h 197"/>
                  <a:gd name="T16" fmla="*/ 0 w 305"/>
                  <a:gd name="T17" fmla="*/ 0 h 197"/>
                  <a:gd name="T18" fmla="*/ 0 w 305"/>
                  <a:gd name="T19" fmla="*/ 0 h 197"/>
                  <a:gd name="T20" fmla="*/ 0 w 305"/>
                  <a:gd name="T21" fmla="*/ 0 h 197"/>
                  <a:gd name="T22" fmla="*/ 0 w 305"/>
                  <a:gd name="T23" fmla="*/ 0 h 197"/>
                  <a:gd name="T24" fmla="*/ 0 w 305"/>
                  <a:gd name="T25" fmla="*/ 0 h 197"/>
                  <a:gd name="T26" fmla="*/ 0 w 305"/>
                  <a:gd name="T27" fmla="*/ 0 h 197"/>
                  <a:gd name="T28" fmla="*/ 0 w 305"/>
                  <a:gd name="T29" fmla="*/ 0 h 197"/>
                  <a:gd name="T30" fmla="*/ 0 w 305"/>
                  <a:gd name="T31" fmla="*/ 0 h 197"/>
                  <a:gd name="T32" fmla="*/ 0 w 305"/>
                  <a:gd name="T33" fmla="*/ 0 h 197"/>
                  <a:gd name="T34" fmla="*/ 0 w 305"/>
                  <a:gd name="T35" fmla="*/ 0 h 197"/>
                  <a:gd name="T36" fmla="*/ 0 w 305"/>
                  <a:gd name="T37" fmla="*/ 0 h 197"/>
                  <a:gd name="T38" fmla="*/ 0 w 305"/>
                  <a:gd name="T39" fmla="*/ 0 h 197"/>
                  <a:gd name="T40" fmla="*/ 0 w 305"/>
                  <a:gd name="T41" fmla="*/ 0 h 197"/>
                  <a:gd name="T42" fmla="*/ 0 w 305"/>
                  <a:gd name="T43" fmla="*/ 0 h 197"/>
                  <a:gd name="T44" fmla="*/ 0 w 305"/>
                  <a:gd name="T45" fmla="*/ 0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5"/>
                  <a:gd name="T70" fmla="*/ 0 h 197"/>
                  <a:gd name="T71" fmla="*/ 305 w 305"/>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5" h="197">
                    <a:moveTo>
                      <a:pt x="4" y="69"/>
                    </a:moveTo>
                    <a:lnTo>
                      <a:pt x="14" y="42"/>
                    </a:lnTo>
                    <a:lnTo>
                      <a:pt x="50" y="20"/>
                    </a:lnTo>
                    <a:lnTo>
                      <a:pt x="80" y="13"/>
                    </a:lnTo>
                    <a:lnTo>
                      <a:pt x="128" y="0"/>
                    </a:lnTo>
                    <a:lnTo>
                      <a:pt x="186" y="10"/>
                    </a:lnTo>
                    <a:lnTo>
                      <a:pt x="220" y="20"/>
                    </a:lnTo>
                    <a:lnTo>
                      <a:pt x="246" y="34"/>
                    </a:lnTo>
                    <a:lnTo>
                      <a:pt x="273" y="54"/>
                    </a:lnTo>
                    <a:lnTo>
                      <a:pt x="305" y="97"/>
                    </a:lnTo>
                    <a:lnTo>
                      <a:pt x="270" y="134"/>
                    </a:lnTo>
                    <a:lnTo>
                      <a:pt x="241" y="153"/>
                    </a:lnTo>
                    <a:lnTo>
                      <a:pt x="215" y="173"/>
                    </a:lnTo>
                    <a:lnTo>
                      <a:pt x="171" y="186"/>
                    </a:lnTo>
                    <a:lnTo>
                      <a:pt x="128" y="197"/>
                    </a:lnTo>
                    <a:lnTo>
                      <a:pt x="103" y="197"/>
                    </a:lnTo>
                    <a:lnTo>
                      <a:pt x="62" y="191"/>
                    </a:lnTo>
                    <a:lnTo>
                      <a:pt x="43" y="181"/>
                    </a:lnTo>
                    <a:lnTo>
                      <a:pt x="16" y="170"/>
                    </a:lnTo>
                    <a:lnTo>
                      <a:pt x="5" y="146"/>
                    </a:lnTo>
                    <a:lnTo>
                      <a:pt x="0" y="111"/>
                    </a:lnTo>
                    <a:lnTo>
                      <a:pt x="3" y="79"/>
                    </a:lnTo>
                    <a:lnTo>
                      <a:pt x="4" y="69"/>
                    </a:lnTo>
                    <a:close/>
                  </a:path>
                </a:pathLst>
              </a:custGeom>
              <a:solidFill>
                <a:srgbClr val="404000"/>
              </a:solidFill>
              <a:ln w="4763">
                <a:solidFill>
                  <a:srgbClr val="000000"/>
                </a:solidFill>
                <a:round/>
                <a:headEnd/>
                <a:tailEnd/>
              </a:ln>
            </p:spPr>
            <p:txBody>
              <a:bodyPr/>
              <a:lstStyle/>
              <a:p>
                <a:endParaRPr lang="en-US"/>
              </a:p>
            </p:txBody>
          </p:sp>
          <p:grpSp>
            <p:nvGrpSpPr>
              <p:cNvPr id="11341" name="Group 55">
                <a:extLst>
                  <a:ext uri="{FF2B5EF4-FFF2-40B4-BE49-F238E27FC236}">
                    <a16:creationId xmlns:a16="http://schemas.microsoft.com/office/drawing/2014/main" xmlns="" id="{E2A772C4-D65F-4318-8CDD-7E54A6EFD8AD}"/>
                  </a:ext>
                </a:extLst>
              </p:cNvPr>
              <p:cNvGrpSpPr>
                <a:grpSpLocks/>
              </p:cNvGrpSpPr>
              <p:nvPr/>
            </p:nvGrpSpPr>
            <p:grpSpPr bwMode="auto">
              <a:xfrm>
                <a:off x="920" y="1799"/>
                <a:ext cx="81" cy="147"/>
                <a:chOff x="920" y="1799"/>
                <a:chExt cx="81" cy="147"/>
              </a:xfrm>
            </p:grpSpPr>
            <p:sp>
              <p:nvSpPr>
                <p:cNvPr id="11350" name="Freeform 56">
                  <a:extLst>
                    <a:ext uri="{FF2B5EF4-FFF2-40B4-BE49-F238E27FC236}">
                      <a16:creationId xmlns:a16="http://schemas.microsoft.com/office/drawing/2014/main" xmlns="" id="{E526932A-0701-458C-B16D-749DA3C3A354}"/>
                    </a:ext>
                  </a:extLst>
                </p:cNvPr>
                <p:cNvSpPr>
                  <a:spLocks/>
                </p:cNvSpPr>
                <p:nvPr/>
              </p:nvSpPr>
              <p:spPr bwMode="auto">
                <a:xfrm>
                  <a:off x="920" y="1877"/>
                  <a:ext cx="18" cy="20"/>
                </a:xfrm>
                <a:custGeom>
                  <a:avLst/>
                  <a:gdLst>
                    <a:gd name="T0" fmla="*/ 0 w 53"/>
                    <a:gd name="T1" fmla="*/ 0 h 59"/>
                    <a:gd name="T2" fmla="*/ 0 w 53"/>
                    <a:gd name="T3" fmla="*/ 0 h 59"/>
                    <a:gd name="T4" fmla="*/ 0 w 53"/>
                    <a:gd name="T5" fmla="*/ 0 h 59"/>
                    <a:gd name="T6" fmla="*/ 0 w 53"/>
                    <a:gd name="T7" fmla="*/ 0 h 59"/>
                    <a:gd name="T8" fmla="*/ 0 w 53"/>
                    <a:gd name="T9" fmla="*/ 0 h 59"/>
                    <a:gd name="T10" fmla="*/ 0 w 53"/>
                    <a:gd name="T11" fmla="*/ 0 h 59"/>
                    <a:gd name="T12" fmla="*/ 0 w 53"/>
                    <a:gd name="T13" fmla="*/ 0 h 59"/>
                    <a:gd name="T14" fmla="*/ 0 60000 65536"/>
                    <a:gd name="T15" fmla="*/ 0 60000 65536"/>
                    <a:gd name="T16" fmla="*/ 0 60000 65536"/>
                    <a:gd name="T17" fmla="*/ 0 60000 65536"/>
                    <a:gd name="T18" fmla="*/ 0 60000 65536"/>
                    <a:gd name="T19" fmla="*/ 0 60000 65536"/>
                    <a:gd name="T20" fmla="*/ 0 60000 65536"/>
                    <a:gd name="T21" fmla="*/ 0 w 53"/>
                    <a:gd name="T22" fmla="*/ 0 h 59"/>
                    <a:gd name="T23" fmla="*/ 53 w 53"/>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9">
                      <a:moveTo>
                        <a:pt x="0" y="31"/>
                      </a:moveTo>
                      <a:lnTo>
                        <a:pt x="25" y="19"/>
                      </a:lnTo>
                      <a:lnTo>
                        <a:pt x="53" y="0"/>
                      </a:lnTo>
                      <a:lnTo>
                        <a:pt x="49" y="29"/>
                      </a:lnTo>
                      <a:lnTo>
                        <a:pt x="40" y="45"/>
                      </a:lnTo>
                      <a:lnTo>
                        <a:pt x="33" y="59"/>
                      </a:lnTo>
                      <a:lnTo>
                        <a:pt x="0" y="31"/>
                      </a:lnTo>
                      <a:close/>
                    </a:path>
                  </a:pathLst>
                </a:custGeom>
                <a:solidFill>
                  <a:srgbClr val="A00000"/>
                </a:solidFill>
                <a:ln w="4763">
                  <a:solidFill>
                    <a:srgbClr val="000000"/>
                  </a:solidFill>
                  <a:round/>
                  <a:headEnd/>
                  <a:tailEnd/>
                </a:ln>
              </p:spPr>
              <p:txBody>
                <a:bodyPr/>
                <a:lstStyle/>
                <a:p>
                  <a:endParaRPr lang="en-US"/>
                </a:p>
              </p:txBody>
            </p:sp>
            <p:sp>
              <p:nvSpPr>
                <p:cNvPr id="11351" name="Freeform 57">
                  <a:extLst>
                    <a:ext uri="{FF2B5EF4-FFF2-40B4-BE49-F238E27FC236}">
                      <a16:creationId xmlns:a16="http://schemas.microsoft.com/office/drawing/2014/main" xmlns="" id="{21EF2A63-8401-4D06-A437-D2F756A5BE01}"/>
                    </a:ext>
                  </a:extLst>
                </p:cNvPr>
                <p:cNvSpPr>
                  <a:spLocks/>
                </p:cNvSpPr>
                <p:nvPr/>
              </p:nvSpPr>
              <p:spPr bwMode="auto">
                <a:xfrm>
                  <a:off x="964" y="1929"/>
                  <a:ext cx="37" cy="17"/>
                </a:xfrm>
                <a:custGeom>
                  <a:avLst/>
                  <a:gdLst>
                    <a:gd name="T0" fmla="*/ 0 w 110"/>
                    <a:gd name="T1" fmla="*/ 0 h 51"/>
                    <a:gd name="T2" fmla="*/ 0 w 110"/>
                    <a:gd name="T3" fmla="*/ 0 h 51"/>
                    <a:gd name="T4" fmla="*/ 0 w 110"/>
                    <a:gd name="T5" fmla="*/ 0 h 51"/>
                    <a:gd name="T6" fmla="*/ 0 w 110"/>
                    <a:gd name="T7" fmla="*/ 0 h 51"/>
                    <a:gd name="T8" fmla="*/ 0 w 110"/>
                    <a:gd name="T9" fmla="*/ 0 h 51"/>
                    <a:gd name="T10" fmla="*/ 0 60000 65536"/>
                    <a:gd name="T11" fmla="*/ 0 60000 65536"/>
                    <a:gd name="T12" fmla="*/ 0 60000 65536"/>
                    <a:gd name="T13" fmla="*/ 0 60000 65536"/>
                    <a:gd name="T14" fmla="*/ 0 60000 65536"/>
                    <a:gd name="T15" fmla="*/ 0 w 110"/>
                    <a:gd name="T16" fmla="*/ 0 h 51"/>
                    <a:gd name="T17" fmla="*/ 110 w 110"/>
                    <a:gd name="T18" fmla="*/ 51 h 51"/>
                  </a:gdLst>
                  <a:ahLst/>
                  <a:cxnLst>
                    <a:cxn ang="T10">
                      <a:pos x="T0" y="T1"/>
                    </a:cxn>
                    <a:cxn ang="T11">
                      <a:pos x="T2" y="T3"/>
                    </a:cxn>
                    <a:cxn ang="T12">
                      <a:pos x="T4" y="T5"/>
                    </a:cxn>
                    <a:cxn ang="T13">
                      <a:pos x="T6" y="T7"/>
                    </a:cxn>
                    <a:cxn ang="T14">
                      <a:pos x="T8" y="T9"/>
                    </a:cxn>
                  </a:cxnLst>
                  <a:rect l="T15" t="T16" r="T17" b="T18"/>
                  <a:pathLst>
                    <a:path w="110" h="51">
                      <a:moveTo>
                        <a:pt x="0" y="51"/>
                      </a:moveTo>
                      <a:lnTo>
                        <a:pt x="38" y="49"/>
                      </a:lnTo>
                      <a:lnTo>
                        <a:pt x="64" y="49"/>
                      </a:lnTo>
                      <a:lnTo>
                        <a:pt x="88" y="32"/>
                      </a:lnTo>
                      <a:lnTo>
                        <a:pt x="11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58">
                  <a:extLst>
                    <a:ext uri="{FF2B5EF4-FFF2-40B4-BE49-F238E27FC236}">
                      <a16:creationId xmlns:a16="http://schemas.microsoft.com/office/drawing/2014/main" xmlns="" id="{00E6BC99-6051-434B-B59C-D12BEA96A9F0}"/>
                    </a:ext>
                  </a:extLst>
                </p:cNvPr>
                <p:cNvSpPr>
                  <a:spLocks/>
                </p:cNvSpPr>
                <p:nvPr/>
              </p:nvSpPr>
              <p:spPr bwMode="auto">
                <a:xfrm>
                  <a:off x="968" y="1799"/>
                  <a:ext cx="22" cy="19"/>
                </a:xfrm>
                <a:custGeom>
                  <a:avLst/>
                  <a:gdLst>
                    <a:gd name="T0" fmla="*/ 0 w 66"/>
                    <a:gd name="T1" fmla="*/ 0 h 57"/>
                    <a:gd name="T2" fmla="*/ 0 w 66"/>
                    <a:gd name="T3" fmla="*/ 0 h 57"/>
                    <a:gd name="T4" fmla="*/ 0 w 66"/>
                    <a:gd name="T5" fmla="*/ 0 h 57"/>
                    <a:gd name="T6" fmla="*/ 0 60000 65536"/>
                    <a:gd name="T7" fmla="*/ 0 60000 65536"/>
                    <a:gd name="T8" fmla="*/ 0 60000 65536"/>
                    <a:gd name="T9" fmla="*/ 0 w 66"/>
                    <a:gd name="T10" fmla="*/ 0 h 57"/>
                    <a:gd name="T11" fmla="*/ 66 w 66"/>
                    <a:gd name="T12" fmla="*/ 57 h 57"/>
                  </a:gdLst>
                  <a:ahLst/>
                  <a:cxnLst>
                    <a:cxn ang="T6">
                      <a:pos x="T0" y="T1"/>
                    </a:cxn>
                    <a:cxn ang="T7">
                      <a:pos x="T2" y="T3"/>
                    </a:cxn>
                    <a:cxn ang="T8">
                      <a:pos x="T4" y="T5"/>
                    </a:cxn>
                  </a:cxnLst>
                  <a:rect l="T9" t="T10" r="T11" b="T12"/>
                  <a:pathLst>
                    <a:path w="66" h="57">
                      <a:moveTo>
                        <a:pt x="0" y="0"/>
                      </a:moveTo>
                      <a:lnTo>
                        <a:pt x="66" y="19"/>
                      </a:lnTo>
                      <a:lnTo>
                        <a:pt x="19" y="5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3" name="Freeform 59">
                  <a:extLst>
                    <a:ext uri="{FF2B5EF4-FFF2-40B4-BE49-F238E27FC236}">
                      <a16:creationId xmlns:a16="http://schemas.microsoft.com/office/drawing/2014/main" xmlns="" id="{69793FA4-F1B5-42A9-AAA2-AF7AFDCB6506}"/>
                    </a:ext>
                  </a:extLst>
                </p:cNvPr>
                <p:cNvSpPr>
                  <a:spLocks/>
                </p:cNvSpPr>
                <p:nvPr/>
              </p:nvSpPr>
              <p:spPr bwMode="auto">
                <a:xfrm>
                  <a:off x="980" y="1816"/>
                  <a:ext cx="4" cy="21"/>
                </a:xfrm>
                <a:custGeom>
                  <a:avLst/>
                  <a:gdLst>
                    <a:gd name="T0" fmla="*/ 0 w 12"/>
                    <a:gd name="T1" fmla="*/ 0 h 62"/>
                    <a:gd name="T2" fmla="*/ 0 w 12"/>
                    <a:gd name="T3" fmla="*/ 0 h 62"/>
                    <a:gd name="T4" fmla="*/ 0 w 12"/>
                    <a:gd name="T5" fmla="*/ 0 h 62"/>
                    <a:gd name="T6" fmla="*/ 0 w 12"/>
                    <a:gd name="T7" fmla="*/ 0 h 62"/>
                    <a:gd name="T8" fmla="*/ 0 w 12"/>
                    <a:gd name="T9" fmla="*/ 0 h 62"/>
                    <a:gd name="T10" fmla="*/ 0 60000 65536"/>
                    <a:gd name="T11" fmla="*/ 0 60000 65536"/>
                    <a:gd name="T12" fmla="*/ 0 60000 65536"/>
                    <a:gd name="T13" fmla="*/ 0 60000 65536"/>
                    <a:gd name="T14" fmla="*/ 0 60000 65536"/>
                    <a:gd name="T15" fmla="*/ 0 w 12"/>
                    <a:gd name="T16" fmla="*/ 0 h 62"/>
                    <a:gd name="T17" fmla="*/ 12 w 12"/>
                    <a:gd name="T18" fmla="*/ 62 h 62"/>
                  </a:gdLst>
                  <a:ahLst/>
                  <a:cxnLst>
                    <a:cxn ang="T10">
                      <a:pos x="T0" y="T1"/>
                    </a:cxn>
                    <a:cxn ang="T11">
                      <a:pos x="T2" y="T3"/>
                    </a:cxn>
                    <a:cxn ang="T12">
                      <a:pos x="T4" y="T5"/>
                    </a:cxn>
                    <a:cxn ang="T13">
                      <a:pos x="T6" y="T7"/>
                    </a:cxn>
                    <a:cxn ang="T14">
                      <a:pos x="T8" y="T9"/>
                    </a:cxn>
                  </a:cxnLst>
                  <a:rect l="T15" t="T16" r="T17" b="T18"/>
                  <a:pathLst>
                    <a:path w="12" h="62">
                      <a:moveTo>
                        <a:pt x="2" y="0"/>
                      </a:moveTo>
                      <a:lnTo>
                        <a:pt x="0" y="25"/>
                      </a:lnTo>
                      <a:lnTo>
                        <a:pt x="2" y="42"/>
                      </a:lnTo>
                      <a:lnTo>
                        <a:pt x="8" y="59"/>
                      </a:lnTo>
                      <a:lnTo>
                        <a:pt x="12" y="6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2" name="Group 60">
                <a:extLst>
                  <a:ext uri="{FF2B5EF4-FFF2-40B4-BE49-F238E27FC236}">
                    <a16:creationId xmlns:a16="http://schemas.microsoft.com/office/drawing/2014/main" xmlns="" id="{831C9C8B-CAD6-471B-8E0D-63237ED855EB}"/>
                  </a:ext>
                </a:extLst>
              </p:cNvPr>
              <p:cNvGrpSpPr>
                <a:grpSpLocks/>
              </p:cNvGrpSpPr>
              <p:nvPr/>
            </p:nvGrpSpPr>
            <p:grpSpPr bwMode="auto">
              <a:xfrm>
                <a:off x="1316" y="1971"/>
                <a:ext cx="506" cy="66"/>
                <a:chOff x="1316" y="1971"/>
                <a:chExt cx="506" cy="66"/>
              </a:xfrm>
            </p:grpSpPr>
            <p:sp>
              <p:nvSpPr>
                <p:cNvPr id="11348" name="Freeform 61">
                  <a:extLst>
                    <a:ext uri="{FF2B5EF4-FFF2-40B4-BE49-F238E27FC236}">
                      <a16:creationId xmlns:a16="http://schemas.microsoft.com/office/drawing/2014/main" xmlns="" id="{41F34BEF-1E92-4409-8497-21B5F629DDB9}"/>
                    </a:ext>
                  </a:extLst>
                </p:cNvPr>
                <p:cNvSpPr>
                  <a:spLocks/>
                </p:cNvSpPr>
                <p:nvPr/>
              </p:nvSpPr>
              <p:spPr bwMode="auto">
                <a:xfrm>
                  <a:off x="1316" y="1978"/>
                  <a:ext cx="125" cy="59"/>
                </a:xfrm>
                <a:custGeom>
                  <a:avLst/>
                  <a:gdLst>
                    <a:gd name="T0" fmla="*/ 0 w 376"/>
                    <a:gd name="T1" fmla="*/ 0 h 177"/>
                    <a:gd name="T2" fmla="*/ 0 w 376"/>
                    <a:gd name="T3" fmla="*/ 0 h 177"/>
                    <a:gd name="T4" fmla="*/ 0 w 376"/>
                    <a:gd name="T5" fmla="*/ 0 h 177"/>
                    <a:gd name="T6" fmla="*/ 0 w 376"/>
                    <a:gd name="T7" fmla="*/ 0 h 177"/>
                    <a:gd name="T8" fmla="*/ 0 w 376"/>
                    <a:gd name="T9" fmla="*/ 0 h 177"/>
                    <a:gd name="T10" fmla="*/ 0 w 376"/>
                    <a:gd name="T11" fmla="*/ 0 h 177"/>
                    <a:gd name="T12" fmla="*/ 0 w 376"/>
                    <a:gd name="T13" fmla="*/ 0 h 177"/>
                    <a:gd name="T14" fmla="*/ 0 w 376"/>
                    <a:gd name="T15" fmla="*/ 0 h 177"/>
                    <a:gd name="T16" fmla="*/ 0 w 37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177"/>
                    <a:gd name="T29" fmla="*/ 376 w 37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177">
                      <a:moveTo>
                        <a:pt x="0" y="177"/>
                      </a:moveTo>
                      <a:lnTo>
                        <a:pt x="24" y="113"/>
                      </a:lnTo>
                      <a:lnTo>
                        <a:pt x="64" y="62"/>
                      </a:lnTo>
                      <a:lnTo>
                        <a:pt x="118" y="24"/>
                      </a:lnTo>
                      <a:lnTo>
                        <a:pt x="160" y="11"/>
                      </a:lnTo>
                      <a:lnTo>
                        <a:pt x="207" y="0"/>
                      </a:lnTo>
                      <a:lnTo>
                        <a:pt x="252" y="14"/>
                      </a:lnTo>
                      <a:lnTo>
                        <a:pt x="312" y="31"/>
                      </a:lnTo>
                      <a:lnTo>
                        <a:pt x="376" y="5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62">
                  <a:extLst>
                    <a:ext uri="{FF2B5EF4-FFF2-40B4-BE49-F238E27FC236}">
                      <a16:creationId xmlns:a16="http://schemas.microsoft.com/office/drawing/2014/main" xmlns="" id="{2A5B2CFB-FE56-4465-B17F-155C733B3385}"/>
                    </a:ext>
                  </a:extLst>
                </p:cNvPr>
                <p:cNvSpPr>
                  <a:spLocks/>
                </p:cNvSpPr>
                <p:nvPr/>
              </p:nvSpPr>
              <p:spPr bwMode="auto">
                <a:xfrm>
                  <a:off x="1701" y="1971"/>
                  <a:ext cx="121" cy="43"/>
                </a:xfrm>
                <a:custGeom>
                  <a:avLst/>
                  <a:gdLst>
                    <a:gd name="T0" fmla="*/ 0 w 363"/>
                    <a:gd name="T1" fmla="*/ 0 h 129"/>
                    <a:gd name="T2" fmla="*/ 0 w 363"/>
                    <a:gd name="T3" fmla="*/ 0 h 129"/>
                    <a:gd name="T4" fmla="*/ 0 w 363"/>
                    <a:gd name="T5" fmla="*/ 0 h 129"/>
                    <a:gd name="T6" fmla="*/ 0 w 363"/>
                    <a:gd name="T7" fmla="*/ 0 h 129"/>
                    <a:gd name="T8" fmla="*/ 0 w 363"/>
                    <a:gd name="T9" fmla="*/ 0 h 129"/>
                    <a:gd name="T10" fmla="*/ 0 w 363"/>
                    <a:gd name="T11" fmla="*/ 0 h 129"/>
                    <a:gd name="T12" fmla="*/ 0 w 363"/>
                    <a:gd name="T13" fmla="*/ 0 h 129"/>
                    <a:gd name="T14" fmla="*/ 0 w 363"/>
                    <a:gd name="T15" fmla="*/ 0 h 129"/>
                    <a:gd name="T16" fmla="*/ 0 w 36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9"/>
                    <a:gd name="T29" fmla="*/ 363 w 36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9">
                      <a:moveTo>
                        <a:pt x="0" y="0"/>
                      </a:moveTo>
                      <a:lnTo>
                        <a:pt x="37" y="6"/>
                      </a:lnTo>
                      <a:lnTo>
                        <a:pt x="78" y="3"/>
                      </a:lnTo>
                      <a:lnTo>
                        <a:pt x="133" y="6"/>
                      </a:lnTo>
                      <a:lnTo>
                        <a:pt x="191" y="13"/>
                      </a:lnTo>
                      <a:lnTo>
                        <a:pt x="251" y="27"/>
                      </a:lnTo>
                      <a:lnTo>
                        <a:pt x="294" y="57"/>
                      </a:lnTo>
                      <a:lnTo>
                        <a:pt x="336" y="88"/>
                      </a:lnTo>
                      <a:lnTo>
                        <a:pt x="363" y="129"/>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3" name="Group 63">
                <a:extLst>
                  <a:ext uri="{FF2B5EF4-FFF2-40B4-BE49-F238E27FC236}">
                    <a16:creationId xmlns:a16="http://schemas.microsoft.com/office/drawing/2014/main" xmlns="" id="{DADE5ADD-F0B8-48C2-B1D3-E7DD7D9E11EC}"/>
                  </a:ext>
                </a:extLst>
              </p:cNvPr>
              <p:cNvGrpSpPr>
                <a:grpSpLocks/>
              </p:cNvGrpSpPr>
              <p:nvPr/>
            </p:nvGrpSpPr>
            <p:grpSpPr bwMode="auto">
              <a:xfrm>
                <a:off x="923" y="1587"/>
                <a:ext cx="657" cy="522"/>
                <a:chOff x="923" y="1587"/>
                <a:chExt cx="657" cy="522"/>
              </a:xfrm>
            </p:grpSpPr>
            <p:sp>
              <p:nvSpPr>
                <p:cNvPr id="11344" name="Freeform 64">
                  <a:extLst>
                    <a:ext uri="{FF2B5EF4-FFF2-40B4-BE49-F238E27FC236}">
                      <a16:creationId xmlns:a16="http://schemas.microsoft.com/office/drawing/2014/main" xmlns="" id="{45CC5FFE-D748-4C03-AF51-0AADB6F7703F}"/>
                    </a:ext>
                  </a:extLst>
                </p:cNvPr>
                <p:cNvSpPr>
                  <a:spLocks/>
                </p:cNvSpPr>
                <p:nvPr/>
              </p:nvSpPr>
              <p:spPr bwMode="auto">
                <a:xfrm>
                  <a:off x="923" y="1587"/>
                  <a:ext cx="657" cy="522"/>
                </a:xfrm>
                <a:custGeom>
                  <a:avLst/>
                  <a:gdLst>
                    <a:gd name="T0" fmla="*/ 0 w 1971"/>
                    <a:gd name="T1" fmla="*/ 0 h 1565"/>
                    <a:gd name="T2" fmla="*/ 0 w 1971"/>
                    <a:gd name="T3" fmla="*/ 0 h 1565"/>
                    <a:gd name="T4" fmla="*/ 0 w 1971"/>
                    <a:gd name="T5" fmla="*/ 0 h 1565"/>
                    <a:gd name="T6" fmla="*/ 0 w 1971"/>
                    <a:gd name="T7" fmla="*/ 0 h 1565"/>
                    <a:gd name="T8" fmla="*/ 0 w 1971"/>
                    <a:gd name="T9" fmla="*/ 0 h 1565"/>
                    <a:gd name="T10" fmla="*/ 0 w 1971"/>
                    <a:gd name="T11" fmla="*/ 0 h 1565"/>
                    <a:gd name="T12" fmla="*/ 0 w 1971"/>
                    <a:gd name="T13" fmla="*/ 0 h 1565"/>
                    <a:gd name="T14" fmla="*/ 0 w 1971"/>
                    <a:gd name="T15" fmla="*/ 0 h 1565"/>
                    <a:gd name="T16" fmla="*/ 0 w 1971"/>
                    <a:gd name="T17" fmla="*/ 0 h 1565"/>
                    <a:gd name="T18" fmla="*/ 0 w 1971"/>
                    <a:gd name="T19" fmla="*/ 0 h 1565"/>
                    <a:gd name="T20" fmla="*/ 0 w 1971"/>
                    <a:gd name="T21" fmla="*/ 0 h 1565"/>
                    <a:gd name="T22" fmla="*/ 0 w 1971"/>
                    <a:gd name="T23" fmla="*/ 0 h 1565"/>
                    <a:gd name="T24" fmla="*/ 0 w 1971"/>
                    <a:gd name="T25" fmla="*/ 0 h 1565"/>
                    <a:gd name="T26" fmla="*/ 0 w 1971"/>
                    <a:gd name="T27" fmla="*/ 0 h 1565"/>
                    <a:gd name="T28" fmla="*/ 0 w 1971"/>
                    <a:gd name="T29" fmla="*/ 0 h 1565"/>
                    <a:gd name="T30" fmla="*/ 0 w 1971"/>
                    <a:gd name="T31" fmla="*/ 0 h 1565"/>
                    <a:gd name="T32" fmla="*/ 0 w 1971"/>
                    <a:gd name="T33" fmla="*/ 0 h 1565"/>
                    <a:gd name="T34" fmla="*/ 0 w 1971"/>
                    <a:gd name="T35" fmla="*/ 0 h 1565"/>
                    <a:gd name="T36" fmla="*/ 0 w 1971"/>
                    <a:gd name="T37" fmla="*/ 0 h 1565"/>
                    <a:gd name="T38" fmla="*/ 0 w 1971"/>
                    <a:gd name="T39" fmla="*/ 0 h 1565"/>
                    <a:gd name="T40" fmla="*/ 0 w 1971"/>
                    <a:gd name="T41" fmla="*/ 0 h 1565"/>
                    <a:gd name="T42" fmla="*/ 0 w 1971"/>
                    <a:gd name="T43" fmla="*/ 0 h 1565"/>
                    <a:gd name="T44" fmla="*/ 0 w 1971"/>
                    <a:gd name="T45" fmla="*/ 0 h 1565"/>
                    <a:gd name="T46" fmla="*/ 0 w 1971"/>
                    <a:gd name="T47" fmla="*/ 0 h 1565"/>
                    <a:gd name="T48" fmla="*/ 0 w 1971"/>
                    <a:gd name="T49" fmla="*/ 0 h 1565"/>
                    <a:gd name="T50" fmla="*/ 0 w 1971"/>
                    <a:gd name="T51" fmla="*/ 0 h 1565"/>
                    <a:gd name="T52" fmla="*/ 0 w 1971"/>
                    <a:gd name="T53" fmla="*/ 0 h 1565"/>
                    <a:gd name="T54" fmla="*/ 0 w 1971"/>
                    <a:gd name="T55" fmla="*/ 0 h 1565"/>
                    <a:gd name="T56" fmla="*/ 0 w 1971"/>
                    <a:gd name="T57" fmla="*/ 0 h 1565"/>
                    <a:gd name="T58" fmla="*/ 0 w 1971"/>
                    <a:gd name="T59" fmla="*/ 0 h 1565"/>
                    <a:gd name="T60" fmla="*/ 0 w 1971"/>
                    <a:gd name="T61" fmla="*/ 0 h 1565"/>
                    <a:gd name="T62" fmla="*/ 0 w 1971"/>
                    <a:gd name="T63" fmla="*/ 0 h 1565"/>
                    <a:gd name="T64" fmla="*/ 0 w 1971"/>
                    <a:gd name="T65" fmla="*/ 0 h 1565"/>
                    <a:gd name="T66" fmla="*/ 0 w 1971"/>
                    <a:gd name="T67" fmla="*/ 0 h 1565"/>
                    <a:gd name="T68" fmla="*/ 0 w 1971"/>
                    <a:gd name="T69" fmla="*/ 0 h 1565"/>
                    <a:gd name="T70" fmla="*/ 0 w 1971"/>
                    <a:gd name="T71" fmla="*/ 0 h 1565"/>
                    <a:gd name="T72" fmla="*/ 0 w 1971"/>
                    <a:gd name="T73" fmla="*/ 0 h 1565"/>
                    <a:gd name="T74" fmla="*/ 0 w 1971"/>
                    <a:gd name="T75" fmla="*/ 0 h 1565"/>
                    <a:gd name="T76" fmla="*/ 0 w 1971"/>
                    <a:gd name="T77" fmla="*/ 0 h 1565"/>
                    <a:gd name="T78" fmla="*/ 0 w 1971"/>
                    <a:gd name="T79" fmla="*/ 0 h 15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1"/>
                    <a:gd name="T121" fmla="*/ 0 h 1565"/>
                    <a:gd name="T122" fmla="*/ 1971 w 1971"/>
                    <a:gd name="T123" fmla="*/ 1565 h 15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1" h="1565">
                      <a:moveTo>
                        <a:pt x="109" y="558"/>
                      </a:moveTo>
                      <a:lnTo>
                        <a:pt x="96" y="504"/>
                      </a:lnTo>
                      <a:lnTo>
                        <a:pt x="36" y="585"/>
                      </a:lnTo>
                      <a:lnTo>
                        <a:pt x="60" y="463"/>
                      </a:lnTo>
                      <a:lnTo>
                        <a:pt x="109" y="367"/>
                      </a:lnTo>
                      <a:lnTo>
                        <a:pt x="0" y="435"/>
                      </a:lnTo>
                      <a:lnTo>
                        <a:pt x="121" y="327"/>
                      </a:lnTo>
                      <a:lnTo>
                        <a:pt x="54" y="272"/>
                      </a:lnTo>
                      <a:lnTo>
                        <a:pt x="145" y="238"/>
                      </a:lnTo>
                      <a:lnTo>
                        <a:pt x="187" y="211"/>
                      </a:lnTo>
                      <a:lnTo>
                        <a:pt x="139" y="184"/>
                      </a:lnTo>
                      <a:lnTo>
                        <a:pt x="230" y="150"/>
                      </a:lnTo>
                      <a:lnTo>
                        <a:pt x="277" y="89"/>
                      </a:lnTo>
                      <a:lnTo>
                        <a:pt x="368" y="82"/>
                      </a:lnTo>
                      <a:lnTo>
                        <a:pt x="435" y="41"/>
                      </a:lnTo>
                      <a:lnTo>
                        <a:pt x="531" y="68"/>
                      </a:lnTo>
                      <a:lnTo>
                        <a:pt x="653" y="55"/>
                      </a:lnTo>
                      <a:lnTo>
                        <a:pt x="634" y="7"/>
                      </a:lnTo>
                      <a:lnTo>
                        <a:pt x="719" y="34"/>
                      </a:lnTo>
                      <a:lnTo>
                        <a:pt x="894" y="14"/>
                      </a:lnTo>
                      <a:lnTo>
                        <a:pt x="883" y="55"/>
                      </a:lnTo>
                      <a:lnTo>
                        <a:pt x="1004" y="0"/>
                      </a:lnTo>
                      <a:lnTo>
                        <a:pt x="1040" y="68"/>
                      </a:lnTo>
                      <a:lnTo>
                        <a:pt x="1088" y="41"/>
                      </a:lnTo>
                      <a:lnTo>
                        <a:pt x="1088" y="82"/>
                      </a:lnTo>
                      <a:lnTo>
                        <a:pt x="1076" y="82"/>
                      </a:lnTo>
                      <a:lnTo>
                        <a:pt x="1185" y="27"/>
                      </a:lnTo>
                      <a:lnTo>
                        <a:pt x="1149" y="82"/>
                      </a:lnTo>
                      <a:lnTo>
                        <a:pt x="1318" y="68"/>
                      </a:lnTo>
                      <a:lnTo>
                        <a:pt x="1439" y="136"/>
                      </a:lnTo>
                      <a:lnTo>
                        <a:pt x="1559" y="163"/>
                      </a:lnTo>
                      <a:lnTo>
                        <a:pt x="1620" y="177"/>
                      </a:lnTo>
                      <a:lnTo>
                        <a:pt x="1595" y="218"/>
                      </a:lnTo>
                      <a:lnTo>
                        <a:pt x="1729" y="218"/>
                      </a:lnTo>
                      <a:lnTo>
                        <a:pt x="1789" y="245"/>
                      </a:lnTo>
                      <a:lnTo>
                        <a:pt x="1849" y="286"/>
                      </a:lnTo>
                      <a:lnTo>
                        <a:pt x="1789" y="313"/>
                      </a:lnTo>
                      <a:lnTo>
                        <a:pt x="1898" y="340"/>
                      </a:lnTo>
                      <a:lnTo>
                        <a:pt x="1971" y="340"/>
                      </a:lnTo>
                      <a:lnTo>
                        <a:pt x="1898" y="408"/>
                      </a:lnTo>
                      <a:lnTo>
                        <a:pt x="1789" y="435"/>
                      </a:lnTo>
                      <a:lnTo>
                        <a:pt x="1704" y="422"/>
                      </a:lnTo>
                      <a:lnTo>
                        <a:pt x="1572" y="476"/>
                      </a:lnTo>
                      <a:lnTo>
                        <a:pt x="1680" y="531"/>
                      </a:lnTo>
                      <a:lnTo>
                        <a:pt x="1584" y="585"/>
                      </a:lnTo>
                      <a:lnTo>
                        <a:pt x="1427" y="558"/>
                      </a:lnTo>
                      <a:lnTo>
                        <a:pt x="1378" y="585"/>
                      </a:lnTo>
                      <a:lnTo>
                        <a:pt x="1463" y="708"/>
                      </a:lnTo>
                      <a:lnTo>
                        <a:pt x="1378" y="816"/>
                      </a:lnTo>
                      <a:lnTo>
                        <a:pt x="1282" y="844"/>
                      </a:lnTo>
                      <a:lnTo>
                        <a:pt x="1258" y="925"/>
                      </a:lnTo>
                      <a:lnTo>
                        <a:pt x="1227" y="1020"/>
                      </a:lnTo>
                      <a:lnTo>
                        <a:pt x="1173" y="1136"/>
                      </a:lnTo>
                      <a:lnTo>
                        <a:pt x="1088" y="1211"/>
                      </a:lnTo>
                      <a:lnTo>
                        <a:pt x="1028" y="1143"/>
                      </a:lnTo>
                      <a:lnTo>
                        <a:pt x="943" y="1190"/>
                      </a:lnTo>
                      <a:lnTo>
                        <a:pt x="870" y="1306"/>
                      </a:lnTo>
                      <a:lnTo>
                        <a:pt x="725" y="1428"/>
                      </a:lnTo>
                      <a:lnTo>
                        <a:pt x="713" y="1551"/>
                      </a:lnTo>
                      <a:lnTo>
                        <a:pt x="640" y="1483"/>
                      </a:lnTo>
                      <a:lnTo>
                        <a:pt x="629" y="1565"/>
                      </a:lnTo>
                      <a:lnTo>
                        <a:pt x="556" y="1428"/>
                      </a:lnTo>
                      <a:lnTo>
                        <a:pt x="520" y="1374"/>
                      </a:lnTo>
                      <a:lnTo>
                        <a:pt x="495" y="1469"/>
                      </a:lnTo>
                      <a:lnTo>
                        <a:pt x="484" y="1347"/>
                      </a:lnTo>
                      <a:lnTo>
                        <a:pt x="423" y="1238"/>
                      </a:lnTo>
                      <a:lnTo>
                        <a:pt x="362" y="1252"/>
                      </a:lnTo>
                      <a:lnTo>
                        <a:pt x="296" y="1102"/>
                      </a:lnTo>
                      <a:lnTo>
                        <a:pt x="332" y="1048"/>
                      </a:lnTo>
                      <a:lnTo>
                        <a:pt x="368" y="959"/>
                      </a:lnTo>
                      <a:lnTo>
                        <a:pt x="381" y="844"/>
                      </a:lnTo>
                      <a:lnTo>
                        <a:pt x="332" y="769"/>
                      </a:lnTo>
                      <a:lnTo>
                        <a:pt x="368" y="674"/>
                      </a:lnTo>
                      <a:lnTo>
                        <a:pt x="381" y="592"/>
                      </a:lnTo>
                      <a:lnTo>
                        <a:pt x="302" y="517"/>
                      </a:lnTo>
                      <a:lnTo>
                        <a:pt x="290" y="381"/>
                      </a:lnTo>
                      <a:lnTo>
                        <a:pt x="236" y="429"/>
                      </a:lnTo>
                      <a:lnTo>
                        <a:pt x="199" y="483"/>
                      </a:lnTo>
                      <a:lnTo>
                        <a:pt x="169" y="469"/>
                      </a:lnTo>
                      <a:lnTo>
                        <a:pt x="109" y="558"/>
                      </a:lnTo>
                      <a:close/>
                    </a:path>
                  </a:pathLst>
                </a:custGeom>
                <a:solidFill>
                  <a:srgbClr val="404000"/>
                </a:solidFill>
                <a:ln w="4763">
                  <a:solidFill>
                    <a:srgbClr val="000000"/>
                  </a:solidFill>
                  <a:round/>
                  <a:headEnd/>
                  <a:tailEnd/>
                </a:ln>
              </p:spPr>
              <p:txBody>
                <a:bodyPr/>
                <a:lstStyle/>
                <a:p>
                  <a:endParaRPr lang="en-US"/>
                </a:p>
              </p:txBody>
            </p:sp>
            <p:grpSp>
              <p:nvGrpSpPr>
                <p:cNvPr id="11345" name="Group 65">
                  <a:extLst>
                    <a:ext uri="{FF2B5EF4-FFF2-40B4-BE49-F238E27FC236}">
                      <a16:creationId xmlns:a16="http://schemas.microsoft.com/office/drawing/2014/main" xmlns="" id="{EEE0644C-F553-41C6-9EFD-26DC951FC8F2}"/>
                    </a:ext>
                  </a:extLst>
                </p:cNvPr>
                <p:cNvGrpSpPr>
                  <a:grpSpLocks/>
                </p:cNvGrpSpPr>
                <p:nvPr/>
              </p:nvGrpSpPr>
              <p:grpSpPr bwMode="auto">
                <a:xfrm>
                  <a:off x="1044" y="1666"/>
                  <a:ext cx="55" cy="80"/>
                  <a:chOff x="1044" y="1666"/>
                  <a:chExt cx="55" cy="80"/>
                </a:xfrm>
              </p:grpSpPr>
              <p:sp>
                <p:nvSpPr>
                  <p:cNvPr id="11346" name="Freeform 66">
                    <a:extLst>
                      <a:ext uri="{FF2B5EF4-FFF2-40B4-BE49-F238E27FC236}">
                        <a16:creationId xmlns:a16="http://schemas.microsoft.com/office/drawing/2014/main" xmlns="" id="{8E7697DC-70AE-46D2-9798-98EE3541FA6C}"/>
                      </a:ext>
                    </a:extLst>
                  </p:cNvPr>
                  <p:cNvSpPr>
                    <a:spLocks/>
                  </p:cNvSpPr>
                  <p:nvPr/>
                </p:nvSpPr>
                <p:spPr bwMode="auto">
                  <a:xfrm>
                    <a:off x="1044" y="1666"/>
                    <a:ext cx="55" cy="80"/>
                  </a:xfrm>
                  <a:custGeom>
                    <a:avLst/>
                    <a:gdLst>
                      <a:gd name="T0" fmla="*/ 0 w 165"/>
                      <a:gd name="T1" fmla="*/ 0 h 240"/>
                      <a:gd name="T2" fmla="*/ 0 w 165"/>
                      <a:gd name="T3" fmla="*/ 0 h 240"/>
                      <a:gd name="T4" fmla="*/ 0 w 165"/>
                      <a:gd name="T5" fmla="*/ 0 h 240"/>
                      <a:gd name="T6" fmla="*/ 0 w 165"/>
                      <a:gd name="T7" fmla="*/ 0 h 240"/>
                      <a:gd name="T8" fmla="*/ 0 w 165"/>
                      <a:gd name="T9" fmla="*/ 0 h 240"/>
                      <a:gd name="T10" fmla="*/ 0 w 165"/>
                      <a:gd name="T11" fmla="*/ 0 h 240"/>
                      <a:gd name="T12" fmla="*/ 0 w 165"/>
                      <a:gd name="T13" fmla="*/ 0 h 240"/>
                      <a:gd name="T14" fmla="*/ 0 w 165"/>
                      <a:gd name="T15" fmla="*/ 0 h 240"/>
                      <a:gd name="T16" fmla="*/ 0 w 165"/>
                      <a:gd name="T17" fmla="*/ 0 h 240"/>
                      <a:gd name="T18" fmla="*/ 0 w 165"/>
                      <a:gd name="T19" fmla="*/ 0 h 240"/>
                      <a:gd name="T20" fmla="*/ 0 w 165"/>
                      <a:gd name="T21" fmla="*/ 0 h 240"/>
                      <a:gd name="T22" fmla="*/ 0 w 165"/>
                      <a:gd name="T23" fmla="*/ 0 h 240"/>
                      <a:gd name="T24" fmla="*/ 0 w 165"/>
                      <a:gd name="T25" fmla="*/ 0 h 240"/>
                      <a:gd name="T26" fmla="*/ 0 w 165"/>
                      <a:gd name="T27" fmla="*/ 0 h 240"/>
                      <a:gd name="T28" fmla="*/ 0 w 165"/>
                      <a:gd name="T29" fmla="*/ 0 h 240"/>
                      <a:gd name="T30" fmla="*/ 0 w 165"/>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240"/>
                      <a:gd name="T50" fmla="*/ 165 w 16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240">
                        <a:moveTo>
                          <a:pt x="133" y="240"/>
                        </a:moveTo>
                        <a:lnTo>
                          <a:pt x="146" y="199"/>
                        </a:lnTo>
                        <a:lnTo>
                          <a:pt x="158" y="159"/>
                        </a:lnTo>
                        <a:lnTo>
                          <a:pt x="164" y="133"/>
                        </a:lnTo>
                        <a:lnTo>
                          <a:pt x="165" y="105"/>
                        </a:lnTo>
                        <a:lnTo>
                          <a:pt x="164" y="74"/>
                        </a:lnTo>
                        <a:lnTo>
                          <a:pt x="156" y="39"/>
                        </a:lnTo>
                        <a:lnTo>
                          <a:pt x="142" y="22"/>
                        </a:lnTo>
                        <a:lnTo>
                          <a:pt x="124" y="8"/>
                        </a:lnTo>
                        <a:lnTo>
                          <a:pt x="99" y="0"/>
                        </a:lnTo>
                        <a:lnTo>
                          <a:pt x="65" y="12"/>
                        </a:lnTo>
                        <a:lnTo>
                          <a:pt x="44" y="33"/>
                        </a:lnTo>
                        <a:lnTo>
                          <a:pt x="24" y="63"/>
                        </a:lnTo>
                        <a:lnTo>
                          <a:pt x="13" y="91"/>
                        </a:lnTo>
                        <a:lnTo>
                          <a:pt x="0" y="145"/>
                        </a:lnTo>
                        <a:lnTo>
                          <a:pt x="133" y="240"/>
                        </a:lnTo>
                        <a:close/>
                      </a:path>
                    </a:pathLst>
                  </a:custGeom>
                  <a:solidFill>
                    <a:srgbClr val="FFC080"/>
                  </a:solidFill>
                  <a:ln w="9525">
                    <a:solidFill>
                      <a:srgbClr val="000000"/>
                    </a:solidFill>
                    <a:round/>
                    <a:headEnd/>
                    <a:tailEnd/>
                  </a:ln>
                </p:spPr>
                <p:txBody>
                  <a:bodyPr/>
                  <a:lstStyle/>
                  <a:p>
                    <a:endParaRPr lang="en-US"/>
                  </a:p>
                </p:txBody>
              </p:sp>
              <p:sp>
                <p:nvSpPr>
                  <p:cNvPr id="11347" name="Freeform 67">
                    <a:extLst>
                      <a:ext uri="{FF2B5EF4-FFF2-40B4-BE49-F238E27FC236}">
                        <a16:creationId xmlns:a16="http://schemas.microsoft.com/office/drawing/2014/main" xmlns="" id="{B71007DB-324D-448F-B445-4CA0C38034BE}"/>
                      </a:ext>
                    </a:extLst>
                  </p:cNvPr>
                  <p:cNvSpPr>
                    <a:spLocks/>
                  </p:cNvSpPr>
                  <p:nvPr/>
                </p:nvSpPr>
                <p:spPr bwMode="auto">
                  <a:xfrm>
                    <a:off x="1052" y="1675"/>
                    <a:ext cx="45" cy="69"/>
                  </a:xfrm>
                  <a:custGeom>
                    <a:avLst/>
                    <a:gdLst>
                      <a:gd name="T0" fmla="*/ 0 w 134"/>
                      <a:gd name="T1" fmla="*/ 0 h 205"/>
                      <a:gd name="T2" fmla="*/ 0 w 134"/>
                      <a:gd name="T3" fmla="*/ 0 h 205"/>
                      <a:gd name="T4" fmla="*/ 0 w 134"/>
                      <a:gd name="T5" fmla="*/ 0 h 205"/>
                      <a:gd name="T6" fmla="*/ 0 w 134"/>
                      <a:gd name="T7" fmla="*/ 0 h 205"/>
                      <a:gd name="T8" fmla="*/ 0 w 134"/>
                      <a:gd name="T9" fmla="*/ 0 h 205"/>
                      <a:gd name="T10" fmla="*/ 0 w 134"/>
                      <a:gd name="T11" fmla="*/ 0 h 205"/>
                      <a:gd name="T12" fmla="*/ 0 w 134"/>
                      <a:gd name="T13" fmla="*/ 0 h 205"/>
                      <a:gd name="T14" fmla="*/ 0 w 134"/>
                      <a:gd name="T15" fmla="*/ 0 h 205"/>
                      <a:gd name="T16" fmla="*/ 0 w 134"/>
                      <a:gd name="T17" fmla="*/ 0 h 205"/>
                      <a:gd name="T18" fmla="*/ 0 w 134"/>
                      <a:gd name="T19" fmla="*/ 0 h 205"/>
                      <a:gd name="T20" fmla="*/ 0 w 134"/>
                      <a:gd name="T21" fmla="*/ 0 h 205"/>
                      <a:gd name="T22" fmla="*/ 0 w 134"/>
                      <a:gd name="T23" fmla="*/ 0 h 205"/>
                      <a:gd name="T24" fmla="*/ 0 w 134"/>
                      <a:gd name="T25" fmla="*/ 0 h 205"/>
                      <a:gd name="T26" fmla="*/ 0 w 134"/>
                      <a:gd name="T27" fmla="*/ 0 h 205"/>
                      <a:gd name="T28" fmla="*/ 0 w 134"/>
                      <a:gd name="T29" fmla="*/ 0 h 205"/>
                      <a:gd name="T30" fmla="*/ 0 w 134"/>
                      <a:gd name="T31" fmla="*/ 0 h 205"/>
                      <a:gd name="T32" fmla="*/ 0 w 134"/>
                      <a:gd name="T33" fmla="*/ 0 h 205"/>
                      <a:gd name="T34" fmla="*/ 0 w 134"/>
                      <a:gd name="T35" fmla="*/ 0 h 205"/>
                      <a:gd name="T36" fmla="*/ 0 w 134"/>
                      <a:gd name="T37" fmla="*/ 0 h 205"/>
                      <a:gd name="T38" fmla="*/ 0 w 134"/>
                      <a:gd name="T39" fmla="*/ 0 h 205"/>
                      <a:gd name="T40" fmla="*/ 0 w 134"/>
                      <a:gd name="T41" fmla="*/ 0 h 205"/>
                      <a:gd name="T42" fmla="*/ 0 w 134"/>
                      <a:gd name="T43" fmla="*/ 0 h 205"/>
                      <a:gd name="T44" fmla="*/ 0 w 134"/>
                      <a:gd name="T45" fmla="*/ 0 h 205"/>
                      <a:gd name="T46" fmla="*/ 0 w 134"/>
                      <a:gd name="T47" fmla="*/ 0 h 205"/>
                      <a:gd name="T48" fmla="*/ 0 w 134"/>
                      <a:gd name="T49" fmla="*/ 0 h 205"/>
                      <a:gd name="T50" fmla="*/ 0 w 134"/>
                      <a:gd name="T51" fmla="*/ 0 h 205"/>
                      <a:gd name="T52" fmla="*/ 0 w 134"/>
                      <a:gd name="T53" fmla="*/ 0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205"/>
                      <a:gd name="T83" fmla="*/ 134 w 134"/>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205">
                        <a:moveTo>
                          <a:pt x="32" y="113"/>
                        </a:moveTo>
                        <a:lnTo>
                          <a:pt x="0" y="128"/>
                        </a:lnTo>
                        <a:lnTo>
                          <a:pt x="29" y="150"/>
                        </a:lnTo>
                        <a:lnTo>
                          <a:pt x="66" y="176"/>
                        </a:lnTo>
                        <a:lnTo>
                          <a:pt x="110" y="205"/>
                        </a:lnTo>
                        <a:lnTo>
                          <a:pt x="134" y="132"/>
                        </a:lnTo>
                        <a:lnTo>
                          <a:pt x="130" y="114"/>
                        </a:lnTo>
                        <a:lnTo>
                          <a:pt x="132" y="89"/>
                        </a:lnTo>
                        <a:lnTo>
                          <a:pt x="128" y="68"/>
                        </a:lnTo>
                        <a:lnTo>
                          <a:pt x="104" y="93"/>
                        </a:lnTo>
                        <a:lnTo>
                          <a:pt x="123" y="55"/>
                        </a:lnTo>
                        <a:lnTo>
                          <a:pt x="118" y="38"/>
                        </a:lnTo>
                        <a:lnTo>
                          <a:pt x="110" y="23"/>
                        </a:lnTo>
                        <a:lnTo>
                          <a:pt x="96" y="6"/>
                        </a:lnTo>
                        <a:lnTo>
                          <a:pt x="65" y="0"/>
                        </a:lnTo>
                        <a:lnTo>
                          <a:pt x="72" y="17"/>
                        </a:lnTo>
                        <a:lnTo>
                          <a:pt x="71" y="30"/>
                        </a:lnTo>
                        <a:lnTo>
                          <a:pt x="39" y="45"/>
                        </a:lnTo>
                        <a:lnTo>
                          <a:pt x="68" y="54"/>
                        </a:lnTo>
                        <a:lnTo>
                          <a:pt x="48" y="63"/>
                        </a:lnTo>
                        <a:lnTo>
                          <a:pt x="79" y="73"/>
                        </a:lnTo>
                        <a:lnTo>
                          <a:pt x="46" y="77"/>
                        </a:lnTo>
                        <a:lnTo>
                          <a:pt x="72" y="89"/>
                        </a:lnTo>
                        <a:lnTo>
                          <a:pt x="45" y="103"/>
                        </a:lnTo>
                        <a:lnTo>
                          <a:pt x="79" y="105"/>
                        </a:lnTo>
                        <a:lnTo>
                          <a:pt x="72" y="144"/>
                        </a:lnTo>
                        <a:lnTo>
                          <a:pt x="32" y="113"/>
                        </a:lnTo>
                        <a:close/>
                      </a:path>
                    </a:pathLst>
                  </a:custGeom>
                  <a:solidFill>
                    <a:srgbClr val="4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1336" name="Text Box 68">
              <a:extLst>
                <a:ext uri="{FF2B5EF4-FFF2-40B4-BE49-F238E27FC236}">
                  <a16:creationId xmlns:a16="http://schemas.microsoft.com/office/drawing/2014/main" xmlns="" id="{568301BA-7EEC-4B42-BC81-FB472899E49D}"/>
                </a:ext>
              </a:extLst>
            </p:cNvPr>
            <p:cNvSpPr txBox="1">
              <a:spLocks noChangeArrowheads="1"/>
            </p:cNvSpPr>
            <p:nvPr/>
          </p:nvSpPr>
          <p:spPr bwMode="auto">
            <a:xfrm>
              <a:off x="1094" y="1704"/>
              <a:ext cx="5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 tạ</a:t>
              </a:r>
              <a:endParaRPr lang="en-US" altLang="en-US">
                <a:solidFill>
                  <a:srgbClr val="FF3300"/>
                </a:solidFill>
                <a:latin typeface="Times New Roman" panose="02020603050405020304" pitchFamily="18" charset="0"/>
                <a:cs typeface="Times New Roman" panose="02020603050405020304" pitchFamily="18" charset="0"/>
              </a:endParaRPr>
            </a:p>
          </p:txBody>
        </p:sp>
      </p:grpSp>
      <p:sp>
        <p:nvSpPr>
          <p:cNvPr id="233541" name="Text Box 69">
            <a:extLst>
              <a:ext uri="{FF2B5EF4-FFF2-40B4-BE49-F238E27FC236}">
                <a16:creationId xmlns:a16="http://schemas.microsoft.com/office/drawing/2014/main" xmlns="" id="{CDFF4314-E894-4ED7-956C-EB6C8339FDAE}"/>
              </a:ext>
            </a:extLst>
          </p:cNvPr>
          <p:cNvSpPr txBox="1">
            <a:spLocks noChangeArrowheads="1"/>
          </p:cNvSpPr>
          <p:nvPr/>
        </p:nvSpPr>
        <p:spPr bwMode="auto">
          <a:xfrm>
            <a:off x="2897188" y="5521326"/>
            <a:ext cx="1335088"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10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100 kg</a:t>
            </a:r>
          </a:p>
        </p:txBody>
      </p:sp>
      <p:sp>
        <p:nvSpPr>
          <p:cNvPr id="233542" name="Text Box 70">
            <a:extLst>
              <a:ext uri="{FF2B5EF4-FFF2-40B4-BE49-F238E27FC236}">
                <a16:creationId xmlns:a16="http://schemas.microsoft.com/office/drawing/2014/main" xmlns="" id="{00B13AD6-8E3B-4562-BE4F-042542985018}"/>
              </a:ext>
            </a:extLst>
          </p:cNvPr>
          <p:cNvSpPr txBox="1">
            <a:spLocks noChangeArrowheads="1"/>
          </p:cNvSpPr>
          <p:nvPr/>
        </p:nvSpPr>
        <p:spPr bwMode="auto">
          <a:xfrm>
            <a:off x="7659688" y="5407025"/>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grpSp>
        <p:nvGrpSpPr>
          <p:cNvPr id="9" name="Group 71">
            <a:extLst>
              <a:ext uri="{FF2B5EF4-FFF2-40B4-BE49-F238E27FC236}">
                <a16:creationId xmlns:a16="http://schemas.microsoft.com/office/drawing/2014/main" xmlns="" id="{E23AE02F-6F75-4735-8FCE-D007393319AF}"/>
              </a:ext>
            </a:extLst>
          </p:cNvPr>
          <p:cNvGrpSpPr>
            <a:grpSpLocks/>
          </p:cNvGrpSpPr>
          <p:nvPr/>
        </p:nvGrpSpPr>
        <p:grpSpPr bwMode="auto">
          <a:xfrm>
            <a:off x="6440488" y="4141788"/>
            <a:ext cx="3200400" cy="1181100"/>
            <a:chOff x="3600" y="1824"/>
            <a:chExt cx="1824" cy="552"/>
          </a:xfrm>
        </p:grpSpPr>
        <p:grpSp>
          <p:nvGrpSpPr>
            <p:cNvPr id="11277" name="Group 72">
              <a:extLst>
                <a:ext uri="{FF2B5EF4-FFF2-40B4-BE49-F238E27FC236}">
                  <a16:creationId xmlns:a16="http://schemas.microsoft.com/office/drawing/2014/main" xmlns="" id="{34818EAD-888F-4107-893B-33E4A863DA9F}"/>
                </a:ext>
              </a:extLst>
            </p:cNvPr>
            <p:cNvGrpSpPr>
              <a:grpSpLocks/>
            </p:cNvGrpSpPr>
            <p:nvPr/>
          </p:nvGrpSpPr>
          <p:grpSpPr bwMode="auto">
            <a:xfrm flipH="1">
              <a:off x="3600" y="1824"/>
              <a:ext cx="1824" cy="552"/>
              <a:chOff x="3169" y="2238"/>
              <a:chExt cx="1765" cy="456"/>
            </a:xfrm>
          </p:grpSpPr>
          <p:grpSp>
            <p:nvGrpSpPr>
              <p:cNvPr id="11279" name="Group 73">
                <a:extLst>
                  <a:ext uri="{FF2B5EF4-FFF2-40B4-BE49-F238E27FC236}">
                    <a16:creationId xmlns:a16="http://schemas.microsoft.com/office/drawing/2014/main" xmlns="" id="{3D74E95E-97FC-42BA-9662-77632F30A179}"/>
                  </a:ext>
                </a:extLst>
              </p:cNvPr>
              <p:cNvGrpSpPr>
                <a:grpSpLocks/>
              </p:cNvGrpSpPr>
              <p:nvPr/>
            </p:nvGrpSpPr>
            <p:grpSpPr bwMode="auto">
              <a:xfrm>
                <a:off x="3169" y="2238"/>
                <a:ext cx="1765" cy="411"/>
                <a:chOff x="3169" y="2238"/>
                <a:chExt cx="1765" cy="411"/>
              </a:xfrm>
            </p:grpSpPr>
            <p:grpSp>
              <p:nvGrpSpPr>
                <p:cNvPr id="11301" name="Group 74">
                  <a:extLst>
                    <a:ext uri="{FF2B5EF4-FFF2-40B4-BE49-F238E27FC236}">
                      <a16:creationId xmlns:a16="http://schemas.microsoft.com/office/drawing/2014/main" xmlns="" id="{FCD90EFD-606C-4E38-9FBE-EC79A3C9C96B}"/>
                    </a:ext>
                  </a:extLst>
                </p:cNvPr>
                <p:cNvGrpSpPr>
                  <a:grpSpLocks/>
                </p:cNvGrpSpPr>
                <p:nvPr/>
              </p:nvGrpSpPr>
              <p:grpSpPr bwMode="auto">
                <a:xfrm>
                  <a:off x="3263" y="2238"/>
                  <a:ext cx="1210" cy="161"/>
                  <a:chOff x="3263" y="2238"/>
                  <a:chExt cx="1210" cy="161"/>
                </a:xfrm>
              </p:grpSpPr>
              <p:grpSp>
                <p:nvGrpSpPr>
                  <p:cNvPr id="11329" name="Group 75">
                    <a:extLst>
                      <a:ext uri="{FF2B5EF4-FFF2-40B4-BE49-F238E27FC236}">
                        <a16:creationId xmlns:a16="http://schemas.microsoft.com/office/drawing/2014/main" xmlns="" id="{3303BB42-80A8-45EE-9BA7-E823312847D0}"/>
                      </a:ext>
                    </a:extLst>
                  </p:cNvPr>
                  <p:cNvGrpSpPr>
                    <a:grpSpLocks/>
                  </p:cNvGrpSpPr>
                  <p:nvPr/>
                </p:nvGrpSpPr>
                <p:grpSpPr bwMode="auto">
                  <a:xfrm>
                    <a:off x="3687" y="2256"/>
                    <a:ext cx="647" cy="141"/>
                    <a:chOff x="3687" y="2256"/>
                    <a:chExt cx="647" cy="141"/>
                  </a:xfrm>
                </p:grpSpPr>
                <p:grpSp>
                  <p:nvGrpSpPr>
                    <p:cNvPr id="11331" name="Group 76">
                      <a:extLst>
                        <a:ext uri="{FF2B5EF4-FFF2-40B4-BE49-F238E27FC236}">
                          <a16:creationId xmlns:a16="http://schemas.microsoft.com/office/drawing/2014/main" xmlns="" id="{CE10B4F0-89F9-4A3E-833D-F37032EB5446}"/>
                        </a:ext>
                      </a:extLst>
                    </p:cNvPr>
                    <p:cNvGrpSpPr>
                      <a:grpSpLocks/>
                    </p:cNvGrpSpPr>
                    <p:nvPr/>
                  </p:nvGrpSpPr>
                  <p:grpSpPr bwMode="auto">
                    <a:xfrm>
                      <a:off x="3831" y="2261"/>
                      <a:ext cx="411" cy="122"/>
                      <a:chOff x="3831" y="2261"/>
                      <a:chExt cx="411" cy="122"/>
                    </a:xfrm>
                  </p:grpSpPr>
                  <p:sp>
                    <p:nvSpPr>
                      <p:cNvPr id="11333" name="Freeform 77">
                        <a:extLst>
                          <a:ext uri="{FF2B5EF4-FFF2-40B4-BE49-F238E27FC236}">
                            <a16:creationId xmlns:a16="http://schemas.microsoft.com/office/drawing/2014/main" xmlns="" id="{35BB8D0F-52DE-42B0-85EE-3F85B8E7B40D}"/>
                          </a:ext>
                        </a:extLst>
                      </p:cNvPr>
                      <p:cNvSpPr>
                        <a:spLocks/>
                      </p:cNvSpPr>
                      <p:nvPr/>
                    </p:nvSpPr>
                    <p:spPr bwMode="auto">
                      <a:xfrm>
                        <a:off x="3831" y="2261"/>
                        <a:ext cx="70" cy="99"/>
                      </a:xfrm>
                      <a:custGeom>
                        <a:avLst/>
                        <a:gdLst>
                          <a:gd name="T0" fmla="*/ 0 w 212"/>
                          <a:gd name="T1" fmla="*/ 0 h 299"/>
                          <a:gd name="T2" fmla="*/ 0 w 212"/>
                          <a:gd name="T3" fmla="*/ 0 h 299"/>
                          <a:gd name="T4" fmla="*/ 0 w 212"/>
                          <a:gd name="T5" fmla="*/ 0 h 299"/>
                          <a:gd name="T6" fmla="*/ 0 w 212"/>
                          <a:gd name="T7" fmla="*/ 0 h 299"/>
                          <a:gd name="T8" fmla="*/ 0 w 212"/>
                          <a:gd name="T9" fmla="*/ 0 h 299"/>
                          <a:gd name="T10" fmla="*/ 0 w 212"/>
                          <a:gd name="T11" fmla="*/ 0 h 299"/>
                          <a:gd name="T12" fmla="*/ 0 60000 65536"/>
                          <a:gd name="T13" fmla="*/ 0 60000 65536"/>
                          <a:gd name="T14" fmla="*/ 0 60000 65536"/>
                          <a:gd name="T15" fmla="*/ 0 60000 65536"/>
                          <a:gd name="T16" fmla="*/ 0 60000 65536"/>
                          <a:gd name="T17" fmla="*/ 0 60000 65536"/>
                          <a:gd name="T18" fmla="*/ 0 w 212"/>
                          <a:gd name="T19" fmla="*/ 0 h 299"/>
                          <a:gd name="T20" fmla="*/ 212 w 212"/>
                          <a:gd name="T21" fmla="*/ 299 h 299"/>
                        </a:gdLst>
                        <a:ahLst/>
                        <a:cxnLst>
                          <a:cxn ang="T12">
                            <a:pos x="T0" y="T1"/>
                          </a:cxn>
                          <a:cxn ang="T13">
                            <a:pos x="T2" y="T3"/>
                          </a:cxn>
                          <a:cxn ang="T14">
                            <a:pos x="T4" y="T5"/>
                          </a:cxn>
                          <a:cxn ang="T15">
                            <a:pos x="T6" y="T7"/>
                          </a:cxn>
                          <a:cxn ang="T16">
                            <a:pos x="T8" y="T9"/>
                          </a:cxn>
                          <a:cxn ang="T17">
                            <a:pos x="T10" y="T11"/>
                          </a:cxn>
                        </a:cxnLst>
                        <a:rect l="T18" t="T19" r="T20" b="T21"/>
                        <a:pathLst>
                          <a:path w="212" h="299">
                            <a:moveTo>
                              <a:pt x="5" y="4"/>
                            </a:moveTo>
                            <a:lnTo>
                              <a:pt x="0" y="0"/>
                            </a:lnTo>
                            <a:lnTo>
                              <a:pt x="139" y="299"/>
                            </a:lnTo>
                            <a:lnTo>
                              <a:pt x="212" y="299"/>
                            </a:lnTo>
                            <a:lnTo>
                              <a:pt x="58" y="0"/>
                            </a:lnTo>
                            <a:lnTo>
                              <a:pt x="5" y="4"/>
                            </a:lnTo>
                            <a:close/>
                          </a:path>
                        </a:pathLst>
                      </a:custGeom>
                      <a:solidFill>
                        <a:srgbClr val="800000"/>
                      </a:solidFill>
                      <a:ln w="4763">
                        <a:solidFill>
                          <a:srgbClr val="000000"/>
                        </a:solidFill>
                        <a:round/>
                        <a:headEnd/>
                        <a:tailEnd/>
                      </a:ln>
                    </p:spPr>
                    <p:txBody>
                      <a:bodyPr/>
                      <a:lstStyle/>
                      <a:p>
                        <a:endParaRPr lang="en-US"/>
                      </a:p>
                    </p:txBody>
                  </p:sp>
                  <p:sp>
                    <p:nvSpPr>
                      <p:cNvPr id="11334" name="Freeform 78">
                        <a:extLst>
                          <a:ext uri="{FF2B5EF4-FFF2-40B4-BE49-F238E27FC236}">
                            <a16:creationId xmlns:a16="http://schemas.microsoft.com/office/drawing/2014/main" xmlns="" id="{842BB500-9F1C-42B3-9786-3F560D02E7A8}"/>
                          </a:ext>
                        </a:extLst>
                      </p:cNvPr>
                      <p:cNvSpPr>
                        <a:spLocks/>
                      </p:cNvSpPr>
                      <p:nvPr/>
                    </p:nvSpPr>
                    <p:spPr bwMode="auto">
                      <a:xfrm>
                        <a:off x="4177" y="2316"/>
                        <a:ext cx="65" cy="67"/>
                      </a:xfrm>
                      <a:custGeom>
                        <a:avLst/>
                        <a:gdLst>
                          <a:gd name="T0" fmla="*/ 0 w 195"/>
                          <a:gd name="T1" fmla="*/ 0 h 200"/>
                          <a:gd name="T2" fmla="*/ 0 w 195"/>
                          <a:gd name="T3" fmla="*/ 0 h 200"/>
                          <a:gd name="T4" fmla="*/ 0 w 195"/>
                          <a:gd name="T5" fmla="*/ 0 h 200"/>
                          <a:gd name="T6" fmla="*/ 0 w 195"/>
                          <a:gd name="T7" fmla="*/ 0 h 200"/>
                          <a:gd name="T8" fmla="*/ 0 w 195"/>
                          <a:gd name="T9" fmla="*/ 0 h 200"/>
                          <a:gd name="T10" fmla="*/ 0 w 195"/>
                          <a:gd name="T11" fmla="*/ 0 h 200"/>
                          <a:gd name="T12" fmla="*/ 0 60000 65536"/>
                          <a:gd name="T13" fmla="*/ 0 60000 65536"/>
                          <a:gd name="T14" fmla="*/ 0 60000 65536"/>
                          <a:gd name="T15" fmla="*/ 0 60000 65536"/>
                          <a:gd name="T16" fmla="*/ 0 60000 65536"/>
                          <a:gd name="T17" fmla="*/ 0 60000 65536"/>
                          <a:gd name="T18" fmla="*/ 0 w 195"/>
                          <a:gd name="T19" fmla="*/ 0 h 200"/>
                          <a:gd name="T20" fmla="*/ 195 w 19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95" h="200">
                            <a:moveTo>
                              <a:pt x="52" y="23"/>
                            </a:moveTo>
                            <a:lnTo>
                              <a:pt x="57" y="19"/>
                            </a:lnTo>
                            <a:lnTo>
                              <a:pt x="195" y="200"/>
                            </a:lnTo>
                            <a:lnTo>
                              <a:pt x="128" y="189"/>
                            </a:lnTo>
                            <a:lnTo>
                              <a:pt x="0" y="0"/>
                            </a:lnTo>
                            <a:lnTo>
                              <a:pt x="52" y="23"/>
                            </a:lnTo>
                            <a:close/>
                          </a:path>
                        </a:pathLst>
                      </a:custGeom>
                      <a:solidFill>
                        <a:srgbClr val="800000"/>
                      </a:solidFill>
                      <a:ln w="4763">
                        <a:solidFill>
                          <a:srgbClr val="000000"/>
                        </a:solidFill>
                        <a:round/>
                        <a:headEnd/>
                        <a:tailEnd/>
                      </a:ln>
                    </p:spPr>
                    <p:txBody>
                      <a:bodyPr/>
                      <a:lstStyle/>
                      <a:p>
                        <a:endParaRPr lang="en-US"/>
                      </a:p>
                    </p:txBody>
                  </p:sp>
                </p:grpSp>
                <p:sp>
                  <p:nvSpPr>
                    <p:cNvPr id="11332" name="Freeform 79">
                      <a:extLst>
                        <a:ext uri="{FF2B5EF4-FFF2-40B4-BE49-F238E27FC236}">
                          <a16:creationId xmlns:a16="http://schemas.microsoft.com/office/drawing/2014/main" xmlns="" id="{A9AE3072-2DDE-4CB6-A8F9-670F1BA0DA38}"/>
                        </a:ext>
                      </a:extLst>
                    </p:cNvPr>
                    <p:cNvSpPr>
                      <a:spLocks/>
                    </p:cNvSpPr>
                    <p:nvPr/>
                  </p:nvSpPr>
                  <p:spPr bwMode="auto">
                    <a:xfrm>
                      <a:off x="3687" y="2256"/>
                      <a:ext cx="647" cy="141"/>
                    </a:xfrm>
                    <a:custGeom>
                      <a:avLst/>
                      <a:gdLst>
                        <a:gd name="T0" fmla="*/ 0 w 1939"/>
                        <a:gd name="T1" fmla="*/ 0 h 424"/>
                        <a:gd name="T2" fmla="*/ 0 w 1939"/>
                        <a:gd name="T3" fmla="*/ 0 h 424"/>
                        <a:gd name="T4" fmla="*/ 0 w 1939"/>
                        <a:gd name="T5" fmla="*/ 0 h 424"/>
                        <a:gd name="T6" fmla="*/ 0 w 1939"/>
                        <a:gd name="T7" fmla="*/ 0 h 424"/>
                        <a:gd name="T8" fmla="*/ 0 w 1939"/>
                        <a:gd name="T9" fmla="*/ 0 h 424"/>
                        <a:gd name="T10" fmla="*/ 0 w 1939"/>
                        <a:gd name="T11" fmla="*/ 0 h 424"/>
                        <a:gd name="T12" fmla="*/ 0 w 1939"/>
                        <a:gd name="T13" fmla="*/ 0 h 424"/>
                        <a:gd name="T14" fmla="*/ 0 w 1939"/>
                        <a:gd name="T15" fmla="*/ 0 h 424"/>
                        <a:gd name="T16" fmla="*/ 0 w 1939"/>
                        <a:gd name="T17" fmla="*/ 0 h 424"/>
                        <a:gd name="T18" fmla="*/ 0 w 1939"/>
                        <a:gd name="T19" fmla="*/ 0 h 424"/>
                        <a:gd name="T20" fmla="*/ 0 w 1939"/>
                        <a:gd name="T21" fmla="*/ 0 h 424"/>
                        <a:gd name="T22" fmla="*/ 0 w 1939"/>
                        <a:gd name="T23" fmla="*/ 0 h 424"/>
                        <a:gd name="T24" fmla="*/ 0 w 1939"/>
                        <a:gd name="T25" fmla="*/ 0 h 424"/>
                        <a:gd name="T26" fmla="*/ 0 w 1939"/>
                        <a:gd name="T27" fmla="*/ 0 h 424"/>
                        <a:gd name="T28" fmla="*/ 0 w 1939"/>
                        <a:gd name="T29" fmla="*/ 0 h 424"/>
                        <a:gd name="T30" fmla="*/ 0 w 1939"/>
                        <a:gd name="T31" fmla="*/ 0 h 424"/>
                        <a:gd name="T32" fmla="*/ 0 w 1939"/>
                        <a:gd name="T33" fmla="*/ 0 h 424"/>
                        <a:gd name="T34" fmla="*/ 0 w 1939"/>
                        <a:gd name="T35" fmla="*/ 0 h 424"/>
                        <a:gd name="T36" fmla="*/ 0 w 1939"/>
                        <a:gd name="T37" fmla="*/ 0 h 424"/>
                        <a:gd name="T38" fmla="*/ 0 w 1939"/>
                        <a:gd name="T39" fmla="*/ 0 h 424"/>
                        <a:gd name="T40" fmla="*/ 0 w 1939"/>
                        <a:gd name="T41" fmla="*/ 0 h 424"/>
                        <a:gd name="T42" fmla="*/ 0 w 1939"/>
                        <a:gd name="T43" fmla="*/ 0 h 424"/>
                        <a:gd name="T44" fmla="*/ 0 w 1939"/>
                        <a:gd name="T45" fmla="*/ 0 h 424"/>
                        <a:gd name="T46" fmla="*/ 0 w 1939"/>
                        <a:gd name="T47" fmla="*/ 0 h 424"/>
                        <a:gd name="T48" fmla="*/ 0 w 1939"/>
                        <a:gd name="T49" fmla="*/ 0 h 424"/>
                        <a:gd name="T50" fmla="*/ 0 w 1939"/>
                        <a:gd name="T51" fmla="*/ 0 h 424"/>
                        <a:gd name="T52" fmla="*/ 0 w 1939"/>
                        <a:gd name="T53" fmla="*/ 0 h 424"/>
                        <a:gd name="T54" fmla="*/ 0 w 1939"/>
                        <a:gd name="T55" fmla="*/ 0 h 424"/>
                        <a:gd name="T56" fmla="*/ 0 w 1939"/>
                        <a:gd name="T57" fmla="*/ 0 h 424"/>
                        <a:gd name="T58" fmla="*/ 0 w 1939"/>
                        <a:gd name="T59" fmla="*/ 0 h 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39"/>
                        <a:gd name="T91" fmla="*/ 0 h 424"/>
                        <a:gd name="T92" fmla="*/ 1939 w 1939"/>
                        <a:gd name="T93" fmla="*/ 424 h 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39" h="424">
                          <a:moveTo>
                            <a:pt x="14" y="57"/>
                          </a:moveTo>
                          <a:lnTo>
                            <a:pt x="196" y="49"/>
                          </a:lnTo>
                          <a:lnTo>
                            <a:pt x="336" y="49"/>
                          </a:lnTo>
                          <a:lnTo>
                            <a:pt x="523" y="39"/>
                          </a:lnTo>
                          <a:lnTo>
                            <a:pt x="696" y="39"/>
                          </a:lnTo>
                          <a:lnTo>
                            <a:pt x="891" y="39"/>
                          </a:lnTo>
                          <a:lnTo>
                            <a:pt x="1065" y="44"/>
                          </a:lnTo>
                          <a:lnTo>
                            <a:pt x="1148" y="55"/>
                          </a:lnTo>
                          <a:lnTo>
                            <a:pt x="1219" y="71"/>
                          </a:lnTo>
                          <a:lnTo>
                            <a:pt x="1297" y="99"/>
                          </a:lnTo>
                          <a:lnTo>
                            <a:pt x="1372" y="130"/>
                          </a:lnTo>
                          <a:lnTo>
                            <a:pt x="1646" y="272"/>
                          </a:lnTo>
                          <a:lnTo>
                            <a:pt x="1792" y="338"/>
                          </a:lnTo>
                          <a:lnTo>
                            <a:pt x="1876" y="392"/>
                          </a:lnTo>
                          <a:lnTo>
                            <a:pt x="1799" y="391"/>
                          </a:lnTo>
                          <a:lnTo>
                            <a:pt x="0" y="253"/>
                          </a:lnTo>
                          <a:lnTo>
                            <a:pt x="3" y="295"/>
                          </a:lnTo>
                          <a:lnTo>
                            <a:pt x="1881" y="424"/>
                          </a:lnTo>
                          <a:lnTo>
                            <a:pt x="1939" y="414"/>
                          </a:lnTo>
                          <a:lnTo>
                            <a:pt x="1909" y="376"/>
                          </a:lnTo>
                          <a:lnTo>
                            <a:pt x="1857" y="338"/>
                          </a:lnTo>
                          <a:lnTo>
                            <a:pt x="1731" y="272"/>
                          </a:lnTo>
                          <a:lnTo>
                            <a:pt x="1633" y="219"/>
                          </a:lnTo>
                          <a:lnTo>
                            <a:pt x="1384" y="97"/>
                          </a:lnTo>
                          <a:lnTo>
                            <a:pt x="1271" y="53"/>
                          </a:lnTo>
                          <a:lnTo>
                            <a:pt x="1160" y="24"/>
                          </a:lnTo>
                          <a:lnTo>
                            <a:pt x="911" y="0"/>
                          </a:lnTo>
                          <a:lnTo>
                            <a:pt x="571" y="0"/>
                          </a:lnTo>
                          <a:lnTo>
                            <a:pt x="14" y="30"/>
                          </a:lnTo>
                          <a:lnTo>
                            <a:pt x="14" y="57"/>
                          </a:lnTo>
                          <a:close/>
                        </a:path>
                      </a:pathLst>
                    </a:custGeom>
                    <a:solidFill>
                      <a:srgbClr val="800000"/>
                    </a:solidFill>
                    <a:ln w="4763">
                      <a:solidFill>
                        <a:srgbClr val="000000"/>
                      </a:solidFill>
                      <a:round/>
                      <a:headEnd/>
                      <a:tailEnd/>
                    </a:ln>
                  </p:spPr>
                  <p:txBody>
                    <a:bodyPr/>
                    <a:lstStyle/>
                    <a:p>
                      <a:endParaRPr lang="en-US"/>
                    </a:p>
                  </p:txBody>
                </p:sp>
              </p:grpSp>
              <p:sp>
                <p:nvSpPr>
                  <p:cNvPr id="11330" name="Freeform 80">
                    <a:extLst>
                      <a:ext uri="{FF2B5EF4-FFF2-40B4-BE49-F238E27FC236}">
                        <a16:creationId xmlns:a16="http://schemas.microsoft.com/office/drawing/2014/main" xmlns="" id="{BF27C888-944C-4454-9D0B-B16912669B55}"/>
                      </a:ext>
                    </a:extLst>
                  </p:cNvPr>
                  <p:cNvSpPr>
                    <a:spLocks/>
                  </p:cNvSpPr>
                  <p:nvPr/>
                </p:nvSpPr>
                <p:spPr bwMode="auto">
                  <a:xfrm>
                    <a:off x="3263" y="2238"/>
                    <a:ext cx="1210" cy="161"/>
                  </a:xfrm>
                  <a:custGeom>
                    <a:avLst/>
                    <a:gdLst>
                      <a:gd name="T0" fmla="*/ 0 w 3630"/>
                      <a:gd name="T1" fmla="*/ 0 h 481"/>
                      <a:gd name="T2" fmla="*/ 0 w 3630"/>
                      <a:gd name="T3" fmla="*/ 0 h 481"/>
                      <a:gd name="T4" fmla="*/ 0 w 3630"/>
                      <a:gd name="T5" fmla="*/ 0 h 481"/>
                      <a:gd name="T6" fmla="*/ 0 w 3630"/>
                      <a:gd name="T7" fmla="*/ 0 h 481"/>
                      <a:gd name="T8" fmla="*/ 0 w 3630"/>
                      <a:gd name="T9" fmla="*/ 0 h 481"/>
                      <a:gd name="T10" fmla="*/ 0 w 3630"/>
                      <a:gd name="T11" fmla="*/ 0 h 481"/>
                      <a:gd name="T12" fmla="*/ 0 w 3630"/>
                      <a:gd name="T13" fmla="*/ 0 h 481"/>
                      <a:gd name="T14" fmla="*/ 0 w 3630"/>
                      <a:gd name="T15" fmla="*/ 0 h 481"/>
                      <a:gd name="T16" fmla="*/ 0 w 3630"/>
                      <a:gd name="T17" fmla="*/ 0 h 481"/>
                      <a:gd name="T18" fmla="*/ 0 w 3630"/>
                      <a:gd name="T19" fmla="*/ 0 h 481"/>
                      <a:gd name="T20" fmla="*/ 0 w 3630"/>
                      <a:gd name="T21" fmla="*/ 0 h 481"/>
                      <a:gd name="T22" fmla="*/ 0 w 3630"/>
                      <a:gd name="T23" fmla="*/ 0 h 481"/>
                      <a:gd name="T24" fmla="*/ 0 w 3630"/>
                      <a:gd name="T25" fmla="*/ 0 h 481"/>
                      <a:gd name="T26" fmla="*/ 0 w 3630"/>
                      <a:gd name="T27" fmla="*/ 0 h 481"/>
                      <a:gd name="T28" fmla="*/ 0 w 3630"/>
                      <a:gd name="T29" fmla="*/ 0 h 481"/>
                      <a:gd name="T30" fmla="*/ 0 w 3630"/>
                      <a:gd name="T31" fmla="*/ 0 h 481"/>
                      <a:gd name="T32" fmla="*/ 0 w 3630"/>
                      <a:gd name="T33" fmla="*/ 0 h 481"/>
                      <a:gd name="T34" fmla="*/ 0 w 3630"/>
                      <a:gd name="T35" fmla="*/ 0 h 481"/>
                      <a:gd name="T36" fmla="*/ 0 w 3630"/>
                      <a:gd name="T37" fmla="*/ 0 h 481"/>
                      <a:gd name="T38" fmla="*/ 0 w 3630"/>
                      <a:gd name="T39" fmla="*/ 0 h 481"/>
                      <a:gd name="T40" fmla="*/ 0 w 3630"/>
                      <a:gd name="T41" fmla="*/ 0 h 481"/>
                      <a:gd name="T42" fmla="*/ 0 w 3630"/>
                      <a:gd name="T43" fmla="*/ 0 h 481"/>
                      <a:gd name="T44" fmla="*/ 0 w 3630"/>
                      <a:gd name="T45" fmla="*/ 0 h 481"/>
                      <a:gd name="T46" fmla="*/ 0 w 3630"/>
                      <a:gd name="T47" fmla="*/ 0 h 481"/>
                      <a:gd name="T48" fmla="*/ 0 w 3630"/>
                      <a:gd name="T49" fmla="*/ 0 h 481"/>
                      <a:gd name="T50" fmla="*/ 0 w 3630"/>
                      <a:gd name="T51" fmla="*/ 0 h 481"/>
                      <a:gd name="T52" fmla="*/ 0 w 3630"/>
                      <a:gd name="T53" fmla="*/ 0 h 481"/>
                      <a:gd name="T54" fmla="*/ 0 w 3630"/>
                      <a:gd name="T55" fmla="*/ 0 h 481"/>
                      <a:gd name="T56" fmla="*/ 0 w 3630"/>
                      <a:gd name="T57" fmla="*/ 0 h 481"/>
                      <a:gd name="T58" fmla="*/ 0 w 3630"/>
                      <a:gd name="T59" fmla="*/ 0 h 481"/>
                      <a:gd name="T60" fmla="*/ 0 w 3630"/>
                      <a:gd name="T61" fmla="*/ 0 h 481"/>
                      <a:gd name="T62" fmla="*/ 0 w 3630"/>
                      <a:gd name="T63" fmla="*/ 0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0"/>
                      <a:gd name="T97" fmla="*/ 0 h 481"/>
                      <a:gd name="T98" fmla="*/ 3630 w 363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0" h="481">
                        <a:moveTo>
                          <a:pt x="0" y="321"/>
                        </a:moveTo>
                        <a:lnTo>
                          <a:pt x="139" y="302"/>
                        </a:lnTo>
                        <a:lnTo>
                          <a:pt x="247" y="278"/>
                        </a:lnTo>
                        <a:lnTo>
                          <a:pt x="319" y="257"/>
                        </a:lnTo>
                        <a:lnTo>
                          <a:pt x="378" y="240"/>
                        </a:lnTo>
                        <a:lnTo>
                          <a:pt x="456" y="221"/>
                        </a:lnTo>
                        <a:lnTo>
                          <a:pt x="521" y="201"/>
                        </a:lnTo>
                        <a:lnTo>
                          <a:pt x="596" y="182"/>
                        </a:lnTo>
                        <a:lnTo>
                          <a:pt x="663" y="168"/>
                        </a:lnTo>
                        <a:lnTo>
                          <a:pt x="740" y="156"/>
                        </a:lnTo>
                        <a:lnTo>
                          <a:pt x="802" y="146"/>
                        </a:lnTo>
                        <a:lnTo>
                          <a:pt x="854" y="137"/>
                        </a:lnTo>
                        <a:lnTo>
                          <a:pt x="933" y="124"/>
                        </a:lnTo>
                        <a:lnTo>
                          <a:pt x="1000" y="114"/>
                        </a:lnTo>
                        <a:lnTo>
                          <a:pt x="1064" y="103"/>
                        </a:lnTo>
                        <a:lnTo>
                          <a:pt x="1129" y="85"/>
                        </a:lnTo>
                        <a:lnTo>
                          <a:pt x="1184" y="58"/>
                        </a:lnTo>
                        <a:lnTo>
                          <a:pt x="1222" y="27"/>
                        </a:lnTo>
                        <a:lnTo>
                          <a:pt x="1301" y="24"/>
                        </a:lnTo>
                        <a:lnTo>
                          <a:pt x="1415" y="21"/>
                        </a:lnTo>
                        <a:lnTo>
                          <a:pt x="1544" y="11"/>
                        </a:lnTo>
                        <a:lnTo>
                          <a:pt x="1644" y="5"/>
                        </a:lnTo>
                        <a:lnTo>
                          <a:pt x="1793" y="3"/>
                        </a:lnTo>
                        <a:lnTo>
                          <a:pt x="1936" y="2"/>
                        </a:lnTo>
                        <a:lnTo>
                          <a:pt x="2073" y="0"/>
                        </a:lnTo>
                        <a:lnTo>
                          <a:pt x="2178" y="0"/>
                        </a:lnTo>
                        <a:lnTo>
                          <a:pt x="2291" y="9"/>
                        </a:lnTo>
                        <a:lnTo>
                          <a:pt x="2407" y="27"/>
                        </a:lnTo>
                        <a:lnTo>
                          <a:pt x="2494" y="49"/>
                        </a:lnTo>
                        <a:lnTo>
                          <a:pt x="2571" y="70"/>
                        </a:lnTo>
                        <a:lnTo>
                          <a:pt x="2655" y="96"/>
                        </a:lnTo>
                        <a:lnTo>
                          <a:pt x="2747" y="124"/>
                        </a:lnTo>
                        <a:lnTo>
                          <a:pt x="2840" y="156"/>
                        </a:lnTo>
                        <a:lnTo>
                          <a:pt x="2939" y="190"/>
                        </a:lnTo>
                        <a:lnTo>
                          <a:pt x="3036" y="223"/>
                        </a:lnTo>
                        <a:lnTo>
                          <a:pt x="3138" y="256"/>
                        </a:lnTo>
                        <a:lnTo>
                          <a:pt x="3214" y="281"/>
                        </a:lnTo>
                        <a:lnTo>
                          <a:pt x="3285" y="301"/>
                        </a:lnTo>
                        <a:lnTo>
                          <a:pt x="3363" y="329"/>
                        </a:lnTo>
                        <a:lnTo>
                          <a:pt x="3443" y="354"/>
                        </a:lnTo>
                        <a:lnTo>
                          <a:pt x="3541" y="386"/>
                        </a:lnTo>
                        <a:lnTo>
                          <a:pt x="3630" y="419"/>
                        </a:lnTo>
                        <a:lnTo>
                          <a:pt x="3594" y="443"/>
                        </a:lnTo>
                        <a:lnTo>
                          <a:pt x="3541" y="457"/>
                        </a:lnTo>
                        <a:lnTo>
                          <a:pt x="3483" y="472"/>
                        </a:lnTo>
                        <a:lnTo>
                          <a:pt x="3410" y="480"/>
                        </a:lnTo>
                        <a:lnTo>
                          <a:pt x="3315" y="481"/>
                        </a:lnTo>
                        <a:lnTo>
                          <a:pt x="3219" y="479"/>
                        </a:lnTo>
                        <a:lnTo>
                          <a:pt x="3195" y="443"/>
                        </a:lnTo>
                        <a:lnTo>
                          <a:pt x="3171" y="419"/>
                        </a:lnTo>
                        <a:lnTo>
                          <a:pt x="3126" y="387"/>
                        </a:lnTo>
                        <a:lnTo>
                          <a:pt x="3028" y="334"/>
                        </a:lnTo>
                        <a:lnTo>
                          <a:pt x="2907" y="271"/>
                        </a:lnTo>
                        <a:lnTo>
                          <a:pt x="2798" y="217"/>
                        </a:lnTo>
                        <a:lnTo>
                          <a:pt x="2667" y="151"/>
                        </a:lnTo>
                        <a:lnTo>
                          <a:pt x="2557" y="109"/>
                        </a:lnTo>
                        <a:lnTo>
                          <a:pt x="2453" y="79"/>
                        </a:lnTo>
                        <a:lnTo>
                          <a:pt x="2367" y="67"/>
                        </a:lnTo>
                        <a:lnTo>
                          <a:pt x="2210" y="52"/>
                        </a:lnTo>
                        <a:lnTo>
                          <a:pt x="2005" y="51"/>
                        </a:lnTo>
                        <a:lnTo>
                          <a:pt x="1765" y="57"/>
                        </a:lnTo>
                        <a:lnTo>
                          <a:pt x="1581" y="63"/>
                        </a:lnTo>
                        <a:lnTo>
                          <a:pt x="1288" y="79"/>
                        </a:lnTo>
                        <a:lnTo>
                          <a:pt x="1271" y="365"/>
                        </a:lnTo>
                        <a:lnTo>
                          <a:pt x="0" y="321"/>
                        </a:lnTo>
                        <a:close/>
                      </a:path>
                    </a:pathLst>
                  </a:custGeom>
                  <a:solidFill>
                    <a:srgbClr val="FF0000"/>
                  </a:solidFill>
                  <a:ln w="4763">
                    <a:solidFill>
                      <a:srgbClr val="000000"/>
                    </a:solidFill>
                    <a:round/>
                    <a:headEnd/>
                    <a:tailEnd/>
                  </a:ln>
                </p:spPr>
                <p:txBody>
                  <a:bodyPr/>
                  <a:lstStyle/>
                  <a:p>
                    <a:endParaRPr lang="en-US"/>
                  </a:p>
                </p:txBody>
              </p:sp>
            </p:grpSp>
            <p:sp>
              <p:nvSpPr>
                <p:cNvPr id="11302" name="Freeform 81">
                  <a:extLst>
                    <a:ext uri="{FF2B5EF4-FFF2-40B4-BE49-F238E27FC236}">
                      <a16:creationId xmlns:a16="http://schemas.microsoft.com/office/drawing/2014/main" xmlns="" id="{631AA069-0733-490E-BCFC-BAEBC119EB4C}"/>
                    </a:ext>
                  </a:extLst>
                </p:cNvPr>
                <p:cNvSpPr>
                  <a:spLocks/>
                </p:cNvSpPr>
                <p:nvPr/>
              </p:nvSpPr>
              <p:spPr bwMode="auto">
                <a:xfrm>
                  <a:off x="3297" y="2396"/>
                  <a:ext cx="1636" cy="253"/>
                </a:xfrm>
                <a:custGeom>
                  <a:avLst/>
                  <a:gdLst>
                    <a:gd name="T0" fmla="*/ 0 w 4909"/>
                    <a:gd name="T1" fmla="*/ 0 h 760"/>
                    <a:gd name="T2" fmla="*/ 0 w 4909"/>
                    <a:gd name="T3" fmla="*/ 0 h 760"/>
                    <a:gd name="T4" fmla="*/ 0 w 4909"/>
                    <a:gd name="T5" fmla="*/ 0 h 760"/>
                    <a:gd name="T6" fmla="*/ 0 w 4909"/>
                    <a:gd name="T7" fmla="*/ 0 h 760"/>
                    <a:gd name="T8" fmla="*/ 0 w 4909"/>
                    <a:gd name="T9" fmla="*/ 0 h 760"/>
                    <a:gd name="T10" fmla="*/ 0 w 4909"/>
                    <a:gd name="T11" fmla="*/ 0 h 760"/>
                    <a:gd name="T12" fmla="*/ 0 w 4909"/>
                    <a:gd name="T13" fmla="*/ 0 h 760"/>
                    <a:gd name="T14" fmla="*/ 0 w 4909"/>
                    <a:gd name="T15" fmla="*/ 0 h 760"/>
                    <a:gd name="T16" fmla="*/ 0 w 4909"/>
                    <a:gd name="T17" fmla="*/ 0 h 760"/>
                    <a:gd name="T18" fmla="*/ 0 w 4909"/>
                    <a:gd name="T19" fmla="*/ 0 h 760"/>
                    <a:gd name="T20" fmla="*/ 0 w 4909"/>
                    <a:gd name="T21" fmla="*/ 0 h 760"/>
                    <a:gd name="T22" fmla="*/ 0 w 4909"/>
                    <a:gd name="T23" fmla="*/ 0 h 760"/>
                    <a:gd name="T24" fmla="*/ 0 w 4909"/>
                    <a:gd name="T25" fmla="*/ 0 h 760"/>
                    <a:gd name="T26" fmla="*/ 0 w 4909"/>
                    <a:gd name="T27" fmla="*/ 0 h 760"/>
                    <a:gd name="T28" fmla="*/ 0 w 4909"/>
                    <a:gd name="T29" fmla="*/ 0 h 760"/>
                    <a:gd name="T30" fmla="*/ 0 w 4909"/>
                    <a:gd name="T31" fmla="*/ 0 h 760"/>
                    <a:gd name="T32" fmla="*/ 0 w 4909"/>
                    <a:gd name="T33" fmla="*/ 0 h 760"/>
                    <a:gd name="T34" fmla="*/ 0 w 4909"/>
                    <a:gd name="T35" fmla="*/ 0 h 760"/>
                    <a:gd name="T36" fmla="*/ 0 w 4909"/>
                    <a:gd name="T37" fmla="*/ 0 h 760"/>
                    <a:gd name="T38" fmla="*/ 0 w 4909"/>
                    <a:gd name="T39" fmla="*/ 0 h 760"/>
                    <a:gd name="T40" fmla="*/ 0 w 4909"/>
                    <a:gd name="T41" fmla="*/ 0 h 760"/>
                    <a:gd name="T42" fmla="*/ 0 w 4909"/>
                    <a:gd name="T43" fmla="*/ 0 h 760"/>
                    <a:gd name="T44" fmla="*/ 0 w 4909"/>
                    <a:gd name="T45" fmla="*/ 0 h 760"/>
                    <a:gd name="T46" fmla="*/ 0 w 4909"/>
                    <a:gd name="T47" fmla="*/ 0 h 760"/>
                    <a:gd name="T48" fmla="*/ 0 w 4909"/>
                    <a:gd name="T49" fmla="*/ 0 h 760"/>
                    <a:gd name="T50" fmla="*/ 0 w 4909"/>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09"/>
                    <a:gd name="T79" fmla="*/ 0 h 760"/>
                    <a:gd name="T80" fmla="*/ 4909 w 4909"/>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09" h="760">
                      <a:moveTo>
                        <a:pt x="4142" y="360"/>
                      </a:moveTo>
                      <a:lnTo>
                        <a:pt x="4180" y="475"/>
                      </a:lnTo>
                      <a:lnTo>
                        <a:pt x="4180" y="562"/>
                      </a:lnTo>
                      <a:lnTo>
                        <a:pt x="4909" y="562"/>
                      </a:lnTo>
                      <a:lnTo>
                        <a:pt x="4859" y="622"/>
                      </a:lnTo>
                      <a:lnTo>
                        <a:pt x="4892" y="689"/>
                      </a:lnTo>
                      <a:lnTo>
                        <a:pt x="4892" y="720"/>
                      </a:lnTo>
                      <a:lnTo>
                        <a:pt x="4870" y="742"/>
                      </a:lnTo>
                      <a:lnTo>
                        <a:pt x="4451" y="742"/>
                      </a:lnTo>
                      <a:lnTo>
                        <a:pt x="4417" y="760"/>
                      </a:lnTo>
                      <a:lnTo>
                        <a:pt x="4203" y="760"/>
                      </a:lnTo>
                      <a:lnTo>
                        <a:pt x="4174" y="739"/>
                      </a:lnTo>
                      <a:lnTo>
                        <a:pt x="290" y="739"/>
                      </a:lnTo>
                      <a:lnTo>
                        <a:pt x="137" y="600"/>
                      </a:lnTo>
                      <a:lnTo>
                        <a:pt x="15" y="646"/>
                      </a:lnTo>
                      <a:lnTo>
                        <a:pt x="0" y="277"/>
                      </a:lnTo>
                      <a:lnTo>
                        <a:pt x="296" y="0"/>
                      </a:lnTo>
                      <a:lnTo>
                        <a:pt x="758" y="11"/>
                      </a:lnTo>
                      <a:lnTo>
                        <a:pt x="3165" y="622"/>
                      </a:lnTo>
                      <a:lnTo>
                        <a:pt x="3233" y="548"/>
                      </a:lnTo>
                      <a:lnTo>
                        <a:pt x="3293" y="359"/>
                      </a:lnTo>
                      <a:lnTo>
                        <a:pt x="3378" y="203"/>
                      </a:lnTo>
                      <a:lnTo>
                        <a:pt x="3631" y="78"/>
                      </a:lnTo>
                      <a:lnTo>
                        <a:pt x="3866" y="84"/>
                      </a:lnTo>
                      <a:lnTo>
                        <a:pt x="4041" y="176"/>
                      </a:lnTo>
                      <a:lnTo>
                        <a:pt x="4142" y="360"/>
                      </a:lnTo>
                      <a:close/>
                    </a:path>
                  </a:pathLst>
                </a:custGeom>
                <a:solidFill>
                  <a:srgbClr val="000000"/>
                </a:solidFill>
                <a:ln w="4763">
                  <a:solidFill>
                    <a:srgbClr val="000000"/>
                  </a:solidFill>
                  <a:round/>
                  <a:headEnd/>
                  <a:tailEnd/>
                </a:ln>
              </p:spPr>
              <p:txBody>
                <a:bodyPr/>
                <a:lstStyle/>
                <a:p>
                  <a:endParaRPr lang="en-US"/>
                </a:p>
              </p:txBody>
            </p:sp>
            <p:grpSp>
              <p:nvGrpSpPr>
                <p:cNvPr id="11303" name="Group 82">
                  <a:extLst>
                    <a:ext uri="{FF2B5EF4-FFF2-40B4-BE49-F238E27FC236}">
                      <a16:creationId xmlns:a16="http://schemas.microsoft.com/office/drawing/2014/main" xmlns="" id="{1995D5CF-C949-4A91-844D-2224E6A7E61C}"/>
                    </a:ext>
                  </a:extLst>
                </p:cNvPr>
                <p:cNvGrpSpPr>
                  <a:grpSpLocks/>
                </p:cNvGrpSpPr>
                <p:nvPr/>
              </p:nvGrpSpPr>
              <p:grpSpPr bwMode="auto">
                <a:xfrm>
                  <a:off x="3169" y="2290"/>
                  <a:ext cx="1765" cy="322"/>
                  <a:chOff x="3169" y="2290"/>
                  <a:chExt cx="1765" cy="322"/>
                </a:xfrm>
              </p:grpSpPr>
              <p:grpSp>
                <p:nvGrpSpPr>
                  <p:cNvPr id="11304" name="Group 83">
                    <a:extLst>
                      <a:ext uri="{FF2B5EF4-FFF2-40B4-BE49-F238E27FC236}">
                        <a16:creationId xmlns:a16="http://schemas.microsoft.com/office/drawing/2014/main" xmlns="" id="{E3A2CFCF-4CCA-431E-B568-3F1B19C97CF2}"/>
                      </a:ext>
                    </a:extLst>
                  </p:cNvPr>
                  <p:cNvGrpSpPr>
                    <a:grpSpLocks/>
                  </p:cNvGrpSpPr>
                  <p:nvPr/>
                </p:nvGrpSpPr>
                <p:grpSpPr bwMode="auto">
                  <a:xfrm>
                    <a:off x="3169" y="2394"/>
                    <a:ext cx="109" cy="186"/>
                    <a:chOff x="3169" y="2394"/>
                    <a:chExt cx="109" cy="186"/>
                  </a:xfrm>
                </p:grpSpPr>
                <p:sp>
                  <p:nvSpPr>
                    <p:cNvPr id="11316" name="Rectangle 84">
                      <a:extLst>
                        <a:ext uri="{FF2B5EF4-FFF2-40B4-BE49-F238E27FC236}">
                          <a16:creationId xmlns:a16="http://schemas.microsoft.com/office/drawing/2014/main" xmlns="" id="{F717C3C8-6D3B-4570-BA16-8EEE690960F6}"/>
                        </a:ext>
                      </a:extLst>
                    </p:cNvPr>
                    <p:cNvSpPr>
                      <a:spLocks noChangeArrowheads="1"/>
                    </p:cNvSpPr>
                    <p:nvPr/>
                  </p:nvSpPr>
                  <p:spPr bwMode="auto">
                    <a:xfrm>
                      <a:off x="3178" y="2432"/>
                      <a:ext cx="43"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7" name="Rectangle 85">
                      <a:extLst>
                        <a:ext uri="{FF2B5EF4-FFF2-40B4-BE49-F238E27FC236}">
                          <a16:creationId xmlns:a16="http://schemas.microsoft.com/office/drawing/2014/main" xmlns="" id="{3115DE45-4AF0-445A-AE01-8EA8B4CCBD57}"/>
                        </a:ext>
                      </a:extLst>
                    </p:cNvPr>
                    <p:cNvSpPr>
                      <a:spLocks noChangeArrowheads="1"/>
                    </p:cNvSpPr>
                    <p:nvPr/>
                  </p:nvSpPr>
                  <p:spPr bwMode="auto">
                    <a:xfrm>
                      <a:off x="3178" y="2394"/>
                      <a:ext cx="43" cy="17"/>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8" name="Rectangle 86">
                      <a:extLst>
                        <a:ext uri="{FF2B5EF4-FFF2-40B4-BE49-F238E27FC236}">
                          <a16:creationId xmlns:a16="http://schemas.microsoft.com/office/drawing/2014/main" xmlns="" id="{74BF109B-5620-400F-8F27-2B7373316021}"/>
                        </a:ext>
                      </a:extLst>
                    </p:cNvPr>
                    <p:cNvSpPr>
                      <a:spLocks noChangeArrowheads="1"/>
                    </p:cNvSpPr>
                    <p:nvPr/>
                  </p:nvSpPr>
                  <p:spPr bwMode="auto">
                    <a:xfrm>
                      <a:off x="3178" y="2418"/>
                      <a:ext cx="43"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9" name="Arc 87">
                      <a:extLst>
                        <a:ext uri="{FF2B5EF4-FFF2-40B4-BE49-F238E27FC236}">
                          <a16:creationId xmlns:a16="http://schemas.microsoft.com/office/drawing/2014/main" xmlns="" id="{2A9B39FB-7AFA-4BEC-86A4-C3C504882481}"/>
                        </a:ext>
                      </a:extLst>
                    </p:cNvPr>
                    <p:cNvSpPr>
                      <a:spLocks/>
                    </p:cNvSpPr>
                    <p:nvPr/>
                  </p:nvSpPr>
                  <p:spPr bwMode="auto">
                    <a:xfrm>
                      <a:off x="3178" y="2449"/>
                      <a:ext cx="41" cy="43"/>
                    </a:xfrm>
                    <a:custGeom>
                      <a:avLst/>
                      <a:gdLst>
                        <a:gd name="T0" fmla="*/ 0 w 21600"/>
                        <a:gd name="T1" fmla="*/ 0 h 22083"/>
                        <a:gd name="T2" fmla="*/ 0 w 21600"/>
                        <a:gd name="T3" fmla="*/ 0 h 22083"/>
                        <a:gd name="T4" fmla="*/ 0 w 21600"/>
                        <a:gd name="T5" fmla="*/ 0 h 22083"/>
                        <a:gd name="T6" fmla="*/ 0 60000 65536"/>
                        <a:gd name="T7" fmla="*/ 0 60000 65536"/>
                        <a:gd name="T8" fmla="*/ 0 60000 65536"/>
                        <a:gd name="T9" fmla="*/ 0 w 21600"/>
                        <a:gd name="T10" fmla="*/ 0 h 22083"/>
                        <a:gd name="T11" fmla="*/ 21600 w 21600"/>
                        <a:gd name="T12" fmla="*/ 22083 h 22083"/>
                      </a:gdLst>
                      <a:ahLst/>
                      <a:cxnLst>
                        <a:cxn ang="T6">
                          <a:pos x="T0" y="T1"/>
                        </a:cxn>
                        <a:cxn ang="T7">
                          <a:pos x="T2" y="T3"/>
                        </a:cxn>
                        <a:cxn ang="T8">
                          <a:pos x="T4" y="T5"/>
                        </a:cxn>
                      </a:cxnLst>
                      <a:rect l="T9" t="T10" r="T11" b="T12"/>
                      <a:pathLst>
                        <a:path w="21600" h="22083" fill="none" extrusionOk="0">
                          <a:moveTo>
                            <a:pt x="21059" y="22083"/>
                          </a:moveTo>
                          <a:cubicBezTo>
                            <a:pt x="9344" y="21790"/>
                            <a:pt x="0" y="12208"/>
                            <a:pt x="0" y="490"/>
                          </a:cubicBezTo>
                          <a:cubicBezTo>
                            <a:pt x="-1" y="326"/>
                            <a:pt x="1" y="163"/>
                            <a:pt x="5" y="-1"/>
                          </a:cubicBezTo>
                        </a:path>
                        <a:path w="21600" h="22083" stroke="0" extrusionOk="0">
                          <a:moveTo>
                            <a:pt x="21059" y="22083"/>
                          </a:moveTo>
                          <a:cubicBezTo>
                            <a:pt x="9344" y="21790"/>
                            <a:pt x="0" y="12208"/>
                            <a:pt x="0" y="490"/>
                          </a:cubicBezTo>
                          <a:cubicBezTo>
                            <a:pt x="-1" y="326"/>
                            <a:pt x="1" y="163"/>
                            <a:pt x="5" y="-1"/>
                          </a:cubicBezTo>
                          <a:lnTo>
                            <a:pt x="21600" y="490"/>
                          </a:lnTo>
                          <a:lnTo>
                            <a:pt x="21059" y="22083"/>
                          </a:lnTo>
                          <a:close/>
                        </a:path>
                      </a:pathLst>
                    </a:custGeom>
                    <a:solidFill>
                      <a:srgbClr val="808080"/>
                    </a:solidFill>
                    <a:ln w="4763">
                      <a:solidFill>
                        <a:srgbClr val="C0C0C0"/>
                      </a:solidFill>
                      <a:round/>
                      <a:headEnd/>
                      <a:tailEnd/>
                    </a:ln>
                  </p:spPr>
                  <p:txBody>
                    <a:bodyPr/>
                    <a:lstStyle/>
                    <a:p>
                      <a:endParaRPr lang="en-US"/>
                    </a:p>
                  </p:txBody>
                </p:sp>
                <p:grpSp>
                  <p:nvGrpSpPr>
                    <p:cNvPr id="11320" name="Group 88">
                      <a:extLst>
                        <a:ext uri="{FF2B5EF4-FFF2-40B4-BE49-F238E27FC236}">
                          <a16:creationId xmlns:a16="http://schemas.microsoft.com/office/drawing/2014/main" xmlns="" id="{50F91146-BAA7-4E22-A06D-B6A1E9E60080}"/>
                        </a:ext>
                      </a:extLst>
                    </p:cNvPr>
                    <p:cNvGrpSpPr>
                      <a:grpSpLocks/>
                    </p:cNvGrpSpPr>
                    <p:nvPr/>
                  </p:nvGrpSpPr>
                  <p:grpSpPr bwMode="auto">
                    <a:xfrm>
                      <a:off x="3169" y="2557"/>
                      <a:ext cx="109" cy="8"/>
                      <a:chOff x="3169" y="2557"/>
                      <a:chExt cx="109" cy="8"/>
                    </a:xfrm>
                  </p:grpSpPr>
                  <p:sp>
                    <p:nvSpPr>
                      <p:cNvPr id="11327" name="Rectangle 89">
                        <a:extLst>
                          <a:ext uri="{FF2B5EF4-FFF2-40B4-BE49-F238E27FC236}">
                            <a16:creationId xmlns:a16="http://schemas.microsoft.com/office/drawing/2014/main" xmlns="" id="{436D2DE6-56B4-4917-85AB-47408F4DBDF4}"/>
                          </a:ext>
                        </a:extLst>
                      </p:cNvPr>
                      <p:cNvSpPr>
                        <a:spLocks noChangeArrowheads="1"/>
                      </p:cNvSpPr>
                      <p:nvPr/>
                    </p:nvSpPr>
                    <p:spPr bwMode="auto">
                      <a:xfrm>
                        <a:off x="3174" y="2557"/>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8" name="Oval 90">
                        <a:extLst>
                          <a:ext uri="{FF2B5EF4-FFF2-40B4-BE49-F238E27FC236}">
                            <a16:creationId xmlns:a16="http://schemas.microsoft.com/office/drawing/2014/main" xmlns="" id="{25A3B376-E698-4067-95FB-19BFA471400E}"/>
                          </a:ext>
                        </a:extLst>
                      </p:cNvPr>
                      <p:cNvSpPr>
                        <a:spLocks noChangeArrowheads="1"/>
                      </p:cNvSpPr>
                      <p:nvPr/>
                    </p:nvSpPr>
                    <p:spPr bwMode="auto">
                      <a:xfrm>
                        <a:off x="3169" y="2557"/>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1" name="Group 91">
                      <a:extLst>
                        <a:ext uri="{FF2B5EF4-FFF2-40B4-BE49-F238E27FC236}">
                          <a16:creationId xmlns:a16="http://schemas.microsoft.com/office/drawing/2014/main" xmlns="" id="{7DBC3162-9226-4AFA-A69E-9DA5DCDC2EFD}"/>
                        </a:ext>
                      </a:extLst>
                    </p:cNvPr>
                    <p:cNvGrpSpPr>
                      <a:grpSpLocks/>
                    </p:cNvGrpSpPr>
                    <p:nvPr/>
                  </p:nvGrpSpPr>
                  <p:grpSpPr bwMode="auto">
                    <a:xfrm>
                      <a:off x="3169" y="2572"/>
                      <a:ext cx="109" cy="8"/>
                      <a:chOff x="3169" y="2572"/>
                      <a:chExt cx="109" cy="8"/>
                    </a:xfrm>
                  </p:grpSpPr>
                  <p:sp>
                    <p:nvSpPr>
                      <p:cNvPr id="11325" name="Rectangle 92">
                        <a:extLst>
                          <a:ext uri="{FF2B5EF4-FFF2-40B4-BE49-F238E27FC236}">
                            <a16:creationId xmlns:a16="http://schemas.microsoft.com/office/drawing/2014/main" xmlns="" id="{8ADFDD89-096A-4A88-88BD-DA1A0F31F332}"/>
                          </a:ext>
                        </a:extLst>
                      </p:cNvPr>
                      <p:cNvSpPr>
                        <a:spLocks noChangeArrowheads="1"/>
                      </p:cNvSpPr>
                      <p:nvPr/>
                    </p:nvSpPr>
                    <p:spPr bwMode="auto">
                      <a:xfrm>
                        <a:off x="3174" y="2572"/>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6" name="Oval 93">
                        <a:extLst>
                          <a:ext uri="{FF2B5EF4-FFF2-40B4-BE49-F238E27FC236}">
                            <a16:creationId xmlns:a16="http://schemas.microsoft.com/office/drawing/2014/main" xmlns="" id="{D2BEE138-9299-45D7-82EF-DEC81D0CA55C}"/>
                          </a:ext>
                        </a:extLst>
                      </p:cNvPr>
                      <p:cNvSpPr>
                        <a:spLocks noChangeArrowheads="1"/>
                      </p:cNvSpPr>
                      <p:nvPr/>
                    </p:nvSpPr>
                    <p:spPr bwMode="auto">
                      <a:xfrm>
                        <a:off x="3169" y="2572"/>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2" name="Group 94">
                      <a:extLst>
                        <a:ext uri="{FF2B5EF4-FFF2-40B4-BE49-F238E27FC236}">
                          <a16:creationId xmlns:a16="http://schemas.microsoft.com/office/drawing/2014/main" xmlns="" id="{BF2DB3CF-6A4E-40A5-AE69-BC4C126C0E5A}"/>
                        </a:ext>
                      </a:extLst>
                    </p:cNvPr>
                    <p:cNvGrpSpPr>
                      <a:grpSpLocks/>
                    </p:cNvGrpSpPr>
                    <p:nvPr/>
                  </p:nvGrpSpPr>
                  <p:grpSpPr bwMode="auto">
                    <a:xfrm>
                      <a:off x="3169" y="2542"/>
                      <a:ext cx="109" cy="9"/>
                      <a:chOff x="3169" y="2542"/>
                      <a:chExt cx="109" cy="9"/>
                    </a:xfrm>
                  </p:grpSpPr>
                  <p:sp>
                    <p:nvSpPr>
                      <p:cNvPr id="11323" name="Rectangle 95">
                        <a:extLst>
                          <a:ext uri="{FF2B5EF4-FFF2-40B4-BE49-F238E27FC236}">
                            <a16:creationId xmlns:a16="http://schemas.microsoft.com/office/drawing/2014/main" xmlns="" id="{D4F098B4-4E9D-4021-AA9D-296C19B4E698}"/>
                          </a:ext>
                        </a:extLst>
                      </p:cNvPr>
                      <p:cNvSpPr>
                        <a:spLocks noChangeArrowheads="1"/>
                      </p:cNvSpPr>
                      <p:nvPr/>
                    </p:nvSpPr>
                    <p:spPr bwMode="auto">
                      <a:xfrm>
                        <a:off x="3174" y="2542"/>
                        <a:ext cx="104"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4" name="Oval 96">
                        <a:extLst>
                          <a:ext uri="{FF2B5EF4-FFF2-40B4-BE49-F238E27FC236}">
                            <a16:creationId xmlns:a16="http://schemas.microsoft.com/office/drawing/2014/main" xmlns="" id="{0A11B3A0-97D1-4EA3-9868-D452461A9475}"/>
                          </a:ext>
                        </a:extLst>
                      </p:cNvPr>
                      <p:cNvSpPr>
                        <a:spLocks noChangeArrowheads="1"/>
                      </p:cNvSpPr>
                      <p:nvPr/>
                    </p:nvSpPr>
                    <p:spPr bwMode="auto">
                      <a:xfrm>
                        <a:off x="3169" y="2542"/>
                        <a:ext cx="14" cy="9"/>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sp>
                <p:nvSpPr>
                  <p:cNvPr id="11305" name="Freeform 97">
                    <a:extLst>
                      <a:ext uri="{FF2B5EF4-FFF2-40B4-BE49-F238E27FC236}">
                        <a16:creationId xmlns:a16="http://schemas.microsoft.com/office/drawing/2014/main" xmlns="" id="{7C160A4C-13A5-4D7C-B49D-2106EAFF5A97}"/>
                      </a:ext>
                    </a:extLst>
                  </p:cNvPr>
                  <p:cNvSpPr>
                    <a:spLocks/>
                  </p:cNvSpPr>
                  <p:nvPr/>
                </p:nvSpPr>
                <p:spPr bwMode="auto">
                  <a:xfrm>
                    <a:off x="3179" y="2345"/>
                    <a:ext cx="1755" cy="267"/>
                  </a:xfrm>
                  <a:custGeom>
                    <a:avLst/>
                    <a:gdLst>
                      <a:gd name="T0" fmla="*/ 0 w 5265"/>
                      <a:gd name="T1" fmla="*/ 0 h 801"/>
                      <a:gd name="T2" fmla="*/ 0 w 5265"/>
                      <a:gd name="T3" fmla="*/ 0 h 801"/>
                      <a:gd name="T4" fmla="*/ 0 w 5265"/>
                      <a:gd name="T5" fmla="*/ 0 h 801"/>
                      <a:gd name="T6" fmla="*/ 0 w 5265"/>
                      <a:gd name="T7" fmla="*/ 0 h 801"/>
                      <a:gd name="T8" fmla="*/ 0 w 5265"/>
                      <a:gd name="T9" fmla="*/ 0 h 801"/>
                      <a:gd name="T10" fmla="*/ 0 w 5265"/>
                      <a:gd name="T11" fmla="*/ 0 h 801"/>
                      <a:gd name="T12" fmla="*/ 0 w 5265"/>
                      <a:gd name="T13" fmla="*/ 0 h 801"/>
                      <a:gd name="T14" fmla="*/ 0 w 5265"/>
                      <a:gd name="T15" fmla="*/ 0 h 801"/>
                      <a:gd name="T16" fmla="*/ 0 w 5265"/>
                      <a:gd name="T17" fmla="*/ 0 h 801"/>
                      <a:gd name="T18" fmla="*/ 0 w 5265"/>
                      <a:gd name="T19" fmla="*/ 0 h 801"/>
                      <a:gd name="T20" fmla="*/ 0 w 5265"/>
                      <a:gd name="T21" fmla="*/ 0 h 801"/>
                      <a:gd name="T22" fmla="*/ 0 w 5265"/>
                      <a:gd name="T23" fmla="*/ 0 h 801"/>
                      <a:gd name="T24" fmla="*/ 0 w 5265"/>
                      <a:gd name="T25" fmla="*/ 0 h 801"/>
                      <a:gd name="T26" fmla="*/ 0 w 5265"/>
                      <a:gd name="T27" fmla="*/ 0 h 801"/>
                      <a:gd name="T28" fmla="*/ 0 w 5265"/>
                      <a:gd name="T29" fmla="*/ 0 h 801"/>
                      <a:gd name="T30" fmla="*/ 0 w 5265"/>
                      <a:gd name="T31" fmla="*/ 0 h 801"/>
                      <a:gd name="T32" fmla="*/ 0 w 5265"/>
                      <a:gd name="T33" fmla="*/ 0 h 801"/>
                      <a:gd name="T34" fmla="*/ 0 w 5265"/>
                      <a:gd name="T35" fmla="*/ 0 h 801"/>
                      <a:gd name="T36" fmla="*/ 0 w 5265"/>
                      <a:gd name="T37" fmla="*/ 0 h 801"/>
                      <a:gd name="T38" fmla="*/ 0 w 5265"/>
                      <a:gd name="T39" fmla="*/ 0 h 801"/>
                      <a:gd name="T40" fmla="*/ 0 w 5265"/>
                      <a:gd name="T41" fmla="*/ 0 h 801"/>
                      <a:gd name="T42" fmla="*/ 0 w 5265"/>
                      <a:gd name="T43" fmla="*/ 0 h 801"/>
                      <a:gd name="T44" fmla="*/ 0 w 5265"/>
                      <a:gd name="T45" fmla="*/ 0 h 801"/>
                      <a:gd name="T46" fmla="*/ 0 w 5265"/>
                      <a:gd name="T47" fmla="*/ 0 h 801"/>
                      <a:gd name="T48" fmla="*/ 0 w 5265"/>
                      <a:gd name="T49" fmla="*/ 0 h 801"/>
                      <a:gd name="T50" fmla="*/ 0 w 5265"/>
                      <a:gd name="T51" fmla="*/ 0 h 801"/>
                      <a:gd name="T52" fmla="*/ 0 w 5265"/>
                      <a:gd name="T53" fmla="*/ 0 h 801"/>
                      <a:gd name="T54" fmla="*/ 0 w 5265"/>
                      <a:gd name="T55" fmla="*/ 0 h 801"/>
                      <a:gd name="T56" fmla="*/ 0 w 5265"/>
                      <a:gd name="T57" fmla="*/ 0 h 801"/>
                      <a:gd name="T58" fmla="*/ 0 w 5265"/>
                      <a:gd name="T59" fmla="*/ 0 h 801"/>
                      <a:gd name="T60" fmla="*/ 0 w 5265"/>
                      <a:gd name="T61" fmla="*/ 0 h 801"/>
                      <a:gd name="T62" fmla="*/ 0 w 5265"/>
                      <a:gd name="T63" fmla="*/ 0 h 801"/>
                      <a:gd name="T64" fmla="*/ 0 w 5265"/>
                      <a:gd name="T65" fmla="*/ 0 h 801"/>
                      <a:gd name="T66" fmla="*/ 0 w 5265"/>
                      <a:gd name="T67" fmla="*/ 0 h 801"/>
                      <a:gd name="T68" fmla="*/ 0 w 5265"/>
                      <a:gd name="T69" fmla="*/ 0 h 801"/>
                      <a:gd name="T70" fmla="*/ 0 w 5265"/>
                      <a:gd name="T71" fmla="*/ 0 h 801"/>
                      <a:gd name="T72" fmla="*/ 0 w 5265"/>
                      <a:gd name="T73" fmla="*/ 0 h 801"/>
                      <a:gd name="T74" fmla="*/ 0 w 5265"/>
                      <a:gd name="T75" fmla="*/ 0 h 801"/>
                      <a:gd name="T76" fmla="*/ 0 w 5265"/>
                      <a:gd name="T77" fmla="*/ 0 h 801"/>
                      <a:gd name="T78" fmla="*/ 0 w 5265"/>
                      <a:gd name="T79" fmla="*/ 0 h 801"/>
                      <a:gd name="T80" fmla="*/ 0 w 5265"/>
                      <a:gd name="T81" fmla="*/ 0 h 801"/>
                      <a:gd name="T82" fmla="*/ 0 w 5265"/>
                      <a:gd name="T83" fmla="*/ 0 h 801"/>
                      <a:gd name="T84" fmla="*/ 0 w 5265"/>
                      <a:gd name="T85" fmla="*/ 0 h 801"/>
                      <a:gd name="T86" fmla="*/ 0 w 5265"/>
                      <a:gd name="T87" fmla="*/ 0 h 801"/>
                      <a:gd name="T88" fmla="*/ 0 w 5265"/>
                      <a:gd name="T89" fmla="*/ 0 h 801"/>
                      <a:gd name="T90" fmla="*/ 0 w 5265"/>
                      <a:gd name="T91" fmla="*/ 0 h 801"/>
                      <a:gd name="T92" fmla="*/ 0 w 5265"/>
                      <a:gd name="T93" fmla="*/ 0 h 801"/>
                      <a:gd name="T94" fmla="*/ 0 w 5265"/>
                      <a:gd name="T95" fmla="*/ 0 h 801"/>
                      <a:gd name="T96" fmla="*/ 0 w 5265"/>
                      <a:gd name="T97" fmla="*/ 0 h 801"/>
                      <a:gd name="T98" fmla="*/ 0 w 5265"/>
                      <a:gd name="T99" fmla="*/ 0 h 801"/>
                      <a:gd name="T100" fmla="*/ 0 w 5265"/>
                      <a:gd name="T101" fmla="*/ 0 h 801"/>
                      <a:gd name="T102" fmla="*/ 0 w 5265"/>
                      <a:gd name="T103" fmla="*/ 0 h 801"/>
                      <a:gd name="T104" fmla="*/ 0 w 5265"/>
                      <a:gd name="T105" fmla="*/ 0 h 801"/>
                      <a:gd name="T106" fmla="*/ 0 w 5265"/>
                      <a:gd name="T107" fmla="*/ 0 h 801"/>
                      <a:gd name="T108" fmla="*/ 0 w 5265"/>
                      <a:gd name="T109" fmla="*/ 0 h 801"/>
                      <a:gd name="T110" fmla="*/ 0 w 5265"/>
                      <a:gd name="T111" fmla="*/ 0 h 801"/>
                      <a:gd name="T112" fmla="*/ 0 w 5265"/>
                      <a:gd name="T113" fmla="*/ 0 h 801"/>
                      <a:gd name="T114" fmla="*/ 0 w 5265"/>
                      <a:gd name="T115" fmla="*/ 0 h 801"/>
                      <a:gd name="T116" fmla="*/ 0 w 5265"/>
                      <a:gd name="T117" fmla="*/ 0 h 801"/>
                      <a:gd name="T118" fmla="*/ 0 w 5265"/>
                      <a:gd name="T119" fmla="*/ 0 h 801"/>
                      <a:gd name="T120" fmla="*/ 0 w 5265"/>
                      <a:gd name="T121" fmla="*/ 0 h 801"/>
                      <a:gd name="T122" fmla="*/ 0 w 5265"/>
                      <a:gd name="T123" fmla="*/ 0 h 801"/>
                      <a:gd name="T124" fmla="*/ 0 w 5265"/>
                      <a:gd name="T125" fmla="*/ 0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5"/>
                      <a:gd name="T190" fmla="*/ 0 h 801"/>
                      <a:gd name="T191" fmla="*/ 5265 w 5265"/>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5" h="801">
                        <a:moveTo>
                          <a:pt x="263" y="0"/>
                        </a:moveTo>
                        <a:lnTo>
                          <a:pt x="31" y="0"/>
                        </a:lnTo>
                        <a:lnTo>
                          <a:pt x="0" y="124"/>
                        </a:lnTo>
                        <a:lnTo>
                          <a:pt x="103" y="124"/>
                        </a:lnTo>
                        <a:lnTo>
                          <a:pt x="103" y="571"/>
                        </a:lnTo>
                        <a:lnTo>
                          <a:pt x="305" y="774"/>
                        </a:lnTo>
                        <a:lnTo>
                          <a:pt x="351" y="794"/>
                        </a:lnTo>
                        <a:lnTo>
                          <a:pt x="389" y="801"/>
                        </a:lnTo>
                        <a:lnTo>
                          <a:pt x="383" y="699"/>
                        </a:lnTo>
                        <a:lnTo>
                          <a:pt x="378" y="578"/>
                        </a:lnTo>
                        <a:lnTo>
                          <a:pt x="405" y="475"/>
                        </a:lnTo>
                        <a:lnTo>
                          <a:pt x="442" y="398"/>
                        </a:lnTo>
                        <a:lnTo>
                          <a:pt x="491" y="331"/>
                        </a:lnTo>
                        <a:lnTo>
                          <a:pt x="562" y="266"/>
                        </a:lnTo>
                        <a:lnTo>
                          <a:pt x="645" y="217"/>
                        </a:lnTo>
                        <a:lnTo>
                          <a:pt x="761" y="186"/>
                        </a:lnTo>
                        <a:lnTo>
                          <a:pt x="913" y="174"/>
                        </a:lnTo>
                        <a:lnTo>
                          <a:pt x="1019" y="201"/>
                        </a:lnTo>
                        <a:lnTo>
                          <a:pt x="1097" y="244"/>
                        </a:lnTo>
                        <a:lnTo>
                          <a:pt x="1161" y="293"/>
                        </a:lnTo>
                        <a:lnTo>
                          <a:pt x="1239" y="369"/>
                        </a:lnTo>
                        <a:lnTo>
                          <a:pt x="1288" y="453"/>
                        </a:lnTo>
                        <a:lnTo>
                          <a:pt x="1320" y="527"/>
                        </a:lnTo>
                        <a:lnTo>
                          <a:pt x="1330" y="600"/>
                        </a:lnTo>
                        <a:lnTo>
                          <a:pt x="1330" y="757"/>
                        </a:lnTo>
                        <a:lnTo>
                          <a:pt x="3631" y="801"/>
                        </a:lnTo>
                        <a:lnTo>
                          <a:pt x="3631" y="649"/>
                        </a:lnTo>
                        <a:lnTo>
                          <a:pt x="3663" y="544"/>
                        </a:lnTo>
                        <a:lnTo>
                          <a:pt x="3700" y="463"/>
                        </a:lnTo>
                        <a:lnTo>
                          <a:pt x="3757" y="387"/>
                        </a:lnTo>
                        <a:lnTo>
                          <a:pt x="3838" y="320"/>
                        </a:lnTo>
                        <a:lnTo>
                          <a:pt x="3921" y="276"/>
                        </a:lnTo>
                        <a:lnTo>
                          <a:pt x="4002" y="250"/>
                        </a:lnTo>
                        <a:lnTo>
                          <a:pt x="4146" y="250"/>
                        </a:lnTo>
                        <a:lnTo>
                          <a:pt x="4222" y="266"/>
                        </a:lnTo>
                        <a:lnTo>
                          <a:pt x="4299" y="299"/>
                        </a:lnTo>
                        <a:lnTo>
                          <a:pt x="4369" y="358"/>
                        </a:lnTo>
                        <a:lnTo>
                          <a:pt x="4436" y="436"/>
                        </a:lnTo>
                        <a:lnTo>
                          <a:pt x="4480" y="527"/>
                        </a:lnTo>
                        <a:lnTo>
                          <a:pt x="4507" y="627"/>
                        </a:lnTo>
                        <a:lnTo>
                          <a:pt x="4507" y="730"/>
                        </a:lnTo>
                        <a:lnTo>
                          <a:pt x="5265" y="727"/>
                        </a:lnTo>
                        <a:lnTo>
                          <a:pt x="5265" y="694"/>
                        </a:lnTo>
                        <a:lnTo>
                          <a:pt x="5240" y="694"/>
                        </a:lnTo>
                        <a:lnTo>
                          <a:pt x="5240" y="645"/>
                        </a:lnTo>
                        <a:lnTo>
                          <a:pt x="5263" y="642"/>
                        </a:lnTo>
                        <a:lnTo>
                          <a:pt x="5263" y="494"/>
                        </a:lnTo>
                        <a:lnTo>
                          <a:pt x="5243" y="463"/>
                        </a:lnTo>
                        <a:lnTo>
                          <a:pt x="5067" y="375"/>
                        </a:lnTo>
                        <a:lnTo>
                          <a:pt x="4874" y="299"/>
                        </a:lnTo>
                        <a:lnTo>
                          <a:pt x="4640" y="228"/>
                        </a:lnTo>
                        <a:lnTo>
                          <a:pt x="4387" y="168"/>
                        </a:lnTo>
                        <a:lnTo>
                          <a:pt x="4155" y="119"/>
                        </a:lnTo>
                        <a:lnTo>
                          <a:pt x="3933" y="80"/>
                        </a:lnTo>
                        <a:lnTo>
                          <a:pt x="3856" y="80"/>
                        </a:lnTo>
                        <a:lnTo>
                          <a:pt x="3806" y="102"/>
                        </a:lnTo>
                        <a:lnTo>
                          <a:pt x="3570" y="135"/>
                        </a:lnTo>
                        <a:lnTo>
                          <a:pt x="3383" y="152"/>
                        </a:lnTo>
                        <a:lnTo>
                          <a:pt x="2400" y="90"/>
                        </a:lnTo>
                        <a:lnTo>
                          <a:pt x="1929" y="53"/>
                        </a:lnTo>
                        <a:lnTo>
                          <a:pt x="1485" y="19"/>
                        </a:lnTo>
                        <a:lnTo>
                          <a:pt x="1261" y="4"/>
                        </a:lnTo>
                        <a:lnTo>
                          <a:pt x="263" y="0"/>
                        </a:lnTo>
                        <a:close/>
                      </a:path>
                    </a:pathLst>
                  </a:custGeom>
                  <a:solidFill>
                    <a:srgbClr val="FF0000"/>
                  </a:solidFill>
                  <a:ln w="4763">
                    <a:solidFill>
                      <a:srgbClr val="000000"/>
                    </a:solidFill>
                    <a:round/>
                    <a:headEnd/>
                    <a:tailEnd/>
                  </a:ln>
                </p:spPr>
                <p:txBody>
                  <a:bodyPr/>
                  <a:lstStyle/>
                  <a:p>
                    <a:endParaRPr lang="en-US"/>
                  </a:p>
                </p:txBody>
              </p:sp>
              <p:sp>
                <p:nvSpPr>
                  <p:cNvPr id="11306" name="Freeform 98">
                    <a:extLst>
                      <a:ext uri="{FF2B5EF4-FFF2-40B4-BE49-F238E27FC236}">
                        <a16:creationId xmlns:a16="http://schemas.microsoft.com/office/drawing/2014/main" xmlns="" id="{E6D93F31-1F55-4EEE-8474-7251573BFE36}"/>
                      </a:ext>
                    </a:extLst>
                  </p:cNvPr>
                  <p:cNvSpPr>
                    <a:spLocks/>
                  </p:cNvSpPr>
                  <p:nvPr/>
                </p:nvSpPr>
                <p:spPr bwMode="auto">
                  <a:xfrm>
                    <a:off x="3885" y="2367"/>
                    <a:ext cx="354" cy="240"/>
                  </a:xfrm>
                  <a:custGeom>
                    <a:avLst/>
                    <a:gdLst>
                      <a:gd name="T0" fmla="*/ 0 w 1063"/>
                      <a:gd name="T1" fmla="*/ 0 h 721"/>
                      <a:gd name="T2" fmla="*/ 0 w 1063"/>
                      <a:gd name="T3" fmla="*/ 0 h 721"/>
                      <a:gd name="T4" fmla="*/ 0 w 1063"/>
                      <a:gd name="T5" fmla="*/ 0 h 721"/>
                      <a:gd name="T6" fmla="*/ 0 w 1063"/>
                      <a:gd name="T7" fmla="*/ 0 h 721"/>
                      <a:gd name="T8" fmla="*/ 0 w 1063"/>
                      <a:gd name="T9" fmla="*/ 0 h 721"/>
                      <a:gd name="T10" fmla="*/ 0 w 1063"/>
                      <a:gd name="T11" fmla="*/ 0 h 721"/>
                      <a:gd name="T12" fmla="*/ 0 w 1063"/>
                      <a:gd name="T13" fmla="*/ 0 h 721"/>
                      <a:gd name="T14" fmla="*/ 0 w 1063"/>
                      <a:gd name="T15" fmla="*/ 0 h 721"/>
                      <a:gd name="T16" fmla="*/ 0 w 1063"/>
                      <a:gd name="T17" fmla="*/ 0 h 721"/>
                      <a:gd name="T18" fmla="*/ 0 w 1063"/>
                      <a:gd name="T19" fmla="*/ 0 h 721"/>
                      <a:gd name="T20" fmla="*/ 0 w 1063"/>
                      <a:gd name="T21" fmla="*/ 0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3"/>
                      <a:gd name="T34" fmla="*/ 0 h 721"/>
                      <a:gd name="T35" fmla="*/ 1063 w 1063"/>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3" h="721">
                        <a:moveTo>
                          <a:pt x="0" y="0"/>
                        </a:moveTo>
                        <a:lnTo>
                          <a:pt x="0" y="704"/>
                        </a:lnTo>
                        <a:lnTo>
                          <a:pt x="1063" y="721"/>
                        </a:lnTo>
                        <a:lnTo>
                          <a:pt x="1063" y="76"/>
                        </a:lnTo>
                        <a:lnTo>
                          <a:pt x="922" y="62"/>
                        </a:lnTo>
                        <a:lnTo>
                          <a:pt x="729" y="49"/>
                        </a:lnTo>
                        <a:lnTo>
                          <a:pt x="534" y="40"/>
                        </a:lnTo>
                        <a:lnTo>
                          <a:pt x="407" y="28"/>
                        </a:lnTo>
                        <a:lnTo>
                          <a:pt x="283" y="20"/>
                        </a:lnTo>
                        <a:lnTo>
                          <a:pt x="115" y="6"/>
                        </a:lnTo>
                        <a:lnTo>
                          <a:pt x="0" y="0"/>
                        </a:lnTo>
                        <a:close/>
                      </a:path>
                    </a:pathLst>
                  </a:custGeom>
                  <a:solidFill>
                    <a:srgbClr val="FF0000"/>
                  </a:solidFill>
                  <a:ln w="4763">
                    <a:solidFill>
                      <a:srgbClr val="000000"/>
                    </a:solidFill>
                    <a:round/>
                    <a:headEnd/>
                    <a:tailEnd/>
                  </a:ln>
                </p:spPr>
                <p:txBody>
                  <a:bodyPr/>
                  <a:lstStyle/>
                  <a:p>
                    <a:endParaRPr lang="en-US"/>
                  </a:p>
                </p:txBody>
              </p:sp>
              <p:grpSp>
                <p:nvGrpSpPr>
                  <p:cNvPr id="11307" name="Group 99">
                    <a:extLst>
                      <a:ext uri="{FF2B5EF4-FFF2-40B4-BE49-F238E27FC236}">
                        <a16:creationId xmlns:a16="http://schemas.microsoft.com/office/drawing/2014/main" xmlns="" id="{09F8160F-95F4-4C75-A754-72F59A663D7D}"/>
                      </a:ext>
                    </a:extLst>
                  </p:cNvPr>
                  <p:cNvGrpSpPr>
                    <a:grpSpLocks/>
                  </p:cNvGrpSpPr>
                  <p:nvPr/>
                </p:nvGrpSpPr>
                <p:grpSpPr bwMode="auto">
                  <a:xfrm>
                    <a:off x="3598" y="2290"/>
                    <a:ext cx="596" cy="273"/>
                    <a:chOff x="3598" y="2290"/>
                    <a:chExt cx="596" cy="273"/>
                  </a:xfrm>
                </p:grpSpPr>
                <p:sp>
                  <p:nvSpPr>
                    <p:cNvPr id="11308" name="Oval 100">
                      <a:extLst>
                        <a:ext uri="{FF2B5EF4-FFF2-40B4-BE49-F238E27FC236}">
                          <a16:creationId xmlns:a16="http://schemas.microsoft.com/office/drawing/2014/main" xmlns="" id="{0931D12D-B785-4BD3-BCCC-5C48B382DEE6}"/>
                        </a:ext>
                      </a:extLst>
                    </p:cNvPr>
                    <p:cNvSpPr>
                      <a:spLocks noChangeArrowheads="1"/>
                    </p:cNvSpPr>
                    <p:nvPr/>
                  </p:nvSpPr>
                  <p:spPr bwMode="auto">
                    <a:xfrm>
                      <a:off x="3598" y="2290"/>
                      <a:ext cx="70" cy="39"/>
                    </a:xfrm>
                    <a:prstGeom prst="ellipse">
                      <a:avLst/>
                    </a:prstGeom>
                    <a:solidFill>
                      <a:srgbClr val="800000"/>
                    </a:solidFill>
                    <a:ln w="4763">
                      <a:solidFill>
                        <a:srgbClr val="8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9" name="Oval 101">
                      <a:extLst>
                        <a:ext uri="{FF2B5EF4-FFF2-40B4-BE49-F238E27FC236}">
                          <a16:creationId xmlns:a16="http://schemas.microsoft.com/office/drawing/2014/main" xmlns="" id="{937EE15D-27EE-47F3-871D-088904397A10}"/>
                        </a:ext>
                      </a:extLst>
                    </p:cNvPr>
                    <p:cNvSpPr>
                      <a:spLocks noChangeArrowheads="1"/>
                    </p:cNvSpPr>
                    <p:nvPr/>
                  </p:nvSpPr>
                  <p:spPr bwMode="auto">
                    <a:xfrm>
                      <a:off x="3611" y="2303"/>
                      <a:ext cx="11" cy="1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310" name="Group 102">
                      <a:extLst>
                        <a:ext uri="{FF2B5EF4-FFF2-40B4-BE49-F238E27FC236}">
                          <a16:creationId xmlns:a16="http://schemas.microsoft.com/office/drawing/2014/main" xmlns="" id="{731B9373-E014-4380-923C-A5806EC1D92B}"/>
                        </a:ext>
                      </a:extLst>
                    </p:cNvPr>
                    <p:cNvGrpSpPr>
                      <a:grpSpLocks/>
                    </p:cNvGrpSpPr>
                    <p:nvPr/>
                  </p:nvGrpSpPr>
                  <p:grpSpPr bwMode="auto">
                    <a:xfrm>
                      <a:off x="3819" y="2400"/>
                      <a:ext cx="375" cy="163"/>
                      <a:chOff x="3819" y="2400"/>
                      <a:chExt cx="375" cy="163"/>
                    </a:xfrm>
                  </p:grpSpPr>
                  <p:sp>
                    <p:nvSpPr>
                      <p:cNvPr id="11311" name="Freeform 103">
                        <a:extLst>
                          <a:ext uri="{FF2B5EF4-FFF2-40B4-BE49-F238E27FC236}">
                            <a16:creationId xmlns:a16="http://schemas.microsoft.com/office/drawing/2014/main" xmlns="" id="{1CA7999D-0760-41FB-996D-9498D9AE8C18}"/>
                          </a:ext>
                        </a:extLst>
                      </p:cNvPr>
                      <p:cNvSpPr>
                        <a:spLocks/>
                      </p:cNvSpPr>
                      <p:nvPr/>
                    </p:nvSpPr>
                    <p:spPr bwMode="auto">
                      <a:xfrm>
                        <a:off x="3819" y="2511"/>
                        <a:ext cx="375" cy="52"/>
                      </a:xfrm>
                      <a:custGeom>
                        <a:avLst/>
                        <a:gdLst>
                          <a:gd name="T0" fmla="*/ 0 w 1124"/>
                          <a:gd name="T1" fmla="*/ 0 h 157"/>
                          <a:gd name="T2" fmla="*/ 0 w 1124"/>
                          <a:gd name="T3" fmla="*/ 0 h 157"/>
                          <a:gd name="T4" fmla="*/ 0 w 1124"/>
                          <a:gd name="T5" fmla="*/ 0 h 157"/>
                          <a:gd name="T6" fmla="*/ 0 w 1124"/>
                          <a:gd name="T7" fmla="*/ 0 h 157"/>
                          <a:gd name="T8" fmla="*/ 0 60000 65536"/>
                          <a:gd name="T9" fmla="*/ 0 60000 65536"/>
                          <a:gd name="T10" fmla="*/ 0 60000 65536"/>
                          <a:gd name="T11" fmla="*/ 0 60000 65536"/>
                          <a:gd name="T12" fmla="*/ 0 w 1124"/>
                          <a:gd name="T13" fmla="*/ 0 h 157"/>
                          <a:gd name="T14" fmla="*/ 1124 w 1124"/>
                          <a:gd name="T15" fmla="*/ 157 h 157"/>
                        </a:gdLst>
                        <a:ahLst/>
                        <a:cxnLst>
                          <a:cxn ang="T8">
                            <a:pos x="T0" y="T1"/>
                          </a:cxn>
                          <a:cxn ang="T9">
                            <a:pos x="T2" y="T3"/>
                          </a:cxn>
                          <a:cxn ang="T10">
                            <a:pos x="T4" y="T5"/>
                          </a:cxn>
                          <a:cxn ang="T11">
                            <a:pos x="T6" y="T7"/>
                          </a:cxn>
                        </a:cxnLst>
                        <a:rect l="T12" t="T13" r="T14" b="T15"/>
                        <a:pathLst>
                          <a:path w="1124" h="157">
                            <a:moveTo>
                              <a:pt x="0" y="87"/>
                            </a:moveTo>
                            <a:lnTo>
                              <a:pt x="0" y="157"/>
                            </a:lnTo>
                            <a:lnTo>
                              <a:pt x="1124" y="0"/>
                            </a:lnTo>
                            <a:lnTo>
                              <a:pt x="0" y="87"/>
                            </a:lnTo>
                            <a:close/>
                          </a:path>
                        </a:pathLst>
                      </a:custGeom>
                      <a:solidFill>
                        <a:srgbClr val="800000"/>
                      </a:solidFill>
                      <a:ln w="4763">
                        <a:solidFill>
                          <a:srgbClr val="800000"/>
                        </a:solidFill>
                        <a:round/>
                        <a:headEnd/>
                        <a:tailEnd/>
                      </a:ln>
                    </p:spPr>
                    <p:txBody>
                      <a:bodyPr/>
                      <a:lstStyle/>
                      <a:p>
                        <a:endParaRPr lang="en-US"/>
                      </a:p>
                    </p:txBody>
                  </p:sp>
                  <p:sp>
                    <p:nvSpPr>
                      <p:cNvPr id="11312" name="Freeform 104">
                        <a:extLst>
                          <a:ext uri="{FF2B5EF4-FFF2-40B4-BE49-F238E27FC236}">
                            <a16:creationId xmlns:a16="http://schemas.microsoft.com/office/drawing/2014/main" xmlns="" id="{00E898AB-9933-4AA1-A2F4-5C62D3097202}"/>
                          </a:ext>
                        </a:extLst>
                      </p:cNvPr>
                      <p:cNvSpPr>
                        <a:spLocks/>
                      </p:cNvSpPr>
                      <p:nvPr/>
                    </p:nvSpPr>
                    <p:spPr bwMode="auto">
                      <a:xfrm>
                        <a:off x="3819" y="2400"/>
                        <a:ext cx="371" cy="61"/>
                      </a:xfrm>
                      <a:custGeom>
                        <a:avLst/>
                        <a:gdLst>
                          <a:gd name="T0" fmla="*/ 0 w 1113"/>
                          <a:gd name="T1" fmla="*/ 0 h 185"/>
                          <a:gd name="T2" fmla="*/ 0 w 1113"/>
                          <a:gd name="T3" fmla="*/ 0 h 185"/>
                          <a:gd name="T4" fmla="*/ 0 w 1113"/>
                          <a:gd name="T5" fmla="*/ 0 h 185"/>
                          <a:gd name="T6" fmla="*/ 0 w 1113"/>
                          <a:gd name="T7" fmla="*/ 0 h 185"/>
                          <a:gd name="T8" fmla="*/ 0 60000 65536"/>
                          <a:gd name="T9" fmla="*/ 0 60000 65536"/>
                          <a:gd name="T10" fmla="*/ 0 60000 65536"/>
                          <a:gd name="T11" fmla="*/ 0 60000 65536"/>
                          <a:gd name="T12" fmla="*/ 0 w 1113"/>
                          <a:gd name="T13" fmla="*/ 0 h 185"/>
                          <a:gd name="T14" fmla="*/ 1113 w 1113"/>
                          <a:gd name="T15" fmla="*/ 185 h 185"/>
                        </a:gdLst>
                        <a:ahLst/>
                        <a:cxnLst>
                          <a:cxn ang="T8">
                            <a:pos x="T0" y="T1"/>
                          </a:cxn>
                          <a:cxn ang="T9">
                            <a:pos x="T2" y="T3"/>
                          </a:cxn>
                          <a:cxn ang="T10">
                            <a:pos x="T4" y="T5"/>
                          </a:cxn>
                          <a:cxn ang="T11">
                            <a:pos x="T6" y="T7"/>
                          </a:cxn>
                        </a:cxnLst>
                        <a:rect l="T12" t="T13" r="T14" b="T15"/>
                        <a:pathLst>
                          <a:path w="1113" h="185">
                            <a:moveTo>
                              <a:pt x="0" y="0"/>
                            </a:moveTo>
                            <a:lnTo>
                              <a:pt x="0" y="72"/>
                            </a:lnTo>
                            <a:lnTo>
                              <a:pt x="1113" y="185"/>
                            </a:lnTo>
                            <a:lnTo>
                              <a:pt x="0" y="0"/>
                            </a:lnTo>
                            <a:close/>
                          </a:path>
                        </a:pathLst>
                      </a:custGeom>
                      <a:solidFill>
                        <a:srgbClr val="800000"/>
                      </a:solidFill>
                      <a:ln w="4763">
                        <a:solidFill>
                          <a:srgbClr val="800000"/>
                        </a:solidFill>
                        <a:round/>
                        <a:headEnd/>
                        <a:tailEnd/>
                      </a:ln>
                    </p:spPr>
                    <p:txBody>
                      <a:bodyPr/>
                      <a:lstStyle/>
                      <a:p>
                        <a:endParaRPr lang="en-US"/>
                      </a:p>
                    </p:txBody>
                  </p:sp>
                  <p:sp>
                    <p:nvSpPr>
                      <p:cNvPr id="11313" name="Freeform 105">
                        <a:extLst>
                          <a:ext uri="{FF2B5EF4-FFF2-40B4-BE49-F238E27FC236}">
                            <a16:creationId xmlns:a16="http://schemas.microsoft.com/office/drawing/2014/main" xmlns="" id="{5B19A278-352B-4E45-94AF-D484E45FF7E4}"/>
                          </a:ext>
                        </a:extLst>
                      </p:cNvPr>
                      <p:cNvSpPr>
                        <a:spLocks/>
                      </p:cNvSpPr>
                      <p:nvPr/>
                    </p:nvSpPr>
                    <p:spPr bwMode="auto">
                      <a:xfrm>
                        <a:off x="3819" y="2436"/>
                        <a:ext cx="371" cy="38"/>
                      </a:xfrm>
                      <a:custGeom>
                        <a:avLst/>
                        <a:gdLst>
                          <a:gd name="T0" fmla="*/ 0 w 1113"/>
                          <a:gd name="T1" fmla="*/ 0 h 115"/>
                          <a:gd name="T2" fmla="*/ 0 w 1113"/>
                          <a:gd name="T3" fmla="*/ 0 h 115"/>
                          <a:gd name="T4" fmla="*/ 0 w 1113"/>
                          <a:gd name="T5" fmla="*/ 0 h 115"/>
                          <a:gd name="T6" fmla="*/ 0 w 1113"/>
                          <a:gd name="T7" fmla="*/ 0 h 115"/>
                          <a:gd name="T8" fmla="*/ 0 60000 65536"/>
                          <a:gd name="T9" fmla="*/ 0 60000 65536"/>
                          <a:gd name="T10" fmla="*/ 0 60000 65536"/>
                          <a:gd name="T11" fmla="*/ 0 60000 65536"/>
                          <a:gd name="T12" fmla="*/ 0 w 1113"/>
                          <a:gd name="T13" fmla="*/ 0 h 115"/>
                          <a:gd name="T14" fmla="*/ 1113 w 1113"/>
                          <a:gd name="T15" fmla="*/ 115 h 115"/>
                        </a:gdLst>
                        <a:ahLst/>
                        <a:cxnLst>
                          <a:cxn ang="T8">
                            <a:pos x="T0" y="T1"/>
                          </a:cxn>
                          <a:cxn ang="T9">
                            <a:pos x="T2" y="T3"/>
                          </a:cxn>
                          <a:cxn ang="T10">
                            <a:pos x="T4" y="T5"/>
                          </a:cxn>
                          <a:cxn ang="T11">
                            <a:pos x="T6" y="T7"/>
                          </a:cxn>
                        </a:cxnLst>
                        <a:rect l="T12" t="T13" r="T14" b="T15"/>
                        <a:pathLst>
                          <a:path w="1113" h="115">
                            <a:moveTo>
                              <a:pt x="0" y="0"/>
                            </a:moveTo>
                            <a:lnTo>
                              <a:pt x="0" y="71"/>
                            </a:lnTo>
                            <a:lnTo>
                              <a:pt x="1113" y="115"/>
                            </a:lnTo>
                            <a:lnTo>
                              <a:pt x="0" y="0"/>
                            </a:lnTo>
                            <a:close/>
                          </a:path>
                        </a:pathLst>
                      </a:custGeom>
                      <a:solidFill>
                        <a:srgbClr val="800000"/>
                      </a:solidFill>
                      <a:ln w="4763">
                        <a:solidFill>
                          <a:srgbClr val="800000"/>
                        </a:solidFill>
                        <a:round/>
                        <a:headEnd/>
                        <a:tailEnd/>
                      </a:ln>
                    </p:spPr>
                    <p:txBody>
                      <a:bodyPr/>
                      <a:lstStyle/>
                      <a:p>
                        <a:endParaRPr lang="en-US"/>
                      </a:p>
                    </p:txBody>
                  </p:sp>
                  <p:sp>
                    <p:nvSpPr>
                      <p:cNvPr id="11314" name="Freeform 106">
                        <a:extLst>
                          <a:ext uri="{FF2B5EF4-FFF2-40B4-BE49-F238E27FC236}">
                            <a16:creationId xmlns:a16="http://schemas.microsoft.com/office/drawing/2014/main" xmlns="" id="{221D4595-9954-4413-95A9-4799EC02D7C7}"/>
                          </a:ext>
                        </a:extLst>
                      </p:cNvPr>
                      <p:cNvSpPr>
                        <a:spLocks/>
                      </p:cNvSpPr>
                      <p:nvPr/>
                    </p:nvSpPr>
                    <p:spPr bwMode="auto">
                      <a:xfrm>
                        <a:off x="3819" y="2471"/>
                        <a:ext cx="375" cy="24"/>
                      </a:xfrm>
                      <a:custGeom>
                        <a:avLst/>
                        <a:gdLst>
                          <a:gd name="T0" fmla="*/ 0 w 1124"/>
                          <a:gd name="T1" fmla="*/ 0 h 71"/>
                          <a:gd name="T2" fmla="*/ 0 w 1124"/>
                          <a:gd name="T3" fmla="*/ 0 h 71"/>
                          <a:gd name="T4" fmla="*/ 0 w 1124"/>
                          <a:gd name="T5" fmla="*/ 0 h 71"/>
                          <a:gd name="T6" fmla="*/ 0 w 1124"/>
                          <a:gd name="T7" fmla="*/ 0 h 71"/>
                          <a:gd name="T8" fmla="*/ 0 60000 65536"/>
                          <a:gd name="T9" fmla="*/ 0 60000 65536"/>
                          <a:gd name="T10" fmla="*/ 0 60000 65536"/>
                          <a:gd name="T11" fmla="*/ 0 60000 65536"/>
                          <a:gd name="T12" fmla="*/ 0 w 1124"/>
                          <a:gd name="T13" fmla="*/ 0 h 71"/>
                          <a:gd name="T14" fmla="*/ 1124 w 1124"/>
                          <a:gd name="T15" fmla="*/ 71 h 71"/>
                        </a:gdLst>
                        <a:ahLst/>
                        <a:cxnLst>
                          <a:cxn ang="T8">
                            <a:pos x="T0" y="T1"/>
                          </a:cxn>
                          <a:cxn ang="T9">
                            <a:pos x="T2" y="T3"/>
                          </a:cxn>
                          <a:cxn ang="T10">
                            <a:pos x="T4" y="T5"/>
                          </a:cxn>
                          <a:cxn ang="T11">
                            <a:pos x="T6" y="T7"/>
                          </a:cxn>
                        </a:cxnLst>
                        <a:rect l="T12" t="T13" r="T14" b="T15"/>
                        <a:pathLst>
                          <a:path w="1124" h="71">
                            <a:moveTo>
                              <a:pt x="0" y="0"/>
                            </a:moveTo>
                            <a:lnTo>
                              <a:pt x="0" y="71"/>
                            </a:lnTo>
                            <a:lnTo>
                              <a:pt x="1124" y="42"/>
                            </a:lnTo>
                            <a:lnTo>
                              <a:pt x="0" y="0"/>
                            </a:lnTo>
                            <a:close/>
                          </a:path>
                        </a:pathLst>
                      </a:custGeom>
                      <a:solidFill>
                        <a:srgbClr val="800000"/>
                      </a:solidFill>
                      <a:ln w="4763">
                        <a:solidFill>
                          <a:srgbClr val="800000"/>
                        </a:solidFill>
                        <a:round/>
                        <a:headEnd/>
                        <a:tailEnd/>
                      </a:ln>
                    </p:spPr>
                    <p:txBody>
                      <a:bodyPr/>
                      <a:lstStyle/>
                      <a:p>
                        <a:endParaRPr lang="en-US"/>
                      </a:p>
                    </p:txBody>
                  </p:sp>
                  <p:sp>
                    <p:nvSpPr>
                      <p:cNvPr id="11315" name="Freeform 107">
                        <a:extLst>
                          <a:ext uri="{FF2B5EF4-FFF2-40B4-BE49-F238E27FC236}">
                            <a16:creationId xmlns:a16="http://schemas.microsoft.com/office/drawing/2014/main" xmlns="" id="{705197DD-6184-40AF-97FB-CF7C8993B076}"/>
                          </a:ext>
                        </a:extLst>
                      </p:cNvPr>
                      <p:cNvSpPr>
                        <a:spLocks/>
                      </p:cNvSpPr>
                      <p:nvPr/>
                    </p:nvSpPr>
                    <p:spPr bwMode="auto">
                      <a:xfrm>
                        <a:off x="3819" y="2498"/>
                        <a:ext cx="375" cy="31"/>
                      </a:xfrm>
                      <a:custGeom>
                        <a:avLst/>
                        <a:gdLst>
                          <a:gd name="T0" fmla="*/ 0 w 1124"/>
                          <a:gd name="T1" fmla="*/ 0 h 93"/>
                          <a:gd name="T2" fmla="*/ 0 w 1124"/>
                          <a:gd name="T3" fmla="*/ 0 h 93"/>
                          <a:gd name="T4" fmla="*/ 0 w 1124"/>
                          <a:gd name="T5" fmla="*/ 0 h 93"/>
                          <a:gd name="T6" fmla="*/ 0 w 1124"/>
                          <a:gd name="T7" fmla="*/ 0 h 93"/>
                          <a:gd name="T8" fmla="*/ 0 60000 65536"/>
                          <a:gd name="T9" fmla="*/ 0 60000 65536"/>
                          <a:gd name="T10" fmla="*/ 0 60000 65536"/>
                          <a:gd name="T11" fmla="*/ 0 60000 65536"/>
                          <a:gd name="T12" fmla="*/ 0 w 1124"/>
                          <a:gd name="T13" fmla="*/ 0 h 93"/>
                          <a:gd name="T14" fmla="*/ 1124 w 1124"/>
                          <a:gd name="T15" fmla="*/ 93 h 93"/>
                        </a:gdLst>
                        <a:ahLst/>
                        <a:cxnLst>
                          <a:cxn ang="T8">
                            <a:pos x="T0" y="T1"/>
                          </a:cxn>
                          <a:cxn ang="T9">
                            <a:pos x="T2" y="T3"/>
                          </a:cxn>
                          <a:cxn ang="T10">
                            <a:pos x="T4" y="T5"/>
                          </a:cxn>
                          <a:cxn ang="T11">
                            <a:pos x="T6" y="T7"/>
                          </a:cxn>
                        </a:cxnLst>
                        <a:rect l="T12" t="T13" r="T14" b="T15"/>
                        <a:pathLst>
                          <a:path w="1124" h="93">
                            <a:moveTo>
                              <a:pt x="0" y="22"/>
                            </a:moveTo>
                            <a:lnTo>
                              <a:pt x="0" y="93"/>
                            </a:lnTo>
                            <a:lnTo>
                              <a:pt x="1124" y="0"/>
                            </a:lnTo>
                            <a:lnTo>
                              <a:pt x="0" y="22"/>
                            </a:lnTo>
                            <a:close/>
                          </a:path>
                        </a:pathLst>
                      </a:custGeom>
                      <a:solidFill>
                        <a:srgbClr val="800000"/>
                      </a:solidFill>
                      <a:ln w="4763">
                        <a:solidFill>
                          <a:srgbClr val="800000"/>
                        </a:solidFill>
                        <a:round/>
                        <a:headEnd/>
                        <a:tailEnd/>
                      </a:ln>
                    </p:spPr>
                    <p:txBody>
                      <a:bodyPr/>
                      <a:lstStyle/>
                      <a:p>
                        <a:endParaRPr lang="en-US"/>
                      </a:p>
                    </p:txBody>
                  </p:sp>
                </p:grpSp>
              </p:grpSp>
            </p:grpSp>
          </p:grpSp>
          <p:grpSp>
            <p:nvGrpSpPr>
              <p:cNvPr id="11280" name="Group 108">
                <a:extLst>
                  <a:ext uri="{FF2B5EF4-FFF2-40B4-BE49-F238E27FC236}">
                    <a16:creationId xmlns:a16="http://schemas.microsoft.com/office/drawing/2014/main" xmlns="" id="{675D7148-0968-4EC6-9912-171FD7CE5DC8}"/>
                  </a:ext>
                </a:extLst>
              </p:cNvPr>
              <p:cNvGrpSpPr>
                <a:grpSpLocks/>
              </p:cNvGrpSpPr>
              <p:nvPr/>
            </p:nvGrpSpPr>
            <p:grpSpPr bwMode="auto">
              <a:xfrm>
                <a:off x="3322" y="2413"/>
                <a:ext cx="1354" cy="281"/>
                <a:chOff x="3322" y="2413"/>
                <a:chExt cx="1354" cy="281"/>
              </a:xfrm>
            </p:grpSpPr>
            <p:grpSp>
              <p:nvGrpSpPr>
                <p:cNvPr id="11281" name="Group 109">
                  <a:extLst>
                    <a:ext uri="{FF2B5EF4-FFF2-40B4-BE49-F238E27FC236}">
                      <a16:creationId xmlns:a16="http://schemas.microsoft.com/office/drawing/2014/main" xmlns="" id="{3EAF857D-4193-45FF-A316-3CFA433BB69C}"/>
                    </a:ext>
                  </a:extLst>
                </p:cNvPr>
                <p:cNvGrpSpPr>
                  <a:grpSpLocks/>
                </p:cNvGrpSpPr>
                <p:nvPr/>
              </p:nvGrpSpPr>
              <p:grpSpPr bwMode="auto">
                <a:xfrm>
                  <a:off x="4398" y="2413"/>
                  <a:ext cx="278" cy="281"/>
                  <a:chOff x="4398" y="2413"/>
                  <a:chExt cx="278" cy="281"/>
                </a:xfrm>
              </p:grpSpPr>
              <p:sp>
                <p:nvSpPr>
                  <p:cNvPr id="11292" name="Oval 110">
                    <a:extLst>
                      <a:ext uri="{FF2B5EF4-FFF2-40B4-BE49-F238E27FC236}">
                        <a16:creationId xmlns:a16="http://schemas.microsoft.com/office/drawing/2014/main" xmlns="" id="{5BE32954-B3BB-4E0A-8C70-294E10978304}"/>
                      </a:ext>
                    </a:extLst>
                  </p:cNvPr>
                  <p:cNvSpPr>
                    <a:spLocks noChangeArrowheads="1"/>
                  </p:cNvSpPr>
                  <p:nvPr/>
                </p:nvSpPr>
                <p:spPr bwMode="auto">
                  <a:xfrm>
                    <a:off x="4398" y="2413"/>
                    <a:ext cx="278"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3" name="Freeform 111">
                    <a:extLst>
                      <a:ext uri="{FF2B5EF4-FFF2-40B4-BE49-F238E27FC236}">
                        <a16:creationId xmlns:a16="http://schemas.microsoft.com/office/drawing/2014/main" xmlns="" id="{5E8B8756-F2B0-4498-8ACB-23C848C2EC03}"/>
                      </a:ext>
                    </a:extLst>
                  </p:cNvPr>
                  <p:cNvSpPr>
                    <a:spLocks/>
                  </p:cNvSpPr>
                  <p:nvPr/>
                </p:nvSpPr>
                <p:spPr bwMode="auto">
                  <a:xfrm>
                    <a:off x="4515" y="2596"/>
                    <a:ext cx="48" cy="59"/>
                  </a:xfrm>
                  <a:custGeom>
                    <a:avLst/>
                    <a:gdLst>
                      <a:gd name="T0" fmla="*/ 0 w 146"/>
                      <a:gd name="T1" fmla="*/ 0 h 179"/>
                      <a:gd name="T2" fmla="*/ 0 w 146"/>
                      <a:gd name="T3" fmla="*/ 0 h 179"/>
                      <a:gd name="T4" fmla="*/ 0 w 146"/>
                      <a:gd name="T5" fmla="*/ 0 h 179"/>
                      <a:gd name="T6" fmla="*/ 0 w 146"/>
                      <a:gd name="T7" fmla="*/ 0 h 179"/>
                      <a:gd name="T8" fmla="*/ 0 w 146"/>
                      <a:gd name="T9" fmla="*/ 0 h 179"/>
                      <a:gd name="T10" fmla="*/ 0 w 146"/>
                      <a:gd name="T11" fmla="*/ 0 h 179"/>
                      <a:gd name="T12" fmla="*/ 0 60000 65536"/>
                      <a:gd name="T13" fmla="*/ 0 60000 65536"/>
                      <a:gd name="T14" fmla="*/ 0 60000 65536"/>
                      <a:gd name="T15" fmla="*/ 0 60000 65536"/>
                      <a:gd name="T16" fmla="*/ 0 60000 65536"/>
                      <a:gd name="T17" fmla="*/ 0 60000 65536"/>
                      <a:gd name="T18" fmla="*/ 0 w 146"/>
                      <a:gd name="T19" fmla="*/ 0 h 179"/>
                      <a:gd name="T20" fmla="*/ 146 w 14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6" h="179">
                        <a:moveTo>
                          <a:pt x="0" y="166"/>
                        </a:moveTo>
                        <a:lnTo>
                          <a:pt x="57" y="0"/>
                        </a:lnTo>
                        <a:lnTo>
                          <a:pt x="92" y="0"/>
                        </a:lnTo>
                        <a:lnTo>
                          <a:pt x="146"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94" name="Freeform 112">
                    <a:extLst>
                      <a:ext uri="{FF2B5EF4-FFF2-40B4-BE49-F238E27FC236}">
                        <a16:creationId xmlns:a16="http://schemas.microsoft.com/office/drawing/2014/main" xmlns="" id="{251600A1-E669-4DF5-AF1C-5C2E20F33988}"/>
                      </a:ext>
                    </a:extLst>
                  </p:cNvPr>
                  <p:cNvSpPr>
                    <a:spLocks/>
                  </p:cNvSpPr>
                  <p:nvPr/>
                </p:nvSpPr>
                <p:spPr bwMode="auto">
                  <a:xfrm>
                    <a:off x="4512"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60" y="179"/>
                        </a:lnTo>
                        <a:lnTo>
                          <a:pt x="93"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95" name="Freeform 113">
                    <a:extLst>
                      <a:ext uri="{FF2B5EF4-FFF2-40B4-BE49-F238E27FC236}">
                        <a16:creationId xmlns:a16="http://schemas.microsoft.com/office/drawing/2014/main" xmlns="" id="{1FB25F0C-CF92-4B16-A11C-839C6979D8C5}"/>
                      </a:ext>
                    </a:extLst>
                  </p:cNvPr>
                  <p:cNvSpPr>
                    <a:spLocks/>
                  </p:cNvSpPr>
                  <p:nvPr/>
                </p:nvSpPr>
                <p:spPr bwMode="auto">
                  <a:xfrm>
                    <a:off x="4578"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65" y="0"/>
                        </a:moveTo>
                        <a:lnTo>
                          <a:pt x="0" y="58"/>
                        </a:lnTo>
                        <a:lnTo>
                          <a:pt x="0" y="93"/>
                        </a:lnTo>
                        <a:lnTo>
                          <a:pt x="171" y="146"/>
                        </a:lnTo>
                        <a:lnTo>
                          <a:pt x="178" y="76"/>
                        </a:lnTo>
                        <a:lnTo>
                          <a:pt x="165" y="0"/>
                        </a:lnTo>
                        <a:close/>
                      </a:path>
                    </a:pathLst>
                  </a:custGeom>
                  <a:solidFill>
                    <a:srgbClr val="FF0000"/>
                  </a:solidFill>
                  <a:ln w="4763">
                    <a:solidFill>
                      <a:srgbClr val="000000"/>
                    </a:solidFill>
                    <a:round/>
                    <a:headEnd/>
                    <a:tailEnd/>
                  </a:ln>
                </p:spPr>
                <p:txBody>
                  <a:bodyPr/>
                  <a:lstStyle/>
                  <a:p>
                    <a:endParaRPr lang="en-US"/>
                  </a:p>
                </p:txBody>
              </p:sp>
              <p:sp>
                <p:nvSpPr>
                  <p:cNvPr id="11296" name="Freeform 114">
                    <a:extLst>
                      <a:ext uri="{FF2B5EF4-FFF2-40B4-BE49-F238E27FC236}">
                        <a16:creationId xmlns:a16="http://schemas.microsoft.com/office/drawing/2014/main" xmlns="" id="{34E486EA-021A-4B92-8D16-C9ECC5692388}"/>
                      </a:ext>
                    </a:extLst>
                  </p:cNvPr>
                  <p:cNvSpPr>
                    <a:spLocks/>
                  </p:cNvSpPr>
                  <p:nvPr/>
                </p:nvSpPr>
                <p:spPr bwMode="auto">
                  <a:xfrm>
                    <a:off x="4436"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3" y="0"/>
                        </a:moveTo>
                        <a:lnTo>
                          <a:pt x="178" y="58"/>
                        </a:lnTo>
                        <a:lnTo>
                          <a:pt x="178" y="93"/>
                        </a:lnTo>
                        <a:lnTo>
                          <a:pt x="7"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97" name="Oval 115">
                    <a:extLst>
                      <a:ext uri="{FF2B5EF4-FFF2-40B4-BE49-F238E27FC236}">
                        <a16:creationId xmlns:a16="http://schemas.microsoft.com/office/drawing/2014/main" xmlns="" id="{176DDCC0-971D-4D8E-BAA8-DE997FA72DCC}"/>
                      </a:ext>
                    </a:extLst>
                  </p:cNvPr>
                  <p:cNvSpPr>
                    <a:spLocks noChangeArrowheads="1"/>
                  </p:cNvSpPr>
                  <p:nvPr/>
                </p:nvSpPr>
                <p:spPr bwMode="auto">
                  <a:xfrm>
                    <a:off x="4436"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98" name="Group 116">
                    <a:extLst>
                      <a:ext uri="{FF2B5EF4-FFF2-40B4-BE49-F238E27FC236}">
                        <a16:creationId xmlns:a16="http://schemas.microsoft.com/office/drawing/2014/main" xmlns="" id="{00E9ABFC-B4FD-46A9-8C40-D110BA8A9BD5}"/>
                      </a:ext>
                    </a:extLst>
                  </p:cNvPr>
                  <p:cNvGrpSpPr>
                    <a:grpSpLocks/>
                  </p:cNvGrpSpPr>
                  <p:nvPr/>
                </p:nvGrpSpPr>
                <p:grpSpPr bwMode="auto">
                  <a:xfrm>
                    <a:off x="4498" y="2513"/>
                    <a:ext cx="77" cy="78"/>
                    <a:chOff x="4498" y="2513"/>
                    <a:chExt cx="77" cy="78"/>
                  </a:xfrm>
                </p:grpSpPr>
                <p:sp>
                  <p:nvSpPr>
                    <p:cNvPr id="11299" name="Oval 117">
                      <a:extLst>
                        <a:ext uri="{FF2B5EF4-FFF2-40B4-BE49-F238E27FC236}">
                          <a16:creationId xmlns:a16="http://schemas.microsoft.com/office/drawing/2014/main" xmlns="" id="{56B97F95-3395-4CC6-89A2-B6AEE672E37D}"/>
                        </a:ext>
                      </a:extLst>
                    </p:cNvPr>
                    <p:cNvSpPr>
                      <a:spLocks noChangeArrowheads="1"/>
                    </p:cNvSpPr>
                    <p:nvPr/>
                  </p:nvSpPr>
                  <p:spPr bwMode="auto">
                    <a:xfrm>
                      <a:off x="4498"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0" name="Oval 118">
                      <a:extLst>
                        <a:ext uri="{FF2B5EF4-FFF2-40B4-BE49-F238E27FC236}">
                          <a16:creationId xmlns:a16="http://schemas.microsoft.com/office/drawing/2014/main" xmlns="" id="{33041BA6-9FBF-4EFE-B044-3EE1BF2FF15E}"/>
                        </a:ext>
                      </a:extLst>
                    </p:cNvPr>
                    <p:cNvSpPr>
                      <a:spLocks noChangeArrowheads="1"/>
                    </p:cNvSpPr>
                    <p:nvPr/>
                  </p:nvSpPr>
                  <p:spPr bwMode="auto">
                    <a:xfrm>
                      <a:off x="4513" y="2529"/>
                      <a:ext cx="45"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11282" name="Group 119">
                  <a:extLst>
                    <a:ext uri="{FF2B5EF4-FFF2-40B4-BE49-F238E27FC236}">
                      <a16:creationId xmlns:a16="http://schemas.microsoft.com/office/drawing/2014/main" xmlns="" id="{A606B5B3-4D04-494F-992B-069EB2983629}"/>
                    </a:ext>
                  </a:extLst>
                </p:cNvPr>
                <p:cNvGrpSpPr>
                  <a:grpSpLocks/>
                </p:cNvGrpSpPr>
                <p:nvPr/>
              </p:nvGrpSpPr>
              <p:grpSpPr bwMode="auto">
                <a:xfrm>
                  <a:off x="3322" y="2413"/>
                  <a:ext cx="279" cy="281"/>
                  <a:chOff x="3322" y="2413"/>
                  <a:chExt cx="279" cy="281"/>
                </a:xfrm>
              </p:grpSpPr>
              <p:sp>
                <p:nvSpPr>
                  <p:cNvPr id="11283" name="Oval 120">
                    <a:extLst>
                      <a:ext uri="{FF2B5EF4-FFF2-40B4-BE49-F238E27FC236}">
                        <a16:creationId xmlns:a16="http://schemas.microsoft.com/office/drawing/2014/main" xmlns="" id="{6576A357-0B92-4B73-8AD8-ABA2E51F11DF}"/>
                      </a:ext>
                    </a:extLst>
                  </p:cNvPr>
                  <p:cNvSpPr>
                    <a:spLocks noChangeArrowheads="1"/>
                  </p:cNvSpPr>
                  <p:nvPr/>
                </p:nvSpPr>
                <p:spPr bwMode="auto">
                  <a:xfrm>
                    <a:off x="3322" y="2413"/>
                    <a:ext cx="279"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84" name="Freeform 121">
                    <a:extLst>
                      <a:ext uri="{FF2B5EF4-FFF2-40B4-BE49-F238E27FC236}">
                        <a16:creationId xmlns:a16="http://schemas.microsoft.com/office/drawing/2014/main" xmlns="" id="{44D46740-BC16-4A93-87D3-DA7FF7E8F69A}"/>
                      </a:ext>
                    </a:extLst>
                  </p:cNvPr>
                  <p:cNvSpPr>
                    <a:spLocks/>
                  </p:cNvSpPr>
                  <p:nvPr/>
                </p:nvSpPr>
                <p:spPr bwMode="auto">
                  <a:xfrm>
                    <a:off x="3440" y="2596"/>
                    <a:ext cx="48" cy="59"/>
                  </a:xfrm>
                  <a:custGeom>
                    <a:avLst/>
                    <a:gdLst>
                      <a:gd name="T0" fmla="*/ 0 w 144"/>
                      <a:gd name="T1" fmla="*/ 0 h 179"/>
                      <a:gd name="T2" fmla="*/ 0 w 144"/>
                      <a:gd name="T3" fmla="*/ 0 h 179"/>
                      <a:gd name="T4" fmla="*/ 0 w 144"/>
                      <a:gd name="T5" fmla="*/ 0 h 179"/>
                      <a:gd name="T6" fmla="*/ 0 w 144"/>
                      <a:gd name="T7" fmla="*/ 0 h 179"/>
                      <a:gd name="T8" fmla="*/ 0 w 144"/>
                      <a:gd name="T9" fmla="*/ 0 h 179"/>
                      <a:gd name="T10" fmla="*/ 0 w 144"/>
                      <a:gd name="T11" fmla="*/ 0 h 179"/>
                      <a:gd name="T12" fmla="*/ 0 60000 65536"/>
                      <a:gd name="T13" fmla="*/ 0 60000 65536"/>
                      <a:gd name="T14" fmla="*/ 0 60000 65536"/>
                      <a:gd name="T15" fmla="*/ 0 60000 65536"/>
                      <a:gd name="T16" fmla="*/ 0 60000 65536"/>
                      <a:gd name="T17" fmla="*/ 0 60000 65536"/>
                      <a:gd name="T18" fmla="*/ 0 w 144"/>
                      <a:gd name="T19" fmla="*/ 0 h 179"/>
                      <a:gd name="T20" fmla="*/ 144 w 144"/>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4" h="179">
                        <a:moveTo>
                          <a:pt x="0" y="166"/>
                        </a:moveTo>
                        <a:lnTo>
                          <a:pt x="55" y="0"/>
                        </a:lnTo>
                        <a:lnTo>
                          <a:pt x="90" y="0"/>
                        </a:lnTo>
                        <a:lnTo>
                          <a:pt x="144"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85" name="Freeform 122">
                    <a:extLst>
                      <a:ext uri="{FF2B5EF4-FFF2-40B4-BE49-F238E27FC236}">
                        <a16:creationId xmlns:a16="http://schemas.microsoft.com/office/drawing/2014/main" xmlns="" id="{93CF7922-32FD-4ED2-B23E-2D78365EE68E}"/>
                      </a:ext>
                    </a:extLst>
                  </p:cNvPr>
                  <p:cNvSpPr>
                    <a:spLocks/>
                  </p:cNvSpPr>
                  <p:nvPr/>
                </p:nvSpPr>
                <p:spPr bwMode="auto">
                  <a:xfrm>
                    <a:off x="3437"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59" y="179"/>
                        </a:lnTo>
                        <a:lnTo>
                          <a:pt x="95"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86" name="Freeform 123">
                    <a:extLst>
                      <a:ext uri="{FF2B5EF4-FFF2-40B4-BE49-F238E27FC236}">
                        <a16:creationId xmlns:a16="http://schemas.microsoft.com/office/drawing/2014/main" xmlns="" id="{FC5F63E4-52D2-485A-8FD4-D89907FB1A82}"/>
                      </a:ext>
                    </a:extLst>
                  </p:cNvPr>
                  <p:cNvSpPr>
                    <a:spLocks/>
                  </p:cNvSpPr>
                  <p:nvPr/>
                </p:nvSpPr>
                <p:spPr bwMode="auto">
                  <a:xfrm>
                    <a:off x="3503" y="2528"/>
                    <a:ext cx="60" cy="48"/>
                  </a:xfrm>
                  <a:custGeom>
                    <a:avLst/>
                    <a:gdLst>
                      <a:gd name="T0" fmla="*/ 0 w 179"/>
                      <a:gd name="T1" fmla="*/ 0 h 146"/>
                      <a:gd name="T2" fmla="*/ 0 w 179"/>
                      <a:gd name="T3" fmla="*/ 0 h 146"/>
                      <a:gd name="T4" fmla="*/ 0 w 179"/>
                      <a:gd name="T5" fmla="*/ 0 h 146"/>
                      <a:gd name="T6" fmla="*/ 0 w 179"/>
                      <a:gd name="T7" fmla="*/ 0 h 146"/>
                      <a:gd name="T8" fmla="*/ 0 w 179"/>
                      <a:gd name="T9" fmla="*/ 0 h 146"/>
                      <a:gd name="T10" fmla="*/ 0 w 179"/>
                      <a:gd name="T11" fmla="*/ 0 h 146"/>
                      <a:gd name="T12" fmla="*/ 0 60000 65536"/>
                      <a:gd name="T13" fmla="*/ 0 60000 65536"/>
                      <a:gd name="T14" fmla="*/ 0 60000 65536"/>
                      <a:gd name="T15" fmla="*/ 0 60000 65536"/>
                      <a:gd name="T16" fmla="*/ 0 60000 65536"/>
                      <a:gd name="T17" fmla="*/ 0 60000 65536"/>
                      <a:gd name="T18" fmla="*/ 0 w 179"/>
                      <a:gd name="T19" fmla="*/ 0 h 146"/>
                      <a:gd name="T20" fmla="*/ 179 w 179"/>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9" h="146">
                        <a:moveTo>
                          <a:pt x="166" y="0"/>
                        </a:moveTo>
                        <a:lnTo>
                          <a:pt x="0" y="58"/>
                        </a:lnTo>
                        <a:lnTo>
                          <a:pt x="0" y="93"/>
                        </a:lnTo>
                        <a:lnTo>
                          <a:pt x="171" y="146"/>
                        </a:lnTo>
                        <a:lnTo>
                          <a:pt x="179" y="76"/>
                        </a:lnTo>
                        <a:lnTo>
                          <a:pt x="166" y="0"/>
                        </a:lnTo>
                        <a:close/>
                      </a:path>
                    </a:pathLst>
                  </a:custGeom>
                  <a:solidFill>
                    <a:srgbClr val="FF0000"/>
                  </a:solidFill>
                  <a:ln w="4763">
                    <a:solidFill>
                      <a:srgbClr val="000000"/>
                    </a:solidFill>
                    <a:round/>
                    <a:headEnd/>
                    <a:tailEnd/>
                  </a:ln>
                </p:spPr>
                <p:txBody>
                  <a:bodyPr/>
                  <a:lstStyle/>
                  <a:p>
                    <a:endParaRPr lang="en-US"/>
                  </a:p>
                </p:txBody>
              </p:sp>
              <p:sp>
                <p:nvSpPr>
                  <p:cNvPr id="11287" name="Freeform 124">
                    <a:extLst>
                      <a:ext uri="{FF2B5EF4-FFF2-40B4-BE49-F238E27FC236}">
                        <a16:creationId xmlns:a16="http://schemas.microsoft.com/office/drawing/2014/main" xmlns="" id="{0B4AE93C-3456-4EB7-A281-B540D6190B5E}"/>
                      </a:ext>
                    </a:extLst>
                  </p:cNvPr>
                  <p:cNvSpPr>
                    <a:spLocks/>
                  </p:cNvSpPr>
                  <p:nvPr/>
                </p:nvSpPr>
                <p:spPr bwMode="auto">
                  <a:xfrm>
                    <a:off x="3361" y="2528"/>
                    <a:ext cx="60" cy="48"/>
                  </a:xfrm>
                  <a:custGeom>
                    <a:avLst/>
                    <a:gdLst>
                      <a:gd name="T0" fmla="*/ 0 w 180"/>
                      <a:gd name="T1" fmla="*/ 0 h 146"/>
                      <a:gd name="T2" fmla="*/ 0 w 180"/>
                      <a:gd name="T3" fmla="*/ 0 h 146"/>
                      <a:gd name="T4" fmla="*/ 0 w 180"/>
                      <a:gd name="T5" fmla="*/ 0 h 146"/>
                      <a:gd name="T6" fmla="*/ 0 w 180"/>
                      <a:gd name="T7" fmla="*/ 0 h 146"/>
                      <a:gd name="T8" fmla="*/ 0 w 180"/>
                      <a:gd name="T9" fmla="*/ 0 h 146"/>
                      <a:gd name="T10" fmla="*/ 0 w 180"/>
                      <a:gd name="T11" fmla="*/ 0 h 146"/>
                      <a:gd name="T12" fmla="*/ 0 60000 65536"/>
                      <a:gd name="T13" fmla="*/ 0 60000 65536"/>
                      <a:gd name="T14" fmla="*/ 0 60000 65536"/>
                      <a:gd name="T15" fmla="*/ 0 60000 65536"/>
                      <a:gd name="T16" fmla="*/ 0 60000 65536"/>
                      <a:gd name="T17" fmla="*/ 0 60000 65536"/>
                      <a:gd name="T18" fmla="*/ 0 w 180"/>
                      <a:gd name="T19" fmla="*/ 0 h 146"/>
                      <a:gd name="T20" fmla="*/ 180 w 1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80" h="146">
                        <a:moveTo>
                          <a:pt x="13" y="0"/>
                        </a:moveTo>
                        <a:lnTo>
                          <a:pt x="180" y="58"/>
                        </a:lnTo>
                        <a:lnTo>
                          <a:pt x="180" y="93"/>
                        </a:lnTo>
                        <a:lnTo>
                          <a:pt x="8"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88" name="Oval 125">
                    <a:extLst>
                      <a:ext uri="{FF2B5EF4-FFF2-40B4-BE49-F238E27FC236}">
                        <a16:creationId xmlns:a16="http://schemas.microsoft.com/office/drawing/2014/main" xmlns="" id="{1C21EC20-E361-4947-A988-E911C8B12FCE}"/>
                      </a:ext>
                    </a:extLst>
                  </p:cNvPr>
                  <p:cNvSpPr>
                    <a:spLocks noChangeArrowheads="1"/>
                  </p:cNvSpPr>
                  <p:nvPr/>
                </p:nvSpPr>
                <p:spPr bwMode="auto">
                  <a:xfrm>
                    <a:off x="3360"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89" name="Group 126">
                    <a:extLst>
                      <a:ext uri="{FF2B5EF4-FFF2-40B4-BE49-F238E27FC236}">
                        <a16:creationId xmlns:a16="http://schemas.microsoft.com/office/drawing/2014/main" xmlns="" id="{F141B1E6-9D9B-43A6-88E3-E81920C6E759}"/>
                      </a:ext>
                    </a:extLst>
                  </p:cNvPr>
                  <p:cNvGrpSpPr>
                    <a:grpSpLocks/>
                  </p:cNvGrpSpPr>
                  <p:nvPr/>
                </p:nvGrpSpPr>
                <p:grpSpPr bwMode="auto">
                  <a:xfrm>
                    <a:off x="3423" y="2513"/>
                    <a:ext cx="77" cy="78"/>
                    <a:chOff x="3423" y="2513"/>
                    <a:chExt cx="77" cy="78"/>
                  </a:xfrm>
                </p:grpSpPr>
                <p:sp>
                  <p:nvSpPr>
                    <p:cNvPr id="11290" name="Oval 127">
                      <a:extLst>
                        <a:ext uri="{FF2B5EF4-FFF2-40B4-BE49-F238E27FC236}">
                          <a16:creationId xmlns:a16="http://schemas.microsoft.com/office/drawing/2014/main" xmlns="" id="{ECE81E94-D9A6-40B4-956E-D3527C769DA5}"/>
                        </a:ext>
                      </a:extLst>
                    </p:cNvPr>
                    <p:cNvSpPr>
                      <a:spLocks noChangeArrowheads="1"/>
                    </p:cNvSpPr>
                    <p:nvPr/>
                  </p:nvSpPr>
                  <p:spPr bwMode="auto">
                    <a:xfrm>
                      <a:off x="3423"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1" name="Oval 128">
                      <a:extLst>
                        <a:ext uri="{FF2B5EF4-FFF2-40B4-BE49-F238E27FC236}">
                          <a16:creationId xmlns:a16="http://schemas.microsoft.com/office/drawing/2014/main" xmlns="" id="{E8BA9A20-9365-487A-B297-6C73DCA4B5D3}"/>
                        </a:ext>
                      </a:extLst>
                    </p:cNvPr>
                    <p:cNvSpPr>
                      <a:spLocks noChangeArrowheads="1"/>
                    </p:cNvSpPr>
                    <p:nvPr/>
                  </p:nvSpPr>
                  <p:spPr bwMode="auto">
                    <a:xfrm>
                      <a:off x="3439" y="2529"/>
                      <a:ext cx="44"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grpSp>
        <p:sp>
          <p:nvSpPr>
            <p:cNvPr id="11278" name="Text Box 129">
              <a:extLst>
                <a:ext uri="{FF2B5EF4-FFF2-40B4-BE49-F238E27FC236}">
                  <a16:creationId xmlns:a16="http://schemas.microsoft.com/office/drawing/2014/main" xmlns="" id="{CAE8DA6F-A05F-44FC-B847-C193C4B81BE1}"/>
                </a:ext>
              </a:extLst>
            </p:cNvPr>
            <p:cNvSpPr txBox="1">
              <a:spLocks noChangeArrowheads="1"/>
            </p:cNvSpPr>
            <p:nvPr/>
          </p:nvSpPr>
          <p:spPr bwMode="auto">
            <a:xfrm>
              <a:off x="4404" y="1992"/>
              <a:ext cx="70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200kg</a:t>
              </a:r>
              <a:endParaRPr lang="en-US" altLang="en-US">
                <a:latin typeface="Times New Roman" panose="02020603050405020304" pitchFamily="18" charset="0"/>
                <a:cs typeface="Times New Roman" panose="02020603050405020304" pitchFamily="18" charset="0"/>
              </a:endParaRPr>
            </a:p>
          </p:txBody>
        </p:sp>
      </p:grpSp>
      <p:sp>
        <p:nvSpPr>
          <p:cNvPr id="233602" name="Text Box 130">
            <a:extLst>
              <a:ext uri="{FF2B5EF4-FFF2-40B4-BE49-F238E27FC236}">
                <a16:creationId xmlns:a16="http://schemas.microsoft.com/office/drawing/2014/main" xmlns="" id="{D9AF4C53-1B7B-450D-B729-8DAD13D3F932}"/>
              </a:ext>
            </a:extLst>
          </p:cNvPr>
          <p:cNvSpPr txBox="1">
            <a:spLocks noChangeArrowheads="1"/>
          </p:cNvSpPr>
          <p:nvPr/>
        </p:nvSpPr>
        <p:spPr bwMode="auto">
          <a:xfrm>
            <a:off x="7649215" y="5348789"/>
            <a:ext cx="132873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xmlns="" id="{87A9CF59-DC1B-4C54-9398-9D84B5FF7005}"/>
              </a:ext>
            </a:extLst>
          </p:cNvPr>
          <p:cNvSpPr txBox="1">
            <a:spLocks noChangeArrowheads="1"/>
          </p:cNvSpPr>
          <p:nvPr/>
        </p:nvSpPr>
        <p:spPr bwMode="auto">
          <a:xfrm>
            <a:off x="6742113" y="2481263"/>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3476"/>
                                        </p:tgtEl>
                                        <p:attrNameLst>
                                          <p:attrName>style.visibility</p:attrName>
                                        </p:attrNameLst>
                                      </p:cBhvr>
                                      <p:to>
                                        <p:strVal val="visible"/>
                                      </p:to>
                                    </p:set>
                                    <p:animEffect transition="in" filter="blinds(horizontal)">
                                      <p:cBhvr>
                                        <p:cTn id="13" dur="500"/>
                                        <p:tgtEl>
                                          <p:spTgt spid="233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3476"/>
                                        </p:tgtEl>
                                      </p:cBhvr>
                                    </p:animEffect>
                                    <p:set>
                                      <p:cBhvr>
                                        <p:cTn id="18" dur="1" fill="hold">
                                          <p:stCondLst>
                                            <p:cond delay="499"/>
                                          </p:stCondLst>
                                        </p:cTn>
                                        <p:tgtEl>
                                          <p:spTgt spid="2334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3477"/>
                                        </p:tgtEl>
                                        <p:attrNameLst>
                                          <p:attrName>style.visibility</p:attrName>
                                        </p:attrNameLst>
                                      </p:cBhvr>
                                      <p:to>
                                        <p:strVal val="visible"/>
                                      </p:to>
                                    </p:set>
                                    <p:animEffect transition="in" filter="box(in)">
                                      <p:cBhvr>
                                        <p:cTn id="23" dur="500"/>
                                        <p:tgtEl>
                                          <p:spTgt spid="2334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3478"/>
                                        </p:tgtEl>
                                        <p:attrNameLst>
                                          <p:attrName>style.visibility</p:attrName>
                                        </p:attrNameLst>
                                      </p:cBhvr>
                                      <p:to>
                                        <p:strVal val="visible"/>
                                      </p:to>
                                    </p:set>
                                    <p:animEffect transition="in" filter="box(in)">
                                      <p:cBhvr>
                                        <p:cTn id="28" dur="500"/>
                                        <p:tgtEl>
                                          <p:spTgt spid="2334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barn(inVertical)">
                                      <p:cBhvr>
                                        <p:cTn id="33" dur="500"/>
                                        <p:tgtEl>
                                          <p:spTgt spid="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3518"/>
                                        </p:tgtEl>
                                        <p:attrNameLst>
                                          <p:attrName>style.visibility</p:attrName>
                                        </p:attrNameLst>
                                      </p:cBhvr>
                                      <p:to>
                                        <p:strVal val="visible"/>
                                      </p:to>
                                    </p:set>
                                    <p:animEffect transition="in" filter="checkerboard(across)">
                                      <p:cBhvr>
                                        <p:cTn id="38" dur="500"/>
                                        <p:tgtEl>
                                          <p:spTgt spid="233518"/>
                                        </p:tgtEl>
                                      </p:cBhvr>
                                    </p:animEffect>
                                  </p:childTnLst>
                                </p:cTn>
                              </p:par>
                              <p:par>
                                <p:cTn id="39" presetID="5"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3541"/>
                                        </p:tgtEl>
                                        <p:attrNameLst>
                                          <p:attrName>style.visibility</p:attrName>
                                        </p:attrNameLst>
                                      </p:cBhvr>
                                      <p:to>
                                        <p:strVal val="visible"/>
                                      </p:to>
                                    </p:set>
                                    <p:animEffect transition="in" filter="box(in)">
                                      <p:cBhvr>
                                        <p:cTn id="46" dur="500"/>
                                        <p:tgtEl>
                                          <p:spTgt spid="233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3542"/>
                                        </p:tgtEl>
                                        <p:attrNameLst>
                                          <p:attrName>style.visibility</p:attrName>
                                        </p:attrNameLst>
                                      </p:cBhvr>
                                      <p:to>
                                        <p:strVal val="visible"/>
                                      </p:to>
                                    </p:set>
                                    <p:animEffect transition="in" filter="box(in)">
                                      <p:cBhvr>
                                        <p:cTn id="54" dur="500"/>
                                        <p:tgtEl>
                                          <p:spTgt spid="2335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3602"/>
                                        </p:tgtEl>
                                        <p:attrNameLst>
                                          <p:attrName>style.visibility</p:attrName>
                                        </p:attrNameLst>
                                      </p:cBhvr>
                                      <p:to>
                                        <p:strVal val="visible"/>
                                      </p:to>
                                    </p:set>
                                    <p:animEffect transition="in" filter="box(in)">
                                      <p:cBhvr>
                                        <p:cTn id="59" dur="500"/>
                                        <p:tgtEl>
                                          <p:spTgt spid="23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6" grpId="0"/>
      <p:bldP spid="233476" grpId="1"/>
      <p:bldP spid="233477" grpId="0" animBg="1"/>
      <p:bldP spid="233478" grpId="0" animBg="1"/>
      <p:bldP spid="233518" grpId="0" animBg="1"/>
      <p:bldP spid="233541" grpId="0" animBg="1"/>
      <p:bldP spid="233542" grpId="0" animBg="1"/>
      <p:bldP spid="233602"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2450" name="Text Box 2">
            <a:extLst>
              <a:ext uri="{FF2B5EF4-FFF2-40B4-BE49-F238E27FC236}">
                <a16:creationId xmlns:a16="http://schemas.microsoft.com/office/drawing/2014/main" xmlns="" id="{4A05AD2E-B7C5-4959-B3AF-651F6E20427F}"/>
              </a:ext>
            </a:extLst>
          </p:cNvPr>
          <p:cNvSpPr txBox="1">
            <a:spLocks noChangeArrowheads="1"/>
          </p:cNvSpPr>
          <p:nvPr/>
        </p:nvSpPr>
        <p:spPr bwMode="auto">
          <a:xfrm>
            <a:off x="746125" y="69850"/>
            <a:ext cx="1069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tạ người ta còn dùng đơn vị đo là tấn.</a:t>
            </a:r>
          </a:p>
        </p:txBody>
      </p:sp>
      <p:sp>
        <p:nvSpPr>
          <p:cNvPr id="232451" name="Text Box 3">
            <a:extLst>
              <a:ext uri="{FF2B5EF4-FFF2-40B4-BE49-F238E27FC236}">
                <a16:creationId xmlns:a16="http://schemas.microsoft.com/office/drawing/2014/main" xmlns="" id="{52A39901-386A-4EA7-81DB-8B698ABA0B4F}"/>
              </a:ext>
            </a:extLst>
          </p:cNvPr>
          <p:cNvSpPr txBox="1">
            <a:spLocks noChangeArrowheads="1"/>
          </p:cNvSpPr>
          <p:nvPr/>
        </p:nvSpPr>
        <p:spPr bwMode="auto">
          <a:xfrm>
            <a:off x="1976438" y="123666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tạ tạo thành 1 tấn </a:t>
            </a:r>
          </a:p>
        </p:txBody>
      </p:sp>
      <p:sp>
        <p:nvSpPr>
          <p:cNvPr id="232452" name="Text Box 4">
            <a:extLst>
              <a:ext uri="{FF2B5EF4-FFF2-40B4-BE49-F238E27FC236}">
                <a16:creationId xmlns:a16="http://schemas.microsoft.com/office/drawing/2014/main" xmlns="" id="{D26F9EEE-80F6-48BB-A639-E2759261FCED}"/>
              </a:ext>
            </a:extLst>
          </p:cNvPr>
          <p:cNvSpPr txBox="1">
            <a:spLocks noChangeArrowheads="1"/>
          </p:cNvSpPr>
          <p:nvPr/>
        </p:nvSpPr>
        <p:spPr bwMode="auto">
          <a:xfrm>
            <a:off x="2146300" y="2176463"/>
            <a:ext cx="268605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tấn</a:t>
            </a:r>
            <a:r>
              <a:rPr lang="en-US" sz="3200" b="1" dirty="0">
                <a:solidFill>
                  <a:srgbClr val="FF3300"/>
                </a:solidFill>
                <a:latin typeface="Times New Roman" pitchFamily="18" charset="0"/>
                <a:cs typeface="Times New Roman" pitchFamily="18" charset="0"/>
              </a:rPr>
              <a:t> = ..... </a:t>
            </a:r>
            <a:r>
              <a:rPr lang="en-US" sz="3200" b="1" dirty="0" err="1">
                <a:solidFill>
                  <a:srgbClr val="FF3300"/>
                </a:solidFill>
                <a:latin typeface="Times New Roman" pitchFamily="18" charset="0"/>
                <a:cs typeface="Times New Roman" pitchFamily="18" charset="0"/>
              </a:rPr>
              <a:t>tạ</a:t>
            </a:r>
            <a:endParaRPr lang="en-US" sz="3200" b="1" dirty="0">
              <a:solidFill>
                <a:srgbClr val="FF3300"/>
              </a:solidFill>
              <a:latin typeface="Times New Roman" pitchFamily="18" charset="0"/>
              <a:cs typeface="Times New Roman" pitchFamily="18" charset="0"/>
            </a:endParaRPr>
          </a:p>
        </p:txBody>
      </p:sp>
      <p:sp>
        <p:nvSpPr>
          <p:cNvPr id="232453" name="Text Box 5">
            <a:extLst>
              <a:ext uri="{FF2B5EF4-FFF2-40B4-BE49-F238E27FC236}">
                <a16:creationId xmlns:a16="http://schemas.microsoft.com/office/drawing/2014/main" xmlns="" id="{5441B7D6-B9F3-4CFE-8255-D553761F3F88}"/>
              </a:ext>
            </a:extLst>
          </p:cNvPr>
          <p:cNvSpPr txBox="1">
            <a:spLocks noChangeArrowheads="1"/>
          </p:cNvSpPr>
          <p:nvPr/>
        </p:nvSpPr>
        <p:spPr bwMode="auto">
          <a:xfrm>
            <a:off x="4784725" y="2174875"/>
            <a:ext cx="216535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2454" name="Text Box 6">
            <a:extLst>
              <a:ext uri="{FF2B5EF4-FFF2-40B4-BE49-F238E27FC236}">
                <a16:creationId xmlns:a16="http://schemas.microsoft.com/office/drawing/2014/main" xmlns="" id="{7A282DAA-D85A-4D24-A1FE-BC13F42CF125}"/>
              </a:ext>
            </a:extLst>
          </p:cNvPr>
          <p:cNvSpPr txBox="1">
            <a:spLocks noChangeArrowheads="1"/>
          </p:cNvSpPr>
          <p:nvPr/>
        </p:nvSpPr>
        <p:spPr bwMode="auto">
          <a:xfrm>
            <a:off x="6931025" y="2176463"/>
            <a:ext cx="224790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kg</a:t>
            </a:r>
          </a:p>
        </p:txBody>
      </p:sp>
      <p:sp>
        <p:nvSpPr>
          <p:cNvPr id="232455" name="Text Box 7">
            <a:extLst>
              <a:ext uri="{FF2B5EF4-FFF2-40B4-BE49-F238E27FC236}">
                <a16:creationId xmlns:a16="http://schemas.microsoft.com/office/drawing/2014/main" xmlns="" id="{A2368709-BC9F-4B9C-9AD8-68260B3AE64E}"/>
              </a:ext>
            </a:extLst>
          </p:cNvPr>
          <p:cNvSpPr txBox="1">
            <a:spLocks noChangeArrowheads="1"/>
          </p:cNvSpPr>
          <p:nvPr/>
        </p:nvSpPr>
        <p:spPr bwMode="auto">
          <a:xfrm>
            <a:off x="3941763" y="6142038"/>
            <a:ext cx="925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p>
        </p:txBody>
      </p:sp>
      <p:grpSp>
        <p:nvGrpSpPr>
          <p:cNvPr id="2" name="Group 8">
            <a:extLst>
              <a:ext uri="{FF2B5EF4-FFF2-40B4-BE49-F238E27FC236}">
                <a16:creationId xmlns:a16="http://schemas.microsoft.com/office/drawing/2014/main" xmlns="" id="{9DB62D57-028B-4F56-869E-9F9632B8D5FB}"/>
              </a:ext>
            </a:extLst>
          </p:cNvPr>
          <p:cNvGrpSpPr>
            <a:grpSpLocks/>
          </p:cNvGrpSpPr>
          <p:nvPr/>
        </p:nvGrpSpPr>
        <p:grpSpPr bwMode="auto">
          <a:xfrm>
            <a:off x="2940050" y="2836863"/>
            <a:ext cx="2903538" cy="3048000"/>
            <a:chOff x="528" y="1152"/>
            <a:chExt cx="1829" cy="1920"/>
          </a:xfrm>
        </p:grpSpPr>
        <p:graphicFrame>
          <p:nvGraphicFramePr>
            <p:cNvPr id="13582" name="Object 9">
              <a:extLst>
                <a:ext uri="{FF2B5EF4-FFF2-40B4-BE49-F238E27FC236}">
                  <a16:creationId xmlns:a16="http://schemas.microsoft.com/office/drawing/2014/main" xmlns="" id="{E65E8F87-6E12-4843-9BEF-CD73D6D79ED8}"/>
                </a:ext>
              </a:extLst>
            </p:cNvPr>
            <p:cNvGraphicFramePr>
              <a:graphicFrameLocks noChangeAspect="1"/>
            </p:cNvGraphicFramePr>
            <p:nvPr/>
          </p:nvGraphicFramePr>
          <p:xfrm>
            <a:off x="528" y="1152"/>
            <a:ext cx="1829" cy="1920"/>
          </p:xfrm>
          <a:graphic>
            <a:graphicData uri="http://schemas.openxmlformats.org/presentationml/2006/ole">
              <mc:AlternateContent xmlns:mc="http://schemas.openxmlformats.org/markup-compatibility/2006">
                <mc:Choice xmlns:v="urn:schemas-microsoft-com:vml" Requires="v">
                  <p:oleObj spid="_x0000_s1027" name="Clip" r:id="rId5" imgW="2903538" imgH="3048000" progId="MS_ClipArt_Gallery.2">
                    <p:embed/>
                  </p:oleObj>
                </mc:Choice>
                <mc:Fallback>
                  <p:oleObj name="Clip" r:id="rId5" imgW="2903538" imgH="3048000" progId="MS_ClipArt_Gallery.2">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1152"/>
                          <a:ext cx="1829" cy="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83" name="Text Box 10">
              <a:extLst>
                <a:ext uri="{FF2B5EF4-FFF2-40B4-BE49-F238E27FC236}">
                  <a16:creationId xmlns:a16="http://schemas.microsoft.com/office/drawing/2014/main" xmlns="" id="{41AD0B65-3822-4F18-BE36-4A183C32D57A}"/>
                </a:ext>
              </a:extLst>
            </p:cNvPr>
            <p:cNvSpPr txBox="1">
              <a:spLocks noChangeArrowheads="1"/>
            </p:cNvSpPr>
            <p:nvPr/>
          </p:nvSpPr>
          <p:spPr bwMode="auto">
            <a:xfrm>
              <a:off x="1150" y="2280"/>
              <a:ext cx="5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3 tấn</a:t>
              </a:r>
              <a:endParaRPr lang="en-US" altLang="en-US" sz="2400">
                <a:latin typeface="Times New Roman" panose="02020603050405020304" pitchFamily="18" charset="0"/>
                <a:cs typeface="Times New Roman" panose="02020603050405020304" pitchFamily="18" charset="0"/>
              </a:endParaRPr>
            </a:p>
          </p:txBody>
        </p:sp>
      </p:grpSp>
      <p:sp>
        <p:nvSpPr>
          <p:cNvPr id="232459" name="Text Box 11">
            <a:extLst>
              <a:ext uri="{FF2B5EF4-FFF2-40B4-BE49-F238E27FC236}">
                <a16:creationId xmlns:a16="http://schemas.microsoft.com/office/drawing/2014/main" xmlns="" id="{C052B663-1BF0-4F3F-8890-1EDA90921987}"/>
              </a:ext>
            </a:extLst>
          </p:cNvPr>
          <p:cNvSpPr txBox="1">
            <a:spLocks noChangeArrowheads="1"/>
          </p:cNvSpPr>
          <p:nvPr/>
        </p:nvSpPr>
        <p:spPr bwMode="auto">
          <a:xfrm>
            <a:off x="3598863" y="6218238"/>
            <a:ext cx="15414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3000 kg</a:t>
            </a:r>
          </a:p>
        </p:txBody>
      </p:sp>
      <p:sp>
        <p:nvSpPr>
          <p:cNvPr id="232460" name="Text Box 12">
            <a:extLst>
              <a:ext uri="{FF2B5EF4-FFF2-40B4-BE49-F238E27FC236}">
                <a16:creationId xmlns:a16="http://schemas.microsoft.com/office/drawing/2014/main" xmlns="" id="{42202036-DA90-40B0-B38C-649D4B38669B}"/>
              </a:ext>
            </a:extLst>
          </p:cNvPr>
          <p:cNvSpPr txBox="1">
            <a:spLocks noChangeArrowheads="1"/>
          </p:cNvSpPr>
          <p:nvPr/>
        </p:nvSpPr>
        <p:spPr bwMode="auto">
          <a:xfrm>
            <a:off x="7969250" y="5664200"/>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grpSp>
        <p:nvGrpSpPr>
          <p:cNvPr id="3" name="Group 13">
            <a:extLst>
              <a:ext uri="{FF2B5EF4-FFF2-40B4-BE49-F238E27FC236}">
                <a16:creationId xmlns:a16="http://schemas.microsoft.com/office/drawing/2014/main" xmlns="" id="{37A6FF7D-4026-40F1-9CF4-1FFD84CCC642}"/>
              </a:ext>
            </a:extLst>
          </p:cNvPr>
          <p:cNvGrpSpPr>
            <a:grpSpLocks/>
          </p:cNvGrpSpPr>
          <p:nvPr/>
        </p:nvGrpSpPr>
        <p:grpSpPr bwMode="auto">
          <a:xfrm>
            <a:off x="7626350" y="2913063"/>
            <a:ext cx="1958975" cy="2809875"/>
            <a:chOff x="3840" y="1344"/>
            <a:chExt cx="1234" cy="1770"/>
          </a:xfrm>
        </p:grpSpPr>
        <p:grpSp>
          <p:nvGrpSpPr>
            <p:cNvPr id="13328" name="Group 14">
              <a:extLst>
                <a:ext uri="{FF2B5EF4-FFF2-40B4-BE49-F238E27FC236}">
                  <a16:creationId xmlns:a16="http://schemas.microsoft.com/office/drawing/2014/main" xmlns="" id="{6F79DFE8-75F1-4043-A4CB-B7D1DF4B4E45}"/>
                </a:ext>
              </a:extLst>
            </p:cNvPr>
            <p:cNvGrpSpPr>
              <a:grpSpLocks/>
            </p:cNvGrpSpPr>
            <p:nvPr/>
          </p:nvGrpSpPr>
          <p:grpSpPr bwMode="auto">
            <a:xfrm>
              <a:off x="3840" y="1344"/>
              <a:ext cx="1234" cy="1770"/>
              <a:chOff x="538" y="1390"/>
              <a:chExt cx="1234" cy="1770"/>
            </a:xfrm>
          </p:grpSpPr>
          <p:grpSp>
            <p:nvGrpSpPr>
              <p:cNvPr id="13330" name="Group 15">
                <a:extLst>
                  <a:ext uri="{FF2B5EF4-FFF2-40B4-BE49-F238E27FC236}">
                    <a16:creationId xmlns:a16="http://schemas.microsoft.com/office/drawing/2014/main" xmlns="" id="{5E7EBFF2-FAF8-48C2-8270-7881A523FFF0}"/>
                  </a:ext>
                </a:extLst>
              </p:cNvPr>
              <p:cNvGrpSpPr>
                <a:grpSpLocks/>
              </p:cNvGrpSpPr>
              <p:nvPr/>
            </p:nvGrpSpPr>
            <p:grpSpPr bwMode="auto">
              <a:xfrm>
                <a:off x="538" y="1390"/>
                <a:ext cx="1234" cy="1770"/>
                <a:chOff x="538" y="1390"/>
                <a:chExt cx="1234" cy="1770"/>
              </a:xfrm>
            </p:grpSpPr>
            <p:sp>
              <p:nvSpPr>
                <p:cNvPr id="13382" name="Freeform 16">
                  <a:extLst>
                    <a:ext uri="{FF2B5EF4-FFF2-40B4-BE49-F238E27FC236}">
                      <a16:creationId xmlns:a16="http://schemas.microsoft.com/office/drawing/2014/main" xmlns="" id="{E6E5E8C9-1D27-40B0-AED0-24B25C7EFDD4}"/>
                    </a:ext>
                  </a:extLst>
                </p:cNvPr>
                <p:cNvSpPr>
                  <a:spLocks/>
                </p:cNvSpPr>
                <p:nvPr/>
              </p:nvSpPr>
              <p:spPr bwMode="auto">
                <a:xfrm>
                  <a:off x="545" y="2276"/>
                  <a:ext cx="1199" cy="884"/>
                </a:xfrm>
                <a:custGeom>
                  <a:avLst/>
                  <a:gdLst>
                    <a:gd name="T0" fmla="*/ 0 w 3595"/>
                    <a:gd name="T1" fmla="*/ 0 h 2652"/>
                    <a:gd name="T2" fmla="*/ 0 w 3595"/>
                    <a:gd name="T3" fmla="*/ 0 h 2652"/>
                    <a:gd name="T4" fmla="*/ 0 w 3595"/>
                    <a:gd name="T5" fmla="*/ 0 h 2652"/>
                    <a:gd name="T6" fmla="*/ 0 w 3595"/>
                    <a:gd name="T7" fmla="*/ 0 h 2652"/>
                    <a:gd name="T8" fmla="*/ 0 w 3595"/>
                    <a:gd name="T9" fmla="*/ 0 h 2652"/>
                    <a:gd name="T10" fmla="*/ 0 w 3595"/>
                    <a:gd name="T11" fmla="*/ 0 h 2652"/>
                    <a:gd name="T12" fmla="*/ 0 w 3595"/>
                    <a:gd name="T13" fmla="*/ 0 h 2652"/>
                    <a:gd name="T14" fmla="*/ 0 w 3595"/>
                    <a:gd name="T15" fmla="*/ 0 h 2652"/>
                    <a:gd name="T16" fmla="*/ 0 w 3595"/>
                    <a:gd name="T17" fmla="*/ 0 h 2652"/>
                    <a:gd name="T18" fmla="*/ 0 w 3595"/>
                    <a:gd name="T19" fmla="*/ 0 h 2652"/>
                    <a:gd name="T20" fmla="*/ 0 w 3595"/>
                    <a:gd name="T21" fmla="*/ 0 h 2652"/>
                    <a:gd name="T22" fmla="*/ 0 w 3595"/>
                    <a:gd name="T23" fmla="*/ 0 h 2652"/>
                    <a:gd name="T24" fmla="*/ 0 w 3595"/>
                    <a:gd name="T25" fmla="*/ 0 h 2652"/>
                    <a:gd name="T26" fmla="*/ 0 w 3595"/>
                    <a:gd name="T27" fmla="*/ 0 h 2652"/>
                    <a:gd name="T28" fmla="*/ 0 w 3595"/>
                    <a:gd name="T29" fmla="*/ 0 h 2652"/>
                    <a:gd name="T30" fmla="*/ 0 w 3595"/>
                    <a:gd name="T31" fmla="*/ 0 h 2652"/>
                    <a:gd name="T32" fmla="*/ 0 w 3595"/>
                    <a:gd name="T33" fmla="*/ 0 h 2652"/>
                    <a:gd name="T34" fmla="*/ 0 w 3595"/>
                    <a:gd name="T35" fmla="*/ 0 h 2652"/>
                    <a:gd name="T36" fmla="*/ 0 w 3595"/>
                    <a:gd name="T37" fmla="*/ 0 h 2652"/>
                    <a:gd name="T38" fmla="*/ 0 w 3595"/>
                    <a:gd name="T39" fmla="*/ 0 h 2652"/>
                    <a:gd name="T40" fmla="*/ 0 w 3595"/>
                    <a:gd name="T41" fmla="*/ 0 h 2652"/>
                    <a:gd name="T42" fmla="*/ 0 w 3595"/>
                    <a:gd name="T43" fmla="*/ 0 h 2652"/>
                    <a:gd name="T44" fmla="*/ 0 w 3595"/>
                    <a:gd name="T45" fmla="*/ 0 h 2652"/>
                    <a:gd name="T46" fmla="*/ 0 w 3595"/>
                    <a:gd name="T47" fmla="*/ 0 h 2652"/>
                    <a:gd name="T48" fmla="*/ 0 w 3595"/>
                    <a:gd name="T49" fmla="*/ 0 h 2652"/>
                    <a:gd name="T50" fmla="*/ 0 w 3595"/>
                    <a:gd name="T51" fmla="*/ 0 h 2652"/>
                    <a:gd name="T52" fmla="*/ 0 w 3595"/>
                    <a:gd name="T53" fmla="*/ 0 h 2652"/>
                    <a:gd name="T54" fmla="*/ 0 w 3595"/>
                    <a:gd name="T55" fmla="*/ 0 h 2652"/>
                    <a:gd name="T56" fmla="*/ 0 w 3595"/>
                    <a:gd name="T57" fmla="*/ 0 h 2652"/>
                    <a:gd name="T58" fmla="*/ 0 w 3595"/>
                    <a:gd name="T59" fmla="*/ 0 h 2652"/>
                    <a:gd name="T60" fmla="*/ 0 w 3595"/>
                    <a:gd name="T61" fmla="*/ 0 h 2652"/>
                    <a:gd name="T62" fmla="*/ 0 w 3595"/>
                    <a:gd name="T63" fmla="*/ 0 h 2652"/>
                    <a:gd name="T64" fmla="*/ 0 w 3595"/>
                    <a:gd name="T65" fmla="*/ 0 h 2652"/>
                    <a:gd name="T66" fmla="*/ 0 w 3595"/>
                    <a:gd name="T67" fmla="*/ 0 h 2652"/>
                    <a:gd name="T68" fmla="*/ 0 w 3595"/>
                    <a:gd name="T69" fmla="*/ 0 h 2652"/>
                    <a:gd name="T70" fmla="*/ 0 w 3595"/>
                    <a:gd name="T71" fmla="*/ 0 h 2652"/>
                    <a:gd name="T72" fmla="*/ 0 w 3595"/>
                    <a:gd name="T73" fmla="*/ 0 h 2652"/>
                    <a:gd name="T74" fmla="*/ 0 w 3595"/>
                    <a:gd name="T75" fmla="*/ 0 h 2652"/>
                    <a:gd name="T76" fmla="*/ 0 w 3595"/>
                    <a:gd name="T77" fmla="*/ 0 h 2652"/>
                    <a:gd name="T78" fmla="*/ 0 w 3595"/>
                    <a:gd name="T79" fmla="*/ 0 h 2652"/>
                    <a:gd name="T80" fmla="*/ 0 w 3595"/>
                    <a:gd name="T81" fmla="*/ 0 h 2652"/>
                    <a:gd name="T82" fmla="*/ 0 w 3595"/>
                    <a:gd name="T83" fmla="*/ 0 h 2652"/>
                    <a:gd name="T84" fmla="*/ 0 w 3595"/>
                    <a:gd name="T85" fmla="*/ 0 h 2652"/>
                    <a:gd name="T86" fmla="*/ 0 w 3595"/>
                    <a:gd name="T87" fmla="*/ 0 h 2652"/>
                    <a:gd name="T88" fmla="*/ 0 w 3595"/>
                    <a:gd name="T89" fmla="*/ 0 h 2652"/>
                    <a:gd name="T90" fmla="*/ 0 w 3595"/>
                    <a:gd name="T91" fmla="*/ 0 h 2652"/>
                    <a:gd name="T92" fmla="*/ 0 w 3595"/>
                    <a:gd name="T93" fmla="*/ 0 h 2652"/>
                    <a:gd name="T94" fmla="*/ 0 w 3595"/>
                    <a:gd name="T95" fmla="*/ 0 h 2652"/>
                    <a:gd name="T96" fmla="*/ 0 w 3595"/>
                    <a:gd name="T97" fmla="*/ 0 h 2652"/>
                    <a:gd name="T98" fmla="*/ 0 w 3595"/>
                    <a:gd name="T99" fmla="*/ 0 h 2652"/>
                    <a:gd name="T100" fmla="*/ 0 w 3595"/>
                    <a:gd name="T101" fmla="*/ 0 h 2652"/>
                    <a:gd name="T102" fmla="*/ 0 w 3595"/>
                    <a:gd name="T103" fmla="*/ 0 h 2652"/>
                    <a:gd name="T104" fmla="*/ 0 w 3595"/>
                    <a:gd name="T105" fmla="*/ 0 h 2652"/>
                    <a:gd name="T106" fmla="*/ 0 w 3595"/>
                    <a:gd name="T107" fmla="*/ 0 h 2652"/>
                    <a:gd name="T108" fmla="*/ 0 w 3595"/>
                    <a:gd name="T109" fmla="*/ 0 h 2652"/>
                    <a:gd name="T110" fmla="*/ 0 w 3595"/>
                    <a:gd name="T111" fmla="*/ 0 h 2652"/>
                    <a:gd name="T112" fmla="*/ 0 w 3595"/>
                    <a:gd name="T113" fmla="*/ 0 h 2652"/>
                    <a:gd name="T114" fmla="*/ 0 w 3595"/>
                    <a:gd name="T115" fmla="*/ 0 h 2652"/>
                    <a:gd name="T116" fmla="*/ 0 w 3595"/>
                    <a:gd name="T117" fmla="*/ 0 h 2652"/>
                    <a:gd name="T118" fmla="*/ 0 w 3595"/>
                    <a:gd name="T119" fmla="*/ 0 h 2652"/>
                    <a:gd name="T120" fmla="*/ 0 w 3595"/>
                    <a:gd name="T121" fmla="*/ 0 h 2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5"/>
                    <a:gd name="T184" fmla="*/ 0 h 2652"/>
                    <a:gd name="T185" fmla="*/ 3595 w 3595"/>
                    <a:gd name="T186" fmla="*/ 2652 h 26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5" h="2652">
                      <a:moveTo>
                        <a:pt x="3319" y="0"/>
                      </a:moveTo>
                      <a:lnTo>
                        <a:pt x="3250" y="73"/>
                      </a:lnTo>
                      <a:lnTo>
                        <a:pt x="3250" y="77"/>
                      </a:lnTo>
                      <a:lnTo>
                        <a:pt x="3251" y="79"/>
                      </a:lnTo>
                      <a:lnTo>
                        <a:pt x="3251" y="83"/>
                      </a:lnTo>
                      <a:lnTo>
                        <a:pt x="3253" y="86"/>
                      </a:lnTo>
                      <a:lnTo>
                        <a:pt x="3254" y="87"/>
                      </a:lnTo>
                      <a:lnTo>
                        <a:pt x="3255" y="90"/>
                      </a:lnTo>
                      <a:lnTo>
                        <a:pt x="3258" y="91"/>
                      </a:lnTo>
                      <a:lnTo>
                        <a:pt x="3261" y="93"/>
                      </a:lnTo>
                      <a:lnTo>
                        <a:pt x="3263" y="95"/>
                      </a:lnTo>
                      <a:lnTo>
                        <a:pt x="3266" y="96"/>
                      </a:lnTo>
                      <a:lnTo>
                        <a:pt x="3296" y="92"/>
                      </a:lnTo>
                      <a:lnTo>
                        <a:pt x="3325" y="88"/>
                      </a:lnTo>
                      <a:lnTo>
                        <a:pt x="3355" y="82"/>
                      </a:lnTo>
                      <a:lnTo>
                        <a:pt x="3383" y="77"/>
                      </a:lnTo>
                      <a:lnTo>
                        <a:pt x="3412" y="70"/>
                      </a:lnTo>
                      <a:lnTo>
                        <a:pt x="3441" y="62"/>
                      </a:lnTo>
                      <a:lnTo>
                        <a:pt x="3469" y="56"/>
                      </a:lnTo>
                      <a:lnTo>
                        <a:pt x="3498" y="49"/>
                      </a:lnTo>
                      <a:lnTo>
                        <a:pt x="3528" y="41"/>
                      </a:lnTo>
                      <a:lnTo>
                        <a:pt x="3557" y="35"/>
                      </a:lnTo>
                      <a:lnTo>
                        <a:pt x="3562" y="37"/>
                      </a:lnTo>
                      <a:lnTo>
                        <a:pt x="3566" y="41"/>
                      </a:lnTo>
                      <a:lnTo>
                        <a:pt x="3569" y="45"/>
                      </a:lnTo>
                      <a:lnTo>
                        <a:pt x="3571" y="49"/>
                      </a:lnTo>
                      <a:lnTo>
                        <a:pt x="3573" y="54"/>
                      </a:lnTo>
                      <a:lnTo>
                        <a:pt x="3574" y="60"/>
                      </a:lnTo>
                      <a:lnTo>
                        <a:pt x="3574" y="66"/>
                      </a:lnTo>
                      <a:lnTo>
                        <a:pt x="3574" y="71"/>
                      </a:lnTo>
                      <a:lnTo>
                        <a:pt x="3573" y="77"/>
                      </a:lnTo>
                      <a:lnTo>
                        <a:pt x="3571" y="82"/>
                      </a:lnTo>
                      <a:lnTo>
                        <a:pt x="3543" y="108"/>
                      </a:lnTo>
                      <a:lnTo>
                        <a:pt x="3561" y="201"/>
                      </a:lnTo>
                      <a:lnTo>
                        <a:pt x="3574" y="294"/>
                      </a:lnTo>
                      <a:lnTo>
                        <a:pt x="3582" y="390"/>
                      </a:lnTo>
                      <a:lnTo>
                        <a:pt x="3584" y="485"/>
                      </a:lnTo>
                      <a:lnTo>
                        <a:pt x="3582" y="582"/>
                      </a:lnTo>
                      <a:lnTo>
                        <a:pt x="3575" y="677"/>
                      </a:lnTo>
                      <a:lnTo>
                        <a:pt x="3565" y="771"/>
                      </a:lnTo>
                      <a:lnTo>
                        <a:pt x="3552" y="864"/>
                      </a:lnTo>
                      <a:lnTo>
                        <a:pt x="3533" y="955"/>
                      </a:lnTo>
                      <a:lnTo>
                        <a:pt x="3514" y="1044"/>
                      </a:lnTo>
                      <a:lnTo>
                        <a:pt x="3494" y="1079"/>
                      </a:lnTo>
                      <a:lnTo>
                        <a:pt x="3473" y="1114"/>
                      </a:lnTo>
                      <a:lnTo>
                        <a:pt x="3451" y="1149"/>
                      </a:lnTo>
                      <a:lnTo>
                        <a:pt x="3428" y="1183"/>
                      </a:lnTo>
                      <a:lnTo>
                        <a:pt x="3404" y="1216"/>
                      </a:lnTo>
                      <a:lnTo>
                        <a:pt x="3379" y="1250"/>
                      </a:lnTo>
                      <a:lnTo>
                        <a:pt x="3353" y="1282"/>
                      </a:lnTo>
                      <a:lnTo>
                        <a:pt x="3328" y="1315"/>
                      </a:lnTo>
                      <a:lnTo>
                        <a:pt x="3304" y="1348"/>
                      </a:lnTo>
                      <a:lnTo>
                        <a:pt x="3279" y="1380"/>
                      </a:lnTo>
                      <a:lnTo>
                        <a:pt x="3280" y="1405"/>
                      </a:lnTo>
                      <a:lnTo>
                        <a:pt x="3282" y="1430"/>
                      </a:lnTo>
                      <a:lnTo>
                        <a:pt x="3283" y="1455"/>
                      </a:lnTo>
                      <a:lnTo>
                        <a:pt x="3283" y="1480"/>
                      </a:lnTo>
                      <a:lnTo>
                        <a:pt x="3284" y="1504"/>
                      </a:lnTo>
                      <a:lnTo>
                        <a:pt x="3284" y="1530"/>
                      </a:lnTo>
                      <a:lnTo>
                        <a:pt x="3285" y="1555"/>
                      </a:lnTo>
                      <a:lnTo>
                        <a:pt x="3288" y="1579"/>
                      </a:lnTo>
                      <a:lnTo>
                        <a:pt x="3291" y="1604"/>
                      </a:lnTo>
                      <a:lnTo>
                        <a:pt x="3295" y="1627"/>
                      </a:lnTo>
                      <a:lnTo>
                        <a:pt x="3298" y="1632"/>
                      </a:lnTo>
                      <a:lnTo>
                        <a:pt x="3304" y="1636"/>
                      </a:lnTo>
                      <a:lnTo>
                        <a:pt x="3310" y="1639"/>
                      </a:lnTo>
                      <a:lnTo>
                        <a:pt x="3317" y="1639"/>
                      </a:lnTo>
                      <a:lnTo>
                        <a:pt x="3323" y="1639"/>
                      </a:lnTo>
                      <a:lnTo>
                        <a:pt x="3330" y="1639"/>
                      </a:lnTo>
                      <a:lnTo>
                        <a:pt x="3336" y="1637"/>
                      </a:lnTo>
                      <a:lnTo>
                        <a:pt x="3343" y="1636"/>
                      </a:lnTo>
                      <a:lnTo>
                        <a:pt x="3349" y="1636"/>
                      </a:lnTo>
                      <a:lnTo>
                        <a:pt x="3355" y="1635"/>
                      </a:lnTo>
                      <a:lnTo>
                        <a:pt x="3578" y="1554"/>
                      </a:lnTo>
                      <a:lnTo>
                        <a:pt x="3580" y="1554"/>
                      </a:lnTo>
                      <a:lnTo>
                        <a:pt x="3583" y="1555"/>
                      </a:lnTo>
                      <a:lnTo>
                        <a:pt x="3586" y="1555"/>
                      </a:lnTo>
                      <a:lnTo>
                        <a:pt x="3588" y="1557"/>
                      </a:lnTo>
                      <a:lnTo>
                        <a:pt x="3591" y="1558"/>
                      </a:lnTo>
                      <a:lnTo>
                        <a:pt x="3593" y="1559"/>
                      </a:lnTo>
                      <a:lnTo>
                        <a:pt x="3595" y="1562"/>
                      </a:lnTo>
                      <a:lnTo>
                        <a:pt x="3595" y="1564"/>
                      </a:lnTo>
                      <a:lnTo>
                        <a:pt x="3595" y="1567"/>
                      </a:lnTo>
                      <a:lnTo>
                        <a:pt x="3595" y="1571"/>
                      </a:lnTo>
                      <a:lnTo>
                        <a:pt x="3579" y="1585"/>
                      </a:lnTo>
                      <a:lnTo>
                        <a:pt x="3565" y="1601"/>
                      </a:lnTo>
                      <a:lnTo>
                        <a:pt x="3553" y="1618"/>
                      </a:lnTo>
                      <a:lnTo>
                        <a:pt x="3541" y="1636"/>
                      </a:lnTo>
                      <a:lnTo>
                        <a:pt x="3532" y="1653"/>
                      </a:lnTo>
                      <a:lnTo>
                        <a:pt x="3523" y="1673"/>
                      </a:lnTo>
                      <a:lnTo>
                        <a:pt x="3514" y="1691"/>
                      </a:lnTo>
                      <a:lnTo>
                        <a:pt x="3505" y="1709"/>
                      </a:lnTo>
                      <a:lnTo>
                        <a:pt x="3494" y="1727"/>
                      </a:lnTo>
                      <a:lnTo>
                        <a:pt x="3484" y="1744"/>
                      </a:lnTo>
                      <a:lnTo>
                        <a:pt x="3421" y="1751"/>
                      </a:lnTo>
                      <a:lnTo>
                        <a:pt x="3360" y="1761"/>
                      </a:lnTo>
                      <a:lnTo>
                        <a:pt x="3301" y="1776"/>
                      </a:lnTo>
                      <a:lnTo>
                        <a:pt x="3245" y="1795"/>
                      </a:lnTo>
                      <a:lnTo>
                        <a:pt x="3190" y="1819"/>
                      </a:lnTo>
                      <a:lnTo>
                        <a:pt x="3138" y="1846"/>
                      </a:lnTo>
                      <a:lnTo>
                        <a:pt x="3087" y="1878"/>
                      </a:lnTo>
                      <a:lnTo>
                        <a:pt x="3039" y="1912"/>
                      </a:lnTo>
                      <a:lnTo>
                        <a:pt x="2992" y="1949"/>
                      </a:lnTo>
                      <a:lnTo>
                        <a:pt x="2945" y="1991"/>
                      </a:lnTo>
                      <a:lnTo>
                        <a:pt x="2940" y="1998"/>
                      </a:lnTo>
                      <a:lnTo>
                        <a:pt x="2933" y="2004"/>
                      </a:lnTo>
                      <a:lnTo>
                        <a:pt x="2928" y="2011"/>
                      </a:lnTo>
                      <a:lnTo>
                        <a:pt x="2923" y="2017"/>
                      </a:lnTo>
                      <a:lnTo>
                        <a:pt x="2917" y="2025"/>
                      </a:lnTo>
                      <a:lnTo>
                        <a:pt x="2915" y="2033"/>
                      </a:lnTo>
                      <a:lnTo>
                        <a:pt x="2912" y="2041"/>
                      </a:lnTo>
                      <a:lnTo>
                        <a:pt x="2912" y="2049"/>
                      </a:lnTo>
                      <a:lnTo>
                        <a:pt x="2915" y="2056"/>
                      </a:lnTo>
                      <a:lnTo>
                        <a:pt x="2919" y="2064"/>
                      </a:lnTo>
                      <a:lnTo>
                        <a:pt x="2937" y="2077"/>
                      </a:lnTo>
                      <a:lnTo>
                        <a:pt x="2955" y="2089"/>
                      </a:lnTo>
                      <a:lnTo>
                        <a:pt x="2975" y="2101"/>
                      </a:lnTo>
                      <a:lnTo>
                        <a:pt x="2996" y="2112"/>
                      </a:lnTo>
                      <a:lnTo>
                        <a:pt x="3015" y="2124"/>
                      </a:lnTo>
                      <a:lnTo>
                        <a:pt x="3034" y="2136"/>
                      </a:lnTo>
                      <a:lnTo>
                        <a:pt x="3052" y="2149"/>
                      </a:lnTo>
                      <a:lnTo>
                        <a:pt x="3070" y="2163"/>
                      </a:lnTo>
                      <a:lnTo>
                        <a:pt x="3084" y="2179"/>
                      </a:lnTo>
                      <a:lnTo>
                        <a:pt x="3099" y="2196"/>
                      </a:lnTo>
                      <a:lnTo>
                        <a:pt x="3108" y="2201"/>
                      </a:lnTo>
                      <a:lnTo>
                        <a:pt x="3117" y="2208"/>
                      </a:lnTo>
                      <a:lnTo>
                        <a:pt x="3124" y="2214"/>
                      </a:lnTo>
                      <a:lnTo>
                        <a:pt x="3130" y="2223"/>
                      </a:lnTo>
                      <a:lnTo>
                        <a:pt x="3135" y="2233"/>
                      </a:lnTo>
                      <a:lnTo>
                        <a:pt x="3139" y="2242"/>
                      </a:lnTo>
                      <a:lnTo>
                        <a:pt x="3144" y="2252"/>
                      </a:lnTo>
                      <a:lnTo>
                        <a:pt x="3148" y="2261"/>
                      </a:lnTo>
                      <a:lnTo>
                        <a:pt x="3152" y="2272"/>
                      </a:lnTo>
                      <a:lnTo>
                        <a:pt x="3158" y="2281"/>
                      </a:lnTo>
                      <a:lnTo>
                        <a:pt x="3168" y="2311"/>
                      </a:lnTo>
                      <a:lnTo>
                        <a:pt x="3176" y="2341"/>
                      </a:lnTo>
                      <a:lnTo>
                        <a:pt x="3180" y="2372"/>
                      </a:lnTo>
                      <a:lnTo>
                        <a:pt x="3181" y="2404"/>
                      </a:lnTo>
                      <a:lnTo>
                        <a:pt x="3180" y="2436"/>
                      </a:lnTo>
                      <a:lnTo>
                        <a:pt x="3176" y="2467"/>
                      </a:lnTo>
                      <a:lnTo>
                        <a:pt x="3169" y="2498"/>
                      </a:lnTo>
                      <a:lnTo>
                        <a:pt x="3160" y="2526"/>
                      </a:lnTo>
                      <a:lnTo>
                        <a:pt x="3147" y="2555"/>
                      </a:lnTo>
                      <a:lnTo>
                        <a:pt x="3131" y="2581"/>
                      </a:lnTo>
                      <a:lnTo>
                        <a:pt x="3114" y="2598"/>
                      </a:lnTo>
                      <a:lnTo>
                        <a:pt x="3096" y="2612"/>
                      </a:lnTo>
                      <a:lnTo>
                        <a:pt x="3077" y="2624"/>
                      </a:lnTo>
                      <a:lnTo>
                        <a:pt x="3056" y="2633"/>
                      </a:lnTo>
                      <a:lnTo>
                        <a:pt x="3035" y="2641"/>
                      </a:lnTo>
                      <a:lnTo>
                        <a:pt x="3011" y="2646"/>
                      </a:lnTo>
                      <a:lnTo>
                        <a:pt x="2988" y="2650"/>
                      </a:lnTo>
                      <a:lnTo>
                        <a:pt x="2964" y="2652"/>
                      </a:lnTo>
                      <a:lnTo>
                        <a:pt x="2941" y="2650"/>
                      </a:lnTo>
                      <a:lnTo>
                        <a:pt x="2916" y="2648"/>
                      </a:lnTo>
                      <a:lnTo>
                        <a:pt x="2904" y="2644"/>
                      </a:lnTo>
                      <a:lnTo>
                        <a:pt x="2893" y="2638"/>
                      </a:lnTo>
                      <a:lnTo>
                        <a:pt x="2879" y="2633"/>
                      </a:lnTo>
                      <a:lnTo>
                        <a:pt x="2868" y="2627"/>
                      </a:lnTo>
                      <a:lnTo>
                        <a:pt x="2856" y="2620"/>
                      </a:lnTo>
                      <a:lnTo>
                        <a:pt x="2846" y="2614"/>
                      </a:lnTo>
                      <a:lnTo>
                        <a:pt x="2835" y="2605"/>
                      </a:lnTo>
                      <a:lnTo>
                        <a:pt x="2826" y="2595"/>
                      </a:lnTo>
                      <a:lnTo>
                        <a:pt x="2818" y="2585"/>
                      </a:lnTo>
                      <a:lnTo>
                        <a:pt x="2810" y="2572"/>
                      </a:lnTo>
                      <a:lnTo>
                        <a:pt x="2805" y="2575"/>
                      </a:lnTo>
                      <a:lnTo>
                        <a:pt x="2801" y="2577"/>
                      </a:lnTo>
                      <a:lnTo>
                        <a:pt x="2796" y="2582"/>
                      </a:lnTo>
                      <a:lnTo>
                        <a:pt x="2791" y="2586"/>
                      </a:lnTo>
                      <a:lnTo>
                        <a:pt x="2786" y="2591"/>
                      </a:lnTo>
                      <a:lnTo>
                        <a:pt x="2780" y="2597"/>
                      </a:lnTo>
                      <a:lnTo>
                        <a:pt x="2774" y="2603"/>
                      </a:lnTo>
                      <a:lnTo>
                        <a:pt x="2769" y="2607"/>
                      </a:lnTo>
                      <a:lnTo>
                        <a:pt x="2763" y="2612"/>
                      </a:lnTo>
                      <a:lnTo>
                        <a:pt x="2757" y="2616"/>
                      </a:lnTo>
                      <a:lnTo>
                        <a:pt x="2735" y="2625"/>
                      </a:lnTo>
                      <a:lnTo>
                        <a:pt x="2712" y="2632"/>
                      </a:lnTo>
                      <a:lnTo>
                        <a:pt x="2689" y="2636"/>
                      </a:lnTo>
                      <a:lnTo>
                        <a:pt x="2665" y="2638"/>
                      </a:lnTo>
                      <a:lnTo>
                        <a:pt x="2642" y="2638"/>
                      </a:lnTo>
                      <a:lnTo>
                        <a:pt x="2618" y="2637"/>
                      </a:lnTo>
                      <a:lnTo>
                        <a:pt x="2595" y="2633"/>
                      </a:lnTo>
                      <a:lnTo>
                        <a:pt x="2573" y="2627"/>
                      </a:lnTo>
                      <a:lnTo>
                        <a:pt x="2551" y="2618"/>
                      </a:lnTo>
                      <a:lnTo>
                        <a:pt x="2530" y="2607"/>
                      </a:lnTo>
                      <a:lnTo>
                        <a:pt x="2530" y="2601"/>
                      </a:lnTo>
                      <a:lnTo>
                        <a:pt x="2530" y="2595"/>
                      </a:lnTo>
                      <a:lnTo>
                        <a:pt x="2532" y="2591"/>
                      </a:lnTo>
                      <a:lnTo>
                        <a:pt x="2536" y="2589"/>
                      </a:lnTo>
                      <a:lnTo>
                        <a:pt x="2540" y="2586"/>
                      </a:lnTo>
                      <a:lnTo>
                        <a:pt x="2545" y="2585"/>
                      </a:lnTo>
                      <a:lnTo>
                        <a:pt x="2551" y="2582"/>
                      </a:lnTo>
                      <a:lnTo>
                        <a:pt x="2555" y="2581"/>
                      </a:lnTo>
                      <a:lnTo>
                        <a:pt x="2558" y="2577"/>
                      </a:lnTo>
                      <a:lnTo>
                        <a:pt x="2562" y="2573"/>
                      </a:lnTo>
                      <a:lnTo>
                        <a:pt x="2566" y="2565"/>
                      </a:lnTo>
                      <a:lnTo>
                        <a:pt x="2573" y="2558"/>
                      </a:lnTo>
                      <a:lnTo>
                        <a:pt x="2578" y="2550"/>
                      </a:lnTo>
                      <a:lnTo>
                        <a:pt x="2583" y="2541"/>
                      </a:lnTo>
                      <a:lnTo>
                        <a:pt x="2587" y="2533"/>
                      </a:lnTo>
                      <a:lnTo>
                        <a:pt x="2591" y="2524"/>
                      </a:lnTo>
                      <a:lnTo>
                        <a:pt x="2592" y="2516"/>
                      </a:lnTo>
                      <a:lnTo>
                        <a:pt x="2594" y="2507"/>
                      </a:lnTo>
                      <a:lnTo>
                        <a:pt x="2591" y="2496"/>
                      </a:lnTo>
                      <a:lnTo>
                        <a:pt x="2587" y="2487"/>
                      </a:lnTo>
                      <a:lnTo>
                        <a:pt x="2586" y="2486"/>
                      </a:lnTo>
                      <a:lnTo>
                        <a:pt x="2585" y="2484"/>
                      </a:lnTo>
                      <a:lnTo>
                        <a:pt x="2585" y="2483"/>
                      </a:lnTo>
                      <a:lnTo>
                        <a:pt x="2583" y="2482"/>
                      </a:lnTo>
                      <a:lnTo>
                        <a:pt x="2583" y="2481"/>
                      </a:lnTo>
                      <a:lnTo>
                        <a:pt x="2582" y="2479"/>
                      </a:lnTo>
                      <a:lnTo>
                        <a:pt x="2581" y="2478"/>
                      </a:lnTo>
                      <a:lnTo>
                        <a:pt x="2581" y="2477"/>
                      </a:lnTo>
                      <a:lnTo>
                        <a:pt x="2579" y="2475"/>
                      </a:lnTo>
                      <a:lnTo>
                        <a:pt x="2577" y="2474"/>
                      </a:lnTo>
                      <a:lnTo>
                        <a:pt x="2565" y="2501"/>
                      </a:lnTo>
                      <a:lnTo>
                        <a:pt x="2551" y="2525"/>
                      </a:lnTo>
                      <a:lnTo>
                        <a:pt x="2532" y="2546"/>
                      </a:lnTo>
                      <a:lnTo>
                        <a:pt x="2511" y="2563"/>
                      </a:lnTo>
                      <a:lnTo>
                        <a:pt x="2488" y="2578"/>
                      </a:lnTo>
                      <a:lnTo>
                        <a:pt x="2462" y="2590"/>
                      </a:lnTo>
                      <a:lnTo>
                        <a:pt x="2436" y="2599"/>
                      </a:lnTo>
                      <a:lnTo>
                        <a:pt x="2407" y="2607"/>
                      </a:lnTo>
                      <a:lnTo>
                        <a:pt x="2378" y="2611"/>
                      </a:lnTo>
                      <a:lnTo>
                        <a:pt x="2348" y="2614"/>
                      </a:lnTo>
                      <a:lnTo>
                        <a:pt x="2337" y="2611"/>
                      </a:lnTo>
                      <a:lnTo>
                        <a:pt x="2325" y="2610"/>
                      </a:lnTo>
                      <a:lnTo>
                        <a:pt x="2312" y="2607"/>
                      </a:lnTo>
                      <a:lnTo>
                        <a:pt x="2300" y="2605"/>
                      </a:lnTo>
                      <a:lnTo>
                        <a:pt x="2287" y="2602"/>
                      </a:lnTo>
                      <a:lnTo>
                        <a:pt x="2276" y="2598"/>
                      </a:lnTo>
                      <a:lnTo>
                        <a:pt x="2266" y="2591"/>
                      </a:lnTo>
                      <a:lnTo>
                        <a:pt x="2257" y="2585"/>
                      </a:lnTo>
                      <a:lnTo>
                        <a:pt x="2249" y="2576"/>
                      </a:lnTo>
                      <a:lnTo>
                        <a:pt x="2243" y="2564"/>
                      </a:lnTo>
                      <a:lnTo>
                        <a:pt x="2239" y="2555"/>
                      </a:lnTo>
                      <a:lnTo>
                        <a:pt x="2240" y="2547"/>
                      </a:lnTo>
                      <a:lnTo>
                        <a:pt x="2244" y="2541"/>
                      </a:lnTo>
                      <a:lnTo>
                        <a:pt x="2249" y="2537"/>
                      </a:lnTo>
                      <a:lnTo>
                        <a:pt x="2256" y="2534"/>
                      </a:lnTo>
                      <a:lnTo>
                        <a:pt x="2263" y="2530"/>
                      </a:lnTo>
                      <a:lnTo>
                        <a:pt x="2270" y="2526"/>
                      </a:lnTo>
                      <a:lnTo>
                        <a:pt x="2274" y="2520"/>
                      </a:lnTo>
                      <a:lnTo>
                        <a:pt x="2276" y="2512"/>
                      </a:lnTo>
                      <a:lnTo>
                        <a:pt x="2274" y="2501"/>
                      </a:lnTo>
                      <a:lnTo>
                        <a:pt x="2257" y="2491"/>
                      </a:lnTo>
                      <a:lnTo>
                        <a:pt x="2240" y="2487"/>
                      </a:lnTo>
                      <a:lnTo>
                        <a:pt x="2224" y="2490"/>
                      </a:lnTo>
                      <a:lnTo>
                        <a:pt x="2211" y="2496"/>
                      </a:lnTo>
                      <a:lnTo>
                        <a:pt x="2197" y="2507"/>
                      </a:lnTo>
                      <a:lnTo>
                        <a:pt x="2184" y="2518"/>
                      </a:lnTo>
                      <a:lnTo>
                        <a:pt x="2171" y="2530"/>
                      </a:lnTo>
                      <a:lnTo>
                        <a:pt x="2156" y="2543"/>
                      </a:lnTo>
                      <a:lnTo>
                        <a:pt x="2143" y="2552"/>
                      </a:lnTo>
                      <a:lnTo>
                        <a:pt x="2128" y="2559"/>
                      </a:lnTo>
                      <a:lnTo>
                        <a:pt x="2098" y="2573"/>
                      </a:lnTo>
                      <a:lnTo>
                        <a:pt x="2065" y="2585"/>
                      </a:lnTo>
                      <a:lnTo>
                        <a:pt x="2030" y="2593"/>
                      </a:lnTo>
                      <a:lnTo>
                        <a:pt x="1995" y="2598"/>
                      </a:lnTo>
                      <a:lnTo>
                        <a:pt x="1958" y="2601"/>
                      </a:lnTo>
                      <a:lnTo>
                        <a:pt x="1921" y="2599"/>
                      </a:lnTo>
                      <a:lnTo>
                        <a:pt x="1885" y="2595"/>
                      </a:lnTo>
                      <a:lnTo>
                        <a:pt x="1851" y="2588"/>
                      </a:lnTo>
                      <a:lnTo>
                        <a:pt x="1817" y="2576"/>
                      </a:lnTo>
                      <a:lnTo>
                        <a:pt x="1787" y="2561"/>
                      </a:lnTo>
                      <a:lnTo>
                        <a:pt x="1778" y="2569"/>
                      </a:lnTo>
                      <a:lnTo>
                        <a:pt x="1770" y="2578"/>
                      </a:lnTo>
                      <a:lnTo>
                        <a:pt x="1762" y="2586"/>
                      </a:lnTo>
                      <a:lnTo>
                        <a:pt x="1753" y="2594"/>
                      </a:lnTo>
                      <a:lnTo>
                        <a:pt x="1744" y="2602"/>
                      </a:lnTo>
                      <a:lnTo>
                        <a:pt x="1736" y="2608"/>
                      </a:lnTo>
                      <a:lnTo>
                        <a:pt x="1727" y="2615"/>
                      </a:lnTo>
                      <a:lnTo>
                        <a:pt x="1718" y="2620"/>
                      </a:lnTo>
                      <a:lnTo>
                        <a:pt x="1709" y="2624"/>
                      </a:lnTo>
                      <a:lnTo>
                        <a:pt x="1700" y="2627"/>
                      </a:lnTo>
                      <a:lnTo>
                        <a:pt x="1683" y="2624"/>
                      </a:lnTo>
                      <a:lnTo>
                        <a:pt x="1666" y="2623"/>
                      </a:lnTo>
                      <a:lnTo>
                        <a:pt x="1649" y="2621"/>
                      </a:lnTo>
                      <a:lnTo>
                        <a:pt x="1630" y="2620"/>
                      </a:lnTo>
                      <a:lnTo>
                        <a:pt x="1613" y="2619"/>
                      </a:lnTo>
                      <a:lnTo>
                        <a:pt x="1596" y="2616"/>
                      </a:lnTo>
                      <a:lnTo>
                        <a:pt x="1581" y="2611"/>
                      </a:lnTo>
                      <a:lnTo>
                        <a:pt x="1565" y="2605"/>
                      </a:lnTo>
                      <a:lnTo>
                        <a:pt x="1552" y="2595"/>
                      </a:lnTo>
                      <a:lnTo>
                        <a:pt x="1539" y="2582"/>
                      </a:lnTo>
                      <a:lnTo>
                        <a:pt x="1521" y="2597"/>
                      </a:lnTo>
                      <a:lnTo>
                        <a:pt x="1501" y="2607"/>
                      </a:lnTo>
                      <a:lnTo>
                        <a:pt x="1479" y="2616"/>
                      </a:lnTo>
                      <a:lnTo>
                        <a:pt x="1457" y="2621"/>
                      </a:lnTo>
                      <a:lnTo>
                        <a:pt x="1433" y="2624"/>
                      </a:lnTo>
                      <a:lnTo>
                        <a:pt x="1410" y="2624"/>
                      </a:lnTo>
                      <a:lnTo>
                        <a:pt x="1388" y="2623"/>
                      </a:lnTo>
                      <a:lnTo>
                        <a:pt x="1364" y="2618"/>
                      </a:lnTo>
                      <a:lnTo>
                        <a:pt x="1342" y="2611"/>
                      </a:lnTo>
                      <a:lnTo>
                        <a:pt x="1321" y="2603"/>
                      </a:lnTo>
                      <a:lnTo>
                        <a:pt x="1318" y="2602"/>
                      </a:lnTo>
                      <a:lnTo>
                        <a:pt x="1316" y="2599"/>
                      </a:lnTo>
                      <a:lnTo>
                        <a:pt x="1313" y="2598"/>
                      </a:lnTo>
                      <a:lnTo>
                        <a:pt x="1311" y="2597"/>
                      </a:lnTo>
                      <a:lnTo>
                        <a:pt x="1308" y="2594"/>
                      </a:lnTo>
                      <a:lnTo>
                        <a:pt x="1305" y="2593"/>
                      </a:lnTo>
                      <a:lnTo>
                        <a:pt x="1303" y="2590"/>
                      </a:lnTo>
                      <a:lnTo>
                        <a:pt x="1300" y="2588"/>
                      </a:lnTo>
                      <a:lnTo>
                        <a:pt x="1298" y="2586"/>
                      </a:lnTo>
                      <a:lnTo>
                        <a:pt x="1295" y="2584"/>
                      </a:lnTo>
                      <a:lnTo>
                        <a:pt x="1274" y="2594"/>
                      </a:lnTo>
                      <a:lnTo>
                        <a:pt x="1252" y="2603"/>
                      </a:lnTo>
                      <a:lnTo>
                        <a:pt x="1231" y="2608"/>
                      </a:lnTo>
                      <a:lnTo>
                        <a:pt x="1208" y="2612"/>
                      </a:lnTo>
                      <a:lnTo>
                        <a:pt x="1185" y="2612"/>
                      </a:lnTo>
                      <a:lnTo>
                        <a:pt x="1163" y="2611"/>
                      </a:lnTo>
                      <a:lnTo>
                        <a:pt x="1141" y="2607"/>
                      </a:lnTo>
                      <a:lnTo>
                        <a:pt x="1119" y="2601"/>
                      </a:lnTo>
                      <a:lnTo>
                        <a:pt x="1098" y="2591"/>
                      </a:lnTo>
                      <a:lnTo>
                        <a:pt x="1077" y="2580"/>
                      </a:lnTo>
                      <a:lnTo>
                        <a:pt x="1074" y="2575"/>
                      </a:lnTo>
                      <a:lnTo>
                        <a:pt x="1070" y="2571"/>
                      </a:lnTo>
                      <a:lnTo>
                        <a:pt x="1068" y="2567"/>
                      </a:lnTo>
                      <a:lnTo>
                        <a:pt x="1067" y="2561"/>
                      </a:lnTo>
                      <a:lnTo>
                        <a:pt x="1064" y="2556"/>
                      </a:lnTo>
                      <a:lnTo>
                        <a:pt x="1061" y="2552"/>
                      </a:lnTo>
                      <a:lnTo>
                        <a:pt x="1059" y="2547"/>
                      </a:lnTo>
                      <a:lnTo>
                        <a:pt x="1056" y="2543"/>
                      </a:lnTo>
                      <a:lnTo>
                        <a:pt x="1054" y="2538"/>
                      </a:lnTo>
                      <a:lnTo>
                        <a:pt x="1050" y="2534"/>
                      </a:lnTo>
                      <a:lnTo>
                        <a:pt x="1034" y="2546"/>
                      </a:lnTo>
                      <a:lnTo>
                        <a:pt x="1018" y="2558"/>
                      </a:lnTo>
                      <a:lnTo>
                        <a:pt x="1003" y="2569"/>
                      </a:lnTo>
                      <a:lnTo>
                        <a:pt x="987" y="2581"/>
                      </a:lnTo>
                      <a:lnTo>
                        <a:pt x="970" y="2590"/>
                      </a:lnTo>
                      <a:lnTo>
                        <a:pt x="953" y="2598"/>
                      </a:lnTo>
                      <a:lnTo>
                        <a:pt x="935" y="2603"/>
                      </a:lnTo>
                      <a:lnTo>
                        <a:pt x="915" y="2605"/>
                      </a:lnTo>
                      <a:lnTo>
                        <a:pt x="896" y="2603"/>
                      </a:lnTo>
                      <a:lnTo>
                        <a:pt x="875" y="2597"/>
                      </a:lnTo>
                      <a:lnTo>
                        <a:pt x="832" y="2584"/>
                      </a:lnTo>
                      <a:lnTo>
                        <a:pt x="798" y="2560"/>
                      </a:lnTo>
                      <a:lnTo>
                        <a:pt x="768" y="2530"/>
                      </a:lnTo>
                      <a:lnTo>
                        <a:pt x="740" y="2496"/>
                      </a:lnTo>
                      <a:lnTo>
                        <a:pt x="715" y="2461"/>
                      </a:lnTo>
                      <a:lnTo>
                        <a:pt x="689" y="2428"/>
                      </a:lnTo>
                      <a:lnTo>
                        <a:pt x="662" y="2400"/>
                      </a:lnTo>
                      <a:lnTo>
                        <a:pt x="628" y="2379"/>
                      </a:lnTo>
                      <a:lnTo>
                        <a:pt x="590" y="2368"/>
                      </a:lnTo>
                      <a:lnTo>
                        <a:pt x="542" y="2372"/>
                      </a:lnTo>
                      <a:lnTo>
                        <a:pt x="537" y="2374"/>
                      </a:lnTo>
                      <a:lnTo>
                        <a:pt x="531" y="2376"/>
                      </a:lnTo>
                      <a:lnTo>
                        <a:pt x="529" y="2380"/>
                      </a:lnTo>
                      <a:lnTo>
                        <a:pt x="526" y="2385"/>
                      </a:lnTo>
                      <a:lnTo>
                        <a:pt x="524" y="2389"/>
                      </a:lnTo>
                      <a:lnTo>
                        <a:pt x="522" y="2394"/>
                      </a:lnTo>
                      <a:lnTo>
                        <a:pt x="521" y="2400"/>
                      </a:lnTo>
                      <a:lnTo>
                        <a:pt x="520" y="2405"/>
                      </a:lnTo>
                      <a:lnTo>
                        <a:pt x="518" y="2410"/>
                      </a:lnTo>
                      <a:lnTo>
                        <a:pt x="516" y="2414"/>
                      </a:lnTo>
                      <a:lnTo>
                        <a:pt x="517" y="2422"/>
                      </a:lnTo>
                      <a:lnTo>
                        <a:pt x="520" y="2428"/>
                      </a:lnTo>
                      <a:lnTo>
                        <a:pt x="522" y="2434"/>
                      </a:lnTo>
                      <a:lnTo>
                        <a:pt x="526" y="2440"/>
                      </a:lnTo>
                      <a:lnTo>
                        <a:pt x="531" y="2445"/>
                      </a:lnTo>
                      <a:lnTo>
                        <a:pt x="537" y="2451"/>
                      </a:lnTo>
                      <a:lnTo>
                        <a:pt x="542" y="2454"/>
                      </a:lnTo>
                      <a:lnTo>
                        <a:pt x="548" y="2458"/>
                      </a:lnTo>
                      <a:lnTo>
                        <a:pt x="555" y="2462"/>
                      </a:lnTo>
                      <a:lnTo>
                        <a:pt x="560" y="2465"/>
                      </a:lnTo>
                      <a:lnTo>
                        <a:pt x="571" y="2466"/>
                      </a:lnTo>
                      <a:lnTo>
                        <a:pt x="581" y="2466"/>
                      </a:lnTo>
                      <a:lnTo>
                        <a:pt x="591" y="2466"/>
                      </a:lnTo>
                      <a:lnTo>
                        <a:pt x="601" y="2466"/>
                      </a:lnTo>
                      <a:lnTo>
                        <a:pt x="611" y="2465"/>
                      </a:lnTo>
                      <a:lnTo>
                        <a:pt x="620" y="2465"/>
                      </a:lnTo>
                      <a:lnTo>
                        <a:pt x="631" y="2464"/>
                      </a:lnTo>
                      <a:lnTo>
                        <a:pt x="640" y="2462"/>
                      </a:lnTo>
                      <a:lnTo>
                        <a:pt x="650" y="2460"/>
                      </a:lnTo>
                      <a:lnTo>
                        <a:pt x="661" y="2458"/>
                      </a:lnTo>
                      <a:lnTo>
                        <a:pt x="665" y="2464"/>
                      </a:lnTo>
                      <a:lnTo>
                        <a:pt x="666" y="2469"/>
                      </a:lnTo>
                      <a:lnTo>
                        <a:pt x="665" y="2475"/>
                      </a:lnTo>
                      <a:lnTo>
                        <a:pt x="663" y="2481"/>
                      </a:lnTo>
                      <a:lnTo>
                        <a:pt x="661" y="2487"/>
                      </a:lnTo>
                      <a:lnTo>
                        <a:pt x="657" y="2494"/>
                      </a:lnTo>
                      <a:lnTo>
                        <a:pt x="652" y="2499"/>
                      </a:lnTo>
                      <a:lnTo>
                        <a:pt x="648" y="2504"/>
                      </a:lnTo>
                      <a:lnTo>
                        <a:pt x="644" y="2511"/>
                      </a:lnTo>
                      <a:lnTo>
                        <a:pt x="640" y="2516"/>
                      </a:lnTo>
                      <a:lnTo>
                        <a:pt x="624" y="2533"/>
                      </a:lnTo>
                      <a:lnTo>
                        <a:pt x="608" y="2548"/>
                      </a:lnTo>
                      <a:lnTo>
                        <a:pt x="593" y="2561"/>
                      </a:lnTo>
                      <a:lnTo>
                        <a:pt x="576" y="2575"/>
                      </a:lnTo>
                      <a:lnTo>
                        <a:pt x="558" y="2586"/>
                      </a:lnTo>
                      <a:lnTo>
                        <a:pt x="539" y="2597"/>
                      </a:lnTo>
                      <a:lnTo>
                        <a:pt x="520" y="2605"/>
                      </a:lnTo>
                      <a:lnTo>
                        <a:pt x="500" y="2612"/>
                      </a:lnTo>
                      <a:lnTo>
                        <a:pt x="479" y="2618"/>
                      </a:lnTo>
                      <a:lnTo>
                        <a:pt x="458" y="2623"/>
                      </a:lnTo>
                      <a:lnTo>
                        <a:pt x="428" y="2621"/>
                      </a:lnTo>
                      <a:lnTo>
                        <a:pt x="398" y="2618"/>
                      </a:lnTo>
                      <a:lnTo>
                        <a:pt x="371" y="2611"/>
                      </a:lnTo>
                      <a:lnTo>
                        <a:pt x="343" y="2601"/>
                      </a:lnTo>
                      <a:lnTo>
                        <a:pt x="317" y="2588"/>
                      </a:lnTo>
                      <a:lnTo>
                        <a:pt x="291" y="2572"/>
                      </a:lnTo>
                      <a:lnTo>
                        <a:pt x="268" y="2554"/>
                      </a:lnTo>
                      <a:lnTo>
                        <a:pt x="246" y="2534"/>
                      </a:lnTo>
                      <a:lnTo>
                        <a:pt x="225" y="2512"/>
                      </a:lnTo>
                      <a:lnTo>
                        <a:pt x="205" y="2487"/>
                      </a:lnTo>
                      <a:lnTo>
                        <a:pt x="192" y="2470"/>
                      </a:lnTo>
                      <a:lnTo>
                        <a:pt x="182" y="2451"/>
                      </a:lnTo>
                      <a:lnTo>
                        <a:pt x="174" y="2430"/>
                      </a:lnTo>
                      <a:lnTo>
                        <a:pt x="169" y="2407"/>
                      </a:lnTo>
                      <a:lnTo>
                        <a:pt x="165" y="2384"/>
                      </a:lnTo>
                      <a:lnTo>
                        <a:pt x="163" y="2360"/>
                      </a:lnTo>
                      <a:lnTo>
                        <a:pt x="163" y="2337"/>
                      </a:lnTo>
                      <a:lnTo>
                        <a:pt x="166" y="2315"/>
                      </a:lnTo>
                      <a:lnTo>
                        <a:pt x="169" y="2293"/>
                      </a:lnTo>
                      <a:lnTo>
                        <a:pt x="174" y="2272"/>
                      </a:lnTo>
                      <a:lnTo>
                        <a:pt x="184" y="2242"/>
                      </a:lnTo>
                      <a:lnTo>
                        <a:pt x="199" y="2213"/>
                      </a:lnTo>
                      <a:lnTo>
                        <a:pt x="216" y="2186"/>
                      </a:lnTo>
                      <a:lnTo>
                        <a:pt x="235" y="2161"/>
                      </a:lnTo>
                      <a:lnTo>
                        <a:pt x="259" y="2137"/>
                      </a:lnTo>
                      <a:lnTo>
                        <a:pt x="283" y="2116"/>
                      </a:lnTo>
                      <a:lnTo>
                        <a:pt x="311" y="2098"/>
                      </a:lnTo>
                      <a:lnTo>
                        <a:pt x="338" y="2082"/>
                      </a:lnTo>
                      <a:lnTo>
                        <a:pt x="368" y="2069"/>
                      </a:lnTo>
                      <a:lnTo>
                        <a:pt x="397" y="2059"/>
                      </a:lnTo>
                      <a:lnTo>
                        <a:pt x="404" y="2054"/>
                      </a:lnTo>
                      <a:lnTo>
                        <a:pt x="407" y="2049"/>
                      </a:lnTo>
                      <a:lnTo>
                        <a:pt x="411" y="2042"/>
                      </a:lnTo>
                      <a:lnTo>
                        <a:pt x="413" y="2035"/>
                      </a:lnTo>
                      <a:lnTo>
                        <a:pt x="414" y="2029"/>
                      </a:lnTo>
                      <a:lnTo>
                        <a:pt x="414" y="2021"/>
                      </a:lnTo>
                      <a:lnTo>
                        <a:pt x="413" y="2015"/>
                      </a:lnTo>
                      <a:lnTo>
                        <a:pt x="411" y="2008"/>
                      </a:lnTo>
                      <a:lnTo>
                        <a:pt x="409" y="2002"/>
                      </a:lnTo>
                      <a:lnTo>
                        <a:pt x="406" y="1995"/>
                      </a:lnTo>
                      <a:lnTo>
                        <a:pt x="390" y="1977"/>
                      </a:lnTo>
                      <a:lnTo>
                        <a:pt x="372" y="1961"/>
                      </a:lnTo>
                      <a:lnTo>
                        <a:pt x="350" y="1948"/>
                      </a:lnTo>
                      <a:lnTo>
                        <a:pt x="327" y="1935"/>
                      </a:lnTo>
                      <a:lnTo>
                        <a:pt x="304" y="1922"/>
                      </a:lnTo>
                      <a:lnTo>
                        <a:pt x="285" y="1908"/>
                      </a:lnTo>
                      <a:lnTo>
                        <a:pt x="268" y="1892"/>
                      </a:lnTo>
                      <a:lnTo>
                        <a:pt x="257" y="1872"/>
                      </a:lnTo>
                      <a:lnTo>
                        <a:pt x="255" y="1848"/>
                      </a:lnTo>
                      <a:lnTo>
                        <a:pt x="261" y="1818"/>
                      </a:lnTo>
                      <a:lnTo>
                        <a:pt x="255" y="1803"/>
                      </a:lnTo>
                      <a:lnTo>
                        <a:pt x="247" y="1790"/>
                      </a:lnTo>
                      <a:lnTo>
                        <a:pt x="236" y="1781"/>
                      </a:lnTo>
                      <a:lnTo>
                        <a:pt x="225" y="1773"/>
                      </a:lnTo>
                      <a:lnTo>
                        <a:pt x="213" y="1767"/>
                      </a:lnTo>
                      <a:lnTo>
                        <a:pt x="199" y="1761"/>
                      </a:lnTo>
                      <a:lnTo>
                        <a:pt x="186" y="1756"/>
                      </a:lnTo>
                      <a:lnTo>
                        <a:pt x="171" y="1751"/>
                      </a:lnTo>
                      <a:lnTo>
                        <a:pt x="158" y="1746"/>
                      </a:lnTo>
                      <a:lnTo>
                        <a:pt x="146" y="1741"/>
                      </a:lnTo>
                      <a:lnTo>
                        <a:pt x="145" y="1730"/>
                      </a:lnTo>
                      <a:lnTo>
                        <a:pt x="144" y="1721"/>
                      </a:lnTo>
                      <a:lnTo>
                        <a:pt x="141" y="1712"/>
                      </a:lnTo>
                      <a:lnTo>
                        <a:pt x="139" y="1703"/>
                      </a:lnTo>
                      <a:lnTo>
                        <a:pt x="135" y="1695"/>
                      </a:lnTo>
                      <a:lnTo>
                        <a:pt x="129" y="1687"/>
                      </a:lnTo>
                      <a:lnTo>
                        <a:pt x="124" y="1679"/>
                      </a:lnTo>
                      <a:lnTo>
                        <a:pt x="116" y="1673"/>
                      </a:lnTo>
                      <a:lnTo>
                        <a:pt x="109" y="1667"/>
                      </a:lnTo>
                      <a:lnTo>
                        <a:pt x="99" y="1662"/>
                      </a:lnTo>
                      <a:lnTo>
                        <a:pt x="85" y="1660"/>
                      </a:lnTo>
                      <a:lnTo>
                        <a:pt x="73" y="1654"/>
                      </a:lnTo>
                      <a:lnTo>
                        <a:pt x="65" y="1645"/>
                      </a:lnTo>
                      <a:lnTo>
                        <a:pt x="59" y="1635"/>
                      </a:lnTo>
                      <a:lnTo>
                        <a:pt x="55" y="1622"/>
                      </a:lnTo>
                      <a:lnTo>
                        <a:pt x="52" y="1607"/>
                      </a:lnTo>
                      <a:lnTo>
                        <a:pt x="50" y="1593"/>
                      </a:lnTo>
                      <a:lnTo>
                        <a:pt x="49" y="1579"/>
                      </a:lnTo>
                      <a:lnTo>
                        <a:pt x="45" y="1564"/>
                      </a:lnTo>
                      <a:lnTo>
                        <a:pt x="41" y="1553"/>
                      </a:lnTo>
                      <a:lnTo>
                        <a:pt x="37" y="1543"/>
                      </a:lnTo>
                      <a:lnTo>
                        <a:pt x="33" y="1533"/>
                      </a:lnTo>
                      <a:lnTo>
                        <a:pt x="29" y="1524"/>
                      </a:lnTo>
                      <a:lnTo>
                        <a:pt x="24" y="1515"/>
                      </a:lnTo>
                      <a:lnTo>
                        <a:pt x="20" y="1504"/>
                      </a:lnTo>
                      <a:lnTo>
                        <a:pt x="15" y="1495"/>
                      </a:lnTo>
                      <a:lnTo>
                        <a:pt x="11" y="1485"/>
                      </a:lnTo>
                      <a:lnTo>
                        <a:pt x="7" y="1476"/>
                      </a:lnTo>
                      <a:lnTo>
                        <a:pt x="3" y="1465"/>
                      </a:lnTo>
                      <a:lnTo>
                        <a:pt x="0" y="1455"/>
                      </a:lnTo>
                      <a:lnTo>
                        <a:pt x="7" y="1450"/>
                      </a:lnTo>
                      <a:lnTo>
                        <a:pt x="37" y="1469"/>
                      </a:lnTo>
                      <a:lnTo>
                        <a:pt x="67" y="1489"/>
                      </a:lnTo>
                      <a:lnTo>
                        <a:pt x="98" y="1508"/>
                      </a:lnTo>
                      <a:lnTo>
                        <a:pt x="129" y="1525"/>
                      </a:lnTo>
                      <a:lnTo>
                        <a:pt x="162" y="1542"/>
                      </a:lnTo>
                      <a:lnTo>
                        <a:pt x="195" y="1559"/>
                      </a:lnTo>
                      <a:lnTo>
                        <a:pt x="227" y="1575"/>
                      </a:lnTo>
                      <a:lnTo>
                        <a:pt x="260" y="1589"/>
                      </a:lnTo>
                      <a:lnTo>
                        <a:pt x="293" y="1604"/>
                      </a:lnTo>
                      <a:lnTo>
                        <a:pt x="325" y="1618"/>
                      </a:lnTo>
                      <a:lnTo>
                        <a:pt x="332" y="1618"/>
                      </a:lnTo>
                      <a:lnTo>
                        <a:pt x="337" y="1617"/>
                      </a:lnTo>
                      <a:lnTo>
                        <a:pt x="342" y="1615"/>
                      </a:lnTo>
                      <a:lnTo>
                        <a:pt x="346" y="1613"/>
                      </a:lnTo>
                      <a:lnTo>
                        <a:pt x="350" y="1609"/>
                      </a:lnTo>
                      <a:lnTo>
                        <a:pt x="353" y="1605"/>
                      </a:lnTo>
                      <a:lnTo>
                        <a:pt x="355" y="1600"/>
                      </a:lnTo>
                      <a:lnTo>
                        <a:pt x="357" y="1594"/>
                      </a:lnTo>
                      <a:lnTo>
                        <a:pt x="358" y="1589"/>
                      </a:lnTo>
                      <a:lnTo>
                        <a:pt x="358" y="1584"/>
                      </a:lnTo>
                      <a:lnTo>
                        <a:pt x="355" y="1540"/>
                      </a:lnTo>
                      <a:lnTo>
                        <a:pt x="354" y="1494"/>
                      </a:lnTo>
                      <a:lnTo>
                        <a:pt x="354" y="1450"/>
                      </a:lnTo>
                      <a:lnTo>
                        <a:pt x="353" y="1406"/>
                      </a:lnTo>
                      <a:lnTo>
                        <a:pt x="353" y="1362"/>
                      </a:lnTo>
                      <a:lnTo>
                        <a:pt x="353" y="1318"/>
                      </a:lnTo>
                      <a:lnTo>
                        <a:pt x="353" y="1273"/>
                      </a:lnTo>
                      <a:lnTo>
                        <a:pt x="351" y="1228"/>
                      </a:lnTo>
                      <a:lnTo>
                        <a:pt x="350" y="1182"/>
                      </a:lnTo>
                      <a:lnTo>
                        <a:pt x="349" y="1136"/>
                      </a:lnTo>
                      <a:lnTo>
                        <a:pt x="333" y="1119"/>
                      </a:lnTo>
                      <a:lnTo>
                        <a:pt x="315" y="1109"/>
                      </a:lnTo>
                      <a:lnTo>
                        <a:pt x="295" y="1101"/>
                      </a:lnTo>
                      <a:lnTo>
                        <a:pt x="273" y="1097"/>
                      </a:lnTo>
                      <a:lnTo>
                        <a:pt x="251" y="1096"/>
                      </a:lnTo>
                      <a:lnTo>
                        <a:pt x="227" y="1095"/>
                      </a:lnTo>
                      <a:lnTo>
                        <a:pt x="204" y="1095"/>
                      </a:lnTo>
                      <a:lnTo>
                        <a:pt x="182" y="1095"/>
                      </a:lnTo>
                      <a:lnTo>
                        <a:pt x="159" y="1093"/>
                      </a:lnTo>
                      <a:lnTo>
                        <a:pt x="139" y="1091"/>
                      </a:lnTo>
                      <a:lnTo>
                        <a:pt x="133" y="1087"/>
                      </a:lnTo>
                      <a:lnTo>
                        <a:pt x="131" y="1083"/>
                      </a:lnTo>
                      <a:lnTo>
                        <a:pt x="127" y="1079"/>
                      </a:lnTo>
                      <a:lnTo>
                        <a:pt x="126" y="1075"/>
                      </a:lnTo>
                      <a:lnTo>
                        <a:pt x="124" y="1070"/>
                      </a:lnTo>
                      <a:lnTo>
                        <a:pt x="124" y="1066"/>
                      </a:lnTo>
                      <a:lnTo>
                        <a:pt x="124" y="1061"/>
                      </a:lnTo>
                      <a:lnTo>
                        <a:pt x="124" y="1055"/>
                      </a:lnTo>
                      <a:lnTo>
                        <a:pt x="126" y="1050"/>
                      </a:lnTo>
                      <a:lnTo>
                        <a:pt x="126" y="1045"/>
                      </a:lnTo>
                      <a:lnTo>
                        <a:pt x="129" y="1038"/>
                      </a:lnTo>
                      <a:lnTo>
                        <a:pt x="132" y="1034"/>
                      </a:lnTo>
                      <a:lnTo>
                        <a:pt x="137" y="1031"/>
                      </a:lnTo>
                      <a:lnTo>
                        <a:pt x="142" y="1028"/>
                      </a:lnTo>
                      <a:lnTo>
                        <a:pt x="148" y="1025"/>
                      </a:lnTo>
                      <a:lnTo>
                        <a:pt x="153" y="1023"/>
                      </a:lnTo>
                      <a:lnTo>
                        <a:pt x="159" y="1021"/>
                      </a:lnTo>
                      <a:lnTo>
                        <a:pt x="165" y="1020"/>
                      </a:lnTo>
                      <a:lnTo>
                        <a:pt x="171" y="1018"/>
                      </a:lnTo>
                      <a:lnTo>
                        <a:pt x="176" y="1016"/>
                      </a:lnTo>
                      <a:lnTo>
                        <a:pt x="204" y="920"/>
                      </a:lnTo>
                      <a:lnTo>
                        <a:pt x="225" y="820"/>
                      </a:lnTo>
                      <a:lnTo>
                        <a:pt x="240" y="719"/>
                      </a:lnTo>
                      <a:lnTo>
                        <a:pt x="250" y="616"/>
                      </a:lnTo>
                      <a:lnTo>
                        <a:pt x="252" y="511"/>
                      </a:lnTo>
                      <a:lnTo>
                        <a:pt x="250" y="407"/>
                      </a:lnTo>
                      <a:lnTo>
                        <a:pt x="240" y="302"/>
                      </a:lnTo>
                      <a:lnTo>
                        <a:pt x="223" y="199"/>
                      </a:lnTo>
                      <a:lnTo>
                        <a:pt x="201" y="99"/>
                      </a:lnTo>
                      <a:lnTo>
                        <a:pt x="172" y="0"/>
                      </a:lnTo>
                      <a:lnTo>
                        <a:pt x="33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17">
                  <a:extLst>
                    <a:ext uri="{FF2B5EF4-FFF2-40B4-BE49-F238E27FC236}">
                      <a16:creationId xmlns:a16="http://schemas.microsoft.com/office/drawing/2014/main" xmlns="" id="{262B6517-C179-4C81-AFB3-088910A4309C}"/>
                    </a:ext>
                  </a:extLst>
                </p:cNvPr>
                <p:cNvSpPr>
                  <a:spLocks/>
                </p:cNvSpPr>
                <p:nvPr/>
              </p:nvSpPr>
              <p:spPr bwMode="auto">
                <a:xfrm>
                  <a:off x="538" y="1390"/>
                  <a:ext cx="1234" cy="886"/>
                </a:xfrm>
                <a:custGeom>
                  <a:avLst/>
                  <a:gdLst>
                    <a:gd name="T0" fmla="*/ 0 w 3703"/>
                    <a:gd name="T1" fmla="*/ 0 h 2658"/>
                    <a:gd name="T2" fmla="*/ 0 w 3703"/>
                    <a:gd name="T3" fmla="*/ 0 h 2658"/>
                    <a:gd name="T4" fmla="*/ 0 w 3703"/>
                    <a:gd name="T5" fmla="*/ 0 h 2658"/>
                    <a:gd name="T6" fmla="*/ 0 w 3703"/>
                    <a:gd name="T7" fmla="*/ 0 h 2658"/>
                    <a:gd name="T8" fmla="*/ 0 w 3703"/>
                    <a:gd name="T9" fmla="*/ 0 h 2658"/>
                    <a:gd name="T10" fmla="*/ 0 w 3703"/>
                    <a:gd name="T11" fmla="*/ 0 h 2658"/>
                    <a:gd name="T12" fmla="*/ 0 w 3703"/>
                    <a:gd name="T13" fmla="*/ 0 h 2658"/>
                    <a:gd name="T14" fmla="*/ 0 w 3703"/>
                    <a:gd name="T15" fmla="*/ 0 h 2658"/>
                    <a:gd name="T16" fmla="*/ 0 w 3703"/>
                    <a:gd name="T17" fmla="*/ 0 h 2658"/>
                    <a:gd name="T18" fmla="*/ 0 w 3703"/>
                    <a:gd name="T19" fmla="*/ 0 h 2658"/>
                    <a:gd name="T20" fmla="*/ 0 w 3703"/>
                    <a:gd name="T21" fmla="*/ 0 h 2658"/>
                    <a:gd name="T22" fmla="*/ 0 w 3703"/>
                    <a:gd name="T23" fmla="*/ 0 h 2658"/>
                    <a:gd name="T24" fmla="*/ 0 w 3703"/>
                    <a:gd name="T25" fmla="*/ 0 h 2658"/>
                    <a:gd name="T26" fmla="*/ 0 w 3703"/>
                    <a:gd name="T27" fmla="*/ 0 h 2658"/>
                    <a:gd name="T28" fmla="*/ 0 w 3703"/>
                    <a:gd name="T29" fmla="*/ 0 h 2658"/>
                    <a:gd name="T30" fmla="*/ 0 w 3703"/>
                    <a:gd name="T31" fmla="*/ 0 h 2658"/>
                    <a:gd name="T32" fmla="*/ 0 w 3703"/>
                    <a:gd name="T33" fmla="*/ 0 h 2658"/>
                    <a:gd name="T34" fmla="*/ 0 w 3703"/>
                    <a:gd name="T35" fmla="*/ 0 h 2658"/>
                    <a:gd name="T36" fmla="*/ 0 w 3703"/>
                    <a:gd name="T37" fmla="*/ 0 h 2658"/>
                    <a:gd name="T38" fmla="*/ 0 w 3703"/>
                    <a:gd name="T39" fmla="*/ 0 h 2658"/>
                    <a:gd name="T40" fmla="*/ 0 w 3703"/>
                    <a:gd name="T41" fmla="*/ 0 h 2658"/>
                    <a:gd name="T42" fmla="*/ 0 w 3703"/>
                    <a:gd name="T43" fmla="*/ 0 h 2658"/>
                    <a:gd name="T44" fmla="*/ 0 w 3703"/>
                    <a:gd name="T45" fmla="*/ 0 h 2658"/>
                    <a:gd name="T46" fmla="*/ 0 w 3703"/>
                    <a:gd name="T47" fmla="*/ 0 h 2658"/>
                    <a:gd name="T48" fmla="*/ 0 w 3703"/>
                    <a:gd name="T49" fmla="*/ 0 h 2658"/>
                    <a:gd name="T50" fmla="*/ 0 w 3703"/>
                    <a:gd name="T51" fmla="*/ 0 h 2658"/>
                    <a:gd name="T52" fmla="*/ 0 w 3703"/>
                    <a:gd name="T53" fmla="*/ 0 h 2658"/>
                    <a:gd name="T54" fmla="*/ 0 w 3703"/>
                    <a:gd name="T55" fmla="*/ 0 h 2658"/>
                    <a:gd name="T56" fmla="*/ 0 w 3703"/>
                    <a:gd name="T57" fmla="*/ 0 h 2658"/>
                    <a:gd name="T58" fmla="*/ 0 w 3703"/>
                    <a:gd name="T59" fmla="*/ 0 h 2658"/>
                    <a:gd name="T60" fmla="*/ 0 w 3703"/>
                    <a:gd name="T61" fmla="*/ 0 h 2658"/>
                    <a:gd name="T62" fmla="*/ 0 w 3703"/>
                    <a:gd name="T63" fmla="*/ 0 h 2658"/>
                    <a:gd name="T64" fmla="*/ 0 w 3703"/>
                    <a:gd name="T65" fmla="*/ 0 h 2658"/>
                    <a:gd name="T66" fmla="*/ 0 w 3703"/>
                    <a:gd name="T67" fmla="*/ 0 h 2658"/>
                    <a:gd name="T68" fmla="*/ 0 w 3703"/>
                    <a:gd name="T69" fmla="*/ 0 h 2658"/>
                    <a:gd name="T70" fmla="*/ 0 w 3703"/>
                    <a:gd name="T71" fmla="*/ 0 h 2658"/>
                    <a:gd name="T72" fmla="*/ 0 w 3703"/>
                    <a:gd name="T73" fmla="*/ 0 h 2658"/>
                    <a:gd name="T74" fmla="*/ 0 w 3703"/>
                    <a:gd name="T75" fmla="*/ 0 h 2658"/>
                    <a:gd name="T76" fmla="*/ 0 w 3703"/>
                    <a:gd name="T77" fmla="*/ 0 h 2658"/>
                    <a:gd name="T78" fmla="*/ 0 w 3703"/>
                    <a:gd name="T79" fmla="*/ 0 h 2658"/>
                    <a:gd name="T80" fmla="*/ 0 w 3703"/>
                    <a:gd name="T81" fmla="*/ 0 h 2658"/>
                    <a:gd name="T82" fmla="*/ 0 w 3703"/>
                    <a:gd name="T83" fmla="*/ 0 h 2658"/>
                    <a:gd name="T84" fmla="*/ 0 w 3703"/>
                    <a:gd name="T85" fmla="*/ 0 h 2658"/>
                    <a:gd name="T86" fmla="*/ 0 w 3703"/>
                    <a:gd name="T87" fmla="*/ 0 h 2658"/>
                    <a:gd name="T88" fmla="*/ 0 w 3703"/>
                    <a:gd name="T89" fmla="*/ 0 h 2658"/>
                    <a:gd name="T90" fmla="*/ 0 w 3703"/>
                    <a:gd name="T91" fmla="*/ 0 h 2658"/>
                    <a:gd name="T92" fmla="*/ 0 w 3703"/>
                    <a:gd name="T93" fmla="*/ 0 h 2658"/>
                    <a:gd name="T94" fmla="*/ 0 w 3703"/>
                    <a:gd name="T95" fmla="*/ 0 h 2658"/>
                    <a:gd name="T96" fmla="*/ 0 w 3703"/>
                    <a:gd name="T97" fmla="*/ 0 h 2658"/>
                    <a:gd name="T98" fmla="*/ 0 w 3703"/>
                    <a:gd name="T99" fmla="*/ 0 h 2658"/>
                    <a:gd name="T100" fmla="*/ 0 w 3703"/>
                    <a:gd name="T101" fmla="*/ 0 h 2658"/>
                    <a:gd name="T102" fmla="*/ 0 w 3703"/>
                    <a:gd name="T103" fmla="*/ 0 h 2658"/>
                    <a:gd name="T104" fmla="*/ 0 w 3703"/>
                    <a:gd name="T105" fmla="*/ 0 h 2658"/>
                    <a:gd name="T106" fmla="*/ 0 w 3703"/>
                    <a:gd name="T107" fmla="*/ 0 h 2658"/>
                    <a:gd name="T108" fmla="*/ 0 w 3703"/>
                    <a:gd name="T109" fmla="*/ 0 h 2658"/>
                    <a:gd name="T110" fmla="*/ 0 w 3703"/>
                    <a:gd name="T111" fmla="*/ 0 h 2658"/>
                    <a:gd name="T112" fmla="*/ 0 w 3703"/>
                    <a:gd name="T113" fmla="*/ 0 h 2658"/>
                    <a:gd name="T114" fmla="*/ 0 w 3703"/>
                    <a:gd name="T115" fmla="*/ 0 h 2658"/>
                    <a:gd name="T116" fmla="*/ 0 w 3703"/>
                    <a:gd name="T117" fmla="*/ 0 h 2658"/>
                    <a:gd name="T118" fmla="*/ 0 w 3703"/>
                    <a:gd name="T119" fmla="*/ 0 h 2658"/>
                    <a:gd name="T120" fmla="*/ 0 w 3703"/>
                    <a:gd name="T121" fmla="*/ 0 h 26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03"/>
                    <a:gd name="T184" fmla="*/ 0 h 2658"/>
                    <a:gd name="T185" fmla="*/ 3703 w 3703"/>
                    <a:gd name="T186" fmla="*/ 2658 h 26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03" h="2658">
                      <a:moveTo>
                        <a:pt x="194" y="2658"/>
                      </a:moveTo>
                      <a:lnTo>
                        <a:pt x="182" y="2622"/>
                      </a:lnTo>
                      <a:lnTo>
                        <a:pt x="169" y="2588"/>
                      </a:lnTo>
                      <a:lnTo>
                        <a:pt x="155" y="2554"/>
                      </a:lnTo>
                      <a:lnTo>
                        <a:pt x="141" y="2520"/>
                      </a:lnTo>
                      <a:lnTo>
                        <a:pt x="125" y="2488"/>
                      </a:lnTo>
                      <a:lnTo>
                        <a:pt x="108" y="2455"/>
                      </a:lnTo>
                      <a:lnTo>
                        <a:pt x="90" y="2424"/>
                      </a:lnTo>
                      <a:lnTo>
                        <a:pt x="72" y="2393"/>
                      </a:lnTo>
                      <a:lnTo>
                        <a:pt x="52" y="2363"/>
                      </a:lnTo>
                      <a:lnTo>
                        <a:pt x="31" y="2333"/>
                      </a:lnTo>
                      <a:lnTo>
                        <a:pt x="27" y="2333"/>
                      </a:lnTo>
                      <a:lnTo>
                        <a:pt x="23" y="2333"/>
                      </a:lnTo>
                      <a:lnTo>
                        <a:pt x="19" y="2331"/>
                      </a:lnTo>
                      <a:lnTo>
                        <a:pt x="15" y="2329"/>
                      </a:lnTo>
                      <a:lnTo>
                        <a:pt x="13" y="2326"/>
                      </a:lnTo>
                      <a:lnTo>
                        <a:pt x="10" y="2322"/>
                      </a:lnTo>
                      <a:lnTo>
                        <a:pt x="8" y="2320"/>
                      </a:lnTo>
                      <a:lnTo>
                        <a:pt x="5" y="2316"/>
                      </a:lnTo>
                      <a:lnTo>
                        <a:pt x="2" y="2312"/>
                      </a:lnTo>
                      <a:lnTo>
                        <a:pt x="1" y="2309"/>
                      </a:lnTo>
                      <a:lnTo>
                        <a:pt x="0" y="2304"/>
                      </a:lnTo>
                      <a:lnTo>
                        <a:pt x="0" y="2299"/>
                      </a:lnTo>
                      <a:lnTo>
                        <a:pt x="0" y="2293"/>
                      </a:lnTo>
                      <a:lnTo>
                        <a:pt x="1" y="2288"/>
                      </a:lnTo>
                      <a:lnTo>
                        <a:pt x="2" y="2284"/>
                      </a:lnTo>
                      <a:lnTo>
                        <a:pt x="4" y="2279"/>
                      </a:lnTo>
                      <a:lnTo>
                        <a:pt x="6" y="2275"/>
                      </a:lnTo>
                      <a:lnTo>
                        <a:pt x="9" y="2273"/>
                      </a:lnTo>
                      <a:lnTo>
                        <a:pt x="13" y="2269"/>
                      </a:lnTo>
                      <a:lnTo>
                        <a:pt x="18" y="2267"/>
                      </a:lnTo>
                      <a:lnTo>
                        <a:pt x="300" y="2229"/>
                      </a:lnTo>
                      <a:lnTo>
                        <a:pt x="305" y="2227"/>
                      </a:lnTo>
                      <a:lnTo>
                        <a:pt x="309" y="2224"/>
                      </a:lnTo>
                      <a:lnTo>
                        <a:pt x="313" y="2220"/>
                      </a:lnTo>
                      <a:lnTo>
                        <a:pt x="316" y="2216"/>
                      </a:lnTo>
                      <a:lnTo>
                        <a:pt x="319" y="2212"/>
                      </a:lnTo>
                      <a:lnTo>
                        <a:pt x="322" y="2207"/>
                      </a:lnTo>
                      <a:lnTo>
                        <a:pt x="325" y="2203"/>
                      </a:lnTo>
                      <a:lnTo>
                        <a:pt x="327" y="2198"/>
                      </a:lnTo>
                      <a:lnTo>
                        <a:pt x="329" y="2194"/>
                      </a:lnTo>
                      <a:lnTo>
                        <a:pt x="331" y="2189"/>
                      </a:lnTo>
                      <a:lnTo>
                        <a:pt x="325" y="1907"/>
                      </a:lnTo>
                      <a:lnTo>
                        <a:pt x="329" y="1906"/>
                      </a:lnTo>
                      <a:lnTo>
                        <a:pt x="331" y="1906"/>
                      </a:lnTo>
                      <a:lnTo>
                        <a:pt x="334" y="1906"/>
                      </a:lnTo>
                      <a:lnTo>
                        <a:pt x="336" y="1907"/>
                      </a:lnTo>
                      <a:lnTo>
                        <a:pt x="338" y="1908"/>
                      </a:lnTo>
                      <a:lnTo>
                        <a:pt x="339" y="1911"/>
                      </a:lnTo>
                      <a:lnTo>
                        <a:pt x="340" y="1914"/>
                      </a:lnTo>
                      <a:lnTo>
                        <a:pt x="342" y="1916"/>
                      </a:lnTo>
                      <a:lnTo>
                        <a:pt x="343" y="1919"/>
                      </a:lnTo>
                      <a:lnTo>
                        <a:pt x="344" y="1921"/>
                      </a:lnTo>
                      <a:lnTo>
                        <a:pt x="344" y="1924"/>
                      </a:lnTo>
                      <a:lnTo>
                        <a:pt x="355" y="1925"/>
                      </a:lnTo>
                      <a:lnTo>
                        <a:pt x="366" y="1925"/>
                      </a:lnTo>
                      <a:lnTo>
                        <a:pt x="378" y="1925"/>
                      </a:lnTo>
                      <a:lnTo>
                        <a:pt x="390" y="1925"/>
                      </a:lnTo>
                      <a:lnTo>
                        <a:pt x="402" y="1925"/>
                      </a:lnTo>
                      <a:lnTo>
                        <a:pt x="412" y="1927"/>
                      </a:lnTo>
                      <a:lnTo>
                        <a:pt x="423" y="1929"/>
                      </a:lnTo>
                      <a:lnTo>
                        <a:pt x="430" y="1934"/>
                      </a:lnTo>
                      <a:lnTo>
                        <a:pt x="438" y="1942"/>
                      </a:lnTo>
                      <a:lnTo>
                        <a:pt x="443" y="1953"/>
                      </a:lnTo>
                      <a:lnTo>
                        <a:pt x="462" y="1950"/>
                      </a:lnTo>
                      <a:lnTo>
                        <a:pt x="480" y="1945"/>
                      </a:lnTo>
                      <a:lnTo>
                        <a:pt x="497" y="1937"/>
                      </a:lnTo>
                      <a:lnTo>
                        <a:pt x="515" y="1931"/>
                      </a:lnTo>
                      <a:lnTo>
                        <a:pt x="534" y="1924"/>
                      </a:lnTo>
                      <a:lnTo>
                        <a:pt x="552" y="1920"/>
                      </a:lnTo>
                      <a:lnTo>
                        <a:pt x="569" y="1919"/>
                      </a:lnTo>
                      <a:lnTo>
                        <a:pt x="586" y="1923"/>
                      </a:lnTo>
                      <a:lnTo>
                        <a:pt x="601" y="1931"/>
                      </a:lnTo>
                      <a:lnTo>
                        <a:pt x="616" y="1946"/>
                      </a:lnTo>
                      <a:lnTo>
                        <a:pt x="618" y="1946"/>
                      </a:lnTo>
                      <a:lnTo>
                        <a:pt x="621" y="1946"/>
                      </a:lnTo>
                      <a:lnTo>
                        <a:pt x="624" y="1946"/>
                      </a:lnTo>
                      <a:lnTo>
                        <a:pt x="626" y="1946"/>
                      </a:lnTo>
                      <a:lnTo>
                        <a:pt x="629" y="1945"/>
                      </a:lnTo>
                      <a:lnTo>
                        <a:pt x="631" y="1945"/>
                      </a:lnTo>
                      <a:lnTo>
                        <a:pt x="634" y="1944"/>
                      </a:lnTo>
                      <a:lnTo>
                        <a:pt x="635" y="1942"/>
                      </a:lnTo>
                      <a:lnTo>
                        <a:pt x="637" y="1941"/>
                      </a:lnTo>
                      <a:lnTo>
                        <a:pt x="638" y="1938"/>
                      </a:lnTo>
                      <a:lnTo>
                        <a:pt x="618" y="1841"/>
                      </a:lnTo>
                      <a:lnTo>
                        <a:pt x="594" y="1744"/>
                      </a:lnTo>
                      <a:lnTo>
                        <a:pt x="567" y="1650"/>
                      </a:lnTo>
                      <a:lnTo>
                        <a:pt x="537" y="1557"/>
                      </a:lnTo>
                      <a:lnTo>
                        <a:pt x="504" y="1466"/>
                      </a:lnTo>
                      <a:lnTo>
                        <a:pt x="467" y="1376"/>
                      </a:lnTo>
                      <a:lnTo>
                        <a:pt x="427" y="1288"/>
                      </a:lnTo>
                      <a:lnTo>
                        <a:pt x="383" y="1201"/>
                      </a:lnTo>
                      <a:lnTo>
                        <a:pt x="338" y="1116"/>
                      </a:lnTo>
                      <a:lnTo>
                        <a:pt x="288" y="1033"/>
                      </a:lnTo>
                      <a:lnTo>
                        <a:pt x="282" y="1029"/>
                      </a:lnTo>
                      <a:lnTo>
                        <a:pt x="274" y="1026"/>
                      </a:lnTo>
                      <a:lnTo>
                        <a:pt x="266" y="1025"/>
                      </a:lnTo>
                      <a:lnTo>
                        <a:pt x="258" y="1024"/>
                      </a:lnTo>
                      <a:lnTo>
                        <a:pt x="249" y="1024"/>
                      </a:lnTo>
                      <a:lnTo>
                        <a:pt x="241" y="1022"/>
                      </a:lnTo>
                      <a:lnTo>
                        <a:pt x="233" y="1021"/>
                      </a:lnTo>
                      <a:lnTo>
                        <a:pt x="227" y="1017"/>
                      </a:lnTo>
                      <a:lnTo>
                        <a:pt x="222" y="1010"/>
                      </a:lnTo>
                      <a:lnTo>
                        <a:pt x="216" y="1001"/>
                      </a:lnTo>
                      <a:lnTo>
                        <a:pt x="214" y="996"/>
                      </a:lnTo>
                      <a:lnTo>
                        <a:pt x="211" y="991"/>
                      </a:lnTo>
                      <a:lnTo>
                        <a:pt x="210" y="986"/>
                      </a:lnTo>
                      <a:lnTo>
                        <a:pt x="209" y="979"/>
                      </a:lnTo>
                      <a:lnTo>
                        <a:pt x="209" y="974"/>
                      </a:lnTo>
                      <a:lnTo>
                        <a:pt x="209" y="967"/>
                      </a:lnTo>
                      <a:lnTo>
                        <a:pt x="209" y="961"/>
                      </a:lnTo>
                      <a:lnTo>
                        <a:pt x="209" y="956"/>
                      </a:lnTo>
                      <a:lnTo>
                        <a:pt x="210" y="949"/>
                      </a:lnTo>
                      <a:lnTo>
                        <a:pt x="210" y="944"/>
                      </a:lnTo>
                      <a:lnTo>
                        <a:pt x="224" y="924"/>
                      </a:lnTo>
                      <a:lnTo>
                        <a:pt x="1481" y="837"/>
                      </a:lnTo>
                      <a:lnTo>
                        <a:pt x="1670" y="817"/>
                      </a:lnTo>
                      <a:lnTo>
                        <a:pt x="1680" y="807"/>
                      </a:lnTo>
                      <a:lnTo>
                        <a:pt x="1668" y="794"/>
                      </a:lnTo>
                      <a:lnTo>
                        <a:pt x="1655" y="782"/>
                      </a:lnTo>
                      <a:lnTo>
                        <a:pt x="1642" y="769"/>
                      </a:lnTo>
                      <a:lnTo>
                        <a:pt x="1629" y="757"/>
                      </a:lnTo>
                      <a:lnTo>
                        <a:pt x="1614" y="747"/>
                      </a:lnTo>
                      <a:lnTo>
                        <a:pt x="1600" y="736"/>
                      </a:lnTo>
                      <a:lnTo>
                        <a:pt x="1586" y="727"/>
                      </a:lnTo>
                      <a:lnTo>
                        <a:pt x="1571" y="718"/>
                      </a:lnTo>
                      <a:lnTo>
                        <a:pt x="1556" y="712"/>
                      </a:lnTo>
                      <a:lnTo>
                        <a:pt x="1541" y="705"/>
                      </a:lnTo>
                      <a:lnTo>
                        <a:pt x="1537" y="701"/>
                      </a:lnTo>
                      <a:lnTo>
                        <a:pt x="1535" y="699"/>
                      </a:lnTo>
                      <a:lnTo>
                        <a:pt x="1532" y="695"/>
                      </a:lnTo>
                      <a:lnTo>
                        <a:pt x="1529" y="691"/>
                      </a:lnTo>
                      <a:lnTo>
                        <a:pt x="1528" y="686"/>
                      </a:lnTo>
                      <a:lnTo>
                        <a:pt x="1527" y="682"/>
                      </a:lnTo>
                      <a:lnTo>
                        <a:pt x="1526" y="678"/>
                      </a:lnTo>
                      <a:lnTo>
                        <a:pt x="1526" y="672"/>
                      </a:lnTo>
                      <a:lnTo>
                        <a:pt x="1524" y="669"/>
                      </a:lnTo>
                      <a:lnTo>
                        <a:pt x="1523" y="665"/>
                      </a:lnTo>
                      <a:lnTo>
                        <a:pt x="1536" y="653"/>
                      </a:lnTo>
                      <a:lnTo>
                        <a:pt x="1549" y="644"/>
                      </a:lnTo>
                      <a:lnTo>
                        <a:pt x="1563" y="635"/>
                      </a:lnTo>
                      <a:lnTo>
                        <a:pt x="1578" y="625"/>
                      </a:lnTo>
                      <a:lnTo>
                        <a:pt x="1593" y="618"/>
                      </a:lnTo>
                      <a:lnTo>
                        <a:pt x="1608" y="611"/>
                      </a:lnTo>
                      <a:lnTo>
                        <a:pt x="1625" y="605"/>
                      </a:lnTo>
                      <a:lnTo>
                        <a:pt x="1640" y="599"/>
                      </a:lnTo>
                      <a:lnTo>
                        <a:pt x="1657" y="594"/>
                      </a:lnTo>
                      <a:lnTo>
                        <a:pt x="1674" y="590"/>
                      </a:lnTo>
                      <a:lnTo>
                        <a:pt x="1678" y="588"/>
                      </a:lnTo>
                      <a:lnTo>
                        <a:pt x="1681" y="584"/>
                      </a:lnTo>
                      <a:lnTo>
                        <a:pt x="1683" y="580"/>
                      </a:lnTo>
                      <a:lnTo>
                        <a:pt x="1686" y="576"/>
                      </a:lnTo>
                      <a:lnTo>
                        <a:pt x="1689" y="571"/>
                      </a:lnTo>
                      <a:lnTo>
                        <a:pt x="1690" y="565"/>
                      </a:lnTo>
                      <a:lnTo>
                        <a:pt x="1690" y="562"/>
                      </a:lnTo>
                      <a:lnTo>
                        <a:pt x="1690" y="556"/>
                      </a:lnTo>
                      <a:lnTo>
                        <a:pt x="1689" y="551"/>
                      </a:lnTo>
                      <a:lnTo>
                        <a:pt x="1687" y="547"/>
                      </a:lnTo>
                      <a:lnTo>
                        <a:pt x="1680" y="545"/>
                      </a:lnTo>
                      <a:lnTo>
                        <a:pt x="1670" y="545"/>
                      </a:lnTo>
                      <a:lnTo>
                        <a:pt x="1663" y="546"/>
                      </a:lnTo>
                      <a:lnTo>
                        <a:pt x="1655" y="548"/>
                      </a:lnTo>
                      <a:lnTo>
                        <a:pt x="1647" y="551"/>
                      </a:lnTo>
                      <a:lnTo>
                        <a:pt x="1639" y="554"/>
                      </a:lnTo>
                      <a:lnTo>
                        <a:pt x="1631" y="558"/>
                      </a:lnTo>
                      <a:lnTo>
                        <a:pt x="1622" y="560"/>
                      </a:lnTo>
                      <a:lnTo>
                        <a:pt x="1614" y="563"/>
                      </a:lnTo>
                      <a:lnTo>
                        <a:pt x="1605" y="564"/>
                      </a:lnTo>
                      <a:lnTo>
                        <a:pt x="1587" y="571"/>
                      </a:lnTo>
                      <a:lnTo>
                        <a:pt x="1569" y="572"/>
                      </a:lnTo>
                      <a:lnTo>
                        <a:pt x="1550" y="569"/>
                      </a:lnTo>
                      <a:lnTo>
                        <a:pt x="1533" y="565"/>
                      </a:lnTo>
                      <a:lnTo>
                        <a:pt x="1516" y="562"/>
                      </a:lnTo>
                      <a:lnTo>
                        <a:pt x="1501" y="558"/>
                      </a:lnTo>
                      <a:lnTo>
                        <a:pt x="1484" y="556"/>
                      </a:lnTo>
                      <a:lnTo>
                        <a:pt x="1468" y="559"/>
                      </a:lnTo>
                      <a:lnTo>
                        <a:pt x="1452" y="567"/>
                      </a:lnTo>
                      <a:lnTo>
                        <a:pt x="1438" y="580"/>
                      </a:lnTo>
                      <a:lnTo>
                        <a:pt x="1417" y="584"/>
                      </a:lnTo>
                      <a:lnTo>
                        <a:pt x="1395" y="586"/>
                      </a:lnTo>
                      <a:lnTo>
                        <a:pt x="1373" y="588"/>
                      </a:lnTo>
                      <a:lnTo>
                        <a:pt x="1351" y="588"/>
                      </a:lnTo>
                      <a:lnTo>
                        <a:pt x="1328" y="586"/>
                      </a:lnTo>
                      <a:lnTo>
                        <a:pt x="1306" y="581"/>
                      </a:lnTo>
                      <a:lnTo>
                        <a:pt x="1285" y="575"/>
                      </a:lnTo>
                      <a:lnTo>
                        <a:pt x="1264" y="564"/>
                      </a:lnTo>
                      <a:lnTo>
                        <a:pt x="1247" y="551"/>
                      </a:lnTo>
                      <a:lnTo>
                        <a:pt x="1231" y="534"/>
                      </a:lnTo>
                      <a:lnTo>
                        <a:pt x="1231" y="532"/>
                      </a:lnTo>
                      <a:lnTo>
                        <a:pt x="1231" y="530"/>
                      </a:lnTo>
                      <a:lnTo>
                        <a:pt x="1229" y="528"/>
                      </a:lnTo>
                      <a:lnTo>
                        <a:pt x="1229" y="525"/>
                      </a:lnTo>
                      <a:lnTo>
                        <a:pt x="1229" y="522"/>
                      </a:lnTo>
                      <a:lnTo>
                        <a:pt x="1229" y="521"/>
                      </a:lnTo>
                      <a:lnTo>
                        <a:pt x="1229" y="518"/>
                      </a:lnTo>
                      <a:lnTo>
                        <a:pt x="1229" y="516"/>
                      </a:lnTo>
                      <a:lnTo>
                        <a:pt x="1231" y="513"/>
                      </a:lnTo>
                      <a:lnTo>
                        <a:pt x="1232" y="512"/>
                      </a:lnTo>
                      <a:lnTo>
                        <a:pt x="1227" y="508"/>
                      </a:lnTo>
                      <a:lnTo>
                        <a:pt x="1220" y="504"/>
                      </a:lnTo>
                      <a:lnTo>
                        <a:pt x="1214" y="503"/>
                      </a:lnTo>
                      <a:lnTo>
                        <a:pt x="1206" y="501"/>
                      </a:lnTo>
                      <a:lnTo>
                        <a:pt x="1199" y="500"/>
                      </a:lnTo>
                      <a:lnTo>
                        <a:pt x="1194" y="499"/>
                      </a:lnTo>
                      <a:lnTo>
                        <a:pt x="1189" y="495"/>
                      </a:lnTo>
                      <a:lnTo>
                        <a:pt x="1186" y="491"/>
                      </a:lnTo>
                      <a:lnTo>
                        <a:pt x="1186" y="483"/>
                      </a:lnTo>
                      <a:lnTo>
                        <a:pt x="1189" y="474"/>
                      </a:lnTo>
                      <a:lnTo>
                        <a:pt x="1212" y="464"/>
                      </a:lnTo>
                      <a:lnTo>
                        <a:pt x="1661" y="408"/>
                      </a:lnTo>
                      <a:lnTo>
                        <a:pt x="1668" y="405"/>
                      </a:lnTo>
                      <a:lnTo>
                        <a:pt x="1673" y="401"/>
                      </a:lnTo>
                      <a:lnTo>
                        <a:pt x="1677" y="398"/>
                      </a:lnTo>
                      <a:lnTo>
                        <a:pt x="1681" y="393"/>
                      </a:lnTo>
                      <a:lnTo>
                        <a:pt x="1685" y="389"/>
                      </a:lnTo>
                      <a:lnTo>
                        <a:pt x="1687" y="384"/>
                      </a:lnTo>
                      <a:lnTo>
                        <a:pt x="1690" y="379"/>
                      </a:lnTo>
                      <a:lnTo>
                        <a:pt x="1693" y="372"/>
                      </a:lnTo>
                      <a:lnTo>
                        <a:pt x="1694" y="367"/>
                      </a:lnTo>
                      <a:lnTo>
                        <a:pt x="1695" y="361"/>
                      </a:lnTo>
                      <a:lnTo>
                        <a:pt x="1683" y="9"/>
                      </a:lnTo>
                      <a:lnTo>
                        <a:pt x="1687" y="7"/>
                      </a:lnTo>
                      <a:lnTo>
                        <a:pt x="1691" y="4"/>
                      </a:lnTo>
                      <a:lnTo>
                        <a:pt x="1696" y="3"/>
                      </a:lnTo>
                      <a:lnTo>
                        <a:pt x="1700" y="2"/>
                      </a:lnTo>
                      <a:lnTo>
                        <a:pt x="1706" y="0"/>
                      </a:lnTo>
                      <a:lnTo>
                        <a:pt x="1710" y="0"/>
                      </a:lnTo>
                      <a:lnTo>
                        <a:pt x="1715" y="2"/>
                      </a:lnTo>
                      <a:lnTo>
                        <a:pt x="1719" y="4"/>
                      </a:lnTo>
                      <a:lnTo>
                        <a:pt x="1721" y="8"/>
                      </a:lnTo>
                      <a:lnTo>
                        <a:pt x="1724" y="13"/>
                      </a:lnTo>
                      <a:lnTo>
                        <a:pt x="1746" y="13"/>
                      </a:lnTo>
                      <a:lnTo>
                        <a:pt x="1768" y="12"/>
                      </a:lnTo>
                      <a:lnTo>
                        <a:pt x="1792" y="11"/>
                      </a:lnTo>
                      <a:lnTo>
                        <a:pt x="1814" y="11"/>
                      </a:lnTo>
                      <a:lnTo>
                        <a:pt x="1836" y="9"/>
                      </a:lnTo>
                      <a:lnTo>
                        <a:pt x="1860" y="8"/>
                      </a:lnTo>
                      <a:lnTo>
                        <a:pt x="1882" y="9"/>
                      </a:lnTo>
                      <a:lnTo>
                        <a:pt x="1903" y="11"/>
                      </a:lnTo>
                      <a:lnTo>
                        <a:pt x="1924" y="15"/>
                      </a:lnTo>
                      <a:lnTo>
                        <a:pt x="1944" y="20"/>
                      </a:lnTo>
                      <a:lnTo>
                        <a:pt x="1952" y="25"/>
                      </a:lnTo>
                      <a:lnTo>
                        <a:pt x="1955" y="30"/>
                      </a:lnTo>
                      <a:lnTo>
                        <a:pt x="1955" y="37"/>
                      </a:lnTo>
                      <a:lnTo>
                        <a:pt x="1952" y="42"/>
                      </a:lnTo>
                      <a:lnTo>
                        <a:pt x="1950" y="49"/>
                      </a:lnTo>
                      <a:lnTo>
                        <a:pt x="1947" y="55"/>
                      </a:lnTo>
                      <a:lnTo>
                        <a:pt x="1944" y="60"/>
                      </a:lnTo>
                      <a:lnTo>
                        <a:pt x="1946" y="66"/>
                      </a:lnTo>
                      <a:lnTo>
                        <a:pt x="1950" y="71"/>
                      </a:lnTo>
                      <a:lnTo>
                        <a:pt x="1958" y="75"/>
                      </a:lnTo>
                      <a:lnTo>
                        <a:pt x="1989" y="67"/>
                      </a:lnTo>
                      <a:lnTo>
                        <a:pt x="2020" y="60"/>
                      </a:lnTo>
                      <a:lnTo>
                        <a:pt x="2053" y="54"/>
                      </a:lnTo>
                      <a:lnTo>
                        <a:pt x="2084" y="49"/>
                      </a:lnTo>
                      <a:lnTo>
                        <a:pt x="2117" y="45"/>
                      </a:lnTo>
                      <a:lnTo>
                        <a:pt x="2149" y="42"/>
                      </a:lnTo>
                      <a:lnTo>
                        <a:pt x="2182" y="41"/>
                      </a:lnTo>
                      <a:lnTo>
                        <a:pt x="2215" y="41"/>
                      </a:lnTo>
                      <a:lnTo>
                        <a:pt x="2247" y="42"/>
                      </a:lnTo>
                      <a:lnTo>
                        <a:pt x="2280" y="46"/>
                      </a:lnTo>
                      <a:lnTo>
                        <a:pt x="2283" y="47"/>
                      </a:lnTo>
                      <a:lnTo>
                        <a:pt x="2285" y="50"/>
                      </a:lnTo>
                      <a:lnTo>
                        <a:pt x="2286" y="53"/>
                      </a:lnTo>
                      <a:lnTo>
                        <a:pt x="2286" y="55"/>
                      </a:lnTo>
                      <a:lnTo>
                        <a:pt x="2286" y="58"/>
                      </a:lnTo>
                      <a:lnTo>
                        <a:pt x="2286" y="62"/>
                      </a:lnTo>
                      <a:lnTo>
                        <a:pt x="2285" y="64"/>
                      </a:lnTo>
                      <a:lnTo>
                        <a:pt x="2284" y="67"/>
                      </a:lnTo>
                      <a:lnTo>
                        <a:pt x="2283" y="69"/>
                      </a:lnTo>
                      <a:lnTo>
                        <a:pt x="2281" y="72"/>
                      </a:lnTo>
                      <a:lnTo>
                        <a:pt x="2281" y="73"/>
                      </a:lnTo>
                      <a:lnTo>
                        <a:pt x="2280" y="75"/>
                      </a:lnTo>
                      <a:lnTo>
                        <a:pt x="2279" y="75"/>
                      </a:lnTo>
                      <a:lnTo>
                        <a:pt x="2277" y="76"/>
                      </a:lnTo>
                      <a:lnTo>
                        <a:pt x="2275" y="76"/>
                      </a:lnTo>
                      <a:lnTo>
                        <a:pt x="2273" y="76"/>
                      </a:lnTo>
                      <a:lnTo>
                        <a:pt x="2273" y="77"/>
                      </a:lnTo>
                      <a:lnTo>
                        <a:pt x="2272" y="79"/>
                      </a:lnTo>
                      <a:lnTo>
                        <a:pt x="2272" y="80"/>
                      </a:lnTo>
                      <a:lnTo>
                        <a:pt x="2272" y="81"/>
                      </a:lnTo>
                      <a:lnTo>
                        <a:pt x="2299" y="79"/>
                      </a:lnTo>
                      <a:lnTo>
                        <a:pt x="2327" y="75"/>
                      </a:lnTo>
                      <a:lnTo>
                        <a:pt x="2354" y="71"/>
                      </a:lnTo>
                      <a:lnTo>
                        <a:pt x="2382" y="66"/>
                      </a:lnTo>
                      <a:lnTo>
                        <a:pt x="2410" y="62"/>
                      </a:lnTo>
                      <a:lnTo>
                        <a:pt x="2438" y="58"/>
                      </a:lnTo>
                      <a:lnTo>
                        <a:pt x="2467" y="55"/>
                      </a:lnTo>
                      <a:lnTo>
                        <a:pt x="2494" y="54"/>
                      </a:lnTo>
                      <a:lnTo>
                        <a:pt x="2523" y="55"/>
                      </a:lnTo>
                      <a:lnTo>
                        <a:pt x="2550" y="58"/>
                      </a:lnTo>
                      <a:lnTo>
                        <a:pt x="2578" y="85"/>
                      </a:lnTo>
                      <a:lnTo>
                        <a:pt x="2624" y="73"/>
                      </a:lnTo>
                      <a:lnTo>
                        <a:pt x="2674" y="66"/>
                      </a:lnTo>
                      <a:lnTo>
                        <a:pt x="2722" y="62"/>
                      </a:lnTo>
                      <a:lnTo>
                        <a:pt x="2771" y="62"/>
                      </a:lnTo>
                      <a:lnTo>
                        <a:pt x="2819" y="67"/>
                      </a:lnTo>
                      <a:lnTo>
                        <a:pt x="2865" y="77"/>
                      </a:lnTo>
                      <a:lnTo>
                        <a:pt x="2909" y="94"/>
                      </a:lnTo>
                      <a:lnTo>
                        <a:pt x="2949" y="116"/>
                      </a:lnTo>
                      <a:lnTo>
                        <a:pt x="2987" y="145"/>
                      </a:lnTo>
                      <a:lnTo>
                        <a:pt x="3021" y="180"/>
                      </a:lnTo>
                      <a:lnTo>
                        <a:pt x="3025" y="201"/>
                      </a:lnTo>
                      <a:lnTo>
                        <a:pt x="2994" y="173"/>
                      </a:lnTo>
                      <a:lnTo>
                        <a:pt x="2960" y="150"/>
                      </a:lnTo>
                      <a:lnTo>
                        <a:pt x="2923" y="137"/>
                      </a:lnTo>
                      <a:lnTo>
                        <a:pt x="2884" y="130"/>
                      </a:lnTo>
                      <a:lnTo>
                        <a:pt x="2844" y="128"/>
                      </a:lnTo>
                      <a:lnTo>
                        <a:pt x="2802" y="131"/>
                      </a:lnTo>
                      <a:lnTo>
                        <a:pt x="2760" y="137"/>
                      </a:lnTo>
                      <a:lnTo>
                        <a:pt x="2720" y="145"/>
                      </a:lnTo>
                      <a:lnTo>
                        <a:pt x="2681" y="156"/>
                      </a:lnTo>
                      <a:lnTo>
                        <a:pt x="2643" y="166"/>
                      </a:lnTo>
                      <a:lnTo>
                        <a:pt x="2636" y="170"/>
                      </a:lnTo>
                      <a:lnTo>
                        <a:pt x="2630" y="174"/>
                      </a:lnTo>
                      <a:lnTo>
                        <a:pt x="2622" y="179"/>
                      </a:lnTo>
                      <a:lnTo>
                        <a:pt x="2615" y="186"/>
                      </a:lnTo>
                      <a:lnTo>
                        <a:pt x="2609" y="191"/>
                      </a:lnTo>
                      <a:lnTo>
                        <a:pt x="2602" y="197"/>
                      </a:lnTo>
                      <a:lnTo>
                        <a:pt x="2598" y="204"/>
                      </a:lnTo>
                      <a:lnTo>
                        <a:pt x="2594" y="210"/>
                      </a:lnTo>
                      <a:lnTo>
                        <a:pt x="2592" y="218"/>
                      </a:lnTo>
                      <a:lnTo>
                        <a:pt x="2591" y="226"/>
                      </a:lnTo>
                      <a:lnTo>
                        <a:pt x="2583" y="225"/>
                      </a:lnTo>
                      <a:lnTo>
                        <a:pt x="2575" y="222"/>
                      </a:lnTo>
                      <a:lnTo>
                        <a:pt x="2570" y="217"/>
                      </a:lnTo>
                      <a:lnTo>
                        <a:pt x="2563" y="210"/>
                      </a:lnTo>
                      <a:lnTo>
                        <a:pt x="2558" y="203"/>
                      </a:lnTo>
                      <a:lnTo>
                        <a:pt x="2551" y="196"/>
                      </a:lnTo>
                      <a:lnTo>
                        <a:pt x="2545" y="190"/>
                      </a:lnTo>
                      <a:lnTo>
                        <a:pt x="2537" y="184"/>
                      </a:lnTo>
                      <a:lnTo>
                        <a:pt x="2529" y="182"/>
                      </a:lnTo>
                      <a:lnTo>
                        <a:pt x="2519" y="180"/>
                      </a:lnTo>
                      <a:lnTo>
                        <a:pt x="2491" y="177"/>
                      </a:lnTo>
                      <a:lnTo>
                        <a:pt x="2463" y="175"/>
                      </a:lnTo>
                      <a:lnTo>
                        <a:pt x="2435" y="174"/>
                      </a:lnTo>
                      <a:lnTo>
                        <a:pt x="2407" y="177"/>
                      </a:lnTo>
                      <a:lnTo>
                        <a:pt x="2378" y="180"/>
                      </a:lnTo>
                      <a:lnTo>
                        <a:pt x="2352" y="187"/>
                      </a:lnTo>
                      <a:lnTo>
                        <a:pt x="2326" y="197"/>
                      </a:lnTo>
                      <a:lnTo>
                        <a:pt x="2301" y="210"/>
                      </a:lnTo>
                      <a:lnTo>
                        <a:pt x="2279" y="226"/>
                      </a:lnTo>
                      <a:lnTo>
                        <a:pt x="2259" y="246"/>
                      </a:lnTo>
                      <a:lnTo>
                        <a:pt x="2247" y="247"/>
                      </a:lnTo>
                      <a:lnTo>
                        <a:pt x="2245" y="239"/>
                      </a:lnTo>
                      <a:lnTo>
                        <a:pt x="2243" y="231"/>
                      </a:lnTo>
                      <a:lnTo>
                        <a:pt x="2245" y="222"/>
                      </a:lnTo>
                      <a:lnTo>
                        <a:pt x="2245" y="212"/>
                      </a:lnTo>
                      <a:lnTo>
                        <a:pt x="2246" y="203"/>
                      </a:lnTo>
                      <a:lnTo>
                        <a:pt x="2246" y="195"/>
                      </a:lnTo>
                      <a:lnTo>
                        <a:pt x="2245" y="186"/>
                      </a:lnTo>
                      <a:lnTo>
                        <a:pt x="2241" y="179"/>
                      </a:lnTo>
                      <a:lnTo>
                        <a:pt x="2233" y="174"/>
                      </a:lnTo>
                      <a:lnTo>
                        <a:pt x="2222" y="170"/>
                      </a:lnTo>
                      <a:lnTo>
                        <a:pt x="2190" y="169"/>
                      </a:lnTo>
                      <a:lnTo>
                        <a:pt x="2157" y="169"/>
                      </a:lnTo>
                      <a:lnTo>
                        <a:pt x="2125" y="170"/>
                      </a:lnTo>
                      <a:lnTo>
                        <a:pt x="2092" y="174"/>
                      </a:lnTo>
                      <a:lnTo>
                        <a:pt x="2061" y="179"/>
                      </a:lnTo>
                      <a:lnTo>
                        <a:pt x="2029" y="187"/>
                      </a:lnTo>
                      <a:lnTo>
                        <a:pt x="2001" y="199"/>
                      </a:lnTo>
                      <a:lnTo>
                        <a:pt x="1974" y="213"/>
                      </a:lnTo>
                      <a:lnTo>
                        <a:pt x="1950" y="233"/>
                      </a:lnTo>
                      <a:lnTo>
                        <a:pt x="1930" y="256"/>
                      </a:lnTo>
                      <a:lnTo>
                        <a:pt x="1926" y="250"/>
                      </a:lnTo>
                      <a:lnTo>
                        <a:pt x="1924" y="243"/>
                      </a:lnTo>
                      <a:lnTo>
                        <a:pt x="1922" y="237"/>
                      </a:lnTo>
                      <a:lnTo>
                        <a:pt x="1922" y="229"/>
                      </a:lnTo>
                      <a:lnTo>
                        <a:pt x="1922" y="222"/>
                      </a:lnTo>
                      <a:lnTo>
                        <a:pt x="1921" y="214"/>
                      </a:lnTo>
                      <a:lnTo>
                        <a:pt x="1920" y="209"/>
                      </a:lnTo>
                      <a:lnTo>
                        <a:pt x="1916" y="204"/>
                      </a:lnTo>
                      <a:lnTo>
                        <a:pt x="1909" y="200"/>
                      </a:lnTo>
                      <a:lnTo>
                        <a:pt x="1900" y="197"/>
                      </a:lnTo>
                      <a:lnTo>
                        <a:pt x="1883" y="203"/>
                      </a:lnTo>
                      <a:lnTo>
                        <a:pt x="1866" y="208"/>
                      </a:lnTo>
                      <a:lnTo>
                        <a:pt x="1849" y="214"/>
                      </a:lnTo>
                      <a:lnTo>
                        <a:pt x="1834" y="221"/>
                      </a:lnTo>
                      <a:lnTo>
                        <a:pt x="1817" y="227"/>
                      </a:lnTo>
                      <a:lnTo>
                        <a:pt x="1801" y="235"/>
                      </a:lnTo>
                      <a:lnTo>
                        <a:pt x="1785" y="243"/>
                      </a:lnTo>
                      <a:lnTo>
                        <a:pt x="1771" y="251"/>
                      </a:lnTo>
                      <a:lnTo>
                        <a:pt x="1755" y="259"/>
                      </a:lnTo>
                      <a:lnTo>
                        <a:pt x="1740" y="267"/>
                      </a:lnTo>
                      <a:lnTo>
                        <a:pt x="1733" y="276"/>
                      </a:lnTo>
                      <a:lnTo>
                        <a:pt x="1729" y="286"/>
                      </a:lnTo>
                      <a:lnTo>
                        <a:pt x="1727" y="298"/>
                      </a:lnTo>
                      <a:lnTo>
                        <a:pt x="1725" y="310"/>
                      </a:lnTo>
                      <a:lnTo>
                        <a:pt x="1727" y="321"/>
                      </a:lnTo>
                      <a:lnTo>
                        <a:pt x="1728" y="333"/>
                      </a:lnTo>
                      <a:lnTo>
                        <a:pt x="1729" y="345"/>
                      </a:lnTo>
                      <a:lnTo>
                        <a:pt x="1732" y="358"/>
                      </a:lnTo>
                      <a:lnTo>
                        <a:pt x="1733" y="368"/>
                      </a:lnTo>
                      <a:lnTo>
                        <a:pt x="1734" y="380"/>
                      </a:lnTo>
                      <a:lnTo>
                        <a:pt x="1751" y="394"/>
                      </a:lnTo>
                      <a:lnTo>
                        <a:pt x="1814" y="385"/>
                      </a:lnTo>
                      <a:lnTo>
                        <a:pt x="1878" y="377"/>
                      </a:lnTo>
                      <a:lnTo>
                        <a:pt x="1942" y="370"/>
                      </a:lnTo>
                      <a:lnTo>
                        <a:pt x="2006" y="362"/>
                      </a:lnTo>
                      <a:lnTo>
                        <a:pt x="2071" y="354"/>
                      </a:lnTo>
                      <a:lnTo>
                        <a:pt x="2135" y="345"/>
                      </a:lnTo>
                      <a:lnTo>
                        <a:pt x="2198" y="337"/>
                      </a:lnTo>
                      <a:lnTo>
                        <a:pt x="2262" y="328"/>
                      </a:lnTo>
                      <a:lnTo>
                        <a:pt x="2324" y="319"/>
                      </a:lnTo>
                      <a:lnTo>
                        <a:pt x="2386" y="310"/>
                      </a:lnTo>
                      <a:lnTo>
                        <a:pt x="2391" y="311"/>
                      </a:lnTo>
                      <a:lnTo>
                        <a:pt x="2395" y="314"/>
                      </a:lnTo>
                      <a:lnTo>
                        <a:pt x="2397" y="316"/>
                      </a:lnTo>
                      <a:lnTo>
                        <a:pt x="2400" y="320"/>
                      </a:lnTo>
                      <a:lnTo>
                        <a:pt x="2400" y="324"/>
                      </a:lnTo>
                      <a:lnTo>
                        <a:pt x="2400" y="328"/>
                      </a:lnTo>
                      <a:lnTo>
                        <a:pt x="2399" y="332"/>
                      </a:lnTo>
                      <a:lnTo>
                        <a:pt x="2399" y="337"/>
                      </a:lnTo>
                      <a:lnTo>
                        <a:pt x="2399" y="342"/>
                      </a:lnTo>
                      <a:lnTo>
                        <a:pt x="2397" y="346"/>
                      </a:lnTo>
                      <a:lnTo>
                        <a:pt x="2386" y="355"/>
                      </a:lnTo>
                      <a:lnTo>
                        <a:pt x="2376" y="368"/>
                      </a:lnTo>
                      <a:lnTo>
                        <a:pt x="2370" y="381"/>
                      </a:lnTo>
                      <a:lnTo>
                        <a:pt x="2366" y="396"/>
                      </a:lnTo>
                      <a:lnTo>
                        <a:pt x="2362" y="411"/>
                      </a:lnTo>
                      <a:lnTo>
                        <a:pt x="2357" y="427"/>
                      </a:lnTo>
                      <a:lnTo>
                        <a:pt x="2352" y="441"/>
                      </a:lnTo>
                      <a:lnTo>
                        <a:pt x="2343" y="455"/>
                      </a:lnTo>
                      <a:lnTo>
                        <a:pt x="2331" y="465"/>
                      </a:lnTo>
                      <a:lnTo>
                        <a:pt x="2315" y="474"/>
                      </a:lnTo>
                      <a:lnTo>
                        <a:pt x="2299" y="483"/>
                      </a:lnTo>
                      <a:lnTo>
                        <a:pt x="2283" y="491"/>
                      </a:lnTo>
                      <a:lnTo>
                        <a:pt x="2264" y="498"/>
                      </a:lnTo>
                      <a:lnTo>
                        <a:pt x="2245" y="503"/>
                      </a:lnTo>
                      <a:lnTo>
                        <a:pt x="2226" y="507"/>
                      </a:lnTo>
                      <a:lnTo>
                        <a:pt x="2207" y="508"/>
                      </a:lnTo>
                      <a:lnTo>
                        <a:pt x="2187" y="508"/>
                      </a:lnTo>
                      <a:lnTo>
                        <a:pt x="2169" y="505"/>
                      </a:lnTo>
                      <a:lnTo>
                        <a:pt x="2149" y="500"/>
                      </a:lnTo>
                      <a:lnTo>
                        <a:pt x="2132" y="494"/>
                      </a:lnTo>
                      <a:lnTo>
                        <a:pt x="2112" y="504"/>
                      </a:lnTo>
                      <a:lnTo>
                        <a:pt x="2091" y="513"/>
                      </a:lnTo>
                      <a:lnTo>
                        <a:pt x="2067" y="518"/>
                      </a:lnTo>
                      <a:lnTo>
                        <a:pt x="2044" y="522"/>
                      </a:lnTo>
                      <a:lnTo>
                        <a:pt x="2019" y="524"/>
                      </a:lnTo>
                      <a:lnTo>
                        <a:pt x="1994" y="524"/>
                      </a:lnTo>
                      <a:lnTo>
                        <a:pt x="1971" y="522"/>
                      </a:lnTo>
                      <a:lnTo>
                        <a:pt x="1947" y="518"/>
                      </a:lnTo>
                      <a:lnTo>
                        <a:pt x="1925" y="513"/>
                      </a:lnTo>
                      <a:lnTo>
                        <a:pt x="1904" y="507"/>
                      </a:lnTo>
                      <a:lnTo>
                        <a:pt x="1890" y="512"/>
                      </a:lnTo>
                      <a:lnTo>
                        <a:pt x="1875" y="518"/>
                      </a:lnTo>
                      <a:lnTo>
                        <a:pt x="1860" y="524"/>
                      </a:lnTo>
                      <a:lnTo>
                        <a:pt x="1845" y="529"/>
                      </a:lnTo>
                      <a:lnTo>
                        <a:pt x="1830" y="533"/>
                      </a:lnTo>
                      <a:lnTo>
                        <a:pt x="1814" y="537"/>
                      </a:lnTo>
                      <a:lnTo>
                        <a:pt x="1798" y="539"/>
                      </a:lnTo>
                      <a:lnTo>
                        <a:pt x="1783" y="541"/>
                      </a:lnTo>
                      <a:lnTo>
                        <a:pt x="1766" y="541"/>
                      </a:lnTo>
                      <a:lnTo>
                        <a:pt x="1749" y="538"/>
                      </a:lnTo>
                      <a:lnTo>
                        <a:pt x="1745" y="542"/>
                      </a:lnTo>
                      <a:lnTo>
                        <a:pt x="1742" y="545"/>
                      </a:lnTo>
                      <a:lnTo>
                        <a:pt x="1741" y="547"/>
                      </a:lnTo>
                      <a:lnTo>
                        <a:pt x="1740" y="551"/>
                      </a:lnTo>
                      <a:lnTo>
                        <a:pt x="1740" y="554"/>
                      </a:lnTo>
                      <a:lnTo>
                        <a:pt x="1741" y="556"/>
                      </a:lnTo>
                      <a:lnTo>
                        <a:pt x="1741" y="560"/>
                      </a:lnTo>
                      <a:lnTo>
                        <a:pt x="1742" y="563"/>
                      </a:lnTo>
                      <a:lnTo>
                        <a:pt x="1743" y="567"/>
                      </a:lnTo>
                      <a:lnTo>
                        <a:pt x="1745" y="569"/>
                      </a:lnTo>
                      <a:lnTo>
                        <a:pt x="1757" y="578"/>
                      </a:lnTo>
                      <a:lnTo>
                        <a:pt x="1770" y="584"/>
                      </a:lnTo>
                      <a:lnTo>
                        <a:pt x="1783" y="588"/>
                      </a:lnTo>
                      <a:lnTo>
                        <a:pt x="1797" y="592"/>
                      </a:lnTo>
                      <a:lnTo>
                        <a:pt x="1813" y="593"/>
                      </a:lnTo>
                      <a:lnTo>
                        <a:pt x="1827" y="594"/>
                      </a:lnTo>
                      <a:lnTo>
                        <a:pt x="1841" y="595"/>
                      </a:lnTo>
                      <a:lnTo>
                        <a:pt x="1857" y="598"/>
                      </a:lnTo>
                      <a:lnTo>
                        <a:pt x="1871" y="601"/>
                      </a:lnTo>
                      <a:lnTo>
                        <a:pt x="1884" y="605"/>
                      </a:lnTo>
                      <a:lnTo>
                        <a:pt x="1894" y="609"/>
                      </a:lnTo>
                      <a:lnTo>
                        <a:pt x="1904" y="612"/>
                      </a:lnTo>
                      <a:lnTo>
                        <a:pt x="1914" y="615"/>
                      </a:lnTo>
                      <a:lnTo>
                        <a:pt x="1926" y="618"/>
                      </a:lnTo>
                      <a:lnTo>
                        <a:pt x="1937" y="622"/>
                      </a:lnTo>
                      <a:lnTo>
                        <a:pt x="1946" y="625"/>
                      </a:lnTo>
                      <a:lnTo>
                        <a:pt x="1955" y="629"/>
                      </a:lnTo>
                      <a:lnTo>
                        <a:pt x="1963" y="636"/>
                      </a:lnTo>
                      <a:lnTo>
                        <a:pt x="1969" y="644"/>
                      </a:lnTo>
                      <a:lnTo>
                        <a:pt x="1973" y="652"/>
                      </a:lnTo>
                      <a:lnTo>
                        <a:pt x="1955" y="663"/>
                      </a:lnTo>
                      <a:lnTo>
                        <a:pt x="1937" y="675"/>
                      </a:lnTo>
                      <a:lnTo>
                        <a:pt x="1920" y="688"/>
                      </a:lnTo>
                      <a:lnTo>
                        <a:pt x="1903" y="702"/>
                      </a:lnTo>
                      <a:lnTo>
                        <a:pt x="1886" y="717"/>
                      </a:lnTo>
                      <a:lnTo>
                        <a:pt x="1870" y="732"/>
                      </a:lnTo>
                      <a:lnTo>
                        <a:pt x="1853" y="747"/>
                      </a:lnTo>
                      <a:lnTo>
                        <a:pt x="1837" y="763"/>
                      </a:lnTo>
                      <a:lnTo>
                        <a:pt x="1820" y="778"/>
                      </a:lnTo>
                      <a:lnTo>
                        <a:pt x="1804" y="793"/>
                      </a:lnTo>
                      <a:lnTo>
                        <a:pt x="1802" y="798"/>
                      </a:lnTo>
                      <a:lnTo>
                        <a:pt x="1804" y="802"/>
                      </a:lnTo>
                      <a:lnTo>
                        <a:pt x="1805" y="806"/>
                      </a:lnTo>
                      <a:lnTo>
                        <a:pt x="1809" y="807"/>
                      </a:lnTo>
                      <a:lnTo>
                        <a:pt x="1811" y="808"/>
                      </a:lnTo>
                      <a:lnTo>
                        <a:pt x="1815" y="809"/>
                      </a:lnTo>
                      <a:lnTo>
                        <a:pt x="1820" y="809"/>
                      </a:lnTo>
                      <a:lnTo>
                        <a:pt x="1824" y="811"/>
                      </a:lnTo>
                      <a:lnTo>
                        <a:pt x="1830" y="809"/>
                      </a:lnTo>
                      <a:lnTo>
                        <a:pt x="1834" y="809"/>
                      </a:lnTo>
                      <a:lnTo>
                        <a:pt x="2542" y="753"/>
                      </a:lnTo>
                      <a:lnTo>
                        <a:pt x="2779" y="727"/>
                      </a:lnTo>
                      <a:lnTo>
                        <a:pt x="2785" y="731"/>
                      </a:lnTo>
                      <a:lnTo>
                        <a:pt x="2792" y="735"/>
                      </a:lnTo>
                      <a:lnTo>
                        <a:pt x="2797" y="738"/>
                      </a:lnTo>
                      <a:lnTo>
                        <a:pt x="2803" y="742"/>
                      </a:lnTo>
                      <a:lnTo>
                        <a:pt x="2810" y="746"/>
                      </a:lnTo>
                      <a:lnTo>
                        <a:pt x="2815" y="751"/>
                      </a:lnTo>
                      <a:lnTo>
                        <a:pt x="2820" y="755"/>
                      </a:lnTo>
                      <a:lnTo>
                        <a:pt x="2825" y="760"/>
                      </a:lnTo>
                      <a:lnTo>
                        <a:pt x="2829" y="765"/>
                      </a:lnTo>
                      <a:lnTo>
                        <a:pt x="2833" y="772"/>
                      </a:lnTo>
                      <a:lnTo>
                        <a:pt x="2836" y="783"/>
                      </a:lnTo>
                      <a:lnTo>
                        <a:pt x="2837" y="794"/>
                      </a:lnTo>
                      <a:lnTo>
                        <a:pt x="2835" y="803"/>
                      </a:lnTo>
                      <a:lnTo>
                        <a:pt x="2832" y="812"/>
                      </a:lnTo>
                      <a:lnTo>
                        <a:pt x="2827" y="820"/>
                      </a:lnTo>
                      <a:lnTo>
                        <a:pt x="2820" y="826"/>
                      </a:lnTo>
                      <a:lnTo>
                        <a:pt x="2814" y="834"/>
                      </a:lnTo>
                      <a:lnTo>
                        <a:pt x="2807" y="841"/>
                      </a:lnTo>
                      <a:lnTo>
                        <a:pt x="2801" y="849"/>
                      </a:lnTo>
                      <a:lnTo>
                        <a:pt x="2794" y="858"/>
                      </a:lnTo>
                      <a:lnTo>
                        <a:pt x="2828" y="914"/>
                      </a:lnTo>
                      <a:lnTo>
                        <a:pt x="2859" y="970"/>
                      </a:lnTo>
                      <a:lnTo>
                        <a:pt x="2889" y="1027"/>
                      </a:lnTo>
                      <a:lnTo>
                        <a:pt x="2919" y="1085"/>
                      </a:lnTo>
                      <a:lnTo>
                        <a:pt x="2947" y="1144"/>
                      </a:lnTo>
                      <a:lnTo>
                        <a:pt x="2974" y="1202"/>
                      </a:lnTo>
                      <a:lnTo>
                        <a:pt x="2999" y="1262"/>
                      </a:lnTo>
                      <a:lnTo>
                        <a:pt x="3024" y="1322"/>
                      </a:lnTo>
                      <a:lnTo>
                        <a:pt x="3047" y="1384"/>
                      </a:lnTo>
                      <a:lnTo>
                        <a:pt x="3068" y="1445"/>
                      </a:lnTo>
                      <a:lnTo>
                        <a:pt x="3076" y="1457"/>
                      </a:lnTo>
                      <a:lnTo>
                        <a:pt x="3085" y="1463"/>
                      </a:lnTo>
                      <a:lnTo>
                        <a:pt x="3096" y="1469"/>
                      </a:lnTo>
                      <a:lnTo>
                        <a:pt x="3107" y="1470"/>
                      </a:lnTo>
                      <a:lnTo>
                        <a:pt x="3119" y="1471"/>
                      </a:lnTo>
                      <a:lnTo>
                        <a:pt x="3132" y="1470"/>
                      </a:lnTo>
                      <a:lnTo>
                        <a:pt x="3145" y="1467"/>
                      </a:lnTo>
                      <a:lnTo>
                        <a:pt x="3157" y="1465"/>
                      </a:lnTo>
                      <a:lnTo>
                        <a:pt x="3169" y="1461"/>
                      </a:lnTo>
                      <a:lnTo>
                        <a:pt x="3179" y="1458"/>
                      </a:lnTo>
                      <a:lnTo>
                        <a:pt x="3184" y="1457"/>
                      </a:lnTo>
                      <a:lnTo>
                        <a:pt x="3188" y="1454"/>
                      </a:lnTo>
                      <a:lnTo>
                        <a:pt x="3192" y="1452"/>
                      </a:lnTo>
                      <a:lnTo>
                        <a:pt x="3195" y="1446"/>
                      </a:lnTo>
                      <a:lnTo>
                        <a:pt x="3197" y="1442"/>
                      </a:lnTo>
                      <a:lnTo>
                        <a:pt x="3200" y="1439"/>
                      </a:lnTo>
                      <a:lnTo>
                        <a:pt x="3201" y="1433"/>
                      </a:lnTo>
                      <a:lnTo>
                        <a:pt x="3203" y="1428"/>
                      </a:lnTo>
                      <a:lnTo>
                        <a:pt x="3205" y="1424"/>
                      </a:lnTo>
                      <a:lnTo>
                        <a:pt x="3208" y="1420"/>
                      </a:lnTo>
                      <a:lnTo>
                        <a:pt x="3200" y="1087"/>
                      </a:lnTo>
                      <a:lnTo>
                        <a:pt x="3204" y="1085"/>
                      </a:lnTo>
                      <a:lnTo>
                        <a:pt x="3209" y="1084"/>
                      </a:lnTo>
                      <a:lnTo>
                        <a:pt x="3213" y="1084"/>
                      </a:lnTo>
                      <a:lnTo>
                        <a:pt x="3218" y="1084"/>
                      </a:lnTo>
                      <a:lnTo>
                        <a:pt x="3224" y="1084"/>
                      </a:lnTo>
                      <a:lnTo>
                        <a:pt x="3227" y="1085"/>
                      </a:lnTo>
                      <a:lnTo>
                        <a:pt x="3231" y="1087"/>
                      </a:lnTo>
                      <a:lnTo>
                        <a:pt x="3234" y="1091"/>
                      </a:lnTo>
                      <a:lnTo>
                        <a:pt x="3237" y="1095"/>
                      </a:lnTo>
                      <a:lnTo>
                        <a:pt x="3238" y="1101"/>
                      </a:lnTo>
                      <a:lnTo>
                        <a:pt x="3238" y="1103"/>
                      </a:lnTo>
                      <a:lnTo>
                        <a:pt x="3238" y="1107"/>
                      </a:lnTo>
                      <a:lnTo>
                        <a:pt x="3239" y="1111"/>
                      </a:lnTo>
                      <a:lnTo>
                        <a:pt x="3241" y="1114"/>
                      </a:lnTo>
                      <a:lnTo>
                        <a:pt x="3242" y="1116"/>
                      </a:lnTo>
                      <a:lnTo>
                        <a:pt x="3243" y="1119"/>
                      </a:lnTo>
                      <a:lnTo>
                        <a:pt x="3246" y="1121"/>
                      </a:lnTo>
                      <a:lnTo>
                        <a:pt x="3248" y="1123"/>
                      </a:lnTo>
                      <a:lnTo>
                        <a:pt x="3252" y="1124"/>
                      </a:lnTo>
                      <a:lnTo>
                        <a:pt x="3255" y="1124"/>
                      </a:lnTo>
                      <a:lnTo>
                        <a:pt x="3269" y="1123"/>
                      </a:lnTo>
                      <a:lnTo>
                        <a:pt x="3284" y="1120"/>
                      </a:lnTo>
                      <a:lnTo>
                        <a:pt x="3298" y="1115"/>
                      </a:lnTo>
                      <a:lnTo>
                        <a:pt x="3314" y="1111"/>
                      </a:lnTo>
                      <a:lnTo>
                        <a:pt x="3327" y="1106"/>
                      </a:lnTo>
                      <a:lnTo>
                        <a:pt x="3341" y="1103"/>
                      </a:lnTo>
                      <a:lnTo>
                        <a:pt x="3354" y="1102"/>
                      </a:lnTo>
                      <a:lnTo>
                        <a:pt x="3367" y="1104"/>
                      </a:lnTo>
                      <a:lnTo>
                        <a:pt x="3380" y="1110"/>
                      </a:lnTo>
                      <a:lnTo>
                        <a:pt x="3392" y="1121"/>
                      </a:lnTo>
                      <a:lnTo>
                        <a:pt x="3404" y="1120"/>
                      </a:lnTo>
                      <a:lnTo>
                        <a:pt x="3417" y="1119"/>
                      </a:lnTo>
                      <a:lnTo>
                        <a:pt x="3430" y="1115"/>
                      </a:lnTo>
                      <a:lnTo>
                        <a:pt x="3444" y="1112"/>
                      </a:lnTo>
                      <a:lnTo>
                        <a:pt x="3457" y="1110"/>
                      </a:lnTo>
                      <a:lnTo>
                        <a:pt x="3470" y="1108"/>
                      </a:lnTo>
                      <a:lnTo>
                        <a:pt x="3482" y="1108"/>
                      </a:lnTo>
                      <a:lnTo>
                        <a:pt x="3495" y="1111"/>
                      </a:lnTo>
                      <a:lnTo>
                        <a:pt x="3507" y="1116"/>
                      </a:lnTo>
                      <a:lnTo>
                        <a:pt x="3517" y="1125"/>
                      </a:lnTo>
                      <a:lnTo>
                        <a:pt x="3533" y="1123"/>
                      </a:lnTo>
                      <a:lnTo>
                        <a:pt x="3549" y="1123"/>
                      </a:lnTo>
                      <a:lnTo>
                        <a:pt x="3564" y="1124"/>
                      </a:lnTo>
                      <a:lnTo>
                        <a:pt x="3579" y="1125"/>
                      </a:lnTo>
                      <a:lnTo>
                        <a:pt x="3593" y="1128"/>
                      </a:lnTo>
                      <a:lnTo>
                        <a:pt x="3607" y="1131"/>
                      </a:lnTo>
                      <a:lnTo>
                        <a:pt x="3622" y="1134"/>
                      </a:lnTo>
                      <a:lnTo>
                        <a:pt x="3636" y="1137"/>
                      </a:lnTo>
                      <a:lnTo>
                        <a:pt x="3650" y="1140"/>
                      </a:lnTo>
                      <a:lnTo>
                        <a:pt x="3665" y="1142"/>
                      </a:lnTo>
                      <a:lnTo>
                        <a:pt x="3665" y="1140"/>
                      </a:lnTo>
                      <a:lnTo>
                        <a:pt x="3665" y="1136"/>
                      </a:lnTo>
                      <a:lnTo>
                        <a:pt x="3665" y="1131"/>
                      </a:lnTo>
                      <a:lnTo>
                        <a:pt x="3665" y="1127"/>
                      </a:lnTo>
                      <a:lnTo>
                        <a:pt x="3666" y="1123"/>
                      </a:lnTo>
                      <a:lnTo>
                        <a:pt x="3669" y="1119"/>
                      </a:lnTo>
                      <a:lnTo>
                        <a:pt x="3671" y="1115"/>
                      </a:lnTo>
                      <a:lnTo>
                        <a:pt x="3674" y="1112"/>
                      </a:lnTo>
                      <a:lnTo>
                        <a:pt x="3678" y="1110"/>
                      </a:lnTo>
                      <a:lnTo>
                        <a:pt x="3682" y="1110"/>
                      </a:lnTo>
                      <a:lnTo>
                        <a:pt x="3684" y="1108"/>
                      </a:lnTo>
                      <a:lnTo>
                        <a:pt x="3687" y="1108"/>
                      </a:lnTo>
                      <a:lnTo>
                        <a:pt x="3690" y="1108"/>
                      </a:lnTo>
                      <a:lnTo>
                        <a:pt x="3692" y="1110"/>
                      </a:lnTo>
                      <a:lnTo>
                        <a:pt x="3693" y="1111"/>
                      </a:lnTo>
                      <a:lnTo>
                        <a:pt x="3696" y="1114"/>
                      </a:lnTo>
                      <a:lnTo>
                        <a:pt x="3697" y="1115"/>
                      </a:lnTo>
                      <a:lnTo>
                        <a:pt x="3699" y="1117"/>
                      </a:lnTo>
                      <a:lnTo>
                        <a:pt x="3700" y="1119"/>
                      </a:lnTo>
                      <a:lnTo>
                        <a:pt x="3701" y="1121"/>
                      </a:lnTo>
                      <a:lnTo>
                        <a:pt x="3703" y="1129"/>
                      </a:lnTo>
                      <a:lnTo>
                        <a:pt x="3703" y="1136"/>
                      </a:lnTo>
                      <a:lnTo>
                        <a:pt x="3700" y="1142"/>
                      </a:lnTo>
                      <a:lnTo>
                        <a:pt x="3697" y="1148"/>
                      </a:lnTo>
                      <a:lnTo>
                        <a:pt x="3693" y="1153"/>
                      </a:lnTo>
                      <a:lnTo>
                        <a:pt x="3688" y="1157"/>
                      </a:lnTo>
                      <a:lnTo>
                        <a:pt x="3683" y="1162"/>
                      </a:lnTo>
                      <a:lnTo>
                        <a:pt x="3678" y="1166"/>
                      </a:lnTo>
                      <a:lnTo>
                        <a:pt x="3673" y="1170"/>
                      </a:lnTo>
                      <a:lnTo>
                        <a:pt x="3667" y="1174"/>
                      </a:lnTo>
                      <a:lnTo>
                        <a:pt x="3649" y="1171"/>
                      </a:lnTo>
                      <a:lnTo>
                        <a:pt x="3629" y="1168"/>
                      </a:lnTo>
                      <a:lnTo>
                        <a:pt x="3610" y="1166"/>
                      </a:lnTo>
                      <a:lnTo>
                        <a:pt x="3590" y="1164"/>
                      </a:lnTo>
                      <a:lnTo>
                        <a:pt x="3571" y="1164"/>
                      </a:lnTo>
                      <a:lnTo>
                        <a:pt x="3552" y="1167"/>
                      </a:lnTo>
                      <a:lnTo>
                        <a:pt x="3534" y="1172"/>
                      </a:lnTo>
                      <a:lnTo>
                        <a:pt x="3519" y="1181"/>
                      </a:lnTo>
                      <a:lnTo>
                        <a:pt x="3504" y="1194"/>
                      </a:lnTo>
                      <a:lnTo>
                        <a:pt x="3492" y="1211"/>
                      </a:lnTo>
                      <a:lnTo>
                        <a:pt x="3489" y="1206"/>
                      </a:lnTo>
                      <a:lnTo>
                        <a:pt x="3486" y="1201"/>
                      </a:lnTo>
                      <a:lnTo>
                        <a:pt x="3485" y="1194"/>
                      </a:lnTo>
                      <a:lnTo>
                        <a:pt x="3485" y="1188"/>
                      </a:lnTo>
                      <a:lnTo>
                        <a:pt x="3485" y="1183"/>
                      </a:lnTo>
                      <a:lnTo>
                        <a:pt x="3485" y="1176"/>
                      </a:lnTo>
                      <a:lnTo>
                        <a:pt x="3486" y="1170"/>
                      </a:lnTo>
                      <a:lnTo>
                        <a:pt x="3487" y="1163"/>
                      </a:lnTo>
                      <a:lnTo>
                        <a:pt x="3489" y="1158"/>
                      </a:lnTo>
                      <a:lnTo>
                        <a:pt x="3490" y="1151"/>
                      </a:lnTo>
                      <a:lnTo>
                        <a:pt x="3477" y="1149"/>
                      </a:lnTo>
                      <a:lnTo>
                        <a:pt x="3464" y="1149"/>
                      </a:lnTo>
                      <a:lnTo>
                        <a:pt x="3451" y="1150"/>
                      </a:lnTo>
                      <a:lnTo>
                        <a:pt x="3438" y="1154"/>
                      </a:lnTo>
                      <a:lnTo>
                        <a:pt x="3426" y="1159"/>
                      </a:lnTo>
                      <a:lnTo>
                        <a:pt x="3413" y="1164"/>
                      </a:lnTo>
                      <a:lnTo>
                        <a:pt x="3401" y="1171"/>
                      </a:lnTo>
                      <a:lnTo>
                        <a:pt x="3389" y="1176"/>
                      </a:lnTo>
                      <a:lnTo>
                        <a:pt x="3376" y="1181"/>
                      </a:lnTo>
                      <a:lnTo>
                        <a:pt x="3365" y="1185"/>
                      </a:lnTo>
                      <a:lnTo>
                        <a:pt x="3363" y="1183"/>
                      </a:lnTo>
                      <a:lnTo>
                        <a:pt x="3362" y="1180"/>
                      </a:lnTo>
                      <a:lnTo>
                        <a:pt x="3361" y="1178"/>
                      </a:lnTo>
                      <a:lnTo>
                        <a:pt x="3359" y="1175"/>
                      </a:lnTo>
                      <a:lnTo>
                        <a:pt x="3359" y="1171"/>
                      </a:lnTo>
                      <a:lnTo>
                        <a:pt x="3359" y="1167"/>
                      </a:lnTo>
                      <a:lnTo>
                        <a:pt x="3359" y="1164"/>
                      </a:lnTo>
                      <a:lnTo>
                        <a:pt x="3359" y="1161"/>
                      </a:lnTo>
                      <a:lnTo>
                        <a:pt x="3359" y="1158"/>
                      </a:lnTo>
                      <a:lnTo>
                        <a:pt x="3358" y="1154"/>
                      </a:lnTo>
                      <a:lnTo>
                        <a:pt x="3345" y="1157"/>
                      </a:lnTo>
                      <a:lnTo>
                        <a:pt x="3331" y="1159"/>
                      </a:lnTo>
                      <a:lnTo>
                        <a:pt x="3318" y="1163"/>
                      </a:lnTo>
                      <a:lnTo>
                        <a:pt x="3305" y="1167"/>
                      </a:lnTo>
                      <a:lnTo>
                        <a:pt x="3291" y="1174"/>
                      </a:lnTo>
                      <a:lnTo>
                        <a:pt x="3278" y="1180"/>
                      </a:lnTo>
                      <a:lnTo>
                        <a:pt x="3267" y="1188"/>
                      </a:lnTo>
                      <a:lnTo>
                        <a:pt x="3255" y="1197"/>
                      </a:lnTo>
                      <a:lnTo>
                        <a:pt x="3244" y="1206"/>
                      </a:lnTo>
                      <a:lnTo>
                        <a:pt x="3234" y="1217"/>
                      </a:lnTo>
                      <a:lnTo>
                        <a:pt x="3237" y="1429"/>
                      </a:lnTo>
                      <a:lnTo>
                        <a:pt x="3260" y="1444"/>
                      </a:lnTo>
                      <a:lnTo>
                        <a:pt x="3447" y="1419"/>
                      </a:lnTo>
                      <a:lnTo>
                        <a:pt x="3448" y="1420"/>
                      </a:lnTo>
                      <a:lnTo>
                        <a:pt x="3451" y="1422"/>
                      </a:lnTo>
                      <a:lnTo>
                        <a:pt x="3452" y="1423"/>
                      </a:lnTo>
                      <a:lnTo>
                        <a:pt x="3453" y="1426"/>
                      </a:lnTo>
                      <a:lnTo>
                        <a:pt x="3455" y="1428"/>
                      </a:lnTo>
                      <a:lnTo>
                        <a:pt x="3456" y="1429"/>
                      </a:lnTo>
                      <a:lnTo>
                        <a:pt x="3456" y="1432"/>
                      </a:lnTo>
                      <a:lnTo>
                        <a:pt x="3456" y="1435"/>
                      </a:lnTo>
                      <a:lnTo>
                        <a:pt x="3456" y="1437"/>
                      </a:lnTo>
                      <a:lnTo>
                        <a:pt x="3455" y="1440"/>
                      </a:lnTo>
                      <a:lnTo>
                        <a:pt x="3451" y="1441"/>
                      </a:lnTo>
                      <a:lnTo>
                        <a:pt x="3447" y="1444"/>
                      </a:lnTo>
                      <a:lnTo>
                        <a:pt x="3443" y="1446"/>
                      </a:lnTo>
                      <a:lnTo>
                        <a:pt x="3439" y="1449"/>
                      </a:lnTo>
                      <a:lnTo>
                        <a:pt x="3436" y="1453"/>
                      </a:lnTo>
                      <a:lnTo>
                        <a:pt x="3432" y="1457"/>
                      </a:lnTo>
                      <a:lnTo>
                        <a:pt x="3430" y="1461"/>
                      </a:lnTo>
                      <a:lnTo>
                        <a:pt x="3428" y="1465"/>
                      </a:lnTo>
                      <a:lnTo>
                        <a:pt x="3426" y="1469"/>
                      </a:lnTo>
                      <a:lnTo>
                        <a:pt x="3425" y="1472"/>
                      </a:lnTo>
                      <a:lnTo>
                        <a:pt x="3438" y="1504"/>
                      </a:lnTo>
                      <a:lnTo>
                        <a:pt x="3449" y="1534"/>
                      </a:lnTo>
                      <a:lnTo>
                        <a:pt x="3462" y="1564"/>
                      </a:lnTo>
                      <a:lnTo>
                        <a:pt x="3474" y="1594"/>
                      </a:lnTo>
                      <a:lnTo>
                        <a:pt x="3487" y="1625"/>
                      </a:lnTo>
                      <a:lnTo>
                        <a:pt x="3499" y="1655"/>
                      </a:lnTo>
                      <a:lnTo>
                        <a:pt x="3509" y="1687"/>
                      </a:lnTo>
                      <a:lnTo>
                        <a:pt x="3519" y="1718"/>
                      </a:lnTo>
                      <a:lnTo>
                        <a:pt x="3528" y="1750"/>
                      </a:lnTo>
                      <a:lnTo>
                        <a:pt x="3534" y="1783"/>
                      </a:lnTo>
                      <a:lnTo>
                        <a:pt x="3549" y="1868"/>
                      </a:lnTo>
                      <a:lnTo>
                        <a:pt x="3560" y="1955"/>
                      </a:lnTo>
                      <a:lnTo>
                        <a:pt x="3567" y="2043"/>
                      </a:lnTo>
                      <a:lnTo>
                        <a:pt x="3567" y="2129"/>
                      </a:lnTo>
                      <a:lnTo>
                        <a:pt x="3562" y="2215"/>
                      </a:lnTo>
                      <a:lnTo>
                        <a:pt x="3549" y="2299"/>
                      </a:lnTo>
                      <a:lnTo>
                        <a:pt x="3526" y="2380"/>
                      </a:lnTo>
                      <a:lnTo>
                        <a:pt x="3495" y="2458"/>
                      </a:lnTo>
                      <a:lnTo>
                        <a:pt x="3452" y="2531"/>
                      </a:lnTo>
                      <a:lnTo>
                        <a:pt x="3397" y="2600"/>
                      </a:lnTo>
                      <a:lnTo>
                        <a:pt x="3342" y="2658"/>
                      </a:lnTo>
                      <a:lnTo>
                        <a:pt x="195" y="2658"/>
                      </a:lnTo>
                      <a:lnTo>
                        <a:pt x="194" y="2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18">
                  <a:extLst>
                    <a:ext uri="{FF2B5EF4-FFF2-40B4-BE49-F238E27FC236}">
                      <a16:creationId xmlns:a16="http://schemas.microsoft.com/office/drawing/2014/main" xmlns="" id="{29A7D3C5-D6BB-41AD-8B18-8FBFF2E11A7B}"/>
                    </a:ext>
                  </a:extLst>
                </p:cNvPr>
                <p:cNvSpPr>
                  <a:spLocks/>
                </p:cNvSpPr>
                <p:nvPr/>
              </p:nvSpPr>
              <p:spPr bwMode="auto">
                <a:xfrm>
                  <a:off x="1252" y="1510"/>
                  <a:ext cx="61" cy="36"/>
                </a:xfrm>
                <a:custGeom>
                  <a:avLst/>
                  <a:gdLst>
                    <a:gd name="T0" fmla="*/ 0 w 184"/>
                    <a:gd name="T1" fmla="*/ 0 h 108"/>
                    <a:gd name="T2" fmla="*/ 0 w 184"/>
                    <a:gd name="T3" fmla="*/ 0 h 108"/>
                    <a:gd name="T4" fmla="*/ 0 w 184"/>
                    <a:gd name="T5" fmla="*/ 0 h 108"/>
                    <a:gd name="T6" fmla="*/ 0 w 184"/>
                    <a:gd name="T7" fmla="*/ 0 h 108"/>
                    <a:gd name="T8" fmla="*/ 0 w 184"/>
                    <a:gd name="T9" fmla="*/ 0 h 108"/>
                    <a:gd name="T10" fmla="*/ 0 w 184"/>
                    <a:gd name="T11" fmla="*/ 0 h 108"/>
                    <a:gd name="T12" fmla="*/ 0 w 184"/>
                    <a:gd name="T13" fmla="*/ 0 h 108"/>
                    <a:gd name="T14" fmla="*/ 0 w 184"/>
                    <a:gd name="T15" fmla="*/ 0 h 108"/>
                    <a:gd name="T16" fmla="*/ 0 w 184"/>
                    <a:gd name="T17" fmla="*/ 0 h 108"/>
                    <a:gd name="T18" fmla="*/ 0 w 184"/>
                    <a:gd name="T19" fmla="*/ 0 h 108"/>
                    <a:gd name="T20" fmla="*/ 0 w 184"/>
                    <a:gd name="T21" fmla="*/ 0 h 108"/>
                    <a:gd name="T22" fmla="*/ 0 w 184"/>
                    <a:gd name="T23" fmla="*/ 0 h 108"/>
                    <a:gd name="T24" fmla="*/ 0 w 184"/>
                    <a:gd name="T25" fmla="*/ 0 h 108"/>
                    <a:gd name="T26" fmla="*/ 0 w 184"/>
                    <a:gd name="T27" fmla="*/ 0 h 108"/>
                    <a:gd name="T28" fmla="*/ 0 w 184"/>
                    <a:gd name="T29" fmla="*/ 0 h 108"/>
                    <a:gd name="T30" fmla="*/ 0 w 184"/>
                    <a:gd name="T31" fmla="*/ 0 h 108"/>
                    <a:gd name="T32" fmla="*/ 0 w 184"/>
                    <a:gd name="T33" fmla="*/ 0 h 108"/>
                    <a:gd name="T34" fmla="*/ 0 w 184"/>
                    <a:gd name="T35" fmla="*/ 0 h 108"/>
                    <a:gd name="T36" fmla="*/ 0 w 184"/>
                    <a:gd name="T37" fmla="*/ 0 h 108"/>
                    <a:gd name="T38" fmla="*/ 0 w 184"/>
                    <a:gd name="T39" fmla="*/ 0 h 108"/>
                    <a:gd name="T40" fmla="*/ 0 w 184"/>
                    <a:gd name="T41" fmla="*/ 0 h 108"/>
                    <a:gd name="T42" fmla="*/ 0 w 184"/>
                    <a:gd name="T43" fmla="*/ 0 h 108"/>
                    <a:gd name="T44" fmla="*/ 0 w 184"/>
                    <a:gd name="T45" fmla="*/ 0 h 108"/>
                    <a:gd name="T46" fmla="*/ 0 w 184"/>
                    <a:gd name="T47" fmla="*/ 0 h 108"/>
                    <a:gd name="T48" fmla="*/ 0 w 184"/>
                    <a:gd name="T49" fmla="*/ 0 h 108"/>
                    <a:gd name="T50" fmla="*/ 0 w 184"/>
                    <a:gd name="T51" fmla="*/ 0 h 108"/>
                    <a:gd name="T52" fmla="*/ 0 w 184"/>
                    <a:gd name="T53" fmla="*/ 0 h 108"/>
                    <a:gd name="T54" fmla="*/ 0 w 184"/>
                    <a:gd name="T55" fmla="*/ 0 h 108"/>
                    <a:gd name="T56" fmla="*/ 0 w 184"/>
                    <a:gd name="T57" fmla="*/ 0 h 108"/>
                    <a:gd name="T58" fmla="*/ 0 w 184"/>
                    <a:gd name="T59" fmla="*/ 0 h 108"/>
                    <a:gd name="T60" fmla="*/ 0 w 184"/>
                    <a:gd name="T61" fmla="*/ 0 h 108"/>
                    <a:gd name="T62" fmla="*/ 0 w 184"/>
                    <a:gd name="T63" fmla="*/ 0 h 108"/>
                    <a:gd name="T64" fmla="*/ 0 w 184"/>
                    <a:gd name="T65" fmla="*/ 0 h 108"/>
                    <a:gd name="T66" fmla="*/ 0 w 184"/>
                    <a:gd name="T67" fmla="*/ 0 h 108"/>
                    <a:gd name="T68" fmla="*/ 0 w 184"/>
                    <a:gd name="T69" fmla="*/ 0 h 108"/>
                    <a:gd name="T70" fmla="*/ 0 w 184"/>
                    <a:gd name="T71" fmla="*/ 0 h 108"/>
                    <a:gd name="T72" fmla="*/ 0 w 184"/>
                    <a:gd name="T73" fmla="*/ 0 h 108"/>
                    <a:gd name="T74" fmla="*/ 0 w 184"/>
                    <a:gd name="T75" fmla="*/ 0 h 108"/>
                    <a:gd name="T76" fmla="*/ 0 w 184"/>
                    <a:gd name="T77" fmla="*/ 0 h 108"/>
                    <a:gd name="T78" fmla="*/ 0 w 184"/>
                    <a:gd name="T79" fmla="*/ 0 h 108"/>
                    <a:gd name="T80" fmla="*/ 0 w 184"/>
                    <a:gd name="T81" fmla="*/ 0 h 108"/>
                    <a:gd name="T82" fmla="*/ 0 w 184"/>
                    <a:gd name="T83" fmla="*/ 0 h 108"/>
                    <a:gd name="T84" fmla="*/ 0 w 184"/>
                    <a:gd name="T85" fmla="*/ 0 h 108"/>
                    <a:gd name="T86" fmla="*/ 0 w 184"/>
                    <a:gd name="T87" fmla="*/ 0 h 108"/>
                    <a:gd name="T88" fmla="*/ 0 w 184"/>
                    <a:gd name="T89" fmla="*/ 0 h 108"/>
                    <a:gd name="T90" fmla="*/ 0 w 184"/>
                    <a:gd name="T91" fmla="*/ 0 h 108"/>
                    <a:gd name="T92" fmla="*/ 0 w 184"/>
                    <a:gd name="T93" fmla="*/ 0 h 108"/>
                    <a:gd name="T94" fmla="*/ 0 w 184"/>
                    <a:gd name="T95" fmla="*/ 0 h 108"/>
                    <a:gd name="T96" fmla="*/ 0 w 184"/>
                    <a:gd name="T97" fmla="*/ 0 h 108"/>
                    <a:gd name="T98" fmla="*/ 0 w 184"/>
                    <a:gd name="T99" fmla="*/ 0 h 108"/>
                    <a:gd name="T100" fmla="*/ 0 w 184"/>
                    <a:gd name="T101" fmla="*/ 0 h 108"/>
                    <a:gd name="T102" fmla="*/ 0 w 184"/>
                    <a:gd name="T103" fmla="*/ 0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08"/>
                    <a:gd name="T158" fmla="*/ 184 w 184"/>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08">
                      <a:moveTo>
                        <a:pt x="184" y="9"/>
                      </a:moveTo>
                      <a:lnTo>
                        <a:pt x="184" y="19"/>
                      </a:lnTo>
                      <a:lnTo>
                        <a:pt x="181" y="30"/>
                      </a:lnTo>
                      <a:lnTo>
                        <a:pt x="176" y="40"/>
                      </a:lnTo>
                      <a:lnTo>
                        <a:pt x="171" y="50"/>
                      </a:lnTo>
                      <a:lnTo>
                        <a:pt x="163" y="59"/>
                      </a:lnTo>
                      <a:lnTo>
                        <a:pt x="155" y="66"/>
                      </a:lnTo>
                      <a:lnTo>
                        <a:pt x="146" y="74"/>
                      </a:lnTo>
                      <a:lnTo>
                        <a:pt x="138" y="82"/>
                      </a:lnTo>
                      <a:lnTo>
                        <a:pt x="129" y="89"/>
                      </a:lnTo>
                      <a:lnTo>
                        <a:pt x="121" y="95"/>
                      </a:lnTo>
                      <a:lnTo>
                        <a:pt x="113" y="97"/>
                      </a:lnTo>
                      <a:lnTo>
                        <a:pt x="107" y="99"/>
                      </a:lnTo>
                      <a:lnTo>
                        <a:pt x="99" y="102"/>
                      </a:lnTo>
                      <a:lnTo>
                        <a:pt x="91" y="103"/>
                      </a:lnTo>
                      <a:lnTo>
                        <a:pt x="83" y="106"/>
                      </a:lnTo>
                      <a:lnTo>
                        <a:pt x="76" y="107"/>
                      </a:lnTo>
                      <a:lnTo>
                        <a:pt x="68" y="107"/>
                      </a:lnTo>
                      <a:lnTo>
                        <a:pt x="60" y="108"/>
                      </a:lnTo>
                      <a:lnTo>
                        <a:pt x="51" y="107"/>
                      </a:lnTo>
                      <a:lnTo>
                        <a:pt x="43" y="107"/>
                      </a:lnTo>
                      <a:lnTo>
                        <a:pt x="38" y="103"/>
                      </a:lnTo>
                      <a:lnTo>
                        <a:pt x="31" y="100"/>
                      </a:lnTo>
                      <a:lnTo>
                        <a:pt x="27" y="98"/>
                      </a:lnTo>
                      <a:lnTo>
                        <a:pt x="22" y="94"/>
                      </a:lnTo>
                      <a:lnTo>
                        <a:pt x="17" y="90"/>
                      </a:lnTo>
                      <a:lnTo>
                        <a:pt x="13" y="86"/>
                      </a:lnTo>
                      <a:lnTo>
                        <a:pt x="9" y="82"/>
                      </a:lnTo>
                      <a:lnTo>
                        <a:pt x="6" y="77"/>
                      </a:lnTo>
                      <a:lnTo>
                        <a:pt x="2" y="72"/>
                      </a:lnTo>
                      <a:lnTo>
                        <a:pt x="0" y="65"/>
                      </a:lnTo>
                      <a:lnTo>
                        <a:pt x="0" y="59"/>
                      </a:lnTo>
                      <a:lnTo>
                        <a:pt x="0" y="52"/>
                      </a:lnTo>
                      <a:lnTo>
                        <a:pt x="1" y="46"/>
                      </a:lnTo>
                      <a:lnTo>
                        <a:pt x="2" y="39"/>
                      </a:lnTo>
                      <a:lnTo>
                        <a:pt x="5" y="33"/>
                      </a:lnTo>
                      <a:lnTo>
                        <a:pt x="9" y="27"/>
                      </a:lnTo>
                      <a:lnTo>
                        <a:pt x="13" y="22"/>
                      </a:lnTo>
                      <a:lnTo>
                        <a:pt x="17" y="18"/>
                      </a:lnTo>
                      <a:lnTo>
                        <a:pt x="23" y="16"/>
                      </a:lnTo>
                      <a:lnTo>
                        <a:pt x="30" y="13"/>
                      </a:lnTo>
                      <a:lnTo>
                        <a:pt x="46" y="12"/>
                      </a:lnTo>
                      <a:lnTo>
                        <a:pt x="61" y="10"/>
                      </a:lnTo>
                      <a:lnTo>
                        <a:pt x="77" y="6"/>
                      </a:lnTo>
                      <a:lnTo>
                        <a:pt x="93" y="4"/>
                      </a:lnTo>
                      <a:lnTo>
                        <a:pt x="108" y="1"/>
                      </a:lnTo>
                      <a:lnTo>
                        <a:pt x="124" y="0"/>
                      </a:lnTo>
                      <a:lnTo>
                        <a:pt x="140" y="0"/>
                      </a:lnTo>
                      <a:lnTo>
                        <a:pt x="155" y="0"/>
                      </a:lnTo>
                      <a:lnTo>
                        <a:pt x="170" y="4"/>
                      </a:lnTo>
                      <a:lnTo>
                        <a:pt x="1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19">
                  <a:extLst>
                    <a:ext uri="{FF2B5EF4-FFF2-40B4-BE49-F238E27FC236}">
                      <a16:creationId xmlns:a16="http://schemas.microsoft.com/office/drawing/2014/main" xmlns="" id="{C1AED62C-ADD7-41F9-9948-5D92262D7D1D}"/>
                    </a:ext>
                  </a:extLst>
                </p:cNvPr>
                <p:cNvSpPr>
                  <a:spLocks/>
                </p:cNvSpPr>
                <p:nvPr/>
              </p:nvSpPr>
              <p:spPr bwMode="auto">
                <a:xfrm>
                  <a:off x="1178" y="1520"/>
                  <a:ext cx="58" cy="37"/>
                </a:xfrm>
                <a:custGeom>
                  <a:avLst/>
                  <a:gdLst>
                    <a:gd name="T0" fmla="*/ 0 w 175"/>
                    <a:gd name="T1" fmla="*/ 0 h 112"/>
                    <a:gd name="T2" fmla="*/ 0 w 175"/>
                    <a:gd name="T3" fmla="*/ 0 h 112"/>
                    <a:gd name="T4" fmla="*/ 0 w 175"/>
                    <a:gd name="T5" fmla="*/ 0 h 112"/>
                    <a:gd name="T6" fmla="*/ 0 w 175"/>
                    <a:gd name="T7" fmla="*/ 0 h 112"/>
                    <a:gd name="T8" fmla="*/ 0 w 175"/>
                    <a:gd name="T9" fmla="*/ 0 h 112"/>
                    <a:gd name="T10" fmla="*/ 0 w 175"/>
                    <a:gd name="T11" fmla="*/ 0 h 112"/>
                    <a:gd name="T12" fmla="*/ 0 w 175"/>
                    <a:gd name="T13" fmla="*/ 0 h 112"/>
                    <a:gd name="T14" fmla="*/ 0 w 175"/>
                    <a:gd name="T15" fmla="*/ 0 h 112"/>
                    <a:gd name="T16" fmla="*/ 0 w 175"/>
                    <a:gd name="T17" fmla="*/ 0 h 112"/>
                    <a:gd name="T18" fmla="*/ 0 w 175"/>
                    <a:gd name="T19" fmla="*/ 0 h 112"/>
                    <a:gd name="T20" fmla="*/ 0 w 175"/>
                    <a:gd name="T21" fmla="*/ 0 h 112"/>
                    <a:gd name="T22" fmla="*/ 0 w 175"/>
                    <a:gd name="T23" fmla="*/ 0 h 112"/>
                    <a:gd name="T24" fmla="*/ 0 w 175"/>
                    <a:gd name="T25" fmla="*/ 0 h 112"/>
                    <a:gd name="T26" fmla="*/ 0 w 175"/>
                    <a:gd name="T27" fmla="*/ 0 h 112"/>
                    <a:gd name="T28" fmla="*/ 0 w 175"/>
                    <a:gd name="T29" fmla="*/ 0 h 112"/>
                    <a:gd name="T30" fmla="*/ 0 w 175"/>
                    <a:gd name="T31" fmla="*/ 0 h 112"/>
                    <a:gd name="T32" fmla="*/ 0 w 175"/>
                    <a:gd name="T33" fmla="*/ 0 h 112"/>
                    <a:gd name="T34" fmla="*/ 0 w 175"/>
                    <a:gd name="T35" fmla="*/ 0 h 112"/>
                    <a:gd name="T36" fmla="*/ 0 w 175"/>
                    <a:gd name="T37" fmla="*/ 0 h 112"/>
                    <a:gd name="T38" fmla="*/ 0 w 175"/>
                    <a:gd name="T39" fmla="*/ 0 h 112"/>
                    <a:gd name="T40" fmla="*/ 0 w 175"/>
                    <a:gd name="T41" fmla="*/ 0 h 112"/>
                    <a:gd name="T42" fmla="*/ 0 w 175"/>
                    <a:gd name="T43" fmla="*/ 0 h 112"/>
                    <a:gd name="T44" fmla="*/ 0 w 175"/>
                    <a:gd name="T45" fmla="*/ 0 h 112"/>
                    <a:gd name="T46" fmla="*/ 0 w 175"/>
                    <a:gd name="T47" fmla="*/ 0 h 112"/>
                    <a:gd name="T48" fmla="*/ 0 w 175"/>
                    <a:gd name="T49" fmla="*/ 0 h 112"/>
                    <a:gd name="T50" fmla="*/ 0 w 175"/>
                    <a:gd name="T51" fmla="*/ 0 h 112"/>
                    <a:gd name="T52" fmla="*/ 0 w 175"/>
                    <a:gd name="T53" fmla="*/ 0 h 112"/>
                    <a:gd name="T54" fmla="*/ 0 w 175"/>
                    <a:gd name="T55" fmla="*/ 0 h 112"/>
                    <a:gd name="T56" fmla="*/ 0 w 175"/>
                    <a:gd name="T57" fmla="*/ 0 h 112"/>
                    <a:gd name="T58" fmla="*/ 0 w 175"/>
                    <a:gd name="T59" fmla="*/ 0 h 112"/>
                    <a:gd name="T60" fmla="*/ 0 w 175"/>
                    <a:gd name="T61" fmla="*/ 0 h 112"/>
                    <a:gd name="T62" fmla="*/ 0 w 175"/>
                    <a:gd name="T63" fmla="*/ 0 h 112"/>
                    <a:gd name="T64" fmla="*/ 0 w 175"/>
                    <a:gd name="T65" fmla="*/ 0 h 112"/>
                    <a:gd name="T66" fmla="*/ 0 w 175"/>
                    <a:gd name="T67" fmla="*/ 0 h 112"/>
                    <a:gd name="T68" fmla="*/ 0 w 175"/>
                    <a:gd name="T69" fmla="*/ 0 h 112"/>
                    <a:gd name="T70" fmla="*/ 0 w 175"/>
                    <a:gd name="T71" fmla="*/ 0 h 112"/>
                    <a:gd name="T72" fmla="*/ 0 w 175"/>
                    <a:gd name="T73" fmla="*/ 0 h 112"/>
                    <a:gd name="T74" fmla="*/ 0 w 175"/>
                    <a:gd name="T75" fmla="*/ 0 h 112"/>
                    <a:gd name="T76" fmla="*/ 0 w 175"/>
                    <a:gd name="T77" fmla="*/ 0 h 112"/>
                    <a:gd name="T78" fmla="*/ 0 w 175"/>
                    <a:gd name="T79" fmla="*/ 0 h 112"/>
                    <a:gd name="T80" fmla="*/ 0 w 175"/>
                    <a:gd name="T81" fmla="*/ 0 h 112"/>
                    <a:gd name="T82" fmla="*/ 0 w 175"/>
                    <a:gd name="T83" fmla="*/ 0 h 112"/>
                    <a:gd name="T84" fmla="*/ 0 w 175"/>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2"/>
                    <a:gd name="T131" fmla="*/ 175 w 175"/>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2">
                      <a:moveTo>
                        <a:pt x="172" y="16"/>
                      </a:moveTo>
                      <a:lnTo>
                        <a:pt x="175" y="27"/>
                      </a:lnTo>
                      <a:lnTo>
                        <a:pt x="175" y="39"/>
                      </a:lnTo>
                      <a:lnTo>
                        <a:pt x="172" y="48"/>
                      </a:lnTo>
                      <a:lnTo>
                        <a:pt x="168" y="59"/>
                      </a:lnTo>
                      <a:lnTo>
                        <a:pt x="164" y="67"/>
                      </a:lnTo>
                      <a:lnTo>
                        <a:pt x="158" y="76"/>
                      </a:lnTo>
                      <a:lnTo>
                        <a:pt x="150" y="82"/>
                      </a:lnTo>
                      <a:lnTo>
                        <a:pt x="142" y="90"/>
                      </a:lnTo>
                      <a:lnTo>
                        <a:pt x="134" y="97"/>
                      </a:lnTo>
                      <a:lnTo>
                        <a:pt x="125" y="102"/>
                      </a:lnTo>
                      <a:lnTo>
                        <a:pt x="114" y="106"/>
                      </a:lnTo>
                      <a:lnTo>
                        <a:pt x="100" y="108"/>
                      </a:lnTo>
                      <a:lnTo>
                        <a:pt x="87" y="111"/>
                      </a:lnTo>
                      <a:lnTo>
                        <a:pt x="74" y="112"/>
                      </a:lnTo>
                      <a:lnTo>
                        <a:pt x="61" y="112"/>
                      </a:lnTo>
                      <a:lnTo>
                        <a:pt x="48" y="110"/>
                      </a:lnTo>
                      <a:lnTo>
                        <a:pt x="35" y="107"/>
                      </a:lnTo>
                      <a:lnTo>
                        <a:pt x="23" y="102"/>
                      </a:lnTo>
                      <a:lnTo>
                        <a:pt x="12" y="95"/>
                      </a:lnTo>
                      <a:lnTo>
                        <a:pt x="1" y="86"/>
                      </a:lnTo>
                      <a:lnTo>
                        <a:pt x="0" y="76"/>
                      </a:lnTo>
                      <a:lnTo>
                        <a:pt x="0" y="65"/>
                      </a:lnTo>
                      <a:lnTo>
                        <a:pt x="3" y="56"/>
                      </a:lnTo>
                      <a:lnTo>
                        <a:pt x="5" y="48"/>
                      </a:lnTo>
                      <a:lnTo>
                        <a:pt x="9" y="40"/>
                      </a:lnTo>
                      <a:lnTo>
                        <a:pt x="16" y="33"/>
                      </a:lnTo>
                      <a:lnTo>
                        <a:pt x="21" y="26"/>
                      </a:lnTo>
                      <a:lnTo>
                        <a:pt x="29" y="21"/>
                      </a:lnTo>
                      <a:lnTo>
                        <a:pt x="35" y="14"/>
                      </a:lnTo>
                      <a:lnTo>
                        <a:pt x="43" y="9"/>
                      </a:lnTo>
                      <a:lnTo>
                        <a:pt x="57" y="9"/>
                      </a:lnTo>
                      <a:lnTo>
                        <a:pt x="72" y="6"/>
                      </a:lnTo>
                      <a:lnTo>
                        <a:pt x="85" y="4"/>
                      </a:lnTo>
                      <a:lnTo>
                        <a:pt x="99" y="3"/>
                      </a:lnTo>
                      <a:lnTo>
                        <a:pt x="111" y="1"/>
                      </a:lnTo>
                      <a:lnTo>
                        <a:pt x="124" y="0"/>
                      </a:lnTo>
                      <a:lnTo>
                        <a:pt x="137" y="1"/>
                      </a:lnTo>
                      <a:lnTo>
                        <a:pt x="149" y="4"/>
                      </a:lnTo>
                      <a:lnTo>
                        <a:pt x="161" y="9"/>
                      </a:lnTo>
                      <a:lnTo>
                        <a:pt x="174" y="16"/>
                      </a:lnTo>
                      <a:lnTo>
                        <a:pt x="17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20">
                  <a:extLst>
                    <a:ext uri="{FF2B5EF4-FFF2-40B4-BE49-F238E27FC236}">
                      <a16:creationId xmlns:a16="http://schemas.microsoft.com/office/drawing/2014/main" xmlns="" id="{D707F615-5CE0-41B5-8A21-BD97725DBBE3}"/>
                    </a:ext>
                  </a:extLst>
                </p:cNvPr>
                <p:cNvSpPr>
                  <a:spLocks/>
                </p:cNvSpPr>
                <p:nvPr/>
              </p:nvSpPr>
              <p:spPr bwMode="auto">
                <a:xfrm>
                  <a:off x="1115" y="1527"/>
                  <a:ext cx="50" cy="36"/>
                </a:xfrm>
                <a:custGeom>
                  <a:avLst/>
                  <a:gdLst>
                    <a:gd name="T0" fmla="*/ 0 w 151"/>
                    <a:gd name="T1" fmla="*/ 0 h 107"/>
                    <a:gd name="T2" fmla="*/ 0 w 151"/>
                    <a:gd name="T3" fmla="*/ 0 h 107"/>
                    <a:gd name="T4" fmla="*/ 0 w 151"/>
                    <a:gd name="T5" fmla="*/ 0 h 107"/>
                    <a:gd name="T6" fmla="*/ 0 w 151"/>
                    <a:gd name="T7" fmla="*/ 0 h 107"/>
                    <a:gd name="T8" fmla="*/ 0 w 151"/>
                    <a:gd name="T9" fmla="*/ 0 h 107"/>
                    <a:gd name="T10" fmla="*/ 0 w 151"/>
                    <a:gd name="T11" fmla="*/ 0 h 107"/>
                    <a:gd name="T12" fmla="*/ 0 w 151"/>
                    <a:gd name="T13" fmla="*/ 0 h 107"/>
                    <a:gd name="T14" fmla="*/ 0 w 151"/>
                    <a:gd name="T15" fmla="*/ 0 h 107"/>
                    <a:gd name="T16" fmla="*/ 0 w 151"/>
                    <a:gd name="T17" fmla="*/ 0 h 107"/>
                    <a:gd name="T18" fmla="*/ 0 w 151"/>
                    <a:gd name="T19" fmla="*/ 0 h 107"/>
                    <a:gd name="T20" fmla="*/ 0 w 151"/>
                    <a:gd name="T21" fmla="*/ 0 h 107"/>
                    <a:gd name="T22" fmla="*/ 0 w 151"/>
                    <a:gd name="T23" fmla="*/ 0 h 107"/>
                    <a:gd name="T24" fmla="*/ 0 w 151"/>
                    <a:gd name="T25" fmla="*/ 0 h 107"/>
                    <a:gd name="T26" fmla="*/ 0 w 151"/>
                    <a:gd name="T27" fmla="*/ 0 h 107"/>
                    <a:gd name="T28" fmla="*/ 0 w 151"/>
                    <a:gd name="T29" fmla="*/ 0 h 107"/>
                    <a:gd name="T30" fmla="*/ 0 w 151"/>
                    <a:gd name="T31" fmla="*/ 0 h 107"/>
                    <a:gd name="T32" fmla="*/ 0 w 151"/>
                    <a:gd name="T33" fmla="*/ 0 h 107"/>
                    <a:gd name="T34" fmla="*/ 0 w 151"/>
                    <a:gd name="T35" fmla="*/ 0 h 107"/>
                    <a:gd name="T36" fmla="*/ 0 w 151"/>
                    <a:gd name="T37" fmla="*/ 0 h 107"/>
                    <a:gd name="T38" fmla="*/ 0 w 151"/>
                    <a:gd name="T39" fmla="*/ 0 h 107"/>
                    <a:gd name="T40" fmla="*/ 0 w 151"/>
                    <a:gd name="T41" fmla="*/ 0 h 107"/>
                    <a:gd name="T42" fmla="*/ 0 w 151"/>
                    <a:gd name="T43" fmla="*/ 0 h 107"/>
                    <a:gd name="T44" fmla="*/ 0 w 151"/>
                    <a:gd name="T45" fmla="*/ 0 h 107"/>
                    <a:gd name="T46" fmla="*/ 0 w 151"/>
                    <a:gd name="T47" fmla="*/ 0 h 107"/>
                    <a:gd name="T48" fmla="*/ 0 w 151"/>
                    <a:gd name="T49" fmla="*/ 0 h 107"/>
                    <a:gd name="T50" fmla="*/ 0 w 151"/>
                    <a:gd name="T51" fmla="*/ 0 h 107"/>
                    <a:gd name="T52" fmla="*/ 0 w 151"/>
                    <a:gd name="T53" fmla="*/ 0 h 107"/>
                    <a:gd name="T54" fmla="*/ 0 w 151"/>
                    <a:gd name="T55" fmla="*/ 0 h 107"/>
                    <a:gd name="T56" fmla="*/ 0 w 151"/>
                    <a:gd name="T57" fmla="*/ 0 h 107"/>
                    <a:gd name="T58" fmla="*/ 0 w 151"/>
                    <a:gd name="T59" fmla="*/ 0 h 107"/>
                    <a:gd name="T60" fmla="*/ 0 w 151"/>
                    <a:gd name="T61" fmla="*/ 0 h 107"/>
                    <a:gd name="T62" fmla="*/ 0 w 151"/>
                    <a:gd name="T63" fmla="*/ 0 h 107"/>
                    <a:gd name="T64" fmla="*/ 0 w 151"/>
                    <a:gd name="T65" fmla="*/ 0 h 107"/>
                    <a:gd name="T66" fmla="*/ 0 w 151"/>
                    <a:gd name="T67" fmla="*/ 0 h 107"/>
                    <a:gd name="T68" fmla="*/ 0 w 151"/>
                    <a:gd name="T69" fmla="*/ 0 h 107"/>
                    <a:gd name="T70" fmla="*/ 0 w 151"/>
                    <a:gd name="T71" fmla="*/ 0 h 107"/>
                    <a:gd name="T72" fmla="*/ 0 w 151"/>
                    <a:gd name="T73" fmla="*/ 0 h 107"/>
                    <a:gd name="T74" fmla="*/ 0 w 151"/>
                    <a:gd name="T75" fmla="*/ 0 h 107"/>
                    <a:gd name="T76" fmla="*/ 0 w 151"/>
                    <a:gd name="T77" fmla="*/ 0 h 107"/>
                    <a:gd name="T78" fmla="*/ 0 w 151"/>
                    <a:gd name="T79" fmla="*/ 0 h 107"/>
                    <a:gd name="T80" fmla="*/ 0 w 151"/>
                    <a:gd name="T81" fmla="*/ 0 h 107"/>
                    <a:gd name="T82" fmla="*/ 0 w 151"/>
                    <a:gd name="T83" fmla="*/ 0 h 107"/>
                    <a:gd name="T84" fmla="*/ 0 w 151"/>
                    <a:gd name="T85" fmla="*/ 0 h 107"/>
                    <a:gd name="T86" fmla="*/ 0 w 151"/>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
                    <a:gd name="T133" fmla="*/ 0 h 107"/>
                    <a:gd name="T134" fmla="*/ 151 w 151"/>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 h="107">
                      <a:moveTo>
                        <a:pt x="150" y="2"/>
                      </a:moveTo>
                      <a:lnTo>
                        <a:pt x="150" y="12"/>
                      </a:lnTo>
                      <a:lnTo>
                        <a:pt x="151" y="21"/>
                      </a:lnTo>
                      <a:lnTo>
                        <a:pt x="151" y="30"/>
                      </a:lnTo>
                      <a:lnTo>
                        <a:pt x="151" y="41"/>
                      </a:lnTo>
                      <a:lnTo>
                        <a:pt x="150" y="50"/>
                      </a:lnTo>
                      <a:lnTo>
                        <a:pt x="149" y="60"/>
                      </a:lnTo>
                      <a:lnTo>
                        <a:pt x="146" y="70"/>
                      </a:lnTo>
                      <a:lnTo>
                        <a:pt x="141" y="77"/>
                      </a:lnTo>
                      <a:lnTo>
                        <a:pt x="135" y="85"/>
                      </a:lnTo>
                      <a:lnTo>
                        <a:pt x="128" y="92"/>
                      </a:lnTo>
                      <a:lnTo>
                        <a:pt x="117" y="97"/>
                      </a:lnTo>
                      <a:lnTo>
                        <a:pt x="105" y="101"/>
                      </a:lnTo>
                      <a:lnTo>
                        <a:pt x="94" y="104"/>
                      </a:lnTo>
                      <a:lnTo>
                        <a:pt x="81" y="105"/>
                      </a:lnTo>
                      <a:lnTo>
                        <a:pt x="68" y="106"/>
                      </a:lnTo>
                      <a:lnTo>
                        <a:pt x="56" y="107"/>
                      </a:lnTo>
                      <a:lnTo>
                        <a:pt x="43" y="107"/>
                      </a:lnTo>
                      <a:lnTo>
                        <a:pt x="30" y="107"/>
                      </a:lnTo>
                      <a:lnTo>
                        <a:pt x="17" y="107"/>
                      </a:lnTo>
                      <a:lnTo>
                        <a:pt x="5" y="107"/>
                      </a:lnTo>
                      <a:lnTo>
                        <a:pt x="0" y="97"/>
                      </a:lnTo>
                      <a:lnTo>
                        <a:pt x="2" y="88"/>
                      </a:lnTo>
                      <a:lnTo>
                        <a:pt x="4" y="77"/>
                      </a:lnTo>
                      <a:lnTo>
                        <a:pt x="5" y="68"/>
                      </a:lnTo>
                      <a:lnTo>
                        <a:pt x="8" y="58"/>
                      </a:lnTo>
                      <a:lnTo>
                        <a:pt x="9" y="47"/>
                      </a:lnTo>
                      <a:lnTo>
                        <a:pt x="13" y="38"/>
                      </a:lnTo>
                      <a:lnTo>
                        <a:pt x="17" y="29"/>
                      </a:lnTo>
                      <a:lnTo>
                        <a:pt x="22" y="21"/>
                      </a:lnTo>
                      <a:lnTo>
                        <a:pt x="30" y="15"/>
                      </a:lnTo>
                      <a:lnTo>
                        <a:pt x="40" y="11"/>
                      </a:lnTo>
                      <a:lnTo>
                        <a:pt x="52" y="11"/>
                      </a:lnTo>
                      <a:lnTo>
                        <a:pt x="64" y="10"/>
                      </a:lnTo>
                      <a:lnTo>
                        <a:pt x="74" y="8"/>
                      </a:lnTo>
                      <a:lnTo>
                        <a:pt x="85" y="6"/>
                      </a:lnTo>
                      <a:lnTo>
                        <a:pt x="95" y="4"/>
                      </a:lnTo>
                      <a:lnTo>
                        <a:pt x="105" y="3"/>
                      </a:lnTo>
                      <a:lnTo>
                        <a:pt x="116" y="2"/>
                      </a:lnTo>
                      <a:lnTo>
                        <a:pt x="126" y="0"/>
                      </a:lnTo>
                      <a:lnTo>
                        <a:pt x="138" y="2"/>
                      </a:lnTo>
                      <a:lnTo>
                        <a:pt x="150" y="3"/>
                      </a:lnTo>
                      <a:lnTo>
                        <a:pt x="15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7" name="Freeform 21">
                  <a:extLst>
                    <a:ext uri="{FF2B5EF4-FFF2-40B4-BE49-F238E27FC236}">
                      <a16:creationId xmlns:a16="http://schemas.microsoft.com/office/drawing/2014/main" xmlns="" id="{90C97756-B3EC-4616-B615-8CC31D63A951}"/>
                    </a:ext>
                  </a:extLst>
                </p:cNvPr>
                <p:cNvSpPr>
                  <a:spLocks/>
                </p:cNvSpPr>
                <p:nvPr/>
              </p:nvSpPr>
              <p:spPr bwMode="auto">
                <a:xfrm>
                  <a:off x="1034" y="1537"/>
                  <a:ext cx="67" cy="35"/>
                </a:xfrm>
                <a:custGeom>
                  <a:avLst/>
                  <a:gdLst>
                    <a:gd name="T0" fmla="*/ 0 w 200"/>
                    <a:gd name="T1" fmla="*/ 0 h 107"/>
                    <a:gd name="T2" fmla="*/ 0 w 200"/>
                    <a:gd name="T3" fmla="*/ 0 h 107"/>
                    <a:gd name="T4" fmla="*/ 0 w 200"/>
                    <a:gd name="T5" fmla="*/ 0 h 107"/>
                    <a:gd name="T6" fmla="*/ 0 w 200"/>
                    <a:gd name="T7" fmla="*/ 0 h 107"/>
                    <a:gd name="T8" fmla="*/ 0 w 200"/>
                    <a:gd name="T9" fmla="*/ 0 h 107"/>
                    <a:gd name="T10" fmla="*/ 0 w 200"/>
                    <a:gd name="T11" fmla="*/ 0 h 107"/>
                    <a:gd name="T12" fmla="*/ 0 w 200"/>
                    <a:gd name="T13" fmla="*/ 0 h 107"/>
                    <a:gd name="T14" fmla="*/ 0 w 200"/>
                    <a:gd name="T15" fmla="*/ 0 h 107"/>
                    <a:gd name="T16" fmla="*/ 0 w 200"/>
                    <a:gd name="T17" fmla="*/ 0 h 107"/>
                    <a:gd name="T18" fmla="*/ 0 w 200"/>
                    <a:gd name="T19" fmla="*/ 0 h 107"/>
                    <a:gd name="T20" fmla="*/ 0 w 200"/>
                    <a:gd name="T21" fmla="*/ 0 h 107"/>
                    <a:gd name="T22" fmla="*/ 0 w 200"/>
                    <a:gd name="T23" fmla="*/ 0 h 107"/>
                    <a:gd name="T24" fmla="*/ 0 w 200"/>
                    <a:gd name="T25" fmla="*/ 0 h 107"/>
                    <a:gd name="T26" fmla="*/ 0 w 200"/>
                    <a:gd name="T27" fmla="*/ 0 h 107"/>
                    <a:gd name="T28" fmla="*/ 0 w 200"/>
                    <a:gd name="T29" fmla="*/ 0 h 107"/>
                    <a:gd name="T30" fmla="*/ 0 w 200"/>
                    <a:gd name="T31" fmla="*/ 0 h 107"/>
                    <a:gd name="T32" fmla="*/ 0 w 200"/>
                    <a:gd name="T33" fmla="*/ 0 h 107"/>
                    <a:gd name="T34" fmla="*/ 0 w 200"/>
                    <a:gd name="T35" fmla="*/ 0 h 107"/>
                    <a:gd name="T36" fmla="*/ 0 w 200"/>
                    <a:gd name="T37" fmla="*/ 0 h 107"/>
                    <a:gd name="T38" fmla="*/ 0 w 200"/>
                    <a:gd name="T39" fmla="*/ 0 h 107"/>
                    <a:gd name="T40" fmla="*/ 0 w 200"/>
                    <a:gd name="T41" fmla="*/ 0 h 107"/>
                    <a:gd name="T42" fmla="*/ 0 w 200"/>
                    <a:gd name="T43" fmla="*/ 0 h 107"/>
                    <a:gd name="T44" fmla="*/ 0 w 200"/>
                    <a:gd name="T45" fmla="*/ 0 h 107"/>
                    <a:gd name="T46" fmla="*/ 0 w 200"/>
                    <a:gd name="T47" fmla="*/ 0 h 107"/>
                    <a:gd name="T48" fmla="*/ 0 w 200"/>
                    <a:gd name="T49" fmla="*/ 0 h 107"/>
                    <a:gd name="T50" fmla="*/ 0 w 200"/>
                    <a:gd name="T51" fmla="*/ 0 h 107"/>
                    <a:gd name="T52" fmla="*/ 0 w 200"/>
                    <a:gd name="T53" fmla="*/ 0 h 107"/>
                    <a:gd name="T54" fmla="*/ 0 w 200"/>
                    <a:gd name="T55" fmla="*/ 0 h 107"/>
                    <a:gd name="T56" fmla="*/ 0 w 200"/>
                    <a:gd name="T57" fmla="*/ 0 h 107"/>
                    <a:gd name="T58" fmla="*/ 0 w 200"/>
                    <a:gd name="T59" fmla="*/ 0 h 107"/>
                    <a:gd name="T60" fmla="*/ 0 w 200"/>
                    <a:gd name="T61" fmla="*/ 0 h 107"/>
                    <a:gd name="T62" fmla="*/ 0 w 200"/>
                    <a:gd name="T63" fmla="*/ 0 h 107"/>
                    <a:gd name="T64" fmla="*/ 0 w 200"/>
                    <a:gd name="T65" fmla="*/ 0 h 107"/>
                    <a:gd name="T66" fmla="*/ 0 w 200"/>
                    <a:gd name="T67" fmla="*/ 0 h 107"/>
                    <a:gd name="T68" fmla="*/ 0 w 200"/>
                    <a:gd name="T69" fmla="*/ 0 h 107"/>
                    <a:gd name="T70" fmla="*/ 0 w 200"/>
                    <a:gd name="T71" fmla="*/ 0 h 107"/>
                    <a:gd name="T72" fmla="*/ 0 w 200"/>
                    <a:gd name="T73" fmla="*/ 0 h 107"/>
                    <a:gd name="T74" fmla="*/ 0 w 200"/>
                    <a:gd name="T75" fmla="*/ 0 h 107"/>
                    <a:gd name="T76" fmla="*/ 0 w 200"/>
                    <a:gd name="T77" fmla="*/ 0 h 107"/>
                    <a:gd name="T78" fmla="*/ 0 w 200"/>
                    <a:gd name="T79" fmla="*/ 0 h 107"/>
                    <a:gd name="T80" fmla="*/ 0 w 200"/>
                    <a:gd name="T81" fmla="*/ 0 h 107"/>
                    <a:gd name="T82" fmla="*/ 0 w 200"/>
                    <a:gd name="T83" fmla="*/ 0 h 107"/>
                    <a:gd name="T84" fmla="*/ 0 w 200"/>
                    <a:gd name="T85" fmla="*/ 0 h 107"/>
                    <a:gd name="T86" fmla="*/ 0 w 200"/>
                    <a:gd name="T87" fmla="*/ 0 h 107"/>
                    <a:gd name="T88" fmla="*/ 0 w 200"/>
                    <a:gd name="T89" fmla="*/ 0 h 107"/>
                    <a:gd name="T90" fmla="*/ 0 w 200"/>
                    <a:gd name="T91" fmla="*/ 0 h 107"/>
                    <a:gd name="T92" fmla="*/ 0 w 200"/>
                    <a:gd name="T93" fmla="*/ 0 h 107"/>
                    <a:gd name="T94" fmla="*/ 0 w 200"/>
                    <a:gd name="T95" fmla="*/ 0 h 107"/>
                    <a:gd name="T96" fmla="*/ 0 w 200"/>
                    <a:gd name="T97" fmla="*/ 0 h 107"/>
                    <a:gd name="T98" fmla="*/ 0 w 200"/>
                    <a:gd name="T99" fmla="*/ 0 h 107"/>
                    <a:gd name="T100" fmla="*/ 0 w 200"/>
                    <a:gd name="T101" fmla="*/ 0 h 107"/>
                    <a:gd name="T102" fmla="*/ 0 w 200"/>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107"/>
                    <a:gd name="T158" fmla="*/ 200 w 200"/>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107">
                      <a:moveTo>
                        <a:pt x="200" y="9"/>
                      </a:moveTo>
                      <a:lnTo>
                        <a:pt x="200" y="17"/>
                      </a:lnTo>
                      <a:lnTo>
                        <a:pt x="200" y="25"/>
                      </a:lnTo>
                      <a:lnTo>
                        <a:pt x="200" y="31"/>
                      </a:lnTo>
                      <a:lnTo>
                        <a:pt x="198" y="39"/>
                      </a:lnTo>
                      <a:lnTo>
                        <a:pt x="197" y="46"/>
                      </a:lnTo>
                      <a:lnTo>
                        <a:pt x="196" y="52"/>
                      </a:lnTo>
                      <a:lnTo>
                        <a:pt x="193" y="60"/>
                      </a:lnTo>
                      <a:lnTo>
                        <a:pt x="189" y="65"/>
                      </a:lnTo>
                      <a:lnTo>
                        <a:pt x="185" y="72"/>
                      </a:lnTo>
                      <a:lnTo>
                        <a:pt x="180" y="77"/>
                      </a:lnTo>
                      <a:lnTo>
                        <a:pt x="164" y="83"/>
                      </a:lnTo>
                      <a:lnTo>
                        <a:pt x="149" y="89"/>
                      </a:lnTo>
                      <a:lnTo>
                        <a:pt x="132" y="95"/>
                      </a:lnTo>
                      <a:lnTo>
                        <a:pt x="115" y="100"/>
                      </a:lnTo>
                      <a:lnTo>
                        <a:pt x="98" y="104"/>
                      </a:lnTo>
                      <a:lnTo>
                        <a:pt x="80" y="107"/>
                      </a:lnTo>
                      <a:lnTo>
                        <a:pt x="63" y="107"/>
                      </a:lnTo>
                      <a:lnTo>
                        <a:pt x="47" y="103"/>
                      </a:lnTo>
                      <a:lnTo>
                        <a:pt x="31" y="96"/>
                      </a:lnTo>
                      <a:lnTo>
                        <a:pt x="17" y="85"/>
                      </a:lnTo>
                      <a:lnTo>
                        <a:pt x="16" y="81"/>
                      </a:lnTo>
                      <a:lnTo>
                        <a:pt x="13" y="76"/>
                      </a:lnTo>
                      <a:lnTo>
                        <a:pt x="10" y="72"/>
                      </a:lnTo>
                      <a:lnTo>
                        <a:pt x="8" y="68"/>
                      </a:lnTo>
                      <a:lnTo>
                        <a:pt x="5" y="64"/>
                      </a:lnTo>
                      <a:lnTo>
                        <a:pt x="4" y="60"/>
                      </a:lnTo>
                      <a:lnTo>
                        <a:pt x="1" y="55"/>
                      </a:lnTo>
                      <a:lnTo>
                        <a:pt x="0" y="49"/>
                      </a:lnTo>
                      <a:lnTo>
                        <a:pt x="0" y="44"/>
                      </a:lnTo>
                      <a:lnTo>
                        <a:pt x="1" y="39"/>
                      </a:lnTo>
                      <a:lnTo>
                        <a:pt x="10" y="29"/>
                      </a:lnTo>
                      <a:lnTo>
                        <a:pt x="22" y="21"/>
                      </a:lnTo>
                      <a:lnTo>
                        <a:pt x="35" y="16"/>
                      </a:lnTo>
                      <a:lnTo>
                        <a:pt x="50" y="13"/>
                      </a:lnTo>
                      <a:lnTo>
                        <a:pt x="64" y="10"/>
                      </a:lnTo>
                      <a:lnTo>
                        <a:pt x="80" y="10"/>
                      </a:lnTo>
                      <a:lnTo>
                        <a:pt x="94" y="9"/>
                      </a:lnTo>
                      <a:lnTo>
                        <a:pt x="110" y="8"/>
                      </a:lnTo>
                      <a:lnTo>
                        <a:pt x="124" y="6"/>
                      </a:lnTo>
                      <a:lnTo>
                        <a:pt x="137" y="2"/>
                      </a:lnTo>
                      <a:lnTo>
                        <a:pt x="144" y="1"/>
                      </a:lnTo>
                      <a:lnTo>
                        <a:pt x="150" y="0"/>
                      </a:lnTo>
                      <a:lnTo>
                        <a:pt x="157" y="0"/>
                      </a:lnTo>
                      <a:lnTo>
                        <a:pt x="163" y="0"/>
                      </a:lnTo>
                      <a:lnTo>
                        <a:pt x="170" y="0"/>
                      </a:lnTo>
                      <a:lnTo>
                        <a:pt x="176" y="1"/>
                      </a:lnTo>
                      <a:lnTo>
                        <a:pt x="183" y="2"/>
                      </a:lnTo>
                      <a:lnTo>
                        <a:pt x="189" y="4"/>
                      </a:lnTo>
                      <a:lnTo>
                        <a:pt x="194" y="6"/>
                      </a:lnTo>
                      <a:lnTo>
                        <a:pt x="2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22">
                  <a:extLst>
                    <a:ext uri="{FF2B5EF4-FFF2-40B4-BE49-F238E27FC236}">
                      <a16:creationId xmlns:a16="http://schemas.microsoft.com/office/drawing/2014/main" xmlns="" id="{1D4BA538-F133-4FCC-8545-0FACE9E926D6}"/>
                    </a:ext>
                  </a:extLst>
                </p:cNvPr>
                <p:cNvSpPr>
                  <a:spLocks/>
                </p:cNvSpPr>
                <p:nvPr/>
              </p:nvSpPr>
              <p:spPr bwMode="auto">
                <a:xfrm>
                  <a:off x="956" y="1547"/>
                  <a:ext cx="64" cy="28"/>
                </a:xfrm>
                <a:custGeom>
                  <a:avLst/>
                  <a:gdLst>
                    <a:gd name="T0" fmla="*/ 0 w 192"/>
                    <a:gd name="T1" fmla="*/ 0 h 83"/>
                    <a:gd name="T2" fmla="*/ 0 w 192"/>
                    <a:gd name="T3" fmla="*/ 0 h 83"/>
                    <a:gd name="T4" fmla="*/ 0 w 192"/>
                    <a:gd name="T5" fmla="*/ 0 h 83"/>
                    <a:gd name="T6" fmla="*/ 0 w 192"/>
                    <a:gd name="T7" fmla="*/ 0 h 83"/>
                    <a:gd name="T8" fmla="*/ 0 w 192"/>
                    <a:gd name="T9" fmla="*/ 0 h 83"/>
                    <a:gd name="T10" fmla="*/ 0 w 192"/>
                    <a:gd name="T11" fmla="*/ 0 h 83"/>
                    <a:gd name="T12" fmla="*/ 0 w 192"/>
                    <a:gd name="T13" fmla="*/ 0 h 83"/>
                    <a:gd name="T14" fmla="*/ 0 w 192"/>
                    <a:gd name="T15" fmla="*/ 0 h 83"/>
                    <a:gd name="T16" fmla="*/ 0 w 192"/>
                    <a:gd name="T17" fmla="*/ 0 h 83"/>
                    <a:gd name="T18" fmla="*/ 0 w 192"/>
                    <a:gd name="T19" fmla="*/ 0 h 83"/>
                    <a:gd name="T20" fmla="*/ 0 w 192"/>
                    <a:gd name="T21" fmla="*/ 0 h 83"/>
                    <a:gd name="T22" fmla="*/ 0 w 192"/>
                    <a:gd name="T23" fmla="*/ 0 h 83"/>
                    <a:gd name="T24" fmla="*/ 0 w 192"/>
                    <a:gd name="T25" fmla="*/ 0 h 83"/>
                    <a:gd name="T26" fmla="*/ 0 w 192"/>
                    <a:gd name="T27" fmla="*/ 0 h 83"/>
                    <a:gd name="T28" fmla="*/ 0 w 192"/>
                    <a:gd name="T29" fmla="*/ 0 h 83"/>
                    <a:gd name="T30" fmla="*/ 0 w 192"/>
                    <a:gd name="T31" fmla="*/ 0 h 83"/>
                    <a:gd name="T32" fmla="*/ 0 w 192"/>
                    <a:gd name="T33" fmla="*/ 0 h 83"/>
                    <a:gd name="T34" fmla="*/ 0 w 192"/>
                    <a:gd name="T35" fmla="*/ 0 h 83"/>
                    <a:gd name="T36" fmla="*/ 0 w 192"/>
                    <a:gd name="T37" fmla="*/ 0 h 83"/>
                    <a:gd name="T38" fmla="*/ 0 w 192"/>
                    <a:gd name="T39" fmla="*/ 0 h 83"/>
                    <a:gd name="T40" fmla="*/ 0 w 192"/>
                    <a:gd name="T41" fmla="*/ 0 h 83"/>
                    <a:gd name="T42" fmla="*/ 0 w 192"/>
                    <a:gd name="T43" fmla="*/ 0 h 83"/>
                    <a:gd name="T44" fmla="*/ 0 w 192"/>
                    <a:gd name="T45" fmla="*/ 0 h 83"/>
                    <a:gd name="T46" fmla="*/ 0 w 192"/>
                    <a:gd name="T47" fmla="*/ 0 h 83"/>
                    <a:gd name="T48" fmla="*/ 0 w 192"/>
                    <a:gd name="T49" fmla="*/ 0 h 83"/>
                    <a:gd name="T50" fmla="*/ 0 w 192"/>
                    <a:gd name="T51" fmla="*/ 0 h 83"/>
                    <a:gd name="T52" fmla="*/ 0 w 192"/>
                    <a:gd name="T53" fmla="*/ 0 h 83"/>
                    <a:gd name="T54" fmla="*/ 0 w 192"/>
                    <a:gd name="T55" fmla="*/ 0 h 83"/>
                    <a:gd name="T56" fmla="*/ 0 w 192"/>
                    <a:gd name="T57" fmla="*/ 0 h 83"/>
                    <a:gd name="T58" fmla="*/ 0 w 192"/>
                    <a:gd name="T59" fmla="*/ 0 h 83"/>
                    <a:gd name="T60" fmla="*/ 0 w 192"/>
                    <a:gd name="T61" fmla="*/ 0 h 83"/>
                    <a:gd name="T62" fmla="*/ 0 w 192"/>
                    <a:gd name="T63" fmla="*/ 0 h 83"/>
                    <a:gd name="T64" fmla="*/ 0 w 192"/>
                    <a:gd name="T65" fmla="*/ 0 h 83"/>
                    <a:gd name="T66" fmla="*/ 0 w 192"/>
                    <a:gd name="T67" fmla="*/ 0 h 83"/>
                    <a:gd name="T68" fmla="*/ 0 w 192"/>
                    <a:gd name="T69" fmla="*/ 0 h 83"/>
                    <a:gd name="T70" fmla="*/ 0 w 192"/>
                    <a:gd name="T71" fmla="*/ 0 h 83"/>
                    <a:gd name="T72" fmla="*/ 0 w 192"/>
                    <a:gd name="T73" fmla="*/ 0 h 83"/>
                    <a:gd name="T74" fmla="*/ 0 w 192"/>
                    <a:gd name="T75" fmla="*/ 0 h 83"/>
                    <a:gd name="T76" fmla="*/ 0 w 192"/>
                    <a:gd name="T77" fmla="*/ 0 h 83"/>
                    <a:gd name="T78" fmla="*/ 0 w 192"/>
                    <a:gd name="T79" fmla="*/ 0 h 83"/>
                    <a:gd name="T80" fmla="*/ 0 w 192"/>
                    <a:gd name="T81" fmla="*/ 0 h 83"/>
                    <a:gd name="T82" fmla="*/ 0 w 192"/>
                    <a:gd name="T83" fmla="*/ 0 h 83"/>
                    <a:gd name="T84" fmla="*/ 0 w 192"/>
                    <a:gd name="T85" fmla="*/ 0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83"/>
                    <a:gd name="T131" fmla="*/ 192 w 192"/>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83">
                      <a:moveTo>
                        <a:pt x="188" y="0"/>
                      </a:moveTo>
                      <a:lnTo>
                        <a:pt x="191" y="6"/>
                      </a:lnTo>
                      <a:lnTo>
                        <a:pt x="192" y="11"/>
                      </a:lnTo>
                      <a:lnTo>
                        <a:pt x="192" y="16"/>
                      </a:lnTo>
                      <a:lnTo>
                        <a:pt x="192" y="21"/>
                      </a:lnTo>
                      <a:lnTo>
                        <a:pt x="191" y="27"/>
                      </a:lnTo>
                      <a:lnTo>
                        <a:pt x="189" y="30"/>
                      </a:lnTo>
                      <a:lnTo>
                        <a:pt x="188" y="36"/>
                      </a:lnTo>
                      <a:lnTo>
                        <a:pt x="187" y="41"/>
                      </a:lnTo>
                      <a:lnTo>
                        <a:pt x="185" y="47"/>
                      </a:lnTo>
                      <a:lnTo>
                        <a:pt x="185" y="53"/>
                      </a:lnTo>
                      <a:lnTo>
                        <a:pt x="170" y="62"/>
                      </a:lnTo>
                      <a:lnTo>
                        <a:pt x="154" y="70"/>
                      </a:lnTo>
                      <a:lnTo>
                        <a:pt x="137" y="76"/>
                      </a:lnTo>
                      <a:lnTo>
                        <a:pt x="119" y="80"/>
                      </a:lnTo>
                      <a:lnTo>
                        <a:pt x="101" y="83"/>
                      </a:lnTo>
                      <a:lnTo>
                        <a:pt x="82" y="83"/>
                      </a:lnTo>
                      <a:lnTo>
                        <a:pt x="64" y="81"/>
                      </a:lnTo>
                      <a:lnTo>
                        <a:pt x="46" y="79"/>
                      </a:lnTo>
                      <a:lnTo>
                        <a:pt x="27" y="74"/>
                      </a:lnTo>
                      <a:lnTo>
                        <a:pt x="10" y="67"/>
                      </a:lnTo>
                      <a:lnTo>
                        <a:pt x="7" y="66"/>
                      </a:lnTo>
                      <a:lnTo>
                        <a:pt x="3" y="63"/>
                      </a:lnTo>
                      <a:lnTo>
                        <a:pt x="1" y="59"/>
                      </a:lnTo>
                      <a:lnTo>
                        <a:pt x="0" y="55"/>
                      </a:lnTo>
                      <a:lnTo>
                        <a:pt x="1" y="51"/>
                      </a:lnTo>
                      <a:lnTo>
                        <a:pt x="1" y="46"/>
                      </a:lnTo>
                      <a:lnTo>
                        <a:pt x="3" y="42"/>
                      </a:lnTo>
                      <a:lnTo>
                        <a:pt x="4" y="37"/>
                      </a:lnTo>
                      <a:lnTo>
                        <a:pt x="5" y="33"/>
                      </a:lnTo>
                      <a:lnTo>
                        <a:pt x="5" y="29"/>
                      </a:lnTo>
                      <a:lnTo>
                        <a:pt x="18" y="24"/>
                      </a:lnTo>
                      <a:lnTo>
                        <a:pt x="31" y="21"/>
                      </a:lnTo>
                      <a:lnTo>
                        <a:pt x="44" y="17"/>
                      </a:lnTo>
                      <a:lnTo>
                        <a:pt x="56" y="16"/>
                      </a:lnTo>
                      <a:lnTo>
                        <a:pt x="69" y="14"/>
                      </a:lnTo>
                      <a:lnTo>
                        <a:pt x="82" y="12"/>
                      </a:lnTo>
                      <a:lnTo>
                        <a:pt x="97" y="11"/>
                      </a:lnTo>
                      <a:lnTo>
                        <a:pt x="110" y="8"/>
                      </a:lnTo>
                      <a:lnTo>
                        <a:pt x="124" y="6"/>
                      </a:lnTo>
                      <a:lnTo>
                        <a:pt x="138" y="2"/>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23">
                  <a:extLst>
                    <a:ext uri="{FF2B5EF4-FFF2-40B4-BE49-F238E27FC236}">
                      <a16:creationId xmlns:a16="http://schemas.microsoft.com/office/drawing/2014/main" xmlns="" id="{1F69C059-982B-46BE-87F8-8CDD0A836FEF}"/>
                    </a:ext>
                  </a:extLst>
                </p:cNvPr>
                <p:cNvSpPr>
                  <a:spLocks/>
                </p:cNvSpPr>
                <p:nvPr/>
              </p:nvSpPr>
              <p:spPr bwMode="auto">
                <a:xfrm>
                  <a:off x="1120" y="1601"/>
                  <a:ext cx="14" cy="27"/>
                </a:xfrm>
                <a:custGeom>
                  <a:avLst/>
                  <a:gdLst>
                    <a:gd name="T0" fmla="*/ 0 w 44"/>
                    <a:gd name="T1" fmla="*/ 0 h 81"/>
                    <a:gd name="T2" fmla="*/ 0 w 44"/>
                    <a:gd name="T3" fmla="*/ 0 h 81"/>
                    <a:gd name="T4" fmla="*/ 0 w 44"/>
                    <a:gd name="T5" fmla="*/ 0 h 81"/>
                    <a:gd name="T6" fmla="*/ 0 w 44"/>
                    <a:gd name="T7" fmla="*/ 0 h 81"/>
                    <a:gd name="T8" fmla="*/ 0 w 44"/>
                    <a:gd name="T9" fmla="*/ 0 h 81"/>
                    <a:gd name="T10" fmla="*/ 0 w 44"/>
                    <a:gd name="T11" fmla="*/ 0 h 81"/>
                    <a:gd name="T12" fmla="*/ 0 w 44"/>
                    <a:gd name="T13" fmla="*/ 0 h 81"/>
                    <a:gd name="T14" fmla="*/ 0 w 44"/>
                    <a:gd name="T15" fmla="*/ 0 h 81"/>
                    <a:gd name="T16" fmla="*/ 0 w 44"/>
                    <a:gd name="T17" fmla="*/ 0 h 81"/>
                    <a:gd name="T18" fmla="*/ 0 w 44"/>
                    <a:gd name="T19" fmla="*/ 0 h 81"/>
                    <a:gd name="T20" fmla="*/ 0 w 44"/>
                    <a:gd name="T21" fmla="*/ 0 h 81"/>
                    <a:gd name="T22" fmla="*/ 0 w 44"/>
                    <a:gd name="T23" fmla="*/ 0 h 81"/>
                    <a:gd name="T24" fmla="*/ 0 w 44"/>
                    <a:gd name="T25" fmla="*/ 0 h 81"/>
                    <a:gd name="T26" fmla="*/ 0 w 44"/>
                    <a:gd name="T27" fmla="*/ 0 h 81"/>
                    <a:gd name="T28" fmla="*/ 0 w 44"/>
                    <a:gd name="T29" fmla="*/ 0 h 81"/>
                    <a:gd name="T30" fmla="*/ 0 w 44"/>
                    <a:gd name="T31" fmla="*/ 0 h 81"/>
                    <a:gd name="T32" fmla="*/ 0 w 44"/>
                    <a:gd name="T33" fmla="*/ 0 h 81"/>
                    <a:gd name="T34" fmla="*/ 0 w 44"/>
                    <a:gd name="T35" fmla="*/ 0 h 81"/>
                    <a:gd name="T36" fmla="*/ 0 w 44"/>
                    <a:gd name="T37" fmla="*/ 0 h 81"/>
                    <a:gd name="T38" fmla="*/ 0 w 44"/>
                    <a:gd name="T39" fmla="*/ 0 h 81"/>
                    <a:gd name="T40" fmla="*/ 0 w 44"/>
                    <a:gd name="T41" fmla="*/ 0 h 81"/>
                    <a:gd name="T42" fmla="*/ 0 w 44"/>
                    <a:gd name="T43" fmla="*/ 0 h 81"/>
                    <a:gd name="T44" fmla="*/ 0 w 44"/>
                    <a:gd name="T45" fmla="*/ 0 h 81"/>
                    <a:gd name="T46" fmla="*/ 0 w 44"/>
                    <a:gd name="T47" fmla="*/ 0 h 81"/>
                    <a:gd name="T48" fmla="*/ 0 w 44"/>
                    <a:gd name="T49" fmla="*/ 0 h 81"/>
                    <a:gd name="T50" fmla="*/ 0 w 44"/>
                    <a:gd name="T51" fmla="*/ 0 h 81"/>
                    <a:gd name="T52" fmla="*/ 0 w 44"/>
                    <a:gd name="T53" fmla="*/ 0 h 81"/>
                    <a:gd name="T54" fmla="*/ 0 w 44"/>
                    <a:gd name="T55" fmla="*/ 0 h 81"/>
                    <a:gd name="T56" fmla="*/ 0 w 44"/>
                    <a:gd name="T57" fmla="*/ 0 h 81"/>
                    <a:gd name="T58" fmla="*/ 0 w 44"/>
                    <a:gd name="T59" fmla="*/ 0 h 81"/>
                    <a:gd name="T60" fmla="*/ 0 w 44"/>
                    <a:gd name="T61" fmla="*/ 0 h 81"/>
                    <a:gd name="T62" fmla="*/ 0 w 44"/>
                    <a:gd name="T63" fmla="*/ 0 h 81"/>
                    <a:gd name="T64" fmla="*/ 0 w 44"/>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81"/>
                    <a:gd name="T101" fmla="*/ 44 w 4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81">
                      <a:moveTo>
                        <a:pt x="43" y="7"/>
                      </a:moveTo>
                      <a:lnTo>
                        <a:pt x="44" y="15"/>
                      </a:lnTo>
                      <a:lnTo>
                        <a:pt x="42" y="22"/>
                      </a:lnTo>
                      <a:lnTo>
                        <a:pt x="41" y="30"/>
                      </a:lnTo>
                      <a:lnTo>
                        <a:pt x="37" y="38"/>
                      </a:lnTo>
                      <a:lnTo>
                        <a:pt x="33" y="45"/>
                      </a:lnTo>
                      <a:lnTo>
                        <a:pt x="30" y="53"/>
                      </a:lnTo>
                      <a:lnTo>
                        <a:pt x="26" y="59"/>
                      </a:lnTo>
                      <a:lnTo>
                        <a:pt x="22" y="66"/>
                      </a:lnTo>
                      <a:lnTo>
                        <a:pt x="18" y="73"/>
                      </a:lnTo>
                      <a:lnTo>
                        <a:pt x="16" y="81"/>
                      </a:lnTo>
                      <a:lnTo>
                        <a:pt x="12" y="76"/>
                      </a:lnTo>
                      <a:lnTo>
                        <a:pt x="9" y="69"/>
                      </a:lnTo>
                      <a:lnTo>
                        <a:pt x="8" y="63"/>
                      </a:lnTo>
                      <a:lnTo>
                        <a:pt x="7" y="56"/>
                      </a:lnTo>
                      <a:lnTo>
                        <a:pt x="5" y="49"/>
                      </a:lnTo>
                      <a:lnTo>
                        <a:pt x="5" y="41"/>
                      </a:lnTo>
                      <a:lnTo>
                        <a:pt x="5" y="33"/>
                      </a:lnTo>
                      <a:lnTo>
                        <a:pt x="4" y="26"/>
                      </a:lnTo>
                      <a:lnTo>
                        <a:pt x="3" y="19"/>
                      </a:lnTo>
                      <a:lnTo>
                        <a:pt x="0" y="13"/>
                      </a:lnTo>
                      <a:lnTo>
                        <a:pt x="4" y="8"/>
                      </a:lnTo>
                      <a:lnTo>
                        <a:pt x="8" y="6"/>
                      </a:lnTo>
                      <a:lnTo>
                        <a:pt x="13" y="3"/>
                      </a:lnTo>
                      <a:lnTo>
                        <a:pt x="17" y="2"/>
                      </a:lnTo>
                      <a:lnTo>
                        <a:pt x="22" y="0"/>
                      </a:lnTo>
                      <a:lnTo>
                        <a:pt x="27" y="0"/>
                      </a:lnTo>
                      <a:lnTo>
                        <a:pt x="33" y="0"/>
                      </a:lnTo>
                      <a:lnTo>
                        <a:pt x="37" y="2"/>
                      </a:lnTo>
                      <a:lnTo>
                        <a:pt x="41" y="4"/>
                      </a:lnTo>
                      <a:lnTo>
                        <a:pt x="44" y="7"/>
                      </a:lnTo>
                      <a:lnTo>
                        <a:pt x="4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24">
                  <a:extLst>
                    <a:ext uri="{FF2B5EF4-FFF2-40B4-BE49-F238E27FC236}">
                      <a16:creationId xmlns:a16="http://schemas.microsoft.com/office/drawing/2014/main" xmlns="" id="{769D9385-490B-4539-BCD1-F4EECC1FD482}"/>
                    </a:ext>
                  </a:extLst>
                </p:cNvPr>
                <p:cNvSpPr>
                  <a:spLocks/>
                </p:cNvSpPr>
                <p:nvPr/>
              </p:nvSpPr>
              <p:spPr bwMode="auto">
                <a:xfrm>
                  <a:off x="1091" y="1604"/>
                  <a:ext cx="11" cy="24"/>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w 34"/>
                    <a:gd name="T19" fmla="*/ 0 h 72"/>
                    <a:gd name="T20" fmla="*/ 0 w 34"/>
                    <a:gd name="T21" fmla="*/ 0 h 72"/>
                    <a:gd name="T22" fmla="*/ 0 w 34"/>
                    <a:gd name="T23" fmla="*/ 0 h 72"/>
                    <a:gd name="T24" fmla="*/ 0 w 34"/>
                    <a:gd name="T25" fmla="*/ 0 h 72"/>
                    <a:gd name="T26" fmla="*/ 0 w 34"/>
                    <a:gd name="T27" fmla="*/ 0 h 72"/>
                    <a:gd name="T28" fmla="*/ 0 w 34"/>
                    <a:gd name="T29" fmla="*/ 0 h 72"/>
                    <a:gd name="T30" fmla="*/ 0 w 34"/>
                    <a:gd name="T31" fmla="*/ 0 h 72"/>
                    <a:gd name="T32" fmla="*/ 0 w 34"/>
                    <a:gd name="T33" fmla="*/ 0 h 72"/>
                    <a:gd name="T34" fmla="*/ 0 w 34"/>
                    <a:gd name="T35" fmla="*/ 0 h 72"/>
                    <a:gd name="T36" fmla="*/ 0 w 34"/>
                    <a:gd name="T37" fmla="*/ 0 h 72"/>
                    <a:gd name="T38" fmla="*/ 0 w 34"/>
                    <a:gd name="T39" fmla="*/ 0 h 72"/>
                    <a:gd name="T40" fmla="*/ 0 w 34"/>
                    <a:gd name="T41" fmla="*/ 0 h 72"/>
                    <a:gd name="T42" fmla="*/ 0 w 34"/>
                    <a:gd name="T43" fmla="*/ 0 h 72"/>
                    <a:gd name="T44" fmla="*/ 0 w 34"/>
                    <a:gd name="T45" fmla="*/ 0 h 72"/>
                    <a:gd name="T46" fmla="*/ 0 w 34"/>
                    <a:gd name="T47" fmla="*/ 0 h 72"/>
                    <a:gd name="T48" fmla="*/ 0 w 34"/>
                    <a:gd name="T49" fmla="*/ 0 h 72"/>
                    <a:gd name="T50" fmla="*/ 0 w 34"/>
                    <a:gd name="T51" fmla="*/ 0 h 72"/>
                    <a:gd name="T52" fmla="*/ 0 w 34"/>
                    <a:gd name="T53" fmla="*/ 0 h 72"/>
                    <a:gd name="T54" fmla="*/ 0 w 34"/>
                    <a:gd name="T55" fmla="*/ 0 h 72"/>
                    <a:gd name="T56" fmla="*/ 0 w 34"/>
                    <a:gd name="T57" fmla="*/ 0 h 72"/>
                    <a:gd name="T58" fmla="*/ 0 w 34"/>
                    <a:gd name="T59" fmla="*/ 0 h 72"/>
                    <a:gd name="T60" fmla="*/ 0 w 34"/>
                    <a:gd name="T61" fmla="*/ 0 h 72"/>
                    <a:gd name="T62" fmla="*/ 0 w 34"/>
                    <a:gd name="T63" fmla="*/ 0 h 72"/>
                    <a:gd name="T64" fmla="*/ 0 w 34"/>
                    <a:gd name="T65" fmla="*/ 0 h 72"/>
                    <a:gd name="T66" fmla="*/ 0 w 34"/>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1" y="8"/>
                      </a:moveTo>
                      <a:lnTo>
                        <a:pt x="34" y="72"/>
                      </a:lnTo>
                      <a:lnTo>
                        <a:pt x="28" y="68"/>
                      </a:lnTo>
                      <a:lnTo>
                        <a:pt x="24" y="64"/>
                      </a:lnTo>
                      <a:lnTo>
                        <a:pt x="22" y="59"/>
                      </a:lnTo>
                      <a:lnTo>
                        <a:pt x="18" y="54"/>
                      </a:lnTo>
                      <a:lnTo>
                        <a:pt x="14" y="48"/>
                      </a:lnTo>
                      <a:lnTo>
                        <a:pt x="11" y="43"/>
                      </a:lnTo>
                      <a:lnTo>
                        <a:pt x="9" y="38"/>
                      </a:lnTo>
                      <a:lnTo>
                        <a:pt x="6" y="31"/>
                      </a:lnTo>
                      <a:lnTo>
                        <a:pt x="4" y="26"/>
                      </a:lnTo>
                      <a:lnTo>
                        <a:pt x="1" y="20"/>
                      </a:lnTo>
                      <a:lnTo>
                        <a:pt x="0" y="17"/>
                      </a:lnTo>
                      <a:lnTo>
                        <a:pt x="0" y="14"/>
                      </a:lnTo>
                      <a:lnTo>
                        <a:pt x="0" y="13"/>
                      </a:lnTo>
                      <a:lnTo>
                        <a:pt x="1" y="12"/>
                      </a:lnTo>
                      <a:lnTo>
                        <a:pt x="1" y="9"/>
                      </a:lnTo>
                      <a:lnTo>
                        <a:pt x="2" y="8"/>
                      </a:lnTo>
                      <a:lnTo>
                        <a:pt x="4" y="7"/>
                      </a:lnTo>
                      <a:lnTo>
                        <a:pt x="5" y="5"/>
                      </a:lnTo>
                      <a:lnTo>
                        <a:pt x="7" y="3"/>
                      </a:lnTo>
                      <a:lnTo>
                        <a:pt x="9" y="1"/>
                      </a:lnTo>
                      <a:lnTo>
                        <a:pt x="11" y="0"/>
                      </a:lnTo>
                      <a:lnTo>
                        <a:pt x="14" y="0"/>
                      </a:lnTo>
                      <a:lnTo>
                        <a:pt x="17" y="0"/>
                      </a:lnTo>
                      <a:lnTo>
                        <a:pt x="19" y="0"/>
                      </a:lnTo>
                      <a:lnTo>
                        <a:pt x="22" y="1"/>
                      </a:lnTo>
                      <a:lnTo>
                        <a:pt x="23" y="1"/>
                      </a:lnTo>
                      <a:lnTo>
                        <a:pt x="26" y="3"/>
                      </a:lnTo>
                      <a:lnTo>
                        <a:pt x="27" y="4"/>
                      </a:lnTo>
                      <a:lnTo>
                        <a:pt x="30" y="7"/>
                      </a:lnTo>
                      <a:lnTo>
                        <a:pt x="31" y="9"/>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25">
                  <a:extLst>
                    <a:ext uri="{FF2B5EF4-FFF2-40B4-BE49-F238E27FC236}">
                      <a16:creationId xmlns:a16="http://schemas.microsoft.com/office/drawing/2014/main" xmlns="" id="{61E1B177-FAAF-4669-86AB-6CB6338B5DFD}"/>
                    </a:ext>
                  </a:extLst>
                </p:cNvPr>
                <p:cNvSpPr>
                  <a:spLocks/>
                </p:cNvSpPr>
                <p:nvPr/>
              </p:nvSpPr>
              <p:spPr bwMode="auto">
                <a:xfrm>
                  <a:off x="1131" y="1604"/>
                  <a:ext cx="36" cy="38"/>
                </a:xfrm>
                <a:custGeom>
                  <a:avLst/>
                  <a:gdLst>
                    <a:gd name="T0" fmla="*/ 0 w 108"/>
                    <a:gd name="T1" fmla="*/ 0 h 115"/>
                    <a:gd name="T2" fmla="*/ 0 w 108"/>
                    <a:gd name="T3" fmla="*/ 0 h 115"/>
                    <a:gd name="T4" fmla="*/ 0 w 108"/>
                    <a:gd name="T5" fmla="*/ 0 h 115"/>
                    <a:gd name="T6" fmla="*/ 0 w 108"/>
                    <a:gd name="T7" fmla="*/ 0 h 115"/>
                    <a:gd name="T8" fmla="*/ 0 w 108"/>
                    <a:gd name="T9" fmla="*/ 0 h 115"/>
                    <a:gd name="T10" fmla="*/ 0 w 108"/>
                    <a:gd name="T11" fmla="*/ 0 h 115"/>
                    <a:gd name="T12" fmla="*/ 0 w 108"/>
                    <a:gd name="T13" fmla="*/ 0 h 115"/>
                    <a:gd name="T14" fmla="*/ 0 w 108"/>
                    <a:gd name="T15" fmla="*/ 0 h 115"/>
                    <a:gd name="T16" fmla="*/ 0 w 108"/>
                    <a:gd name="T17" fmla="*/ 0 h 115"/>
                    <a:gd name="T18" fmla="*/ 0 w 108"/>
                    <a:gd name="T19" fmla="*/ 0 h 115"/>
                    <a:gd name="T20" fmla="*/ 0 w 108"/>
                    <a:gd name="T21" fmla="*/ 0 h 115"/>
                    <a:gd name="T22" fmla="*/ 0 w 108"/>
                    <a:gd name="T23" fmla="*/ 0 h 115"/>
                    <a:gd name="T24" fmla="*/ 0 w 108"/>
                    <a:gd name="T25" fmla="*/ 0 h 115"/>
                    <a:gd name="T26" fmla="*/ 0 w 108"/>
                    <a:gd name="T27" fmla="*/ 0 h 115"/>
                    <a:gd name="T28" fmla="*/ 0 w 108"/>
                    <a:gd name="T29" fmla="*/ 0 h 115"/>
                    <a:gd name="T30" fmla="*/ 0 w 108"/>
                    <a:gd name="T31" fmla="*/ 0 h 115"/>
                    <a:gd name="T32" fmla="*/ 0 w 108"/>
                    <a:gd name="T33" fmla="*/ 0 h 115"/>
                    <a:gd name="T34" fmla="*/ 0 w 108"/>
                    <a:gd name="T35" fmla="*/ 0 h 115"/>
                    <a:gd name="T36" fmla="*/ 0 w 108"/>
                    <a:gd name="T37" fmla="*/ 0 h 115"/>
                    <a:gd name="T38" fmla="*/ 0 w 108"/>
                    <a:gd name="T39" fmla="*/ 0 h 115"/>
                    <a:gd name="T40" fmla="*/ 0 w 108"/>
                    <a:gd name="T41" fmla="*/ 0 h 115"/>
                    <a:gd name="T42" fmla="*/ 0 w 108"/>
                    <a:gd name="T43" fmla="*/ 0 h 115"/>
                    <a:gd name="T44" fmla="*/ 0 w 108"/>
                    <a:gd name="T45" fmla="*/ 0 h 115"/>
                    <a:gd name="T46" fmla="*/ 0 w 108"/>
                    <a:gd name="T47" fmla="*/ 0 h 115"/>
                    <a:gd name="T48" fmla="*/ 0 w 108"/>
                    <a:gd name="T49" fmla="*/ 0 h 115"/>
                    <a:gd name="T50" fmla="*/ 0 w 108"/>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15"/>
                    <a:gd name="T80" fmla="*/ 108 w 108"/>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15">
                      <a:moveTo>
                        <a:pt x="107" y="9"/>
                      </a:moveTo>
                      <a:lnTo>
                        <a:pt x="108" y="18"/>
                      </a:lnTo>
                      <a:lnTo>
                        <a:pt x="9" y="115"/>
                      </a:lnTo>
                      <a:lnTo>
                        <a:pt x="0" y="113"/>
                      </a:lnTo>
                      <a:lnTo>
                        <a:pt x="4" y="100"/>
                      </a:lnTo>
                      <a:lnTo>
                        <a:pt x="8" y="87"/>
                      </a:lnTo>
                      <a:lnTo>
                        <a:pt x="13" y="76"/>
                      </a:lnTo>
                      <a:lnTo>
                        <a:pt x="20" y="62"/>
                      </a:lnTo>
                      <a:lnTo>
                        <a:pt x="27" y="52"/>
                      </a:lnTo>
                      <a:lnTo>
                        <a:pt x="34" y="40"/>
                      </a:lnTo>
                      <a:lnTo>
                        <a:pt x="43" y="30"/>
                      </a:lnTo>
                      <a:lnTo>
                        <a:pt x="52" y="19"/>
                      </a:lnTo>
                      <a:lnTo>
                        <a:pt x="63" y="10"/>
                      </a:lnTo>
                      <a:lnTo>
                        <a:pt x="73" y="1"/>
                      </a:lnTo>
                      <a:lnTo>
                        <a:pt x="77" y="0"/>
                      </a:lnTo>
                      <a:lnTo>
                        <a:pt x="81" y="0"/>
                      </a:lnTo>
                      <a:lnTo>
                        <a:pt x="85" y="0"/>
                      </a:lnTo>
                      <a:lnTo>
                        <a:pt x="87" y="1"/>
                      </a:lnTo>
                      <a:lnTo>
                        <a:pt x="91" y="1"/>
                      </a:lnTo>
                      <a:lnTo>
                        <a:pt x="95" y="2"/>
                      </a:lnTo>
                      <a:lnTo>
                        <a:pt x="98" y="4"/>
                      </a:lnTo>
                      <a:lnTo>
                        <a:pt x="102" y="5"/>
                      </a:lnTo>
                      <a:lnTo>
                        <a:pt x="104" y="6"/>
                      </a:lnTo>
                      <a:lnTo>
                        <a:pt x="108" y="9"/>
                      </a:lnTo>
                      <a:lnTo>
                        <a:pt x="10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26">
                  <a:extLst>
                    <a:ext uri="{FF2B5EF4-FFF2-40B4-BE49-F238E27FC236}">
                      <a16:creationId xmlns:a16="http://schemas.microsoft.com/office/drawing/2014/main" xmlns="" id="{52740EE2-7472-4ECC-B4F4-6A5579FD4297}"/>
                    </a:ext>
                  </a:extLst>
                </p:cNvPr>
                <p:cNvSpPr>
                  <a:spLocks/>
                </p:cNvSpPr>
                <p:nvPr/>
              </p:nvSpPr>
              <p:spPr bwMode="auto">
                <a:xfrm>
                  <a:off x="1065" y="1614"/>
                  <a:ext cx="30" cy="28"/>
                </a:xfrm>
                <a:custGeom>
                  <a:avLst/>
                  <a:gdLst>
                    <a:gd name="T0" fmla="*/ 0 w 90"/>
                    <a:gd name="T1" fmla="*/ 0 h 85"/>
                    <a:gd name="T2" fmla="*/ 0 w 90"/>
                    <a:gd name="T3" fmla="*/ 0 h 85"/>
                    <a:gd name="T4" fmla="*/ 0 w 90"/>
                    <a:gd name="T5" fmla="*/ 0 h 85"/>
                    <a:gd name="T6" fmla="*/ 0 w 90"/>
                    <a:gd name="T7" fmla="*/ 0 h 85"/>
                    <a:gd name="T8" fmla="*/ 0 w 90"/>
                    <a:gd name="T9" fmla="*/ 0 h 85"/>
                    <a:gd name="T10" fmla="*/ 0 w 90"/>
                    <a:gd name="T11" fmla="*/ 0 h 85"/>
                    <a:gd name="T12" fmla="*/ 0 w 90"/>
                    <a:gd name="T13" fmla="*/ 0 h 85"/>
                    <a:gd name="T14" fmla="*/ 0 w 90"/>
                    <a:gd name="T15" fmla="*/ 0 h 85"/>
                    <a:gd name="T16" fmla="*/ 0 w 90"/>
                    <a:gd name="T17" fmla="*/ 0 h 85"/>
                    <a:gd name="T18" fmla="*/ 0 w 90"/>
                    <a:gd name="T19" fmla="*/ 0 h 85"/>
                    <a:gd name="T20" fmla="*/ 0 w 90"/>
                    <a:gd name="T21" fmla="*/ 0 h 85"/>
                    <a:gd name="T22" fmla="*/ 0 w 90"/>
                    <a:gd name="T23" fmla="*/ 0 h 85"/>
                    <a:gd name="T24" fmla="*/ 0 w 90"/>
                    <a:gd name="T25" fmla="*/ 0 h 85"/>
                    <a:gd name="T26" fmla="*/ 0 w 90"/>
                    <a:gd name="T27" fmla="*/ 0 h 85"/>
                    <a:gd name="T28" fmla="*/ 0 w 90"/>
                    <a:gd name="T29" fmla="*/ 0 h 85"/>
                    <a:gd name="T30" fmla="*/ 0 w 90"/>
                    <a:gd name="T31" fmla="*/ 0 h 85"/>
                    <a:gd name="T32" fmla="*/ 0 w 90"/>
                    <a:gd name="T33" fmla="*/ 0 h 85"/>
                    <a:gd name="T34" fmla="*/ 0 w 90"/>
                    <a:gd name="T35" fmla="*/ 0 h 85"/>
                    <a:gd name="T36" fmla="*/ 0 w 90"/>
                    <a:gd name="T37" fmla="*/ 0 h 85"/>
                    <a:gd name="T38" fmla="*/ 0 w 90"/>
                    <a:gd name="T39" fmla="*/ 0 h 85"/>
                    <a:gd name="T40" fmla="*/ 0 w 90"/>
                    <a:gd name="T41" fmla="*/ 0 h 85"/>
                    <a:gd name="T42" fmla="*/ 0 w 90"/>
                    <a:gd name="T43" fmla="*/ 0 h 85"/>
                    <a:gd name="T44" fmla="*/ 0 w 90"/>
                    <a:gd name="T45" fmla="*/ 0 h 85"/>
                    <a:gd name="T46" fmla="*/ 0 w 90"/>
                    <a:gd name="T47" fmla="*/ 0 h 85"/>
                    <a:gd name="T48" fmla="*/ 0 w 90"/>
                    <a:gd name="T49" fmla="*/ 0 h 85"/>
                    <a:gd name="T50" fmla="*/ 0 w 90"/>
                    <a:gd name="T51" fmla="*/ 0 h 85"/>
                    <a:gd name="T52" fmla="*/ 0 w 90"/>
                    <a:gd name="T53" fmla="*/ 0 h 85"/>
                    <a:gd name="T54" fmla="*/ 0 w 90"/>
                    <a:gd name="T55" fmla="*/ 0 h 85"/>
                    <a:gd name="T56" fmla="*/ 0 w 90"/>
                    <a:gd name="T57" fmla="*/ 0 h 85"/>
                    <a:gd name="T58" fmla="*/ 0 w 90"/>
                    <a:gd name="T59" fmla="*/ 0 h 85"/>
                    <a:gd name="T60" fmla="*/ 0 w 90"/>
                    <a:gd name="T61" fmla="*/ 0 h 85"/>
                    <a:gd name="T62" fmla="*/ 0 w 90"/>
                    <a:gd name="T63" fmla="*/ 0 h 85"/>
                    <a:gd name="T64" fmla="*/ 0 w 90"/>
                    <a:gd name="T65" fmla="*/ 0 h 85"/>
                    <a:gd name="T66" fmla="*/ 0 w 90"/>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5"/>
                    <a:gd name="T104" fmla="*/ 90 w 90"/>
                    <a:gd name="T105" fmla="*/ 85 h 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5">
                      <a:moveTo>
                        <a:pt x="89" y="74"/>
                      </a:moveTo>
                      <a:lnTo>
                        <a:pt x="90" y="85"/>
                      </a:lnTo>
                      <a:lnTo>
                        <a:pt x="80" y="81"/>
                      </a:lnTo>
                      <a:lnTo>
                        <a:pt x="70" y="77"/>
                      </a:lnTo>
                      <a:lnTo>
                        <a:pt x="61" y="70"/>
                      </a:lnTo>
                      <a:lnTo>
                        <a:pt x="51" y="64"/>
                      </a:lnTo>
                      <a:lnTo>
                        <a:pt x="42" y="56"/>
                      </a:lnTo>
                      <a:lnTo>
                        <a:pt x="33" y="47"/>
                      </a:lnTo>
                      <a:lnTo>
                        <a:pt x="25" y="39"/>
                      </a:lnTo>
                      <a:lnTo>
                        <a:pt x="16" y="31"/>
                      </a:lnTo>
                      <a:lnTo>
                        <a:pt x="8" y="23"/>
                      </a:lnTo>
                      <a:lnTo>
                        <a:pt x="0" y="16"/>
                      </a:lnTo>
                      <a:lnTo>
                        <a:pt x="3" y="12"/>
                      </a:lnTo>
                      <a:lnTo>
                        <a:pt x="6" y="9"/>
                      </a:lnTo>
                      <a:lnTo>
                        <a:pt x="10" y="6"/>
                      </a:lnTo>
                      <a:lnTo>
                        <a:pt x="14" y="4"/>
                      </a:lnTo>
                      <a:lnTo>
                        <a:pt x="20" y="2"/>
                      </a:lnTo>
                      <a:lnTo>
                        <a:pt x="25" y="1"/>
                      </a:lnTo>
                      <a:lnTo>
                        <a:pt x="30" y="1"/>
                      </a:lnTo>
                      <a:lnTo>
                        <a:pt x="35" y="0"/>
                      </a:lnTo>
                      <a:lnTo>
                        <a:pt x="40" y="0"/>
                      </a:lnTo>
                      <a:lnTo>
                        <a:pt x="46" y="0"/>
                      </a:lnTo>
                      <a:lnTo>
                        <a:pt x="51" y="6"/>
                      </a:lnTo>
                      <a:lnTo>
                        <a:pt x="56" y="14"/>
                      </a:lnTo>
                      <a:lnTo>
                        <a:pt x="61" y="21"/>
                      </a:lnTo>
                      <a:lnTo>
                        <a:pt x="66" y="29"/>
                      </a:lnTo>
                      <a:lnTo>
                        <a:pt x="70" y="36"/>
                      </a:lnTo>
                      <a:lnTo>
                        <a:pt x="74" y="44"/>
                      </a:lnTo>
                      <a:lnTo>
                        <a:pt x="80" y="52"/>
                      </a:lnTo>
                      <a:lnTo>
                        <a:pt x="82" y="60"/>
                      </a:lnTo>
                      <a:lnTo>
                        <a:pt x="86" y="68"/>
                      </a:lnTo>
                      <a:lnTo>
                        <a:pt x="89" y="76"/>
                      </a:lnTo>
                      <a:lnTo>
                        <a:pt x="8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27">
                  <a:extLst>
                    <a:ext uri="{FF2B5EF4-FFF2-40B4-BE49-F238E27FC236}">
                      <a16:creationId xmlns:a16="http://schemas.microsoft.com/office/drawing/2014/main" xmlns="" id="{64BFB86C-6F2A-4736-9467-E3CE4214C741}"/>
                    </a:ext>
                  </a:extLst>
                </p:cNvPr>
                <p:cNvSpPr>
                  <a:spLocks/>
                </p:cNvSpPr>
                <p:nvPr/>
              </p:nvSpPr>
              <p:spPr bwMode="auto">
                <a:xfrm>
                  <a:off x="644" y="1652"/>
                  <a:ext cx="965" cy="1177"/>
                </a:xfrm>
                <a:custGeom>
                  <a:avLst/>
                  <a:gdLst>
                    <a:gd name="T0" fmla="*/ 0 w 2894"/>
                    <a:gd name="T1" fmla="*/ 0 h 3530"/>
                    <a:gd name="T2" fmla="*/ 0 w 2894"/>
                    <a:gd name="T3" fmla="*/ 0 h 3530"/>
                    <a:gd name="T4" fmla="*/ 0 w 2894"/>
                    <a:gd name="T5" fmla="*/ 0 h 3530"/>
                    <a:gd name="T6" fmla="*/ 0 w 2894"/>
                    <a:gd name="T7" fmla="*/ 0 h 3530"/>
                    <a:gd name="T8" fmla="*/ 0 w 2894"/>
                    <a:gd name="T9" fmla="*/ 0 h 3530"/>
                    <a:gd name="T10" fmla="*/ 0 w 2894"/>
                    <a:gd name="T11" fmla="*/ 0 h 3530"/>
                    <a:gd name="T12" fmla="*/ 0 w 2894"/>
                    <a:gd name="T13" fmla="*/ 0 h 3530"/>
                    <a:gd name="T14" fmla="*/ 0 w 2894"/>
                    <a:gd name="T15" fmla="*/ 0 h 3530"/>
                    <a:gd name="T16" fmla="*/ 0 w 2894"/>
                    <a:gd name="T17" fmla="*/ 0 h 3530"/>
                    <a:gd name="T18" fmla="*/ 0 w 2894"/>
                    <a:gd name="T19" fmla="*/ 0 h 3530"/>
                    <a:gd name="T20" fmla="*/ 0 w 2894"/>
                    <a:gd name="T21" fmla="*/ 0 h 3530"/>
                    <a:gd name="T22" fmla="*/ 0 w 2894"/>
                    <a:gd name="T23" fmla="*/ 0 h 3530"/>
                    <a:gd name="T24" fmla="*/ 0 w 2894"/>
                    <a:gd name="T25" fmla="*/ 0 h 3530"/>
                    <a:gd name="T26" fmla="*/ 0 w 2894"/>
                    <a:gd name="T27" fmla="*/ 0 h 3530"/>
                    <a:gd name="T28" fmla="*/ 0 w 2894"/>
                    <a:gd name="T29" fmla="*/ 0 h 3530"/>
                    <a:gd name="T30" fmla="*/ 0 w 2894"/>
                    <a:gd name="T31" fmla="*/ 0 h 3530"/>
                    <a:gd name="T32" fmla="*/ 0 w 2894"/>
                    <a:gd name="T33" fmla="*/ 0 h 3530"/>
                    <a:gd name="T34" fmla="*/ 0 w 2894"/>
                    <a:gd name="T35" fmla="*/ 0 h 3530"/>
                    <a:gd name="T36" fmla="*/ 0 w 2894"/>
                    <a:gd name="T37" fmla="*/ 0 h 3530"/>
                    <a:gd name="T38" fmla="*/ 0 w 2894"/>
                    <a:gd name="T39" fmla="*/ 0 h 3530"/>
                    <a:gd name="T40" fmla="*/ 0 w 2894"/>
                    <a:gd name="T41" fmla="*/ 0 h 3530"/>
                    <a:gd name="T42" fmla="*/ 0 w 2894"/>
                    <a:gd name="T43" fmla="*/ 0 h 3530"/>
                    <a:gd name="T44" fmla="*/ 0 w 2894"/>
                    <a:gd name="T45" fmla="*/ 0 h 3530"/>
                    <a:gd name="T46" fmla="*/ 0 w 2894"/>
                    <a:gd name="T47" fmla="*/ 0 h 3530"/>
                    <a:gd name="T48" fmla="*/ 0 w 2894"/>
                    <a:gd name="T49" fmla="*/ 0 h 3530"/>
                    <a:gd name="T50" fmla="*/ 0 w 2894"/>
                    <a:gd name="T51" fmla="*/ 0 h 3530"/>
                    <a:gd name="T52" fmla="*/ 0 w 2894"/>
                    <a:gd name="T53" fmla="*/ 0 h 3530"/>
                    <a:gd name="T54" fmla="*/ 0 w 2894"/>
                    <a:gd name="T55" fmla="*/ 0 h 3530"/>
                    <a:gd name="T56" fmla="*/ 0 w 2894"/>
                    <a:gd name="T57" fmla="*/ 0 h 3530"/>
                    <a:gd name="T58" fmla="*/ 0 w 2894"/>
                    <a:gd name="T59" fmla="*/ 0 h 3530"/>
                    <a:gd name="T60" fmla="*/ 0 w 2894"/>
                    <a:gd name="T61" fmla="*/ 0 h 3530"/>
                    <a:gd name="T62" fmla="*/ 0 w 2894"/>
                    <a:gd name="T63" fmla="*/ 0 h 3530"/>
                    <a:gd name="T64" fmla="*/ 0 w 2894"/>
                    <a:gd name="T65" fmla="*/ 0 h 3530"/>
                    <a:gd name="T66" fmla="*/ 0 w 2894"/>
                    <a:gd name="T67" fmla="*/ 0 h 3530"/>
                    <a:gd name="T68" fmla="*/ 0 w 2894"/>
                    <a:gd name="T69" fmla="*/ 0 h 3530"/>
                    <a:gd name="T70" fmla="*/ 0 w 2894"/>
                    <a:gd name="T71" fmla="*/ 0 h 3530"/>
                    <a:gd name="T72" fmla="*/ 0 w 2894"/>
                    <a:gd name="T73" fmla="*/ 0 h 3530"/>
                    <a:gd name="T74" fmla="*/ 0 w 2894"/>
                    <a:gd name="T75" fmla="*/ 0 h 3530"/>
                    <a:gd name="T76" fmla="*/ 0 w 2894"/>
                    <a:gd name="T77" fmla="*/ 0 h 3530"/>
                    <a:gd name="T78" fmla="*/ 0 w 2894"/>
                    <a:gd name="T79" fmla="*/ 0 h 3530"/>
                    <a:gd name="T80" fmla="*/ 0 w 2894"/>
                    <a:gd name="T81" fmla="*/ 0 h 3530"/>
                    <a:gd name="T82" fmla="*/ 0 w 2894"/>
                    <a:gd name="T83" fmla="*/ 0 h 3530"/>
                    <a:gd name="T84" fmla="*/ 0 w 2894"/>
                    <a:gd name="T85" fmla="*/ 0 h 3530"/>
                    <a:gd name="T86" fmla="*/ 0 w 2894"/>
                    <a:gd name="T87" fmla="*/ 0 h 3530"/>
                    <a:gd name="T88" fmla="*/ 0 w 2894"/>
                    <a:gd name="T89" fmla="*/ 0 h 3530"/>
                    <a:gd name="T90" fmla="*/ 0 w 2894"/>
                    <a:gd name="T91" fmla="*/ 0 h 3530"/>
                    <a:gd name="T92" fmla="*/ 0 w 2894"/>
                    <a:gd name="T93" fmla="*/ 0 h 3530"/>
                    <a:gd name="T94" fmla="*/ 0 w 2894"/>
                    <a:gd name="T95" fmla="*/ 0 h 3530"/>
                    <a:gd name="T96" fmla="*/ 0 w 2894"/>
                    <a:gd name="T97" fmla="*/ 0 h 3530"/>
                    <a:gd name="T98" fmla="*/ 0 w 2894"/>
                    <a:gd name="T99" fmla="*/ 0 h 3530"/>
                    <a:gd name="T100" fmla="*/ 0 w 2894"/>
                    <a:gd name="T101" fmla="*/ 0 h 3530"/>
                    <a:gd name="T102" fmla="*/ 0 w 2894"/>
                    <a:gd name="T103" fmla="*/ 0 h 3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94"/>
                    <a:gd name="T157" fmla="*/ 0 h 3530"/>
                    <a:gd name="T158" fmla="*/ 2894 w 2894"/>
                    <a:gd name="T159" fmla="*/ 3530 h 3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94" h="3530">
                      <a:moveTo>
                        <a:pt x="2418" y="58"/>
                      </a:moveTo>
                      <a:lnTo>
                        <a:pt x="2456" y="115"/>
                      </a:lnTo>
                      <a:lnTo>
                        <a:pt x="2490" y="172"/>
                      </a:lnTo>
                      <a:lnTo>
                        <a:pt x="2523" y="231"/>
                      </a:lnTo>
                      <a:lnTo>
                        <a:pt x="2555" y="289"/>
                      </a:lnTo>
                      <a:lnTo>
                        <a:pt x="2585" y="349"/>
                      </a:lnTo>
                      <a:lnTo>
                        <a:pt x="2612" y="409"/>
                      </a:lnTo>
                      <a:lnTo>
                        <a:pt x="2640" y="471"/>
                      </a:lnTo>
                      <a:lnTo>
                        <a:pt x="2664" y="533"/>
                      </a:lnTo>
                      <a:lnTo>
                        <a:pt x="2689" y="596"/>
                      </a:lnTo>
                      <a:lnTo>
                        <a:pt x="2711" y="659"/>
                      </a:lnTo>
                      <a:lnTo>
                        <a:pt x="2713" y="668"/>
                      </a:lnTo>
                      <a:lnTo>
                        <a:pt x="2713" y="676"/>
                      </a:lnTo>
                      <a:lnTo>
                        <a:pt x="2710" y="682"/>
                      </a:lnTo>
                      <a:lnTo>
                        <a:pt x="2707" y="690"/>
                      </a:lnTo>
                      <a:lnTo>
                        <a:pt x="2704" y="697"/>
                      </a:lnTo>
                      <a:lnTo>
                        <a:pt x="2698" y="702"/>
                      </a:lnTo>
                      <a:lnTo>
                        <a:pt x="2693" y="706"/>
                      </a:lnTo>
                      <a:lnTo>
                        <a:pt x="2687" y="710"/>
                      </a:lnTo>
                      <a:lnTo>
                        <a:pt x="2679" y="712"/>
                      </a:lnTo>
                      <a:lnTo>
                        <a:pt x="2671" y="714"/>
                      </a:lnTo>
                      <a:lnTo>
                        <a:pt x="2664" y="712"/>
                      </a:lnTo>
                      <a:lnTo>
                        <a:pt x="2659" y="714"/>
                      </a:lnTo>
                      <a:lnTo>
                        <a:pt x="2653" y="715"/>
                      </a:lnTo>
                      <a:lnTo>
                        <a:pt x="2647" y="718"/>
                      </a:lnTo>
                      <a:lnTo>
                        <a:pt x="2642" y="720"/>
                      </a:lnTo>
                      <a:lnTo>
                        <a:pt x="2638" y="724"/>
                      </a:lnTo>
                      <a:lnTo>
                        <a:pt x="2634" y="728"/>
                      </a:lnTo>
                      <a:lnTo>
                        <a:pt x="2630" y="733"/>
                      </a:lnTo>
                      <a:lnTo>
                        <a:pt x="2628" y="738"/>
                      </a:lnTo>
                      <a:lnTo>
                        <a:pt x="2625" y="744"/>
                      </a:lnTo>
                      <a:lnTo>
                        <a:pt x="2625" y="748"/>
                      </a:lnTo>
                      <a:lnTo>
                        <a:pt x="2625" y="751"/>
                      </a:lnTo>
                      <a:lnTo>
                        <a:pt x="2625" y="754"/>
                      </a:lnTo>
                      <a:lnTo>
                        <a:pt x="2627" y="757"/>
                      </a:lnTo>
                      <a:lnTo>
                        <a:pt x="2627" y="761"/>
                      </a:lnTo>
                      <a:lnTo>
                        <a:pt x="2628" y="763"/>
                      </a:lnTo>
                      <a:lnTo>
                        <a:pt x="2629" y="764"/>
                      </a:lnTo>
                      <a:lnTo>
                        <a:pt x="2632" y="767"/>
                      </a:lnTo>
                      <a:lnTo>
                        <a:pt x="2634" y="770"/>
                      </a:lnTo>
                      <a:lnTo>
                        <a:pt x="2637" y="772"/>
                      </a:lnTo>
                      <a:lnTo>
                        <a:pt x="2647" y="770"/>
                      </a:lnTo>
                      <a:lnTo>
                        <a:pt x="2658" y="771"/>
                      </a:lnTo>
                      <a:lnTo>
                        <a:pt x="2667" y="775"/>
                      </a:lnTo>
                      <a:lnTo>
                        <a:pt x="2675" y="779"/>
                      </a:lnTo>
                      <a:lnTo>
                        <a:pt x="2683" y="785"/>
                      </a:lnTo>
                      <a:lnTo>
                        <a:pt x="2689" y="792"/>
                      </a:lnTo>
                      <a:lnTo>
                        <a:pt x="2696" y="800"/>
                      </a:lnTo>
                      <a:lnTo>
                        <a:pt x="2702" y="808"/>
                      </a:lnTo>
                      <a:lnTo>
                        <a:pt x="2709" y="815"/>
                      </a:lnTo>
                      <a:lnTo>
                        <a:pt x="2714" y="823"/>
                      </a:lnTo>
                      <a:lnTo>
                        <a:pt x="2748" y="886"/>
                      </a:lnTo>
                      <a:lnTo>
                        <a:pt x="2775" y="954"/>
                      </a:lnTo>
                      <a:lnTo>
                        <a:pt x="2796" y="1026"/>
                      </a:lnTo>
                      <a:lnTo>
                        <a:pt x="2811" y="1101"/>
                      </a:lnTo>
                      <a:lnTo>
                        <a:pt x="2821" y="1178"/>
                      </a:lnTo>
                      <a:lnTo>
                        <a:pt x="2828" y="1257"/>
                      </a:lnTo>
                      <a:lnTo>
                        <a:pt x="2830" y="1335"/>
                      </a:lnTo>
                      <a:lnTo>
                        <a:pt x="2830" y="1412"/>
                      </a:lnTo>
                      <a:lnTo>
                        <a:pt x="2830" y="1489"/>
                      </a:lnTo>
                      <a:lnTo>
                        <a:pt x="2829" y="1562"/>
                      </a:lnTo>
                      <a:lnTo>
                        <a:pt x="2830" y="1572"/>
                      </a:lnTo>
                      <a:lnTo>
                        <a:pt x="2829" y="1583"/>
                      </a:lnTo>
                      <a:lnTo>
                        <a:pt x="2825" y="1593"/>
                      </a:lnTo>
                      <a:lnTo>
                        <a:pt x="2821" y="1602"/>
                      </a:lnTo>
                      <a:lnTo>
                        <a:pt x="2817" y="1612"/>
                      </a:lnTo>
                      <a:lnTo>
                        <a:pt x="2813" y="1621"/>
                      </a:lnTo>
                      <a:lnTo>
                        <a:pt x="2809" y="1630"/>
                      </a:lnTo>
                      <a:lnTo>
                        <a:pt x="2808" y="1639"/>
                      </a:lnTo>
                      <a:lnTo>
                        <a:pt x="2809" y="1648"/>
                      </a:lnTo>
                      <a:lnTo>
                        <a:pt x="2813" y="1657"/>
                      </a:lnTo>
                      <a:lnTo>
                        <a:pt x="2817" y="1656"/>
                      </a:lnTo>
                      <a:lnTo>
                        <a:pt x="2821" y="1655"/>
                      </a:lnTo>
                      <a:lnTo>
                        <a:pt x="2824" y="1652"/>
                      </a:lnTo>
                      <a:lnTo>
                        <a:pt x="2828" y="1648"/>
                      </a:lnTo>
                      <a:lnTo>
                        <a:pt x="2829" y="1644"/>
                      </a:lnTo>
                      <a:lnTo>
                        <a:pt x="2831" y="1640"/>
                      </a:lnTo>
                      <a:lnTo>
                        <a:pt x="2834" y="1635"/>
                      </a:lnTo>
                      <a:lnTo>
                        <a:pt x="2837" y="1631"/>
                      </a:lnTo>
                      <a:lnTo>
                        <a:pt x="2839" y="1627"/>
                      </a:lnTo>
                      <a:lnTo>
                        <a:pt x="2842" y="1623"/>
                      </a:lnTo>
                      <a:lnTo>
                        <a:pt x="2845" y="1619"/>
                      </a:lnTo>
                      <a:lnTo>
                        <a:pt x="2847" y="1617"/>
                      </a:lnTo>
                      <a:lnTo>
                        <a:pt x="2851" y="1613"/>
                      </a:lnTo>
                      <a:lnTo>
                        <a:pt x="2854" y="1610"/>
                      </a:lnTo>
                      <a:lnTo>
                        <a:pt x="2856" y="1608"/>
                      </a:lnTo>
                      <a:lnTo>
                        <a:pt x="2860" y="1605"/>
                      </a:lnTo>
                      <a:lnTo>
                        <a:pt x="2863" y="1602"/>
                      </a:lnTo>
                      <a:lnTo>
                        <a:pt x="2867" y="1601"/>
                      </a:lnTo>
                      <a:lnTo>
                        <a:pt x="2871" y="1598"/>
                      </a:lnTo>
                      <a:lnTo>
                        <a:pt x="2875" y="1596"/>
                      </a:lnTo>
                      <a:lnTo>
                        <a:pt x="2881" y="1614"/>
                      </a:lnTo>
                      <a:lnTo>
                        <a:pt x="2886" y="1632"/>
                      </a:lnTo>
                      <a:lnTo>
                        <a:pt x="2890" y="1652"/>
                      </a:lnTo>
                      <a:lnTo>
                        <a:pt x="2892" y="1672"/>
                      </a:lnTo>
                      <a:lnTo>
                        <a:pt x="2893" y="1692"/>
                      </a:lnTo>
                      <a:lnTo>
                        <a:pt x="2893" y="1713"/>
                      </a:lnTo>
                      <a:lnTo>
                        <a:pt x="2893" y="1734"/>
                      </a:lnTo>
                      <a:lnTo>
                        <a:pt x="2893" y="1755"/>
                      </a:lnTo>
                      <a:lnTo>
                        <a:pt x="2893" y="1776"/>
                      </a:lnTo>
                      <a:lnTo>
                        <a:pt x="2894" y="1797"/>
                      </a:lnTo>
                      <a:lnTo>
                        <a:pt x="2893" y="1965"/>
                      </a:lnTo>
                      <a:lnTo>
                        <a:pt x="2881" y="1977"/>
                      </a:lnTo>
                      <a:lnTo>
                        <a:pt x="2867" y="1985"/>
                      </a:lnTo>
                      <a:lnTo>
                        <a:pt x="2851" y="1990"/>
                      </a:lnTo>
                      <a:lnTo>
                        <a:pt x="2834" y="1993"/>
                      </a:lnTo>
                      <a:lnTo>
                        <a:pt x="2817" y="1994"/>
                      </a:lnTo>
                      <a:lnTo>
                        <a:pt x="2799" y="1997"/>
                      </a:lnTo>
                      <a:lnTo>
                        <a:pt x="2783" y="1999"/>
                      </a:lnTo>
                      <a:lnTo>
                        <a:pt x="2769" y="2006"/>
                      </a:lnTo>
                      <a:lnTo>
                        <a:pt x="2756" y="2015"/>
                      </a:lnTo>
                      <a:lnTo>
                        <a:pt x="2747" y="2029"/>
                      </a:lnTo>
                      <a:lnTo>
                        <a:pt x="2748" y="2037"/>
                      </a:lnTo>
                      <a:lnTo>
                        <a:pt x="2751" y="2042"/>
                      </a:lnTo>
                      <a:lnTo>
                        <a:pt x="2754" y="2047"/>
                      </a:lnTo>
                      <a:lnTo>
                        <a:pt x="2760" y="2051"/>
                      </a:lnTo>
                      <a:lnTo>
                        <a:pt x="2766" y="2054"/>
                      </a:lnTo>
                      <a:lnTo>
                        <a:pt x="2771" y="2057"/>
                      </a:lnTo>
                      <a:lnTo>
                        <a:pt x="2778" y="2059"/>
                      </a:lnTo>
                      <a:lnTo>
                        <a:pt x="2785" y="2062"/>
                      </a:lnTo>
                      <a:lnTo>
                        <a:pt x="2790" y="2064"/>
                      </a:lnTo>
                      <a:lnTo>
                        <a:pt x="2794" y="2067"/>
                      </a:lnTo>
                      <a:lnTo>
                        <a:pt x="2813" y="2144"/>
                      </a:lnTo>
                      <a:lnTo>
                        <a:pt x="2825" y="2222"/>
                      </a:lnTo>
                      <a:lnTo>
                        <a:pt x="2833" y="2299"/>
                      </a:lnTo>
                      <a:lnTo>
                        <a:pt x="2835" y="2378"/>
                      </a:lnTo>
                      <a:lnTo>
                        <a:pt x="2834" y="2455"/>
                      </a:lnTo>
                      <a:lnTo>
                        <a:pt x="2830" y="2532"/>
                      </a:lnTo>
                      <a:lnTo>
                        <a:pt x="2824" y="2609"/>
                      </a:lnTo>
                      <a:lnTo>
                        <a:pt x="2816" y="2686"/>
                      </a:lnTo>
                      <a:lnTo>
                        <a:pt x="2807" y="2760"/>
                      </a:lnTo>
                      <a:lnTo>
                        <a:pt x="2798" y="2836"/>
                      </a:lnTo>
                      <a:lnTo>
                        <a:pt x="2794" y="2846"/>
                      </a:lnTo>
                      <a:lnTo>
                        <a:pt x="2790" y="2857"/>
                      </a:lnTo>
                      <a:lnTo>
                        <a:pt x="2786" y="2867"/>
                      </a:lnTo>
                      <a:lnTo>
                        <a:pt x="2781" y="2877"/>
                      </a:lnTo>
                      <a:lnTo>
                        <a:pt x="2777" y="2889"/>
                      </a:lnTo>
                      <a:lnTo>
                        <a:pt x="2773" y="2900"/>
                      </a:lnTo>
                      <a:lnTo>
                        <a:pt x="2770" y="2910"/>
                      </a:lnTo>
                      <a:lnTo>
                        <a:pt x="2766" y="2921"/>
                      </a:lnTo>
                      <a:lnTo>
                        <a:pt x="2764" y="2931"/>
                      </a:lnTo>
                      <a:lnTo>
                        <a:pt x="2761" y="2941"/>
                      </a:lnTo>
                      <a:lnTo>
                        <a:pt x="2762" y="2943"/>
                      </a:lnTo>
                      <a:lnTo>
                        <a:pt x="2764" y="2944"/>
                      </a:lnTo>
                      <a:lnTo>
                        <a:pt x="2765" y="2945"/>
                      </a:lnTo>
                      <a:lnTo>
                        <a:pt x="2768" y="2947"/>
                      </a:lnTo>
                      <a:lnTo>
                        <a:pt x="2769" y="2947"/>
                      </a:lnTo>
                      <a:lnTo>
                        <a:pt x="2770" y="2948"/>
                      </a:lnTo>
                      <a:lnTo>
                        <a:pt x="2771" y="2948"/>
                      </a:lnTo>
                      <a:lnTo>
                        <a:pt x="2774" y="2948"/>
                      </a:lnTo>
                      <a:lnTo>
                        <a:pt x="2775" y="2947"/>
                      </a:lnTo>
                      <a:lnTo>
                        <a:pt x="2778" y="2947"/>
                      </a:lnTo>
                      <a:lnTo>
                        <a:pt x="2795" y="2927"/>
                      </a:lnTo>
                      <a:lnTo>
                        <a:pt x="2787" y="2988"/>
                      </a:lnTo>
                      <a:lnTo>
                        <a:pt x="2777" y="3050"/>
                      </a:lnTo>
                      <a:lnTo>
                        <a:pt x="2765" y="3110"/>
                      </a:lnTo>
                      <a:lnTo>
                        <a:pt x="2752" y="3171"/>
                      </a:lnTo>
                      <a:lnTo>
                        <a:pt x="2738" y="3232"/>
                      </a:lnTo>
                      <a:lnTo>
                        <a:pt x="2722" y="3292"/>
                      </a:lnTo>
                      <a:lnTo>
                        <a:pt x="2705" y="3353"/>
                      </a:lnTo>
                      <a:lnTo>
                        <a:pt x="2685" y="3413"/>
                      </a:lnTo>
                      <a:lnTo>
                        <a:pt x="2666" y="3471"/>
                      </a:lnTo>
                      <a:lnTo>
                        <a:pt x="2645" y="3530"/>
                      </a:lnTo>
                      <a:lnTo>
                        <a:pt x="305" y="3474"/>
                      </a:lnTo>
                      <a:lnTo>
                        <a:pt x="301" y="3473"/>
                      </a:lnTo>
                      <a:lnTo>
                        <a:pt x="297" y="3471"/>
                      </a:lnTo>
                      <a:lnTo>
                        <a:pt x="293" y="3470"/>
                      </a:lnTo>
                      <a:lnTo>
                        <a:pt x="288" y="3469"/>
                      </a:lnTo>
                      <a:lnTo>
                        <a:pt x="284" y="3467"/>
                      </a:lnTo>
                      <a:lnTo>
                        <a:pt x="279" y="3466"/>
                      </a:lnTo>
                      <a:lnTo>
                        <a:pt x="275" y="3463"/>
                      </a:lnTo>
                      <a:lnTo>
                        <a:pt x="271" y="3461"/>
                      </a:lnTo>
                      <a:lnTo>
                        <a:pt x="268" y="3457"/>
                      </a:lnTo>
                      <a:lnTo>
                        <a:pt x="265" y="3452"/>
                      </a:lnTo>
                      <a:lnTo>
                        <a:pt x="328" y="3196"/>
                      </a:lnTo>
                      <a:lnTo>
                        <a:pt x="380" y="2931"/>
                      </a:lnTo>
                      <a:lnTo>
                        <a:pt x="419" y="2660"/>
                      </a:lnTo>
                      <a:lnTo>
                        <a:pt x="446" y="2383"/>
                      </a:lnTo>
                      <a:lnTo>
                        <a:pt x="459" y="2105"/>
                      </a:lnTo>
                      <a:lnTo>
                        <a:pt x="455" y="1824"/>
                      </a:lnTo>
                      <a:lnTo>
                        <a:pt x="435" y="1545"/>
                      </a:lnTo>
                      <a:lnTo>
                        <a:pt x="399" y="1268"/>
                      </a:lnTo>
                      <a:lnTo>
                        <a:pt x="342" y="995"/>
                      </a:lnTo>
                      <a:lnTo>
                        <a:pt x="267" y="729"/>
                      </a:lnTo>
                      <a:lnTo>
                        <a:pt x="246" y="673"/>
                      </a:lnTo>
                      <a:lnTo>
                        <a:pt x="222" y="617"/>
                      </a:lnTo>
                      <a:lnTo>
                        <a:pt x="199" y="561"/>
                      </a:lnTo>
                      <a:lnTo>
                        <a:pt x="174" y="505"/>
                      </a:lnTo>
                      <a:lnTo>
                        <a:pt x="149" y="451"/>
                      </a:lnTo>
                      <a:lnTo>
                        <a:pt x="122" y="396"/>
                      </a:lnTo>
                      <a:lnTo>
                        <a:pt x="93" y="343"/>
                      </a:lnTo>
                      <a:lnTo>
                        <a:pt x="64" y="291"/>
                      </a:lnTo>
                      <a:lnTo>
                        <a:pt x="33" y="239"/>
                      </a:lnTo>
                      <a:lnTo>
                        <a:pt x="0" y="186"/>
                      </a:lnTo>
                      <a:lnTo>
                        <a:pt x="11" y="173"/>
                      </a:lnTo>
                      <a:lnTo>
                        <a:pt x="2174" y="13"/>
                      </a:lnTo>
                      <a:lnTo>
                        <a:pt x="2175" y="10"/>
                      </a:lnTo>
                      <a:lnTo>
                        <a:pt x="2200" y="10"/>
                      </a:lnTo>
                      <a:lnTo>
                        <a:pt x="2226" y="8"/>
                      </a:lnTo>
                      <a:lnTo>
                        <a:pt x="2253" y="5"/>
                      </a:lnTo>
                      <a:lnTo>
                        <a:pt x="2281" y="1"/>
                      </a:lnTo>
                      <a:lnTo>
                        <a:pt x="2309" y="0"/>
                      </a:lnTo>
                      <a:lnTo>
                        <a:pt x="2336" y="1"/>
                      </a:lnTo>
                      <a:lnTo>
                        <a:pt x="2360" y="5"/>
                      </a:lnTo>
                      <a:lnTo>
                        <a:pt x="2384" y="15"/>
                      </a:lnTo>
                      <a:lnTo>
                        <a:pt x="2403" y="34"/>
                      </a:lnTo>
                      <a:lnTo>
                        <a:pt x="241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28">
                  <a:extLst>
                    <a:ext uri="{FF2B5EF4-FFF2-40B4-BE49-F238E27FC236}">
                      <a16:creationId xmlns:a16="http://schemas.microsoft.com/office/drawing/2014/main" xmlns="" id="{0C721679-814B-47CC-8825-2965D93F74BC}"/>
                    </a:ext>
                  </a:extLst>
                </p:cNvPr>
                <p:cNvSpPr>
                  <a:spLocks/>
                </p:cNvSpPr>
                <p:nvPr/>
              </p:nvSpPr>
              <p:spPr bwMode="auto">
                <a:xfrm>
                  <a:off x="1601" y="1889"/>
                  <a:ext cx="84" cy="93"/>
                </a:xfrm>
                <a:custGeom>
                  <a:avLst/>
                  <a:gdLst>
                    <a:gd name="T0" fmla="*/ 0 w 253"/>
                    <a:gd name="T1" fmla="*/ 0 h 278"/>
                    <a:gd name="T2" fmla="*/ 0 w 253"/>
                    <a:gd name="T3" fmla="*/ 0 h 278"/>
                    <a:gd name="T4" fmla="*/ 0 w 253"/>
                    <a:gd name="T5" fmla="*/ 0 h 278"/>
                    <a:gd name="T6" fmla="*/ 0 w 253"/>
                    <a:gd name="T7" fmla="*/ 0 h 278"/>
                    <a:gd name="T8" fmla="*/ 0 w 253"/>
                    <a:gd name="T9" fmla="*/ 0 h 278"/>
                    <a:gd name="T10" fmla="*/ 0 w 253"/>
                    <a:gd name="T11" fmla="*/ 0 h 278"/>
                    <a:gd name="T12" fmla="*/ 0 w 253"/>
                    <a:gd name="T13" fmla="*/ 0 h 278"/>
                    <a:gd name="T14" fmla="*/ 0 w 253"/>
                    <a:gd name="T15" fmla="*/ 0 h 278"/>
                    <a:gd name="T16" fmla="*/ 0 w 253"/>
                    <a:gd name="T17" fmla="*/ 0 h 278"/>
                    <a:gd name="T18" fmla="*/ 0 w 253"/>
                    <a:gd name="T19" fmla="*/ 0 h 278"/>
                    <a:gd name="T20" fmla="*/ 0 w 253"/>
                    <a:gd name="T21" fmla="*/ 0 h 278"/>
                    <a:gd name="T22" fmla="*/ 0 w 253"/>
                    <a:gd name="T23" fmla="*/ 0 h 278"/>
                    <a:gd name="T24" fmla="*/ 0 w 253"/>
                    <a:gd name="T25" fmla="*/ 0 h 278"/>
                    <a:gd name="T26" fmla="*/ 0 w 253"/>
                    <a:gd name="T27" fmla="*/ 0 h 278"/>
                    <a:gd name="T28" fmla="*/ 0 w 253"/>
                    <a:gd name="T29" fmla="*/ 0 h 278"/>
                    <a:gd name="T30" fmla="*/ 0 w 253"/>
                    <a:gd name="T31" fmla="*/ 0 h 278"/>
                    <a:gd name="T32" fmla="*/ 0 w 253"/>
                    <a:gd name="T33" fmla="*/ 0 h 278"/>
                    <a:gd name="T34" fmla="*/ 0 w 253"/>
                    <a:gd name="T35" fmla="*/ 0 h 278"/>
                    <a:gd name="T36" fmla="*/ 0 w 253"/>
                    <a:gd name="T37" fmla="*/ 0 h 278"/>
                    <a:gd name="T38" fmla="*/ 0 w 253"/>
                    <a:gd name="T39" fmla="*/ 0 h 278"/>
                    <a:gd name="T40" fmla="*/ 0 w 253"/>
                    <a:gd name="T41" fmla="*/ 0 h 278"/>
                    <a:gd name="T42" fmla="*/ 0 w 253"/>
                    <a:gd name="T43" fmla="*/ 0 h 278"/>
                    <a:gd name="T44" fmla="*/ 0 w 253"/>
                    <a:gd name="T45" fmla="*/ 0 h 278"/>
                    <a:gd name="T46" fmla="*/ 0 w 253"/>
                    <a:gd name="T47" fmla="*/ 0 h 278"/>
                    <a:gd name="T48" fmla="*/ 0 w 253"/>
                    <a:gd name="T49" fmla="*/ 0 h 278"/>
                    <a:gd name="T50" fmla="*/ 0 w 253"/>
                    <a:gd name="T51" fmla="*/ 0 h 278"/>
                    <a:gd name="T52" fmla="*/ 0 w 253"/>
                    <a:gd name="T53" fmla="*/ 0 h 278"/>
                    <a:gd name="T54" fmla="*/ 0 w 253"/>
                    <a:gd name="T55" fmla="*/ 0 h 278"/>
                    <a:gd name="T56" fmla="*/ 0 w 253"/>
                    <a:gd name="T57" fmla="*/ 0 h 278"/>
                    <a:gd name="T58" fmla="*/ 0 w 253"/>
                    <a:gd name="T59" fmla="*/ 0 h 278"/>
                    <a:gd name="T60" fmla="*/ 0 w 253"/>
                    <a:gd name="T61" fmla="*/ 0 h 278"/>
                    <a:gd name="T62" fmla="*/ 0 w 253"/>
                    <a:gd name="T63" fmla="*/ 0 h 278"/>
                    <a:gd name="T64" fmla="*/ 0 w 253"/>
                    <a:gd name="T65" fmla="*/ 0 h 278"/>
                    <a:gd name="T66" fmla="*/ 0 w 253"/>
                    <a:gd name="T67" fmla="*/ 0 h 278"/>
                    <a:gd name="T68" fmla="*/ 0 w 253"/>
                    <a:gd name="T69" fmla="*/ 0 h 278"/>
                    <a:gd name="T70" fmla="*/ 0 w 253"/>
                    <a:gd name="T71" fmla="*/ 0 h 278"/>
                    <a:gd name="T72" fmla="*/ 0 w 253"/>
                    <a:gd name="T73" fmla="*/ 0 h 278"/>
                    <a:gd name="T74" fmla="*/ 0 w 253"/>
                    <a:gd name="T75" fmla="*/ 0 h 278"/>
                    <a:gd name="T76" fmla="*/ 0 w 253"/>
                    <a:gd name="T77" fmla="*/ 0 h 278"/>
                    <a:gd name="T78" fmla="*/ 0 w 253"/>
                    <a:gd name="T79" fmla="*/ 0 h 278"/>
                    <a:gd name="T80" fmla="*/ 0 w 253"/>
                    <a:gd name="T81" fmla="*/ 0 h 278"/>
                    <a:gd name="T82" fmla="*/ 0 w 253"/>
                    <a:gd name="T83" fmla="*/ 0 h 278"/>
                    <a:gd name="T84" fmla="*/ 0 w 253"/>
                    <a:gd name="T85" fmla="*/ 0 h 278"/>
                    <a:gd name="T86" fmla="*/ 0 w 253"/>
                    <a:gd name="T87" fmla="*/ 0 h 278"/>
                    <a:gd name="T88" fmla="*/ 0 w 253"/>
                    <a:gd name="T89" fmla="*/ 0 h 278"/>
                    <a:gd name="T90" fmla="*/ 0 w 253"/>
                    <a:gd name="T91" fmla="*/ 0 h 278"/>
                    <a:gd name="T92" fmla="*/ 0 w 253"/>
                    <a:gd name="T93" fmla="*/ 0 h 278"/>
                    <a:gd name="T94" fmla="*/ 0 w 253"/>
                    <a:gd name="T95" fmla="*/ 0 h 278"/>
                    <a:gd name="T96" fmla="*/ 0 w 253"/>
                    <a:gd name="T97" fmla="*/ 0 h 278"/>
                    <a:gd name="T98" fmla="*/ 0 w 253"/>
                    <a:gd name="T99" fmla="*/ 0 h 278"/>
                    <a:gd name="T100" fmla="*/ 0 w 253"/>
                    <a:gd name="T101" fmla="*/ 0 h 278"/>
                    <a:gd name="T102" fmla="*/ 0 w 253"/>
                    <a:gd name="T103" fmla="*/ 0 h 278"/>
                    <a:gd name="T104" fmla="*/ 0 w 253"/>
                    <a:gd name="T105" fmla="*/ 0 h 278"/>
                    <a:gd name="T106" fmla="*/ 0 w 253"/>
                    <a:gd name="T107" fmla="*/ 0 h 278"/>
                    <a:gd name="T108" fmla="*/ 0 w 253"/>
                    <a:gd name="T109" fmla="*/ 0 h 278"/>
                    <a:gd name="T110" fmla="*/ 0 w 253"/>
                    <a:gd name="T111" fmla="*/ 0 h 278"/>
                    <a:gd name="T112" fmla="*/ 0 w 253"/>
                    <a:gd name="T113" fmla="*/ 0 h 278"/>
                    <a:gd name="T114" fmla="*/ 0 w 253"/>
                    <a:gd name="T115" fmla="*/ 0 h 278"/>
                    <a:gd name="T116" fmla="*/ 0 w 253"/>
                    <a:gd name="T117" fmla="*/ 0 h 278"/>
                    <a:gd name="T118" fmla="*/ 0 w 253"/>
                    <a:gd name="T119" fmla="*/ 0 h 278"/>
                    <a:gd name="T120" fmla="*/ 0 w 253"/>
                    <a:gd name="T121" fmla="*/ 0 h 278"/>
                    <a:gd name="T122" fmla="*/ 0 w 253"/>
                    <a:gd name="T123" fmla="*/ 0 h 2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
                    <a:gd name="T187" fmla="*/ 0 h 278"/>
                    <a:gd name="T188" fmla="*/ 253 w 253"/>
                    <a:gd name="T189" fmla="*/ 278 h 2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 h="278">
                      <a:moveTo>
                        <a:pt x="235" y="74"/>
                      </a:moveTo>
                      <a:lnTo>
                        <a:pt x="242" y="93"/>
                      </a:lnTo>
                      <a:lnTo>
                        <a:pt x="249" y="112"/>
                      </a:lnTo>
                      <a:lnTo>
                        <a:pt x="252" y="132"/>
                      </a:lnTo>
                      <a:lnTo>
                        <a:pt x="253" y="151"/>
                      </a:lnTo>
                      <a:lnTo>
                        <a:pt x="253" y="171"/>
                      </a:lnTo>
                      <a:lnTo>
                        <a:pt x="250" y="192"/>
                      </a:lnTo>
                      <a:lnTo>
                        <a:pt x="246" y="211"/>
                      </a:lnTo>
                      <a:lnTo>
                        <a:pt x="240" y="230"/>
                      </a:lnTo>
                      <a:lnTo>
                        <a:pt x="233" y="248"/>
                      </a:lnTo>
                      <a:lnTo>
                        <a:pt x="224" y="265"/>
                      </a:lnTo>
                      <a:lnTo>
                        <a:pt x="199" y="278"/>
                      </a:lnTo>
                      <a:lnTo>
                        <a:pt x="203" y="258"/>
                      </a:lnTo>
                      <a:lnTo>
                        <a:pt x="206" y="236"/>
                      </a:lnTo>
                      <a:lnTo>
                        <a:pt x="207" y="213"/>
                      </a:lnTo>
                      <a:lnTo>
                        <a:pt x="207" y="189"/>
                      </a:lnTo>
                      <a:lnTo>
                        <a:pt x="205" y="166"/>
                      </a:lnTo>
                      <a:lnTo>
                        <a:pt x="199" y="142"/>
                      </a:lnTo>
                      <a:lnTo>
                        <a:pt x="193" y="120"/>
                      </a:lnTo>
                      <a:lnTo>
                        <a:pt x="184" y="99"/>
                      </a:lnTo>
                      <a:lnTo>
                        <a:pt x="171" y="81"/>
                      </a:lnTo>
                      <a:lnTo>
                        <a:pt x="154" y="65"/>
                      </a:lnTo>
                      <a:lnTo>
                        <a:pt x="147" y="59"/>
                      </a:lnTo>
                      <a:lnTo>
                        <a:pt x="141" y="53"/>
                      </a:lnTo>
                      <a:lnTo>
                        <a:pt x="134" y="47"/>
                      </a:lnTo>
                      <a:lnTo>
                        <a:pt x="126" y="43"/>
                      </a:lnTo>
                      <a:lnTo>
                        <a:pt x="120" y="39"/>
                      </a:lnTo>
                      <a:lnTo>
                        <a:pt x="112" y="35"/>
                      </a:lnTo>
                      <a:lnTo>
                        <a:pt x="104" y="33"/>
                      </a:lnTo>
                      <a:lnTo>
                        <a:pt x="96" y="33"/>
                      </a:lnTo>
                      <a:lnTo>
                        <a:pt x="87" y="33"/>
                      </a:lnTo>
                      <a:lnTo>
                        <a:pt x="78" y="35"/>
                      </a:lnTo>
                      <a:lnTo>
                        <a:pt x="75" y="39"/>
                      </a:lnTo>
                      <a:lnTo>
                        <a:pt x="71" y="44"/>
                      </a:lnTo>
                      <a:lnTo>
                        <a:pt x="68" y="48"/>
                      </a:lnTo>
                      <a:lnTo>
                        <a:pt x="64" y="52"/>
                      </a:lnTo>
                      <a:lnTo>
                        <a:pt x="60" y="57"/>
                      </a:lnTo>
                      <a:lnTo>
                        <a:pt x="57" y="61"/>
                      </a:lnTo>
                      <a:lnTo>
                        <a:pt x="54" y="67"/>
                      </a:lnTo>
                      <a:lnTo>
                        <a:pt x="54" y="70"/>
                      </a:lnTo>
                      <a:lnTo>
                        <a:pt x="54" y="76"/>
                      </a:lnTo>
                      <a:lnTo>
                        <a:pt x="57" y="81"/>
                      </a:lnTo>
                      <a:lnTo>
                        <a:pt x="58" y="82"/>
                      </a:lnTo>
                      <a:lnTo>
                        <a:pt x="60" y="84"/>
                      </a:lnTo>
                      <a:lnTo>
                        <a:pt x="62" y="85"/>
                      </a:lnTo>
                      <a:lnTo>
                        <a:pt x="64" y="87"/>
                      </a:lnTo>
                      <a:lnTo>
                        <a:pt x="65" y="87"/>
                      </a:lnTo>
                      <a:lnTo>
                        <a:pt x="68" y="89"/>
                      </a:lnTo>
                      <a:lnTo>
                        <a:pt x="70" y="90"/>
                      </a:lnTo>
                      <a:lnTo>
                        <a:pt x="71" y="90"/>
                      </a:lnTo>
                      <a:lnTo>
                        <a:pt x="74" y="90"/>
                      </a:lnTo>
                      <a:lnTo>
                        <a:pt x="77" y="89"/>
                      </a:lnTo>
                      <a:lnTo>
                        <a:pt x="79" y="87"/>
                      </a:lnTo>
                      <a:lnTo>
                        <a:pt x="82" y="84"/>
                      </a:lnTo>
                      <a:lnTo>
                        <a:pt x="84" y="81"/>
                      </a:lnTo>
                      <a:lnTo>
                        <a:pt x="86" y="77"/>
                      </a:lnTo>
                      <a:lnTo>
                        <a:pt x="87" y="74"/>
                      </a:lnTo>
                      <a:lnTo>
                        <a:pt x="88" y="72"/>
                      </a:lnTo>
                      <a:lnTo>
                        <a:pt x="91" y="69"/>
                      </a:lnTo>
                      <a:lnTo>
                        <a:pt x="94" y="69"/>
                      </a:lnTo>
                      <a:lnTo>
                        <a:pt x="96" y="69"/>
                      </a:lnTo>
                      <a:lnTo>
                        <a:pt x="100" y="72"/>
                      </a:lnTo>
                      <a:lnTo>
                        <a:pt x="104" y="74"/>
                      </a:lnTo>
                      <a:lnTo>
                        <a:pt x="108" y="78"/>
                      </a:lnTo>
                      <a:lnTo>
                        <a:pt x="109" y="81"/>
                      </a:lnTo>
                      <a:lnTo>
                        <a:pt x="109" y="85"/>
                      </a:lnTo>
                      <a:lnTo>
                        <a:pt x="109" y="89"/>
                      </a:lnTo>
                      <a:lnTo>
                        <a:pt x="109" y="94"/>
                      </a:lnTo>
                      <a:lnTo>
                        <a:pt x="108" y="98"/>
                      </a:lnTo>
                      <a:lnTo>
                        <a:pt x="107" y="102"/>
                      </a:lnTo>
                      <a:lnTo>
                        <a:pt x="104" y="106"/>
                      </a:lnTo>
                      <a:lnTo>
                        <a:pt x="103" y="110"/>
                      </a:lnTo>
                      <a:lnTo>
                        <a:pt x="98" y="115"/>
                      </a:lnTo>
                      <a:lnTo>
                        <a:pt x="91" y="119"/>
                      </a:lnTo>
                      <a:lnTo>
                        <a:pt x="84" y="123"/>
                      </a:lnTo>
                      <a:lnTo>
                        <a:pt x="78" y="125"/>
                      </a:lnTo>
                      <a:lnTo>
                        <a:pt x="70" y="127"/>
                      </a:lnTo>
                      <a:lnTo>
                        <a:pt x="62" y="128"/>
                      </a:lnTo>
                      <a:lnTo>
                        <a:pt x="54" y="128"/>
                      </a:lnTo>
                      <a:lnTo>
                        <a:pt x="47" y="128"/>
                      </a:lnTo>
                      <a:lnTo>
                        <a:pt x="39" y="125"/>
                      </a:lnTo>
                      <a:lnTo>
                        <a:pt x="32" y="123"/>
                      </a:lnTo>
                      <a:lnTo>
                        <a:pt x="28" y="121"/>
                      </a:lnTo>
                      <a:lnTo>
                        <a:pt x="24" y="119"/>
                      </a:lnTo>
                      <a:lnTo>
                        <a:pt x="22" y="117"/>
                      </a:lnTo>
                      <a:lnTo>
                        <a:pt x="18" y="115"/>
                      </a:lnTo>
                      <a:lnTo>
                        <a:pt x="15" y="112"/>
                      </a:lnTo>
                      <a:lnTo>
                        <a:pt x="13" y="110"/>
                      </a:lnTo>
                      <a:lnTo>
                        <a:pt x="11" y="107"/>
                      </a:lnTo>
                      <a:lnTo>
                        <a:pt x="9" y="104"/>
                      </a:lnTo>
                      <a:lnTo>
                        <a:pt x="6" y="102"/>
                      </a:lnTo>
                      <a:lnTo>
                        <a:pt x="4" y="98"/>
                      </a:lnTo>
                      <a:lnTo>
                        <a:pt x="1" y="86"/>
                      </a:lnTo>
                      <a:lnTo>
                        <a:pt x="0" y="76"/>
                      </a:lnTo>
                      <a:lnTo>
                        <a:pt x="1" y="67"/>
                      </a:lnTo>
                      <a:lnTo>
                        <a:pt x="4" y="56"/>
                      </a:lnTo>
                      <a:lnTo>
                        <a:pt x="9" y="48"/>
                      </a:lnTo>
                      <a:lnTo>
                        <a:pt x="14" y="39"/>
                      </a:lnTo>
                      <a:lnTo>
                        <a:pt x="21" y="33"/>
                      </a:lnTo>
                      <a:lnTo>
                        <a:pt x="27" y="25"/>
                      </a:lnTo>
                      <a:lnTo>
                        <a:pt x="35" y="18"/>
                      </a:lnTo>
                      <a:lnTo>
                        <a:pt x="43" y="13"/>
                      </a:lnTo>
                      <a:lnTo>
                        <a:pt x="56" y="8"/>
                      </a:lnTo>
                      <a:lnTo>
                        <a:pt x="69" y="4"/>
                      </a:lnTo>
                      <a:lnTo>
                        <a:pt x="82" y="1"/>
                      </a:lnTo>
                      <a:lnTo>
                        <a:pt x="95" y="0"/>
                      </a:lnTo>
                      <a:lnTo>
                        <a:pt x="109" y="0"/>
                      </a:lnTo>
                      <a:lnTo>
                        <a:pt x="122" y="0"/>
                      </a:lnTo>
                      <a:lnTo>
                        <a:pt x="135" y="3"/>
                      </a:lnTo>
                      <a:lnTo>
                        <a:pt x="148" y="5"/>
                      </a:lnTo>
                      <a:lnTo>
                        <a:pt x="161" y="8"/>
                      </a:lnTo>
                      <a:lnTo>
                        <a:pt x="175" y="13"/>
                      </a:lnTo>
                      <a:lnTo>
                        <a:pt x="181" y="17"/>
                      </a:lnTo>
                      <a:lnTo>
                        <a:pt x="189" y="22"/>
                      </a:lnTo>
                      <a:lnTo>
                        <a:pt x="197" y="27"/>
                      </a:lnTo>
                      <a:lnTo>
                        <a:pt x="205" y="33"/>
                      </a:lnTo>
                      <a:lnTo>
                        <a:pt x="211" y="38"/>
                      </a:lnTo>
                      <a:lnTo>
                        <a:pt x="219" y="44"/>
                      </a:lnTo>
                      <a:lnTo>
                        <a:pt x="224" y="52"/>
                      </a:lnTo>
                      <a:lnTo>
                        <a:pt x="229" y="59"/>
                      </a:lnTo>
                      <a:lnTo>
                        <a:pt x="233" y="67"/>
                      </a:lnTo>
                      <a:lnTo>
                        <a:pt x="236" y="76"/>
                      </a:lnTo>
                      <a:lnTo>
                        <a:pt x="23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29">
                  <a:extLst>
                    <a:ext uri="{FF2B5EF4-FFF2-40B4-BE49-F238E27FC236}">
                      <a16:creationId xmlns:a16="http://schemas.microsoft.com/office/drawing/2014/main" xmlns="" id="{094BD6CC-4D66-4381-9FF9-E8FE387BE8B5}"/>
                    </a:ext>
                  </a:extLst>
                </p:cNvPr>
                <p:cNvSpPr>
                  <a:spLocks/>
                </p:cNvSpPr>
                <p:nvPr/>
              </p:nvSpPr>
              <p:spPr bwMode="auto">
                <a:xfrm>
                  <a:off x="1559" y="1899"/>
                  <a:ext cx="27" cy="25"/>
                </a:xfrm>
                <a:custGeom>
                  <a:avLst/>
                  <a:gdLst>
                    <a:gd name="T0" fmla="*/ 0 w 81"/>
                    <a:gd name="T1" fmla="*/ 0 h 75"/>
                    <a:gd name="T2" fmla="*/ 0 w 81"/>
                    <a:gd name="T3" fmla="*/ 0 h 75"/>
                    <a:gd name="T4" fmla="*/ 0 w 81"/>
                    <a:gd name="T5" fmla="*/ 0 h 75"/>
                    <a:gd name="T6" fmla="*/ 0 w 81"/>
                    <a:gd name="T7" fmla="*/ 0 h 75"/>
                    <a:gd name="T8" fmla="*/ 0 w 81"/>
                    <a:gd name="T9" fmla="*/ 0 h 75"/>
                    <a:gd name="T10" fmla="*/ 0 w 81"/>
                    <a:gd name="T11" fmla="*/ 0 h 75"/>
                    <a:gd name="T12" fmla="*/ 0 w 81"/>
                    <a:gd name="T13" fmla="*/ 0 h 75"/>
                    <a:gd name="T14" fmla="*/ 0 w 81"/>
                    <a:gd name="T15" fmla="*/ 0 h 75"/>
                    <a:gd name="T16" fmla="*/ 0 w 81"/>
                    <a:gd name="T17" fmla="*/ 0 h 75"/>
                    <a:gd name="T18" fmla="*/ 0 w 81"/>
                    <a:gd name="T19" fmla="*/ 0 h 75"/>
                    <a:gd name="T20" fmla="*/ 0 w 81"/>
                    <a:gd name="T21" fmla="*/ 0 h 75"/>
                    <a:gd name="T22" fmla="*/ 0 w 81"/>
                    <a:gd name="T23" fmla="*/ 0 h 75"/>
                    <a:gd name="T24" fmla="*/ 0 w 81"/>
                    <a:gd name="T25" fmla="*/ 0 h 75"/>
                    <a:gd name="T26" fmla="*/ 0 w 81"/>
                    <a:gd name="T27" fmla="*/ 0 h 75"/>
                    <a:gd name="T28" fmla="*/ 0 w 81"/>
                    <a:gd name="T29" fmla="*/ 0 h 75"/>
                    <a:gd name="T30" fmla="*/ 0 w 81"/>
                    <a:gd name="T31" fmla="*/ 0 h 75"/>
                    <a:gd name="T32" fmla="*/ 0 w 81"/>
                    <a:gd name="T33" fmla="*/ 0 h 75"/>
                    <a:gd name="T34" fmla="*/ 0 w 81"/>
                    <a:gd name="T35" fmla="*/ 0 h 75"/>
                    <a:gd name="T36" fmla="*/ 0 w 81"/>
                    <a:gd name="T37" fmla="*/ 0 h 75"/>
                    <a:gd name="T38" fmla="*/ 0 w 81"/>
                    <a:gd name="T39" fmla="*/ 0 h 75"/>
                    <a:gd name="T40" fmla="*/ 0 w 81"/>
                    <a:gd name="T41" fmla="*/ 0 h 75"/>
                    <a:gd name="T42" fmla="*/ 0 w 81"/>
                    <a:gd name="T43" fmla="*/ 0 h 75"/>
                    <a:gd name="T44" fmla="*/ 0 w 81"/>
                    <a:gd name="T45" fmla="*/ 0 h 75"/>
                    <a:gd name="T46" fmla="*/ 0 w 81"/>
                    <a:gd name="T47" fmla="*/ 0 h 75"/>
                    <a:gd name="T48" fmla="*/ 0 w 81"/>
                    <a:gd name="T49" fmla="*/ 0 h 75"/>
                    <a:gd name="T50" fmla="*/ 0 w 81"/>
                    <a:gd name="T51" fmla="*/ 0 h 75"/>
                    <a:gd name="T52" fmla="*/ 0 w 81"/>
                    <a:gd name="T53" fmla="*/ 0 h 75"/>
                    <a:gd name="T54" fmla="*/ 0 w 81"/>
                    <a:gd name="T55" fmla="*/ 0 h 75"/>
                    <a:gd name="T56" fmla="*/ 0 w 81"/>
                    <a:gd name="T57" fmla="*/ 0 h 75"/>
                    <a:gd name="T58" fmla="*/ 0 w 81"/>
                    <a:gd name="T59" fmla="*/ 0 h 75"/>
                    <a:gd name="T60" fmla="*/ 0 w 81"/>
                    <a:gd name="T61" fmla="*/ 0 h 75"/>
                    <a:gd name="T62" fmla="*/ 0 w 81"/>
                    <a:gd name="T63" fmla="*/ 0 h 75"/>
                    <a:gd name="T64" fmla="*/ 0 w 8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5"/>
                    <a:gd name="T101" fmla="*/ 81 w 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5">
                      <a:moveTo>
                        <a:pt x="78" y="0"/>
                      </a:moveTo>
                      <a:lnTo>
                        <a:pt x="81" y="11"/>
                      </a:lnTo>
                      <a:lnTo>
                        <a:pt x="81" y="20"/>
                      </a:lnTo>
                      <a:lnTo>
                        <a:pt x="77" y="28"/>
                      </a:lnTo>
                      <a:lnTo>
                        <a:pt x="72" y="34"/>
                      </a:lnTo>
                      <a:lnTo>
                        <a:pt x="65" y="42"/>
                      </a:lnTo>
                      <a:lnTo>
                        <a:pt x="59" y="49"/>
                      </a:lnTo>
                      <a:lnTo>
                        <a:pt x="51" y="54"/>
                      </a:lnTo>
                      <a:lnTo>
                        <a:pt x="43" y="60"/>
                      </a:lnTo>
                      <a:lnTo>
                        <a:pt x="35" y="67"/>
                      </a:lnTo>
                      <a:lnTo>
                        <a:pt x="29" y="73"/>
                      </a:lnTo>
                      <a:lnTo>
                        <a:pt x="24" y="75"/>
                      </a:lnTo>
                      <a:lnTo>
                        <a:pt x="20" y="75"/>
                      </a:lnTo>
                      <a:lnTo>
                        <a:pt x="16" y="75"/>
                      </a:lnTo>
                      <a:lnTo>
                        <a:pt x="12" y="73"/>
                      </a:lnTo>
                      <a:lnTo>
                        <a:pt x="9" y="72"/>
                      </a:lnTo>
                      <a:lnTo>
                        <a:pt x="7" y="69"/>
                      </a:lnTo>
                      <a:lnTo>
                        <a:pt x="5" y="67"/>
                      </a:lnTo>
                      <a:lnTo>
                        <a:pt x="3" y="63"/>
                      </a:lnTo>
                      <a:lnTo>
                        <a:pt x="1" y="60"/>
                      </a:lnTo>
                      <a:lnTo>
                        <a:pt x="0" y="56"/>
                      </a:lnTo>
                      <a:lnTo>
                        <a:pt x="1" y="45"/>
                      </a:lnTo>
                      <a:lnTo>
                        <a:pt x="5" y="34"/>
                      </a:lnTo>
                      <a:lnTo>
                        <a:pt x="10" y="25"/>
                      </a:lnTo>
                      <a:lnTo>
                        <a:pt x="18" y="19"/>
                      </a:lnTo>
                      <a:lnTo>
                        <a:pt x="27" y="12"/>
                      </a:lnTo>
                      <a:lnTo>
                        <a:pt x="38" y="7"/>
                      </a:lnTo>
                      <a:lnTo>
                        <a:pt x="48" y="3"/>
                      </a:lnTo>
                      <a:lnTo>
                        <a:pt x="59" y="2"/>
                      </a:lnTo>
                      <a:lnTo>
                        <a:pt x="69" y="0"/>
                      </a:lnTo>
                      <a:lnTo>
                        <a:pt x="80"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30">
                  <a:extLst>
                    <a:ext uri="{FF2B5EF4-FFF2-40B4-BE49-F238E27FC236}">
                      <a16:creationId xmlns:a16="http://schemas.microsoft.com/office/drawing/2014/main" xmlns="" id="{041017C4-9AC3-4381-AFF6-CDA97CDB25DF}"/>
                    </a:ext>
                  </a:extLst>
                </p:cNvPr>
                <p:cNvSpPr>
                  <a:spLocks/>
                </p:cNvSpPr>
                <p:nvPr/>
              </p:nvSpPr>
              <p:spPr bwMode="auto">
                <a:xfrm>
                  <a:off x="1580" y="1917"/>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6" y="14"/>
                      </a:moveTo>
                      <a:lnTo>
                        <a:pt x="38" y="18"/>
                      </a:lnTo>
                      <a:lnTo>
                        <a:pt x="39" y="19"/>
                      </a:lnTo>
                      <a:lnTo>
                        <a:pt x="39" y="22"/>
                      </a:lnTo>
                      <a:lnTo>
                        <a:pt x="38" y="25"/>
                      </a:lnTo>
                      <a:lnTo>
                        <a:pt x="36" y="27"/>
                      </a:lnTo>
                      <a:lnTo>
                        <a:pt x="35" y="29"/>
                      </a:lnTo>
                      <a:lnTo>
                        <a:pt x="32" y="30"/>
                      </a:lnTo>
                      <a:lnTo>
                        <a:pt x="31" y="31"/>
                      </a:lnTo>
                      <a:lnTo>
                        <a:pt x="28" y="32"/>
                      </a:lnTo>
                      <a:lnTo>
                        <a:pt x="26" y="34"/>
                      </a:lnTo>
                      <a:lnTo>
                        <a:pt x="23" y="34"/>
                      </a:lnTo>
                      <a:lnTo>
                        <a:pt x="21" y="34"/>
                      </a:lnTo>
                      <a:lnTo>
                        <a:pt x="18" y="35"/>
                      </a:lnTo>
                      <a:lnTo>
                        <a:pt x="14" y="35"/>
                      </a:lnTo>
                      <a:lnTo>
                        <a:pt x="11" y="35"/>
                      </a:lnTo>
                      <a:lnTo>
                        <a:pt x="9" y="35"/>
                      </a:lnTo>
                      <a:lnTo>
                        <a:pt x="6" y="34"/>
                      </a:lnTo>
                      <a:lnTo>
                        <a:pt x="4" y="32"/>
                      </a:lnTo>
                      <a:lnTo>
                        <a:pt x="2" y="30"/>
                      </a:lnTo>
                      <a:lnTo>
                        <a:pt x="1" y="27"/>
                      </a:lnTo>
                      <a:lnTo>
                        <a:pt x="0" y="23"/>
                      </a:lnTo>
                      <a:lnTo>
                        <a:pt x="0" y="19"/>
                      </a:lnTo>
                      <a:lnTo>
                        <a:pt x="1" y="17"/>
                      </a:lnTo>
                      <a:lnTo>
                        <a:pt x="2" y="14"/>
                      </a:lnTo>
                      <a:lnTo>
                        <a:pt x="4" y="12"/>
                      </a:lnTo>
                      <a:lnTo>
                        <a:pt x="6" y="10"/>
                      </a:lnTo>
                      <a:lnTo>
                        <a:pt x="9" y="8"/>
                      </a:lnTo>
                      <a:lnTo>
                        <a:pt x="11" y="5"/>
                      </a:lnTo>
                      <a:lnTo>
                        <a:pt x="13" y="4"/>
                      </a:lnTo>
                      <a:lnTo>
                        <a:pt x="15" y="1"/>
                      </a:lnTo>
                      <a:lnTo>
                        <a:pt x="19" y="0"/>
                      </a:lnTo>
                      <a:lnTo>
                        <a:pt x="22" y="0"/>
                      </a:lnTo>
                      <a:lnTo>
                        <a:pt x="26" y="0"/>
                      </a:lnTo>
                      <a:lnTo>
                        <a:pt x="28" y="0"/>
                      </a:lnTo>
                      <a:lnTo>
                        <a:pt x="31" y="1"/>
                      </a:lnTo>
                      <a:lnTo>
                        <a:pt x="32" y="4"/>
                      </a:lnTo>
                      <a:lnTo>
                        <a:pt x="34" y="6"/>
                      </a:lnTo>
                      <a:lnTo>
                        <a:pt x="35" y="9"/>
                      </a:lnTo>
                      <a:lnTo>
                        <a:pt x="36" y="12"/>
                      </a:lnTo>
                      <a:lnTo>
                        <a:pt x="36" y="15"/>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31">
                  <a:extLst>
                    <a:ext uri="{FF2B5EF4-FFF2-40B4-BE49-F238E27FC236}">
                      <a16:creationId xmlns:a16="http://schemas.microsoft.com/office/drawing/2014/main" xmlns="" id="{BE788181-4E8C-42BB-B59C-E2104A9D5E7E}"/>
                    </a:ext>
                  </a:extLst>
                </p:cNvPr>
                <p:cNvSpPr>
                  <a:spLocks/>
                </p:cNvSpPr>
                <p:nvPr/>
              </p:nvSpPr>
              <p:spPr bwMode="auto">
                <a:xfrm>
                  <a:off x="1643" y="1922"/>
                  <a:ext cx="14" cy="13"/>
                </a:xfrm>
                <a:custGeom>
                  <a:avLst/>
                  <a:gdLst>
                    <a:gd name="T0" fmla="*/ 0 w 41"/>
                    <a:gd name="T1" fmla="*/ 0 h 38"/>
                    <a:gd name="T2" fmla="*/ 0 w 41"/>
                    <a:gd name="T3" fmla="*/ 0 h 38"/>
                    <a:gd name="T4" fmla="*/ 0 w 41"/>
                    <a:gd name="T5" fmla="*/ 0 h 38"/>
                    <a:gd name="T6" fmla="*/ 0 w 41"/>
                    <a:gd name="T7" fmla="*/ 0 h 38"/>
                    <a:gd name="T8" fmla="*/ 0 w 41"/>
                    <a:gd name="T9" fmla="*/ 0 h 38"/>
                    <a:gd name="T10" fmla="*/ 0 w 41"/>
                    <a:gd name="T11" fmla="*/ 0 h 38"/>
                    <a:gd name="T12" fmla="*/ 0 w 41"/>
                    <a:gd name="T13" fmla="*/ 0 h 38"/>
                    <a:gd name="T14" fmla="*/ 0 w 41"/>
                    <a:gd name="T15" fmla="*/ 0 h 38"/>
                    <a:gd name="T16" fmla="*/ 0 w 41"/>
                    <a:gd name="T17" fmla="*/ 0 h 38"/>
                    <a:gd name="T18" fmla="*/ 0 w 41"/>
                    <a:gd name="T19" fmla="*/ 0 h 38"/>
                    <a:gd name="T20" fmla="*/ 0 w 41"/>
                    <a:gd name="T21" fmla="*/ 0 h 38"/>
                    <a:gd name="T22" fmla="*/ 0 w 41"/>
                    <a:gd name="T23" fmla="*/ 0 h 38"/>
                    <a:gd name="T24" fmla="*/ 0 w 41"/>
                    <a:gd name="T25" fmla="*/ 0 h 38"/>
                    <a:gd name="T26" fmla="*/ 0 w 41"/>
                    <a:gd name="T27" fmla="*/ 0 h 38"/>
                    <a:gd name="T28" fmla="*/ 0 w 41"/>
                    <a:gd name="T29" fmla="*/ 0 h 38"/>
                    <a:gd name="T30" fmla="*/ 0 w 41"/>
                    <a:gd name="T31" fmla="*/ 0 h 38"/>
                    <a:gd name="T32" fmla="*/ 0 w 41"/>
                    <a:gd name="T33" fmla="*/ 0 h 38"/>
                    <a:gd name="T34" fmla="*/ 0 w 41"/>
                    <a:gd name="T35" fmla="*/ 0 h 38"/>
                    <a:gd name="T36" fmla="*/ 0 w 41"/>
                    <a:gd name="T37" fmla="*/ 0 h 38"/>
                    <a:gd name="T38" fmla="*/ 0 w 41"/>
                    <a:gd name="T39" fmla="*/ 0 h 38"/>
                    <a:gd name="T40" fmla="*/ 0 w 41"/>
                    <a:gd name="T41" fmla="*/ 0 h 38"/>
                    <a:gd name="T42" fmla="*/ 0 w 41"/>
                    <a:gd name="T43" fmla="*/ 0 h 38"/>
                    <a:gd name="T44" fmla="*/ 0 w 41"/>
                    <a:gd name="T45" fmla="*/ 0 h 38"/>
                    <a:gd name="T46" fmla="*/ 0 w 41"/>
                    <a:gd name="T47" fmla="*/ 0 h 38"/>
                    <a:gd name="T48" fmla="*/ 0 w 41"/>
                    <a:gd name="T49" fmla="*/ 0 h 38"/>
                    <a:gd name="T50" fmla="*/ 0 w 41"/>
                    <a:gd name="T51" fmla="*/ 0 h 38"/>
                    <a:gd name="T52" fmla="*/ 0 w 41"/>
                    <a:gd name="T53" fmla="*/ 0 h 38"/>
                    <a:gd name="T54" fmla="*/ 0 w 41"/>
                    <a:gd name="T55" fmla="*/ 0 h 38"/>
                    <a:gd name="T56" fmla="*/ 0 w 41"/>
                    <a:gd name="T57" fmla="*/ 0 h 38"/>
                    <a:gd name="T58" fmla="*/ 0 w 41"/>
                    <a:gd name="T59" fmla="*/ 0 h 38"/>
                    <a:gd name="T60" fmla="*/ 0 w 41"/>
                    <a:gd name="T61" fmla="*/ 0 h 38"/>
                    <a:gd name="T62" fmla="*/ 0 w 41"/>
                    <a:gd name="T63" fmla="*/ 0 h 38"/>
                    <a:gd name="T64" fmla="*/ 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39" y="18"/>
                      </a:moveTo>
                      <a:lnTo>
                        <a:pt x="41" y="21"/>
                      </a:lnTo>
                      <a:lnTo>
                        <a:pt x="41" y="24"/>
                      </a:lnTo>
                      <a:lnTo>
                        <a:pt x="41" y="26"/>
                      </a:lnTo>
                      <a:lnTo>
                        <a:pt x="41" y="29"/>
                      </a:lnTo>
                      <a:lnTo>
                        <a:pt x="41" y="30"/>
                      </a:lnTo>
                      <a:lnTo>
                        <a:pt x="39" y="33"/>
                      </a:lnTo>
                      <a:lnTo>
                        <a:pt x="38" y="34"/>
                      </a:lnTo>
                      <a:lnTo>
                        <a:pt x="37" y="35"/>
                      </a:lnTo>
                      <a:lnTo>
                        <a:pt x="35" y="37"/>
                      </a:lnTo>
                      <a:lnTo>
                        <a:pt x="33" y="38"/>
                      </a:lnTo>
                      <a:lnTo>
                        <a:pt x="29" y="38"/>
                      </a:lnTo>
                      <a:lnTo>
                        <a:pt x="25" y="38"/>
                      </a:lnTo>
                      <a:lnTo>
                        <a:pt x="21" y="38"/>
                      </a:lnTo>
                      <a:lnTo>
                        <a:pt x="17" y="38"/>
                      </a:lnTo>
                      <a:lnTo>
                        <a:pt x="13" y="38"/>
                      </a:lnTo>
                      <a:lnTo>
                        <a:pt x="11" y="37"/>
                      </a:lnTo>
                      <a:lnTo>
                        <a:pt x="7" y="35"/>
                      </a:lnTo>
                      <a:lnTo>
                        <a:pt x="4" y="34"/>
                      </a:lnTo>
                      <a:lnTo>
                        <a:pt x="2" y="30"/>
                      </a:lnTo>
                      <a:lnTo>
                        <a:pt x="0" y="26"/>
                      </a:lnTo>
                      <a:lnTo>
                        <a:pt x="0" y="18"/>
                      </a:lnTo>
                      <a:lnTo>
                        <a:pt x="3" y="12"/>
                      </a:lnTo>
                      <a:lnTo>
                        <a:pt x="7" y="7"/>
                      </a:lnTo>
                      <a:lnTo>
                        <a:pt x="11" y="3"/>
                      </a:lnTo>
                      <a:lnTo>
                        <a:pt x="17" y="0"/>
                      </a:lnTo>
                      <a:lnTo>
                        <a:pt x="22" y="0"/>
                      </a:lnTo>
                      <a:lnTo>
                        <a:pt x="29" y="1"/>
                      </a:lnTo>
                      <a:lnTo>
                        <a:pt x="34" y="5"/>
                      </a:lnTo>
                      <a:lnTo>
                        <a:pt x="38" y="11"/>
                      </a:lnTo>
                      <a:lnTo>
                        <a:pt x="41" y="18"/>
                      </a:lnTo>
                      <a:lnTo>
                        <a:pt x="3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32">
                  <a:extLst>
                    <a:ext uri="{FF2B5EF4-FFF2-40B4-BE49-F238E27FC236}">
                      <a16:creationId xmlns:a16="http://schemas.microsoft.com/office/drawing/2014/main" xmlns="" id="{0359FCCE-9084-427A-B24F-FB2BDCDB6BC0}"/>
                    </a:ext>
                  </a:extLst>
                </p:cNvPr>
                <p:cNvSpPr>
                  <a:spLocks/>
                </p:cNvSpPr>
                <p:nvPr/>
              </p:nvSpPr>
              <p:spPr bwMode="auto">
                <a:xfrm>
                  <a:off x="1575" y="1935"/>
                  <a:ext cx="75" cy="34"/>
                </a:xfrm>
                <a:custGeom>
                  <a:avLst/>
                  <a:gdLst>
                    <a:gd name="T0" fmla="*/ 0 w 223"/>
                    <a:gd name="T1" fmla="*/ 0 h 103"/>
                    <a:gd name="T2" fmla="*/ 0 w 223"/>
                    <a:gd name="T3" fmla="*/ 0 h 103"/>
                    <a:gd name="T4" fmla="*/ 0 w 223"/>
                    <a:gd name="T5" fmla="*/ 0 h 103"/>
                    <a:gd name="T6" fmla="*/ 0 w 223"/>
                    <a:gd name="T7" fmla="*/ 0 h 103"/>
                    <a:gd name="T8" fmla="*/ 0 w 223"/>
                    <a:gd name="T9" fmla="*/ 0 h 103"/>
                    <a:gd name="T10" fmla="*/ 0 w 223"/>
                    <a:gd name="T11" fmla="*/ 0 h 103"/>
                    <a:gd name="T12" fmla="*/ 0 w 223"/>
                    <a:gd name="T13" fmla="*/ 0 h 103"/>
                    <a:gd name="T14" fmla="*/ 0 w 223"/>
                    <a:gd name="T15" fmla="*/ 0 h 103"/>
                    <a:gd name="T16" fmla="*/ 0 w 223"/>
                    <a:gd name="T17" fmla="*/ 0 h 103"/>
                    <a:gd name="T18" fmla="*/ 0 w 223"/>
                    <a:gd name="T19" fmla="*/ 0 h 103"/>
                    <a:gd name="T20" fmla="*/ 0 w 223"/>
                    <a:gd name="T21" fmla="*/ 0 h 103"/>
                    <a:gd name="T22" fmla="*/ 0 w 223"/>
                    <a:gd name="T23" fmla="*/ 0 h 103"/>
                    <a:gd name="T24" fmla="*/ 0 w 223"/>
                    <a:gd name="T25" fmla="*/ 0 h 103"/>
                    <a:gd name="T26" fmla="*/ 0 w 223"/>
                    <a:gd name="T27" fmla="*/ 0 h 103"/>
                    <a:gd name="T28" fmla="*/ 0 w 223"/>
                    <a:gd name="T29" fmla="*/ 0 h 103"/>
                    <a:gd name="T30" fmla="*/ 0 w 223"/>
                    <a:gd name="T31" fmla="*/ 0 h 103"/>
                    <a:gd name="T32" fmla="*/ 0 w 223"/>
                    <a:gd name="T33" fmla="*/ 0 h 103"/>
                    <a:gd name="T34" fmla="*/ 0 w 223"/>
                    <a:gd name="T35" fmla="*/ 0 h 103"/>
                    <a:gd name="T36" fmla="*/ 0 w 223"/>
                    <a:gd name="T37" fmla="*/ 0 h 103"/>
                    <a:gd name="T38" fmla="*/ 0 w 223"/>
                    <a:gd name="T39" fmla="*/ 0 h 103"/>
                    <a:gd name="T40" fmla="*/ 0 w 223"/>
                    <a:gd name="T41" fmla="*/ 0 h 103"/>
                    <a:gd name="T42" fmla="*/ 0 w 223"/>
                    <a:gd name="T43" fmla="*/ 0 h 103"/>
                    <a:gd name="T44" fmla="*/ 0 w 223"/>
                    <a:gd name="T45" fmla="*/ 0 h 103"/>
                    <a:gd name="T46" fmla="*/ 0 w 223"/>
                    <a:gd name="T47" fmla="*/ 0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3"/>
                    <a:gd name="T74" fmla="*/ 223 w 223"/>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3">
                      <a:moveTo>
                        <a:pt x="223" y="102"/>
                      </a:moveTo>
                      <a:lnTo>
                        <a:pt x="19" y="47"/>
                      </a:lnTo>
                      <a:lnTo>
                        <a:pt x="18" y="45"/>
                      </a:lnTo>
                      <a:lnTo>
                        <a:pt x="15" y="42"/>
                      </a:lnTo>
                      <a:lnTo>
                        <a:pt x="11" y="39"/>
                      </a:lnTo>
                      <a:lnTo>
                        <a:pt x="9" y="37"/>
                      </a:lnTo>
                      <a:lnTo>
                        <a:pt x="6" y="34"/>
                      </a:lnTo>
                      <a:lnTo>
                        <a:pt x="4" y="30"/>
                      </a:lnTo>
                      <a:lnTo>
                        <a:pt x="1" y="28"/>
                      </a:lnTo>
                      <a:lnTo>
                        <a:pt x="0" y="24"/>
                      </a:lnTo>
                      <a:lnTo>
                        <a:pt x="0" y="20"/>
                      </a:lnTo>
                      <a:lnTo>
                        <a:pt x="1" y="15"/>
                      </a:lnTo>
                      <a:lnTo>
                        <a:pt x="27" y="4"/>
                      </a:lnTo>
                      <a:lnTo>
                        <a:pt x="52" y="0"/>
                      </a:lnTo>
                      <a:lnTo>
                        <a:pt x="75" y="2"/>
                      </a:lnTo>
                      <a:lnTo>
                        <a:pt x="99" y="8"/>
                      </a:lnTo>
                      <a:lnTo>
                        <a:pt x="122" y="19"/>
                      </a:lnTo>
                      <a:lnTo>
                        <a:pt x="145" y="33"/>
                      </a:lnTo>
                      <a:lnTo>
                        <a:pt x="165" y="50"/>
                      </a:lnTo>
                      <a:lnTo>
                        <a:pt x="186" y="67"/>
                      </a:lnTo>
                      <a:lnTo>
                        <a:pt x="205" y="85"/>
                      </a:lnTo>
                      <a:lnTo>
                        <a:pt x="223" y="103"/>
                      </a:lnTo>
                      <a:lnTo>
                        <a:pt x="22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33">
                  <a:extLst>
                    <a:ext uri="{FF2B5EF4-FFF2-40B4-BE49-F238E27FC236}">
                      <a16:creationId xmlns:a16="http://schemas.microsoft.com/office/drawing/2014/main" xmlns="" id="{2FFA7DAD-14CE-4A86-9312-F4124E8ADEE6}"/>
                    </a:ext>
                  </a:extLst>
                </p:cNvPr>
                <p:cNvSpPr>
                  <a:spLocks/>
                </p:cNvSpPr>
                <p:nvPr/>
              </p:nvSpPr>
              <p:spPr bwMode="auto">
                <a:xfrm>
                  <a:off x="1631" y="1938"/>
                  <a:ext cx="32" cy="20"/>
                </a:xfrm>
                <a:custGeom>
                  <a:avLst/>
                  <a:gdLst>
                    <a:gd name="T0" fmla="*/ 0 w 95"/>
                    <a:gd name="T1" fmla="*/ 0 h 59"/>
                    <a:gd name="T2" fmla="*/ 0 w 95"/>
                    <a:gd name="T3" fmla="*/ 0 h 59"/>
                    <a:gd name="T4" fmla="*/ 0 w 95"/>
                    <a:gd name="T5" fmla="*/ 0 h 59"/>
                    <a:gd name="T6" fmla="*/ 0 w 95"/>
                    <a:gd name="T7" fmla="*/ 0 h 59"/>
                    <a:gd name="T8" fmla="*/ 0 w 95"/>
                    <a:gd name="T9" fmla="*/ 0 h 59"/>
                    <a:gd name="T10" fmla="*/ 0 w 95"/>
                    <a:gd name="T11" fmla="*/ 0 h 59"/>
                    <a:gd name="T12" fmla="*/ 0 w 95"/>
                    <a:gd name="T13" fmla="*/ 0 h 59"/>
                    <a:gd name="T14" fmla="*/ 0 w 95"/>
                    <a:gd name="T15" fmla="*/ 0 h 59"/>
                    <a:gd name="T16" fmla="*/ 0 w 95"/>
                    <a:gd name="T17" fmla="*/ 0 h 59"/>
                    <a:gd name="T18" fmla="*/ 0 w 95"/>
                    <a:gd name="T19" fmla="*/ 0 h 59"/>
                    <a:gd name="T20" fmla="*/ 0 w 95"/>
                    <a:gd name="T21" fmla="*/ 0 h 59"/>
                    <a:gd name="T22" fmla="*/ 0 w 95"/>
                    <a:gd name="T23" fmla="*/ 0 h 59"/>
                    <a:gd name="T24" fmla="*/ 0 w 95"/>
                    <a:gd name="T25" fmla="*/ 0 h 59"/>
                    <a:gd name="T26" fmla="*/ 0 w 95"/>
                    <a:gd name="T27" fmla="*/ 0 h 59"/>
                    <a:gd name="T28" fmla="*/ 0 w 95"/>
                    <a:gd name="T29" fmla="*/ 0 h 59"/>
                    <a:gd name="T30" fmla="*/ 0 w 95"/>
                    <a:gd name="T31" fmla="*/ 0 h 59"/>
                    <a:gd name="T32" fmla="*/ 0 w 95"/>
                    <a:gd name="T33" fmla="*/ 0 h 59"/>
                    <a:gd name="T34" fmla="*/ 0 w 95"/>
                    <a:gd name="T35" fmla="*/ 0 h 59"/>
                    <a:gd name="T36" fmla="*/ 0 w 95"/>
                    <a:gd name="T37" fmla="*/ 0 h 59"/>
                    <a:gd name="T38" fmla="*/ 0 w 95"/>
                    <a:gd name="T39" fmla="*/ 0 h 59"/>
                    <a:gd name="T40" fmla="*/ 0 w 95"/>
                    <a:gd name="T41" fmla="*/ 0 h 59"/>
                    <a:gd name="T42" fmla="*/ 0 w 95"/>
                    <a:gd name="T43" fmla="*/ 0 h 59"/>
                    <a:gd name="T44" fmla="*/ 0 w 95"/>
                    <a:gd name="T45" fmla="*/ 0 h 59"/>
                    <a:gd name="T46" fmla="*/ 0 w 95"/>
                    <a:gd name="T47" fmla="*/ 0 h 59"/>
                    <a:gd name="T48" fmla="*/ 0 w 95"/>
                    <a:gd name="T49" fmla="*/ 0 h 59"/>
                    <a:gd name="T50" fmla="*/ 0 w 95"/>
                    <a:gd name="T51" fmla="*/ 0 h 59"/>
                    <a:gd name="T52" fmla="*/ 0 w 95"/>
                    <a:gd name="T53" fmla="*/ 0 h 59"/>
                    <a:gd name="T54" fmla="*/ 0 w 95"/>
                    <a:gd name="T55" fmla="*/ 0 h 59"/>
                    <a:gd name="T56" fmla="*/ 0 w 95"/>
                    <a:gd name="T57" fmla="*/ 0 h 59"/>
                    <a:gd name="T58" fmla="*/ 0 w 95"/>
                    <a:gd name="T59" fmla="*/ 0 h 59"/>
                    <a:gd name="T60" fmla="*/ 0 w 95"/>
                    <a:gd name="T61" fmla="*/ 0 h 59"/>
                    <a:gd name="T62" fmla="*/ 0 w 95"/>
                    <a:gd name="T63" fmla="*/ 0 h 59"/>
                    <a:gd name="T64" fmla="*/ 0 w 95"/>
                    <a:gd name="T65" fmla="*/ 0 h 59"/>
                    <a:gd name="T66" fmla="*/ 0 w 95"/>
                    <a:gd name="T67" fmla="*/ 0 h 59"/>
                    <a:gd name="T68" fmla="*/ 0 w 95"/>
                    <a:gd name="T69" fmla="*/ 0 h 59"/>
                    <a:gd name="T70" fmla="*/ 0 w 95"/>
                    <a:gd name="T71" fmla="*/ 0 h 59"/>
                    <a:gd name="T72" fmla="*/ 0 w 95"/>
                    <a:gd name="T73" fmla="*/ 0 h 59"/>
                    <a:gd name="T74" fmla="*/ 0 w 95"/>
                    <a:gd name="T75" fmla="*/ 0 h 59"/>
                    <a:gd name="T76" fmla="*/ 0 w 95"/>
                    <a:gd name="T77" fmla="*/ 0 h 59"/>
                    <a:gd name="T78" fmla="*/ 0 w 95"/>
                    <a:gd name="T79" fmla="*/ 0 h 59"/>
                    <a:gd name="T80" fmla="*/ 0 w 95"/>
                    <a:gd name="T81" fmla="*/ 0 h 59"/>
                    <a:gd name="T82" fmla="*/ 0 w 95"/>
                    <a:gd name="T83" fmla="*/ 0 h 59"/>
                    <a:gd name="T84" fmla="*/ 0 w 95"/>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59"/>
                    <a:gd name="T131" fmla="*/ 95 w 95"/>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59">
                      <a:moveTo>
                        <a:pt x="85" y="16"/>
                      </a:moveTo>
                      <a:lnTo>
                        <a:pt x="87" y="19"/>
                      </a:lnTo>
                      <a:lnTo>
                        <a:pt x="89" y="21"/>
                      </a:lnTo>
                      <a:lnTo>
                        <a:pt x="91" y="24"/>
                      </a:lnTo>
                      <a:lnTo>
                        <a:pt x="93" y="27"/>
                      </a:lnTo>
                      <a:lnTo>
                        <a:pt x="94" y="29"/>
                      </a:lnTo>
                      <a:lnTo>
                        <a:pt x="95" y="32"/>
                      </a:lnTo>
                      <a:lnTo>
                        <a:pt x="95" y="36"/>
                      </a:lnTo>
                      <a:lnTo>
                        <a:pt x="95" y="38"/>
                      </a:lnTo>
                      <a:lnTo>
                        <a:pt x="94" y="41"/>
                      </a:lnTo>
                      <a:lnTo>
                        <a:pt x="93" y="45"/>
                      </a:lnTo>
                      <a:lnTo>
                        <a:pt x="89" y="50"/>
                      </a:lnTo>
                      <a:lnTo>
                        <a:pt x="85" y="54"/>
                      </a:lnTo>
                      <a:lnTo>
                        <a:pt x="81" y="57"/>
                      </a:lnTo>
                      <a:lnTo>
                        <a:pt x="76" y="59"/>
                      </a:lnTo>
                      <a:lnTo>
                        <a:pt x="70" y="59"/>
                      </a:lnTo>
                      <a:lnTo>
                        <a:pt x="65" y="59"/>
                      </a:lnTo>
                      <a:lnTo>
                        <a:pt x="60" y="59"/>
                      </a:lnTo>
                      <a:lnTo>
                        <a:pt x="54" y="58"/>
                      </a:lnTo>
                      <a:lnTo>
                        <a:pt x="48" y="57"/>
                      </a:lnTo>
                      <a:lnTo>
                        <a:pt x="43" y="54"/>
                      </a:lnTo>
                      <a:lnTo>
                        <a:pt x="39" y="49"/>
                      </a:lnTo>
                      <a:lnTo>
                        <a:pt x="33" y="44"/>
                      </a:lnTo>
                      <a:lnTo>
                        <a:pt x="26" y="38"/>
                      </a:lnTo>
                      <a:lnTo>
                        <a:pt x="18" y="33"/>
                      </a:lnTo>
                      <a:lnTo>
                        <a:pt x="12" y="29"/>
                      </a:lnTo>
                      <a:lnTo>
                        <a:pt x="5" y="25"/>
                      </a:lnTo>
                      <a:lnTo>
                        <a:pt x="1" y="20"/>
                      </a:lnTo>
                      <a:lnTo>
                        <a:pt x="0" y="15"/>
                      </a:lnTo>
                      <a:lnTo>
                        <a:pt x="1" y="8"/>
                      </a:lnTo>
                      <a:lnTo>
                        <a:pt x="5" y="0"/>
                      </a:lnTo>
                      <a:lnTo>
                        <a:pt x="14" y="0"/>
                      </a:lnTo>
                      <a:lnTo>
                        <a:pt x="22" y="2"/>
                      </a:lnTo>
                      <a:lnTo>
                        <a:pt x="30" y="4"/>
                      </a:lnTo>
                      <a:lnTo>
                        <a:pt x="38" y="7"/>
                      </a:lnTo>
                      <a:lnTo>
                        <a:pt x="44" y="11"/>
                      </a:lnTo>
                      <a:lnTo>
                        <a:pt x="52" y="14"/>
                      </a:lnTo>
                      <a:lnTo>
                        <a:pt x="60" y="16"/>
                      </a:lnTo>
                      <a:lnTo>
                        <a:pt x="68" y="19"/>
                      </a:lnTo>
                      <a:lnTo>
                        <a:pt x="76" y="19"/>
                      </a:lnTo>
                      <a:lnTo>
                        <a:pt x="85" y="17"/>
                      </a:lnTo>
                      <a:lnTo>
                        <a:pt x="8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34">
                  <a:extLst>
                    <a:ext uri="{FF2B5EF4-FFF2-40B4-BE49-F238E27FC236}">
                      <a16:creationId xmlns:a16="http://schemas.microsoft.com/office/drawing/2014/main" xmlns="" id="{7187C6D9-43D8-4F6C-B131-BB5AFD97A587}"/>
                    </a:ext>
                  </a:extLst>
                </p:cNvPr>
                <p:cNvSpPr>
                  <a:spLocks/>
                </p:cNvSpPr>
                <p:nvPr/>
              </p:nvSpPr>
              <p:spPr bwMode="auto">
                <a:xfrm>
                  <a:off x="1690" y="1954"/>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2" y="10"/>
                      </a:moveTo>
                      <a:lnTo>
                        <a:pt x="22" y="11"/>
                      </a:lnTo>
                      <a:lnTo>
                        <a:pt x="22" y="12"/>
                      </a:lnTo>
                      <a:lnTo>
                        <a:pt x="21" y="13"/>
                      </a:lnTo>
                      <a:lnTo>
                        <a:pt x="21" y="15"/>
                      </a:lnTo>
                      <a:lnTo>
                        <a:pt x="21" y="16"/>
                      </a:lnTo>
                      <a:lnTo>
                        <a:pt x="21" y="17"/>
                      </a:lnTo>
                      <a:lnTo>
                        <a:pt x="19" y="19"/>
                      </a:lnTo>
                      <a:lnTo>
                        <a:pt x="19" y="20"/>
                      </a:lnTo>
                      <a:lnTo>
                        <a:pt x="18" y="21"/>
                      </a:lnTo>
                      <a:lnTo>
                        <a:pt x="17" y="21"/>
                      </a:lnTo>
                      <a:lnTo>
                        <a:pt x="16" y="23"/>
                      </a:lnTo>
                      <a:lnTo>
                        <a:pt x="13" y="23"/>
                      </a:lnTo>
                      <a:lnTo>
                        <a:pt x="12" y="23"/>
                      </a:lnTo>
                      <a:lnTo>
                        <a:pt x="10" y="23"/>
                      </a:lnTo>
                      <a:lnTo>
                        <a:pt x="9" y="21"/>
                      </a:lnTo>
                      <a:lnTo>
                        <a:pt x="6" y="21"/>
                      </a:lnTo>
                      <a:lnTo>
                        <a:pt x="5" y="20"/>
                      </a:lnTo>
                      <a:lnTo>
                        <a:pt x="4" y="19"/>
                      </a:lnTo>
                      <a:lnTo>
                        <a:pt x="3" y="17"/>
                      </a:lnTo>
                      <a:lnTo>
                        <a:pt x="1" y="16"/>
                      </a:lnTo>
                      <a:lnTo>
                        <a:pt x="0" y="12"/>
                      </a:lnTo>
                      <a:lnTo>
                        <a:pt x="0" y="8"/>
                      </a:lnTo>
                      <a:lnTo>
                        <a:pt x="3" y="6"/>
                      </a:lnTo>
                      <a:lnTo>
                        <a:pt x="4" y="3"/>
                      </a:lnTo>
                      <a:lnTo>
                        <a:pt x="8" y="2"/>
                      </a:lnTo>
                      <a:lnTo>
                        <a:pt x="10" y="0"/>
                      </a:lnTo>
                      <a:lnTo>
                        <a:pt x="14" y="0"/>
                      </a:lnTo>
                      <a:lnTo>
                        <a:pt x="18" y="3"/>
                      </a:lnTo>
                      <a:lnTo>
                        <a:pt x="21" y="6"/>
                      </a:lnTo>
                      <a:lnTo>
                        <a:pt x="23" y="10"/>
                      </a:ln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1" name="Freeform 35">
                  <a:extLst>
                    <a:ext uri="{FF2B5EF4-FFF2-40B4-BE49-F238E27FC236}">
                      <a16:creationId xmlns:a16="http://schemas.microsoft.com/office/drawing/2014/main" xmlns="" id="{8A63C3CC-E8DA-41FC-846A-A78D6D2D1EC9}"/>
                    </a:ext>
                  </a:extLst>
                </p:cNvPr>
                <p:cNvSpPr>
                  <a:spLocks/>
                </p:cNvSpPr>
                <p:nvPr/>
              </p:nvSpPr>
              <p:spPr bwMode="auto">
                <a:xfrm>
                  <a:off x="1586" y="1963"/>
                  <a:ext cx="71" cy="26"/>
                </a:xfrm>
                <a:custGeom>
                  <a:avLst/>
                  <a:gdLst>
                    <a:gd name="T0" fmla="*/ 0 w 212"/>
                    <a:gd name="T1" fmla="*/ 0 h 79"/>
                    <a:gd name="T2" fmla="*/ 0 w 212"/>
                    <a:gd name="T3" fmla="*/ 0 h 79"/>
                    <a:gd name="T4" fmla="*/ 0 w 212"/>
                    <a:gd name="T5" fmla="*/ 0 h 79"/>
                    <a:gd name="T6" fmla="*/ 0 w 212"/>
                    <a:gd name="T7" fmla="*/ 0 h 79"/>
                    <a:gd name="T8" fmla="*/ 0 w 212"/>
                    <a:gd name="T9" fmla="*/ 0 h 79"/>
                    <a:gd name="T10" fmla="*/ 0 w 212"/>
                    <a:gd name="T11" fmla="*/ 0 h 79"/>
                    <a:gd name="T12" fmla="*/ 0 w 212"/>
                    <a:gd name="T13" fmla="*/ 0 h 79"/>
                    <a:gd name="T14" fmla="*/ 0 w 212"/>
                    <a:gd name="T15" fmla="*/ 0 h 79"/>
                    <a:gd name="T16" fmla="*/ 0 w 212"/>
                    <a:gd name="T17" fmla="*/ 0 h 79"/>
                    <a:gd name="T18" fmla="*/ 0 w 212"/>
                    <a:gd name="T19" fmla="*/ 0 h 79"/>
                    <a:gd name="T20" fmla="*/ 0 w 212"/>
                    <a:gd name="T21" fmla="*/ 0 h 79"/>
                    <a:gd name="T22" fmla="*/ 0 w 212"/>
                    <a:gd name="T23" fmla="*/ 0 h 79"/>
                    <a:gd name="T24" fmla="*/ 0 w 212"/>
                    <a:gd name="T25" fmla="*/ 0 h 79"/>
                    <a:gd name="T26" fmla="*/ 0 w 212"/>
                    <a:gd name="T27" fmla="*/ 0 h 79"/>
                    <a:gd name="T28" fmla="*/ 0 w 212"/>
                    <a:gd name="T29" fmla="*/ 0 h 79"/>
                    <a:gd name="T30" fmla="*/ 0 w 212"/>
                    <a:gd name="T31" fmla="*/ 0 h 79"/>
                    <a:gd name="T32" fmla="*/ 0 w 212"/>
                    <a:gd name="T33" fmla="*/ 0 h 79"/>
                    <a:gd name="T34" fmla="*/ 0 w 212"/>
                    <a:gd name="T35" fmla="*/ 0 h 79"/>
                    <a:gd name="T36" fmla="*/ 0 w 212"/>
                    <a:gd name="T37" fmla="*/ 0 h 79"/>
                    <a:gd name="T38" fmla="*/ 0 w 212"/>
                    <a:gd name="T39" fmla="*/ 0 h 79"/>
                    <a:gd name="T40" fmla="*/ 0 w 212"/>
                    <a:gd name="T41" fmla="*/ 0 h 79"/>
                    <a:gd name="T42" fmla="*/ 0 w 212"/>
                    <a:gd name="T43" fmla="*/ 0 h 79"/>
                    <a:gd name="T44" fmla="*/ 0 w 212"/>
                    <a:gd name="T45" fmla="*/ 0 h 79"/>
                    <a:gd name="T46" fmla="*/ 0 w 212"/>
                    <a:gd name="T47" fmla="*/ 0 h 79"/>
                    <a:gd name="T48" fmla="*/ 0 w 212"/>
                    <a:gd name="T49" fmla="*/ 0 h 79"/>
                    <a:gd name="T50" fmla="*/ 0 w 212"/>
                    <a:gd name="T51" fmla="*/ 0 h 79"/>
                    <a:gd name="T52" fmla="*/ 0 w 212"/>
                    <a:gd name="T53" fmla="*/ 0 h 79"/>
                    <a:gd name="T54" fmla="*/ 0 w 212"/>
                    <a:gd name="T55" fmla="*/ 0 h 79"/>
                    <a:gd name="T56" fmla="*/ 0 w 212"/>
                    <a:gd name="T57" fmla="*/ 0 h 79"/>
                    <a:gd name="T58" fmla="*/ 0 w 212"/>
                    <a:gd name="T59" fmla="*/ 0 h 79"/>
                    <a:gd name="T60" fmla="*/ 0 w 212"/>
                    <a:gd name="T61" fmla="*/ 0 h 79"/>
                    <a:gd name="T62" fmla="*/ 0 w 212"/>
                    <a:gd name="T63" fmla="*/ 0 h 79"/>
                    <a:gd name="T64" fmla="*/ 0 w 212"/>
                    <a:gd name="T65" fmla="*/ 0 h 79"/>
                    <a:gd name="T66" fmla="*/ 0 w 212"/>
                    <a:gd name="T67" fmla="*/ 0 h 79"/>
                    <a:gd name="T68" fmla="*/ 0 w 212"/>
                    <a:gd name="T69" fmla="*/ 0 h 79"/>
                    <a:gd name="T70" fmla="*/ 0 w 212"/>
                    <a:gd name="T71" fmla="*/ 0 h 79"/>
                    <a:gd name="T72" fmla="*/ 0 w 212"/>
                    <a:gd name="T73" fmla="*/ 0 h 79"/>
                    <a:gd name="T74" fmla="*/ 0 w 212"/>
                    <a:gd name="T75" fmla="*/ 0 h 79"/>
                    <a:gd name="T76" fmla="*/ 0 w 212"/>
                    <a:gd name="T77" fmla="*/ 0 h 79"/>
                    <a:gd name="T78" fmla="*/ 0 w 212"/>
                    <a:gd name="T79" fmla="*/ 0 h 79"/>
                    <a:gd name="T80" fmla="*/ 0 w 212"/>
                    <a:gd name="T81" fmla="*/ 0 h 79"/>
                    <a:gd name="T82" fmla="*/ 0 w 212"/>
                    <a:gd name="T83" fmla="*/ 0 h 79"/>
                    <a:gd name="T84" fmla="*/ 0 w 212"/>
                    <a:gd name="T85" fmla="*/ 0 h 79"/>
                    <a:gd name="T86" fmla="*/ 0 w 212"/>
                    <a:gd name="T87" fmla="*/ 0 h 79"/>
                    <a:gd name="T88" fmla="*/ 0 w 212"/>
                    <a:gd name="T89" fmla="*/ 0 h 79"/>
                    <a:gd name="T90" fmla="*/ 0 w 212"/>
                    <a:gd name="T91" fmla="*/ 0 h 79"/>
                    <a:gd name="T92" fmla="*/ 0 w 212"/>
                    <a:gd name="T93" fmla="*/ 0 h 79"/>
                    <a:gd name="T94" fmla="*/ 0 w 212"/>
                    <a:gd name="T95" fmla="*/ 0 h 79"/>
                    <a:gd name="T96" fmla="*/ 0 w 212"/>
                    <a:gd name="T97" fmla="*/ 0 h 79"/>
                    <a:gd name="T98" fmla="*/ 0 w 212"/>
                    <a:gd name="T99" fmla="*/ 0 h 79"/>
                    <a:gd name="T100" fmla="*/ 0 w 212"/>
                    <a:gd name="T101" fmla="*/ 0 h 79"/>
                    <a:gd name="T102" fmla="*/ 0 w 212"/>
                    <a:gd name="T103" fmla="*/ 0 h 79"/>
                    <a:gd name="T104" fmla="*/ 0 w 212"/>
                    <a:gd name="T105" fmla="*/ 0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79"/>
                    <a:gd name="T161" fmla="*/ 212 w 212"/>
                    <a:gd name="T162" fmla="*/ 79 h 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79">
                      <a:moveTo>
                        <a:pt x="132" y="20"/>
                      </a:moveTo>
                      <a:lnTo>
                        <a:pt x="131" y="22"/>
                      </a:lnTo>
                      <a:lnTo>
                        <a:pt x="129" y="22"/>
                      </a:lnTo>
                      <a:lnTo>
                        <a:pt x="128" y="23"/>
                      </a:lnTo>
                      <a:lnTo>
                        <a:pt x="127" y="24"/>
                      </a:lnTo>
                      <a:lnTo>
                        <a:pt x="126" y="26"/>
                      </a:lnTo>
                      <a:lnTo>
                        <a:pt x="124" y="27"/>
                      </a:lnTo>
                      <a:lnTo>
                        <a:pt x="123" y="28"/>
                      </a:lnTo>
                      <a:lnTo>
                        <a:pt x="122" y="30"/>
                      </a:lnTo>
                      <a:lnTo>
                        <a:pt x="122" y="31"/>
                      </a:lnTo>
                      <a:lnTo>
                        <a:pt x="120" y="31"/>
                      </a:lnTo>
                      <a:lnTo>
                        <a:pt x="120" y="33"/>
                      </a:lnTo>
                      <a:lnTo>
                        <a:pt x="120" y="35"/>
                      </a:lnTo>
                      <a:lnTo>
                        <a:pt x="120" y="37"/>
                      </a:lnTo>
                      <a:lnTo>
                        <a:pt x="120" y="39"/>
                      </a:lnTo>
                      <a:lnTo>
                        <a:pt x="122" y="40"/>
                      </a:lnTo>
                      <a:lnTo>
                        <a:pt x="123" y="41"/>
                      </a:lnTo>
                      <a:lnTo>
                        <a:pt x="123" y="43"/>
                      </a:lnTo>
                      <a:lnTo>
                        <a:pt x="124" y="44"/>
                      </a:lnTo>
                      <a:lnTo>
                        <a:pt x="126" y="45"/>
                      </a:lnTo>
                      <a:lnTo>
                        <a:pt x="128" y="47"/>
                      </a:lnTo>
                      <a:lnTo>
                        <a:pt x="131" y="47"/>
                      </a:lnTo>
                      <a:lnTo>
                        <a:pt x="133" y="47"/>
                      </a:lnTo>
                      <a:lnTo>
                        <a:pt x="135" y="47"/>
                      </a:lnTo>
                      <a:lnTo>
                        <a:pt x="137" y="45"/>
                      </a:lnTo>
                      <a:lnTo>
                        <a:pt x="140" y="44"/>
                      </a:lnTo>
                      <a:lnTo>
                        <a:pt x="141" y="43"/>
                      </a:lnTo>
                      <a:lnTo>
                        <a:pt x="144" y="41"/>
                      </a:lnTo>
                      <a:lnTo>
                        <a:pt x="145" y="40"/>
                      </a:lnTo>
                      <a:lnTo>
                        <a:pt x="148" y="37"/>
                      </a:lnTo>
                      <a:lnTo>
                        <a:pt x="149" y="36"/>
                      </a:lnTo>
                      <a:lnTo>
                        <a:pt x="148" y="23"/>
                      </a:lnTo>
                      <a:lnTo>
                        <a:pt x="156" y="26"/>
                      </a:lnTo>
                      <a:lnTo>
                        <a:pt x="163" y="30"/>
                      </a:lnTo>
                      <a:lnTo>
                        <a:pt x="173" y="33"/>
                      </a:lnTo>
                      <a:lnTo>
                        <a:pt x="179" y="37"/>
                      </a:lnTo>
                      <a:lnTo>
                        <a:pt x="187" y="43"/>
                      </a:lnTo>
                      <a:lnTo>
                        <a:pt x="193" y="48"/>
                      </a:lnTo>
                      <a:lnTo>
                        <a:pt x="200" y="54"/>
                      </a:lnTo>
                      <a:lnTo>
                        <a:pt x="205" y="61"/>
                      </a:lnTo>
                      <a:lnTo>
                        <a:pt x="209" y="70"/>
                      </a:lnTo>
                      <a:lnTo>
                        <a:pt x="212" y="79"/>
                      </a:lnTo>
                      <a:lnTo>
                        <a:pt x="199" y="78"/>
                      </a:lnTo>
                      <a:lnTo>
                        <a:pt x="187" y="75"/>
                      </a:lnTo>
                      <a:lnTo>
                        <a:pt x="175" y="71"/>
                      </a:lnTo>
                      <a:lnTo>
                        <a:pt x="163" y="65"/>
                      </a:lnTo>
                      <a:lnTo>
                        <a:pt x="152" y="60"/>
                      </a:lnTo>
                      <a:lnTo>
                        <a:pt x="140" y="53"/>
                      </a:lnTo>
                      <a:lnTo>
                        <a:pt x="128" y="48"/>
                      </a:lnTo>
                      <a:lnTo>
                        <a:pt x="116" y="44"/>
                      </a:lnTo>
                      <a:lnTo>
                        <a:pt x="105" y="41"/>
                      </a:lnTo>
                      <a:lnTo>
                        <a:pt x="92" y="40"/>
                      </a:lnTo>
                      <a:lnTo>
                        <a:pt x="102" y="26"/>
                      </a:lnTo>
                      <a:lnTo>
                        <a:pt x="99" y="24"/>
                      </a:lnTo>
                      <a:lnTo>
                        <a:pt x="97" y="23"/>
                      </a:lnTo>
                      <a:lnTo>
                        <a:pt x="94" y="20"/>
                      </a:lnTo>
                      <a:lnTo>
                        <a:pt x="93" y="19"/>
                      </a:lnTo>
                      <a:lnTo>
                        <a:pt x="90" y="17"/>
                      </a:lnTo>
                      <a:lnTo>
                        <a:pt x="88" y="15"/>
                      </a:lnTo>
                      <a:lnTo>
                        <a:pt x="86" y="15"/>
                      </a:lnTo>
                      <a:lnTo>
                        <a:pt x="84" y="15"/>
                      </a:lnTo>
                      <a:lnTo>
                        <a:pt x="81" y="17"/>
                      </a:lnTo>
                      <a:lnTo>
                        <a:pt x="79" y="19"/>
                      </a:lnTo>
                      <a:lnTo>
                        <a:pt x="77" y="20"/>
                      </a:lnTo>
                      <a:lnTo>
                        <a:pt x="76" y="22"/>
                      </a:lnTo>
                      <a:lnTo>
                        <a:pt x="73" y="24"/>
                      </a:lnTo>
                      <a:lnTo>
                        <a:pt x="72" y="26"/>
                      </a:lnTo>
                      <a:lnTo>
                        <a:pt x="71" y="28"/>
                      </a:lnTo>
                      <a:lnTo>
                        <a:pt x="71" y="30"/>
                      </a:lnTo>
                      <a:lnTo>
                        <a:pt x="69" y="32"/>
                      </a:lnTo>
                      <a:lnTo>
                        <a:pt x="71" y="33"/>
                      </a:lnTo>
                      <a:lnTo>
                        <a:pt x="72" y="36"/>
                      </a:lnTo>
                      <a:lnTo>
                        <a:pt x="73" y="37"/>
                      </a:lnTo>
                      <a:lnTo>
                        <a:pt x="73" y="41"/>
                      </a:lnTo>
                      <a:lnTo>
                        <a:pt x="66" y="41"/>
                      </a:lnTo>
                      <a:lnTo>
                        <a:pt x="58" y="43"/>
                      </a:lnTo>
                      <a:lnTo>
                        <a:pt x="50" y="45"/>
                      </a:lnTo>
                      <a:lnTo>
                        <a:pt x="42" y="48"/>
                      </a:lnTo>
                      <a:lnTo>
                        <a:pt x="34" y="52"/>
                      </a:lnTo>
                      <a:lnTo>
                        <a:pt x="28" y="53"/>
                      </a:lnTo>
                      <a:lnTo>
                        <a:pt x="20" y="54"/>
                      </a:lnTo>
                      <a:lnTo>
                        <a:pt x="13" y="53"/>
                      </a:lnTo>
                      <a:lnTo>
                        <a:pt x="7" y="48"/>
                      </a:lnTo>
                      <a:lnTo>
                        <a:pt x="2" y="40"/>
                      </a:lnTo>
                      <a:lnTo>
                        <a:pt x="0" y="33"/>
                      </a:lnTo>
                      <a:lnTo>
                        <a:pt x="2" y="28"/>
                      </a:lnTo>
                      <a:lnTo>
                        <a:pt x="3" y="23"/>
                      </a:lnTo>
                      <a:lnTo>
                        <a:pt x="5" y="19"/>
                      </a:lnTo>
                      <a:lnTo>
                        <a:pt x="8" y="14"/>
                      </a:lnTo>
                      <a:lnTo>
                        <a:pt x="12" y="10"/>
                      </a:lnTo>
                      <a:lnTo>
                        <a:pt x="16" y="7"/>
                      </a:lnTo>
                      <a:lnTo>
                        <a:pt x="21" y="5"/>
                      </a:lnTo>
                      <a:lnTo>
                        <a:pt x="25" y="2"/>
                      </a:lnTo>
                      <a:lnTo>
                        <a:pt x="30" y="0"/>
                      </a:lnTo>
                      <a:lnTo>
                        <a:pt x="41" y="1"/>
                      </a:lnTo>
                      <a:lnTo>
                        <a:pt x="51" y="1"/>
                      </a:lnTo>
                      <a:lnTo>
                        <a:pt x="62" y="3"/>
                      </a:lnTo>
                      <a:lnTo>
                        <a:pt x="72" y="6"/>
                      </a:lnTo>
                      <a:lnTo>
                        <a:pt x="82" y="9"/>
                      </a:lnTo>
                      <a:lnTo>
                        <a:pt x="92" y="11"/>
                      </a:lnTo>
                      <a:lnTo>
                        <a:pt x="102" y="14"/>
                      </a:lnTo>
                      <a:lnTo>
                        <a:pt x="113" y="17"/>
                      </a:lnTo>
                      <a:lnTo>
                        <a:pt x="122" y="19"/>
                      </a:lnTo>
                      <a:lnTo>
                        <a:pt x="132" y="22"/>
                      </a:lnTo>
                      <a:lnTo>
                        <a:pt x="13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2" name="Freeform 36">
                  <a:extLst>
                    <a:ext uri="{FF2B5EF4-FFF2-40B4-BE49-F238E27FC236}">
                      <a16:creationId xmlns:a16="http://schemas.microsoft.com/office/drawing/2014/main" xmlns="" id="{DC8B3464-B9F3-4B38-9FC7-1FC01E120675}"/>
                    </a:ext>
                  </a:extLst>
                </p:cNvPr>
                <p:cNvSpPr>
                  <a:spLocks/>
                </p:cNvSpPr>
                <p:nvPr/>
              </p:nvSpPr>
              <p:spPr bwMode="auto">
                <a:xfrm>
                  <a:off x="1594" y="1969"/>
                  <a:ext cx="9" cy="6"/>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w 25"/>
                    <a:gd name="T27" fmla="*/ 0 h 19"/>
                    <a:gd name="T28" fmla="*/ 0 w 25"/>
                    <a:gd name="T29" fmla="*/ 0 h 19"/>
                    <a:gd name="T30" fmla="*/ 0 w 25"/>
                    <a:gd name="T31" fmla="*/ 0 h 19"/>
                    <a:gd name="T32" fmla="*/ 0 w 25"/>
                    <a:gd name="T33" fmla="*/ 0 h 19"/>
                    <a:gd name="T34" fmla="*/ 0 w 25"/>
                    <a:gd name="T35" fmla="*/ 0 h 19"/>
                    <a:gd name="T36" fmla="*/ 0 w 25"/>
                    <a:gd name="T37" fmla="*/ 0 h 19"/>
                    <a:gd name="T38" fmla="*/ 0 w 25"/>
                    <a:gd name="T39" fmla="*/ 0 h 19"/>
                    <a:gd name="T40" fmla="*/ 0 w 25"/>
                    <a:gd name="T41" fmla="*/ 0 h 19"/>
                    <a:gd name="T42" fmla="*/ 0 w 25"/>
                    <a:gd name="T43" fmla="*/ 0 h 19"/>
                    <a:gd name="T44" fmla="*/ 0 w 25"/>
                    <a:gd name="T45" fmla="*/ 0 h 19"/>
                    <a:gd name="T46" fmla="*/ 0 w 25"/>
                    <a:gd name="T47" fmla="*/ 0 h 19"/>
                    <a:gd name="T48" fmla="*/ 0 w 25"/>
                    <a:gd name="T49" fmla="*/ 0 h 19"/>
                    <a:gd name="T50" fmla="*/ 0 w 25"/>
                    <a:gd name="T51" fmla="*/ 0 h 19"/>
                    <a:gd name="T52" fmla="*/ 0 w 25"/>
                    <a:gd name="T53" fmla="*/ 0 h 19"/>
                    <a:gd name="T54" fmla="*/ 0 w 25"/>
                    <a:gd name="T55" fmla="*/ 0 h 19"/>
                    <a:gd name="T56" fmla="*/ 0 w 25"/>
                    <a:gd name="T57" fmla="*/ 0 h 19"/>
                    <a:gd name="T58" fmla="*/ 0 w 25"/>
                    <a:gd name="T59" fmla="*/ 0 h 19"/>
                    <a:gd name="T60" fmla="*/ 0 w 25"/>
                    <a:gd name="T61" fmla="*/ 0 h 19"/>
                    <a:gd name="T62" fmla="*/ 0 w 25"/>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19"/>
                    <a:gd name="T98" fmla="*/ 25 w 25"/>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19">
                      <a:moveTo>
                        <a:pt x="25" y="2"/>
                      </a:moveTo>
                      <a:lnTo>
                        <a:pt x="25" y="6"/>
                      </a:lnTo>
                      <a:lnTo>
                        <a:pt x="25" y="9"/>
                      </a:lnTo>
                      <a:lnTo>
                        <a:pt x="24" y="12"/>
                      </a:lnTo>
                      <a:lnTo>
                        <a:pt x="21" y="13"/>
                      </a:lnTo>
                      <a:lnTo>
                        <a:pt x="18" y="14"/>
                      </a:lnTo>
                      <a:lnTo>
                        <a:pt x="16" y="15"/>
                      </a:lnTo>
                      <a:lnTo>
                        <a:pt x="13" y="17"/>
                      </a:lnTo>
                      <a:lnTo>
                        <a:pt x="9" y="17"/>
                      </a:lnTo>
                      <a:lnTo>
                        <a:pt x="7" y="18"/>
                      </a:lnTo>
                      <a:lnTo>
                        <a:pt x="4" y="19"/>
                      </a:lnTo>
                      <a:lnTo>
                        <a:pt x="3" y="19"/>
                      </a:lnTo>
                      <a:lnTo>
                        <a:pt x="1" y="18"/>
                      </a:lnTo>
                      <a:lnTo>
                        <a:pt x="1" y="17"/>
                      </a:lnTo>
                      <a:lnTo>
                        <a:pt x="1" y="15"/>
                      </a:lnTo>
                      <a:lnTo>
                        <a:pt x="1" y="14"/>
                      </a:lnTo>
                      <a:lnTo>
                        <a:pt x="1" y="13"/>
                      </a:lnTo>
                      <a:lnTo>
                        <a:pt x="1" y="12"/>
                      </a:lnTo>
                      <a:lnTo>
                        <a:pt x="1" y="10"/>
                      </a:lnTo>
                      <a:lnTo>
                        <a:pt x="1" y="9"/>
                      </a:lnTo>
                      <a:lnTo>
                        <a:pt x="0" y="6"/>
                      </a:lnTo>
                      <a:lnTo>
                        <a:pt x="3" y="5"/>
                      </a:lnTo>
                      <a:lnTo>
                        <a:pt x="5" y="4"/>
                      </a:lnTo>
                      <a:lnTo>
                        <a:pt x="7" y="2"/>
                      </a:lnTo>
                      <a:lnTo>
                        <a:pt x="9" y="1"/>
                      </a:lnTo>
                      <a:lnTo>
                        <a:pt x="12" y="0"/>
                      </a:lnTo>
                      <a:lnTo>
                        <a:pt x="16" y="0"/>
                      </a:lnTo>
                      <a:lnTo>
                        <a:pt x="18" y="0"/>
                      </a:lnTo>
                      <a:lnTo>
                        <a:pt x="21" y="0"/>
                      </a:lnTo>
                      <a:lnTo>
                        <a:pt x="22" y="1"/>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3" name="Freeform 37">
                  <a:extLst>
                    <a:ext uri="{FF2B5EF4-FFF2-40B4-BE49-F238E27FC236}">
                      <a16:creationId xmlns:a16="http://schemas.microsoft.com/office/drawing/2014/main" xmlns="" id="{D3043ED3-A3CD-42DE-9996-6D9D31B7342F}"/>
                    </a:ext>
                  </a:extLst>
                </p:cNvPr>
                <p:cNvSpPr>
                  <a:spLocks/>
                </p:cNvSpPr>
                <p:nvPr/>
              </p:nvSpPr>
              <p:spPr bwMode="auto">
                <a:xfrm>
                  <a:off x="1682" y="1973"/>
                  <a:ext cx="16" cy="20"/>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w 47"/>
                    <a:gd name="T43" fmla="*/ 0 h 59"/>
                    <a:gd name="T44" fmla="*/ 0 w 47"/>
                    <a:gd name="T45" fmla="*/ 0 h 59"/>
                    <a:gd name="T46" fmla="*/ 0 w 47"/>
                    <a:gd name="T47" fmla="*/ 0 h 59"/>
                    <a:gd name="T48" fmla="*/ 0 w 47"/>
                    <a:gd name="T49" fmla="*/ 0 h 59"/>
                    <a:gd name="T50" fmla="*/ 0 w 47"/>
                    <a:gd name="T51" fmla="*/ 0 h 59"/>
                    <a:gd name="T52" fmla="*/ 0 w 47"/>
                    <a:gd name="T53" fmla="*/ 0 h 59"/>
                    <a:gd name="T54" fmla="*/ 0 w 47"/>
                    <a:gd name="T55" fmla="*/ 0 h 59"/>
                    <a:gd name="T56" fmla="*/ 0 w 47"/>
                    <a:gd name="T57" fmla="*/ 0 h 59"/>
                    <a:gd name="T58" fmla="*/ 0 w 47"/>
                    <a:gd name="T59" fmla="*/ 0 h 59"/>
                    <a:gd name="T60" fmla="*/ 0 w 47"/>
                    <a:gd name="T61" fmla="*/ 0 h 59"/>
                    <a:gd name="T62" fmla="*/ 0 w 47"/>
                    <a:gd name="T63" fmla="*/ 0 h 59"/>
                    <a:gd name="T64" fmla="*/ 0 w 47"/>
                    <a:gd name="T65" fmla="*/ 0 h 59"/>
                    <a:gd name="T66" fmla="*/ 0 w 47"/>
                    <a:gd name="T67" fmla="*/ 0 h 59"/>
                    <a:gd name="T68" fmla="*/ 0 w 47"/>
                    <a:gd name="T69" fmla="*/ 0 h 59"/>
                    <a:gd name="T70" fmla="*/ 0 w 47"/>
                    <a:gd name="T71" fmla="*/ 0 h 59"/>
                    <a:gd name="T72" fmla="*/ 0 w 47"/>
                    <a:gd name="T73" fmla="*/ 0 h 59"/>
                    <a:gd name="T74" fmla="*/ 0 w 47"/>
                    <a:gd name="T75" fmla="*/ 0 h 59"/>
                    <a:gd name="T76" fmla="*/ 0 w 47"/>
                    <a:gd name="T77" fmla="*/ 0 h 59"/>
                    <a:gd name="T78" fmla="*/ 0 w 47"/>
                    <a:gd name="T79" fmla="*/ 0 h 59"/>
                    <a:gd name="T80" fmla="*/ 0 w 47"/>
                    <a:gd name="T81" fmla="*/ 0 h 59"/>
                    <a:gd name="T82" fmla="*/ 0 w 47"/>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59"/>
                    <a:gd name="T128" fmla="*/ 47 w 47"/>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59">
                      <a:moveTo>
                        <a:pt x="45" y="22"/>
                      </a:moveTo>
                      <a:lnTo>
                        <a:pt x="47" y="28"/>
                      </a:lnTo>
                      <a:lnTo>
                        <a:pt x="47" y="31"/>
                      </a:lnTo>
                      <a:lnTo>
                        <a:pt x="45" y="35"/>
                      </a:lnTo>
                      <a:lnTo>
                        <a:pt x="43" y="39"/>
                      </a:lnTo>
                      <a:lnTo>
                        <a:pt x="40" y="42"/>
                      </a:lnTo>
                      <a:lnTo>
                        <a:pt x="38" y="45"/>
                      </a:lnTo>
                      <a:lnTo>
                        <a:pt x="35" y="48"/>
                      </a:lnTo>
                      <a:lnTo>
                        <a:pt x="31" y="51"/>
                      </a:lnTo>
                      <a:lnTo>
                        <a:pt x="28" y="54"/>
                      </a:lnTo>
                      <a:lnTo>
                        <a:pt x="26" y="58"/>
                      </a:lnTo>
                      <a:lnTo>
                        <a:pt x="23" y="59"/>
                      </a:lnTo>
                      <a:lnTo>
                        <a:pt x="19" y="59"/>
                      </a:lnTo>
                      <a:lnTo>
                        <a:pt x="15" y="59"/>
                      </a:lnTo>
                      <a:lnTo>
                        <a:pt x="13" y="59"/>
                      </a:lnTo>
                      <a:lnTo>
                        <a:pt x="9" y="58"/>
                      </a:lnTo>
                      <a:lnTo>
                        <a:pt x="6" y="55"/>
                      </a:lnTo>
                      <a:lnTo>
                        <a:pt x="4" y="52"/>
                      </a:lnTo>
                      <a:lnTo>
                        <a:pt x="2" y="50"/>
                      </a:lnTo>
                      <a:lnTo>
                        <a:pt x="1" y="47"/>
                      </a:lnTo>
                      <a:lnTo>
                        <a:pt x="1" y="43"/>
                      </a:lnTo>
                      <a:lnTo>
                        <a:pt x="0" y="39"/>
                      </a:lnTo>
                      <a:lnTo>
                        <a:pt x="0" y="34"/>
                      </a:lnTo>
                      <a:lnTo>
                        <a:pt x="0" y="29"/>
                      </a:lnTo>
                      <a:lnTo>
                        <a:pt x="1" y="25"/>
                      </a:lnTo>
                      <a:lnTo>
                        <a:pt x="4" y="20"/>
                      </a:lnTo>
                      <a:lnTo>
                        <a:pt x="5" y="16"/>
                      </a:lnTo>
                      <a:lnTo>
                        <a:pt x="8" y="12"/>
                      </a:lnTo>
                      <a:lnTo>
                        <a:pt x="11" y="8"/>
                      </a:lnTo>
                      <a:lnTo>
                        <a:pt x="15" y="5"/>
                      </a:lnTo>
                      <a:lnTo>
                        <a:pt x="19" y="1"/>
                      </a:lnTo>
                      <a:lnTo>
                        <a:pt x="25" y="0"/>
                      </a:lnTo>
                      <a:lnTo>
                        <a:pt x="28" y="0"/>
                      </a:lnTo>
                      <a:lnTo>
                        <a:pt x="32" y="0"/>
                      </a:lnTo>
                      <a:lnTo>
                        <a:pt x="36" y="3"/>
                      </a:lnTo>
                      <a:lnTo>
                        <a:pt x="39" y="5"/>
                      </a:lnTo>
                      <a:lnTo>
                        <a:pt x="41" y="8"/>
                      </a:lnTo>
                      <a:lnTo>
                        <a:pt x="43" y="12"/>
                      </a:lnTo>
                      <a:lnTo>
                        <a:pt x="44" y="15"/>
                      </a:lnTo>
                      <a:lnTo>
                        <a:pt x="45"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4" name="Freeform 38">
                  <a:extLst>
                    <a:ext uri="{FF2B5EF4-FFF2-40B4-BE49-F238E27FC236}">
                      <a16:creationId xmlns:a16="http://schemas.microsoft.com/office/drawing/2014/main" xmlns="" id="{02992075-03B6-4DBD-ADC9-AC0048B1A5F6}"/>
                    </a:ext>
                  </a:extLst>
                </p:cNvPr>
                <p:cNvSpPr>
                  <a:spLocks/>
                </p:cNvSpPr>
                <p:nvPr/>
              </p:nvSpPr>
              <p:spPr bwMode="auto">
                <a:xfrm>
                  <a:off x="1643" y="1978"/>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3"/>
                      </a:moveTo>
                      <a:lnTo>
                        <a:pt x="16" y="6"/>
                      </a:lnTo>
                      <a:lnTo>
                        <a:pt x="16" y="7"/>
                      </a:lnTo>
                      <a:lnTo>
                        <a:pt x="14" y="9"/>
                      </a:lnTo>
                      <a:lnTo>
                        <a:pt x="13" y="10"/>
                      </a:lnTo>
                      <a:lnTo>
                        <a:pt x="13" y="11"/>
                      </a:lnTo>
                      <a:lnTo>
                        <a:pt x="12" y="11"/>
                      </a:lnTo>
                      <a:lnTo>
                        <a:pt x="10" y="13"/>
                      </a:lnTo>
                      <a:lnTo>
                        <a:pt x="9" y="13"/>
                      </a:lnTo>
                      <a:lnTo>
                        <a:pt x="8" y="13"/>
                      </a:lnTo>
                      <a:lnTo>
                        <a:pt x="5" y="13"/>
                      </a:lnTo>
                      <a:lnTo>
                        <a:pt x="4" y="11"/>
                      </a:lnTo>
                      <a:lnTo>
                        <a:pt x="3" y="10"/>
                      </a:lnTo>
                      <a:lnTo>
                        <a:pt x="1" y="9"/>
                      </a:lnTo>
                      <a:lnTo>
                        <a:pt x="1" y="7"/>
                      </a:lnTo>
                      <a:lnTo>
                        <a:pt x="0" y="7"/>
                      </a:lnTo>
                      <a:lnTo>
                        <a:pt x="0" y="6"/>
                      </a:lnTo>
                      <a:lnTo>
                        <a:pt x="0" y="5"/>
                      </a:lnTo>
                      <a:lnTo>
                        <a:pt x="0" y="2"/>
                      </a:lnTo>
                      <a:lnTo>
                        <a:pt x="0" y="1"/>
                      </a:lnTo>
                      <a:lnTo>
                        <a:pt x="1" y="0"/>
                      </a:lnTo>
                      <a:lnTo>
                        <a:pt x="3" y="0"/>
                      </a:lnTo>
                      <a:lnTo>
                        <a:pt x="5" y="0"/>
                      </a:lnTo>
                      <a:lnTo>
                        <a:pt x="6" y="0"/>
                      </a:lnTo>
                      <a:lnTo>
                        <a:pt x="9" y="0"/>
                      </a:lnTo>
                      <a:lnTo>
                        <a:pt x="10" y="0"/>
                      </a:lnTo>
                      <a:lnTo>
                        <a:pt x="12" y="1"/>
                      </a:lnTo>
                      <a:lnTo>
                        <a:pt x="13" y="1"/>
                      </a:lnTo>
                      <a:lnTo>
                        <a:pt x="14" y="2"/>
                      </a:lnTo>
                      <a:lnTo>
                        <a:pt x="16" y="3"/>
                      </a:lnTo>
                      <a:lnTo>
                        <a:pt x="17" y="5"/>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5" name="Freeform 39">
                  <a:extLst>
                    <a:ext uri="{FF2B5EF4-FFF2-40B4-BE49-F238E27FC236}">
                      <a16:creationId xmlns:a16="http://schemas.microsoft.com/office/drawing/2014/main" xmlns="" id="{B025FEAC-FCD5-4751-A2E7-BF35100C946C}"/>
                    </a:ext>
                  </a:extLst>
                </p:cNvPr>
                <p:cNvSpPr>
                  <a:spLocks/>
                </p:cNvSpPr>
                <p:nvPr/>
              </p:nvSpPr>
              <p:spPr bwMode="auto">
                <a:xfrm>
                  <a:off x="1585" y="1983"/>
                  <a:ext cx="70" cy="21"/>
                </a:xfrm>
                <a:custGeom>
                  <a:avLst/>
                  <a:gdLst>
                    <a:gd name="T0" fmla="*/ 0 w 212"/>
                    <a:gd name="T1" fmla="*/ 0 h 63"/>
                    <a:gd name="T2" fmla="*/ 0 w 212"/>
                    <a:gd name="T3" fmla="*/ 0 h 63"/>
                    <a:gd name="T4" fmla="*/ 0 w 212"/>
                    <a:gd name="T5" fmla="*/ 0 h 63"/>
                    <a:gd name="T6" fmla="*/ 0 w 212"/>
                    <a:gd name="T7" fmla="*/ 0 h 63"/>
                    <a:gd name="T8" fmla="*/ 0 w 212"/>
                    <a:gd name="T9" fmla="*/ 0 h 63"/>
                    <a:gd name="T10" fmla="*/ 0 w 212"/>
                    <a:gd name="T11" fmla="*/ 0 h 63"/>
                    <a:gd name="T12" fmla="*/ 0 w 212"/>
                    <a:gd name="T13" fmla="*/ 0 h 63"/>
                    <a:gd name="T14" fmla="*/ 0 w 212"/>
                    <a:gd name="T15" fmla="*/ 0 h 63"/>
                    <a:gd name="T16" fmla="*/ 0 w 212"/>
                    <a:gd name="T17" fmla="*/ 0 h 63"/>
                    <a:gd name="T18" fmla="*/ 0 w 212"/>
                    <a:gd name="T19" fmla="*/ 0 h 63"/>
                    <a:gd name="T20" fmla="*/ 0 w 212"/>
                    <a:gd name="T21" fmla="*/ 0 h 63"/>
                    <a:gd name="T22" fmla="*/ 0 w 212"/>
                    <a:gd name="T23" fmla="*/ 0 h 63"/>
                    <a:gd name="T24" fmla="*/ 0 w 212"/>
                    <a:gd name="T25" fmla="*/ 0 h 63"/>
                    <a:gd name="T26" fmla="*/ 0 w 212"/>
                    <a:gd name="T27" fmla="*/ 0 h 63"/>
                    <a:gd name="T28" fmla="*/ 0 w 212"/>
                    <a:gd name="T29" fmla="*/ 0 h 63"/>
                    <a:gd name="T30" fmla="*/ 0 w 212"/>
                    <a:gd name="T31" fmla="*/ 0 h 63"/>
                    <a:gd name="T32" fmla="*/ 0 w 212"/>
                    <a:gd name="T33" fmla="*/ 0 h 63"/>
                    <a:gd name="T34" fmla="*/ 0 w 212"/>
                    <a:gd name="T35" fmla="*/ 0 h 63"/>
                    <a:gd name="T36" fmla="*/ 0 w 212"/>
                    <a:gd name="T37" fmla="*/ 0 h 63"/>
                    <a:gd name="T38" fmla="*/ 0 w 212"/>
                    <a:gd name="T39" fmla="*/ 0 h 63"/>
                    <a:gd name="T40" fmla="*/ 0 w 212"/>
                    <a:gd name="T41" fmla="*/ 0 h 63"/>
                    <a:gd name="T42" fmla="*/ 0 w 212"/>
                    <a:gd name="T43" fmla="*/ 0 h 63"/>
                    <a:gd name="T44" fmla="*/ 0 w 212"/>
                    <a:gd name="T45" fmla="*/ 0 h 63"/>
                    <a:gd name="T46" fmla="*/ 0 w 212"/>
                    <a:gd name="T47" fmla="*/ 0 h 63"/>
                    <a:gd name="T48" fmla="*/ 0 w 212"/>
                    <a:gd name="T49" fmla="*/ 0 h 63"/>
                    <a:gd name="T50" fmla="*/ 0 w 212"/>
                    <a:gd name="T51" fmla="*/ 0 h 63"/>
                    <a:gd name="T52" fmla="*/ 0 w 212"/>
                    <a:gd name="T53" fmla="*/ 0 h 63"/>
                    <a:gd name="T54" fmla="*/ 0 w 212"/>
                    <a:gd name="T55" fmla="*/ 0 h 63"/>
                    <a:gd name="T56" fmla="*/ 0 w 212"/>
                    <a:gd name="T57" fmla="*/ 0 h 63"/>
                    <a:gd name="T58" fmla="*/ 0 w 212"/>
                    <a:gd name="T59" fmla="*/ 0 h 63"/>
                    <a:gd name="T60" fmla="*/ 0 w 212"/>
                    <a:gd name="T61" fmla="*/ 0 h 63"/>
                    <a:gd name="T62" fmla="*/ 0 w 212"/>
                    <a:gd name="T63" fmla="*/ 0 h 63"/>
                    <a:gd name="T64" fmla="*/ 0 w 212"/>
                    <a:gd name="T65" fmla="*/ 0 h 63"/>
                    <a:gd name="T66" fmla="*/ 0 w 212"/>
                    <a:gd name="T67" fmla="*/ 0 h 63"/>
                    <a:gd name="T68" fmla="*/ 0 w 212"/>
                    <a:gd name="T69" fmla="*/ 0 h 63"/>
                    <a:gd name="T70" fmla="*/ 0 w 212"/>
                    <a:gd name="T71" fmla="*/ 0 h 63"/>
                    <a:gd name="T72" fmla="*/ 0 w 212"/>
                    <a:gd name="T73" fmla="*/ 0 h 63"/>
                    <a:gd name="T74" fmla="*/ 0 w 212"/>
                    <a:gd name="T75" fmla="*/ 0 h 63"/>
                    <a:gd name="T76" fmla="*/ 0 w 212"/>
                    <a:gd name="T77" fmla="*/ 0 h 63"/>
                    <a:gd name="T78" fmla="*/ 0 w 212"/>
                    <a:gd name="T79" fmla="*/ 0 h 63"/>
                    <a:gd name="T80" fmla="*/ 0 w 212"/>
                    <a:gd name="T81" fmla="*/ 0 h 63"/>
                    <a:gd name="T82" fmla="*/ 0 w 212"/>
                    <a:gd name="T83" fmla="*/ 0 h 63"/>
                    <a:gd name="T84" fmla="*/ 0 w 212"/>
                    <a:gd name="T85" fmla="*/ 0 h 63"/>
                    <a:gd name="T86" fmla="*/ 0 w 212"/>
                    <a:gd name="T87" fmla="*/ 0 h 63"/>
                    <a:gd name="T88" fmla="*/ 0 w 212"/>
                    <a:gd name="T89" fmla="*/ 0 h 63"/>
                    <a:gd name="T90" fmla="*/ 0 w 212"/>
                    <a:gd name="T91" fmla="*/ 0 h 63"/>
                    <a:gd name="T92" fmla="*/ 0 w 212"/>
                    <a:gd name="T93" fmla="*/ 0 h 63"/>
                    <a:gd name="T94" fmla="*/ 0 w 212"/>
                    <a:gd name="T95" fmla="*/ 0 h 63"/>
                    <a:gd name="T96" fmla="*/ 0 w 212"/>
                    <a:gd name="T97" fmla="*/ 0 h 63"/>
                    <a:gd name="T98" fmla="*/ 0 w 212"/>
                    <a:gd name="T99" fmla="*/ 0 h 63"/>
                    <a:gd name="T100" fmla="*/ 0 w 212"/>
                    <a:gd name="T101" fmla="*/ 0 h 63"/>
                    <a:gd name="T102" fmla="*/ 0 w 212"/>
                    <a:gd name="T103" fmla="*/ 0 h 63"/>
                    <a:gd name="T104" fmla="*/ 0 w 212"/>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63"/>
                    <a:gd name="T161" fmla="*/ 212 w 212"/>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63">
                      <a:moveTo>
                        <a:pt x="210" y="58"/>
                      </a:moveTo>
                      <a:lnTo>
                        <a:pt x="208" y="59"/>
                      </a:lnTo>
                      <a:lnTo>
                        <a:pt x="205" y="59"/>
                      </a:lnTo>
                      <a:lnTo>
                        <a:pt x="203" y="58"/>
                      </a:lnTo>
                      <a:lnTo>
                        <a:pt x="200" y="56"/>
                      </a:lnTo>
                      <a:lnTo>
                        <a:pt x="197" y="54"/>
                      </a:lnTo>
                      <a:lnTo>
                        <a:pt x="194" y="51"/>
                      </a:lnTo>
                      <a:lnTo>
                        <a:pt x="191" y="48"/>
                      </a:lnTo>
                      <a:lnTo>
                        <a:pt x="187" y="47"/>
                      </a:lnTo>
                      <a:lnTo>
                        <a:pt x="183" y="46"/>
                      </a:lnTo>
                      <a:lnTo>
                        <a:pt x="179" y="47"/>
                      </a:lnTo>
                      <a:lnTo>
                        <a:pt x="162" y="42"/>
                      </a:lnTo>
                      <a:lnTo>
                        <a:pt x="145" y="42"/>
                      </a:lnTo>
                      <a:lnTo>
                        <a:pt x="130" y="43"/>
                      </a:lnTo>
                      <a:lnTo>
                        <a:pt x="113" y="46"/>
                      </a:lnTo>
                      <a:lnTo>
                        <a:pt x="96" y="50"/>
                      </a:lnTo>
                      <a:lnTo>
                        <a:pt x="80" y="55"/>
                      </a:lnTo>
                      <a:lnTo>
                        <a:pt x="63" y="59"/>
                      </a:lnTo>
                      <a:lnTo>
                        <a:pt x="46" y="62"/>
                      </a:lnTo>
                      <a:lnTo>
                        <a:pt x="29" y="63"/>
                      </a:lnTo>
                      <a:lnTo>
                        <a:pt x="12" y="63"/>
                      </a:lnTo>
                      <a:lnTo>
                        <a:pt x="6" y="59"/>
                      </a:lnTo>
                      <a:lnTo>
                        <a:pt x="2" y="54"/>
                      </a:lnTo>
                      <a:lnTo>
                        <a:pt x="0" y="50"/>
                      </a:lnTo>
                      <a:lnTo>
                        <a:pt x="2" y="45"/>
                      </a:lnTo>
                      <a:lnTo>
                        <a:pt x="3" y="41"/>
                      </a:lnTo>
                      <a:lnTo>
                        <a:pt x="6" y="35"/>
                      </a:lnTo>
                      <a:lnTo>
                        <a:pt x="8" y="30"/>
                      </a:lnTo>
                      <a:lnTo>
                        <a:pt x="12" y="26"/>
                      </a:lnTo>
                      <a:lnTo>
                        <a:pt x="15" y="21"/>
                      </a:lnTo>
                      <a:lnTo>
                        <a:pt x="17" y="17"/>
                      </a:lnTo>
                      <a:lnTo>
                        <a:pt x="37" y="8"/>
                      </a:lnTo>
                      <a:lnTo>
                        <a:pt x="56" y="3"/>
                      </a:lnTo>
                      <a:lnTo>
                        <a:pt x="76" y="0"/>
                      </a:lnTo>
                      <a:lnTo>
                        <a:pt x="96" y="0"/>
                      </a:lnTo>
                      <a:lnTo>
                        <a:pt x="115" y="3"/>
                      </a:lnTo>
                      <a:lnTo>
                        <a:pt x="133" y="7"/>
                      </a:lnTo>
                      <a:lnTo>
                        <a:pt x="153" y="15"/>
                      </a:lnTo>
                      <a:lnTo>
                        <a:pt x="171" y="22"/>
                      </a:lnTo>
                      <a:lnTo>
                        <a:pt x="188" y="33"/>
                      </a:lnTo>
                      <a:lnTo>
                        <a:pt x="205" y="45"/>
                      </a:lnTo>
                      <a:lnTo>
                        <a:pt x="207" y="46"/>
                      </a:lnTo>
                      <a:lnTo>
                        <a:pt x="208" y="47"/>
                      </a:lnTo>
                      <a:lnTo>
                        <a:pt x="208" y="48"/>
                      </a:lnTo>
                      <a:lnTo>
                        <a:pt x="209" y="50"/>
                      </a:lnTo>
                      <a:lnTo>
                        <a:pt x="210" y="51"/>
                      </a:lnTo>
                      <a:lnTo>
                        <a:pt x="210" y="52"/>
                      </a:lnTo>
                      <a:lnTo>
                        <a:pt x="212" y="54"/>
                      </a:lnTo>
                      <a:lnTo>
                        <a:pt x="212" y="55"/>
                      </a:lnTo>
                      <a:lnTo>
                        <a:pt x="212" y="56"/>
                      </a:lnTo>
                      <a:lnTo>
                        <a:pt x="212" y="58"/>
                      </a:lnTo>
                      <a:lnTo>
                        <a:pt x="21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6" name="Freeform 40">
                  <a:extLst>
                    <a:ext uri="{FF2B5EF4-FFF2-40B4-BE49-F238E27FC236}">
                      <a16:creationId xmlns:a16="http://schemas.microsoft.com/office/drawing/2014/main" xmlns="" id="{8AE6561E-22E4-4683-A0A8-51FC99FC4102}"/>
                    </a:ext>
                  </a:extLst>
                </p:cNvPr>
                <p:cNvSpPr>
                  <a:spLocks/>
                </p:cNvSpPr>
                <p:nvPr/>
              </p:nvSpPr>
              <p:spPr bwMode="auto">
                <a:xfrm>
                  <a:off x="659" y="2050"/>
                  <a:ext cx="100" cy="75"/>
                </a:xfrm>
                <a:custGeom>
                  <a:avLst/>
                  <a:gdLst>
                    <a:gd name="T0" fmla="*/ 0 w 301"/>
                    <a:gd name="T1" fmla="*/ 0 h 225"/>
                    <a:gd name="T2" fmla="*/ 0 w 301"/>
                    <a:gd name="T3" fmla="*/ 0 h 225"/>
                    <a:gd name="T4" fmla="*/ 0 w 301"/>
                    <a:gd name="T5" fmla="*/ 0 h 225"/>
                    <a:gd name="T6" fmla="*/ 0 w 301"/>
                    <a:gd name="T7" fmla="*/ 0 h 225"/>
                    <a:gd name="T8" fmla="*/ 0 w 301"/>
                    <a:gd name="T9" fmla="*/ 0 h 225"/>
                    <a:gd name="T10" fmla="*/ 0 w 301"/>
                    <a:gd name="T11" fmla="*/ 0 h 225"/>
                    <a:gd name="T12" fmla="*/ 0 w 301"/>
                    <a:gd name="T13" fmla="*/ 0 h 225"/>
                    <a:gd name="T14" fmla="*/ 0 w 301"/>
                    <a:gd name="T15" fmla="*/ 0 h 225"/>
                    <a:gd name="T16" fmla="*/ 0 w 301"/>
                    <a:gd name="T17" fmla="*/ 0 h 225"/>
                    <a:gd name="T18" fmla="*/ 0 w 301"/>
                    <a:gd name="T19" fmla="*/ 0 h 225"/>
                    <a:gd name="T20" fmla="*/ 0 w 301"/>
                    <a:gd name="T21" fmla="*/ 0 h 225"/>
                    <a:gd name="T22" fmla="*/ 0 w 301"/>
                    <a:gd name="T23" fmla="*/ 0 h 225"/>
                    <a:gd name="T24" fmla="*/ 0 w 301"/>
                    <a:gd name="T25" fmla="*/ 0 h 225"/>
                    <a:gd name="T26" fmla="*/ 0 w 301"/>
                    <a:gd name="T27" fmla="*/ 0 h 225"/>
                    <a:gd name="T28" fmla="*/ 0 w 301"/>
                    <a:gd name="T29" fmla="*/ 0 h 225"/>
                    <a:gd name="T30" fmla="*/ 0 w 301"/>
                    <a:gd name="T31" fmla="*/ 0 h 225"/>
                    <a:gd name="T32" fmla="*/ 0 w 301"/>
                    <a:gd name="T33" fmla="*/ 0 h 225"/>
                    <a:gd name="T34" fmla="*/ 0 w 301"/>
                    <a:gd name="T35" fmla="*/ 0 h 225"/>
                    <a:gd name="T36" fmla="*/ 0 w 301"/>
                    <a:gd name="T37" fmla="*/ 0 h 225"/>
                    <a:gd name="T38" fmla="*/ 0 w 301"/>
                    <a:gd name="T39" fmla="*/ 0 h 225"/>
                    <a:gd name="T40" fmla="*/ 0 w 301"/>
                    <a:gd name="T41" fmla="*/ 0 h 225"/>
                    <a:gd name="T42" fmla="*/ 0 w 301"/>
                    <a:gd name="T43" fmla="*/ 0 h 225"/>
                    <a:gd name="T44" fmla="*/ 0 w 301"/>
                    <a:gd name="T45" fmla="*/ 0 h 225"/>
                    <a:gd name="T46" fmla="*/ 0 w 301"/>
                    <a:gd name="T47" fmla="*/ 0 h 225"/>
                    <a:gd name="T48" fmla="*/ 0 w 301"/>
                    <a:gd name="T49" fmla="*/ 0 h 225"/>
                    <a:gd name="T50" fmla="*/ 0 w 301"/>
                    <a:gd name="T51" fmla="*/ 0 h 225"/>
                    <a:gd name="T52" fmla="*/ 0 w 301"/>
                    <a:gd name="T53" fmla="*/ 0 h 225"/>
                    <a:gd name="T54" fmla="*/ 0 w 301"/>
                    <a:gd name="T55" fmla="*/ 0 h 225"/>
                    <a:gd name="T56" fmla="*/ 0 w 301"/>
                    <a:gd name="T57" fmla="*/ 0 h 225"/>
                    <a:gd name="T58" fmla="*/ 0 w 301"/>
                    <a:gd name="T59" fmla="*/ 0 h 225"/>
                    <a:gd name="T60" fmla="*/ 0 w 301"/>
                    <a:gd name="T61" fmla="*/ 0 h 225"/>
                    <a:gd name="T62" fmla="*/ 0 w 301"/>
                    <a:gd name="T63" fmla="*/ 0 h 225"/>
                    <a:gd name="T64" fmla="*/ 0 w 301"/>
                    <a:gd name="T65" fmla="*/ 0 h 225"/>
                    <a:gd name="T66" fmla="*/ 0 w 301"/>
                    <a:gd name="T67" fmla="*/ 0 h 225"/>
                    <a:gd name="T68" fmla="*/ 0 w 301"/>
                    <a:gd name="T69" fmla="*/ 0 h 225"/>
                    <a:gd name="T70" fmla="*/ 0 w 301"/>
                    <a:gd name="T71" fmla="*/ 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225"/>
                    <a:gd name="T110" fmla="*/ 301 w 301"/>
                    <a:gd name="T111" fmla="*/ 225 h 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225">
                      <a:moveTo>
                        <a:pt x="202" y="60"/>
                      </a:moveTo>
                      <a:lnTo>
                        <a:pt x="210" y="56"/>
                      </a:lnTo>
                      <a:lnTo>
                        <a:pt x="218" y="52"/>
                      </a:lnTo>
                      <a:lnTo>
                        <a:pt x="224" y="47"/>
                      </a:lnTo>
                      <a:lnTo>
                        <a:pt x="232" y="43"/>
                      </a:lnTo>
                      <a:lnTo>
                        <a:pt x="239" y="39"/>
                      </a:lnTo>
                      <a:lnTo>
                        <a:pt x="247" y="35"/>
                      </a:lnTo>
                      <a:lnTo>
                        <a:pt x="254" y="31"/>
                      </a:lnTo>
                      <a:lnTo>
                        <a:pt x="264" y="29"/>
                      </a:lnTo>
                      <a:lnTo>
                        <a:pt x="273" y="28"/>
                      </a:lnTo>
                      <a:lnTo>
                        <a:pt x="282" y="28"/>
                      </a:lnTo>
                      <a:lnTo>
                        <a:pt x="283" y="45"/>
                      </a:lnTo>
                      <a:lnTo>
                        <a:pt x="286" y="62"/>
                      </a:lnTo>
                      <a:lnTo>
                        <a:pt x="291" y="78"/>
                      </a:lnTo>
                      <a:lnTo>
                        <a:pt x="295" y="95"/>
                      </a:lnTo>
                      <a:lnTo>
                        <a:pt x="299" y="114"/>
                      </a:lnTo>
                      <a:lnTo>
                        <a:pt x="301" y="131"/>
                      </a:lnTo>
                      <a:lnTo>
                        <a:pt x="301" y="148"/>
                      </a:lnTo>
                      <a:lnTo>
                        <a:pt x="299" y="163"/>
                      </a:lnTo>
                      <a:lnTo>
                        <a:pt x="292" y="179"/>
                      </a:lnTo>
                      <a:lnTo>
                        <a:pt x="280" y="193"/>
                      </a:lnTo>
                      <a:lnTo>
                        <a:pt x="253" y="196"/>
                      </a:lnTo>
                      <a:lnTo>
                        <a:pt x="227" y="200"/>
                      </a:lnTo>
                      <a:lnTo>
                        <a:pt x="200" y="205"/>
                      </a:lnTo>
                      <a:lnTo>
                        <a:pt x="173" y="210"/>
                      </a:lnTo>
                      <a:lnTo>
                        <a:pt x="147" y="216"/>
                      </a:lnTo>
                      <a:lnTo>
                        <a:pt x="121" y="219"/>
                      </a:lnTo>
                      <a:lnTo>
                        <a:pt x="94" y="223"/>
                      </a:lnTo>
                      <a:lnTo>
                        <a:pt x="68" y="225"/>
                      </a:lnTo>
                      <a:lnTo>
                        <a:pt x="42" y="225"/>
                      </a:lnTo>
                      <a:lnTo>
                        <a:pt x="16" y="221"/>
                      </a:lnTo>
                      <a:lnTo>
                        <a:pt x="9" y="213"/>
                      </a:lnTo>
                      <a:lnTo>
                        <a:pt x="8" y="196"/>
                      </a:lnTo>
                      <a:lnTo>
                        <a:pt x="6" y="178"/>
                      </a:lnTo>
                      <a:lnTo>
                        <a:pt x="5" y="161"/>
                      </a:lnTo>
                      <a:lnTo>
                        <a:pt x="4" y="142"/>
                      </a:lnTo>
                      <a:lnTo>
                        <a:pt x="2" y="125"/>
                      </a:lnTo>
                      <a:lnTo>
                        <a:pt x="1" y="108"/>
                      </a:lnTo>
                      <a:lnTo>
                        <a:pt x="0" y="90"/>
                      </a:lnTo>
                      <a:lnTo>
                        <a:pt x="0" y="73"/>
                      </a:lnTo>
                      <a:lnTo>
                        <a:pt x="1" y="56"/>
                      </a:lnTo>
                      <a:lnTo>
                        <a:pt x="2" y="41"/>
                      </a:lnTo>
                      <a:lnTo>
                        <a:pt x="12" y="38"/>
                      </a:lnTo>
                      <a:lnTo>
                        <a:pt x="19" y="39"/>
                      </a:lnTo>
                      <a:lnTo>
                        <a:pt x="23" y="45"/>
                      </a:lnTo>
                      <a:lnTo>
                        <a:pt x="27" y="51"/>
                      </a:lnTo>
                      <a:lnTo>
                        <a:pt x="30" y="59"/>
                      </a:lnTo>
                      <a:lnTo>
                        <a:pt x="31" y="68"/>
                      </a:lnTo>
                      <a:lnTo>
                        <a:pt x="34" y="76"/>
                      </a:lnTo>
                      <a:lnTo>
                        <a:pt x="38" y="82"/>
                      </a:lnTo>
                      <a:lnTo>
                        <a:pt x="44" y="86"/>
                      </a:lnTo>
                      <a:lnTo>
                        <a:pt x="53" y="86"/>
                      </a:lnTo>
                      <a:lnTo>
                        <a:pt x="61" y="76"/>
                      </a:lnTo>
                      <a:lnTo>
                        <a:pt x="70" y="65"/>
                      </a:lnTo>
                      <a:lnTo>
                        <a:pt x="79" y="54"/>
                      </a:lnTo>
                      <a:lnTo>
                        <a:pt x="89" y="43"/>
                      </a:lnTo>
                      <a:lnTo>
                        <a:pt x="99" y="33"/>
                      </a:lnTo>
                      <a:lnTo>
                        <a:pt x="110" y="22"/>
                      </a:lnTo>
                      <a:lnTo>
                        <a:pt x="121" y="15"/>
                      </a:lnTo>
                      <a:lnTo>
                        <a:pt x="133" y="8"/>
                      </a:lnTo>
                      <a:lnTo>
                        <a:pt x="146" y="3"/>
                      </a:lnTo>
                      <a:lnTo>
                        <a:pt x="160" y="0"/>
                      </a:lnTo>
                      <a:lnTo>
                        <a:pt x="166" y="7"/>
                      </a:lnTo>
                      <a:lnTo>
                        <a:pt x="170" y="12"/>
                      </a:lnTo>
                      <a:lnTo>
                        <a:pt x="173" y="20"/>
                      </a:lnTo>
                      <a:lnTo>
                        <a:pt x="176" y="26"/>
                      </a:lnTo>
                      <a:lnTo>
                        <a:pt x="179" y="33"/>
                      </a:lnTo>
                      <a:lnTo>
                        <a:pt x="181" y="41"/>
                      </a:lnTo>
                      <a:lnTo>
                        <a:pt x="185" y="46"/>
                      </a:lnTo>
                      <a:lnTo>
                        <a:pt x="189" y="52"/>
                      </a:lnTo>
                      <a:lnTo>
                        <a:pt x="196" y="56"/>
                      </a:lnTo>
                      <a:lnTo>
                        <a:pt x="20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7" name="Freeform 41">
                  <a:extLst>
                    <a:ext uri="{FF2B5EF4-FFF2-40B4-BE49-F238E27FC236}">
                      <a16:creationId xmlns:a16="http://schemas.microsoft.com/office/drawing/2014/main" xmlns="" id="{EB52D314-3598-4812-880A-DE977130AE02}"/>
                    </a:ext>
                  </a:extLst>
                </p:cNvPr>
                <p:cNvSpPr>
                  <a:spLocks/>
                </p:cNvSpPr>
                <p:nvPr/>
              </p:nvSpPr>
              <p:spPr bwMode="auto">
                <a:xfrm>
                  <a:off x="1698" y="1993"/>
                  <a:ext cx="8" cy="6"/>
                </a:xfrm>
                <a:custGeom>
                  <a:avLst/>
                  <a:gdLst>
                    <a:gd name="T0" fmla="*/ 0 w 24"/>
                    <a:gd name="T1" fmla="*/ 0 h 19"/>
                    <a:gd name="T2" fmla="*/ 0 w 24"/>
                    <a:gd name="T3" fmla="*/ 0 h 19"/>
                    <a:gd name="T4" fmla="*/ 0 w 24"/>
                    <a:gd name="T5" fmla="*/ 0 h 19"/>
                    <a:gd name="T6" fmla="*/ 0 w 24"/>
                    <a:gd name="T7" fmla="*/ 0 h 19"/>
                    <a:gd name="T8" fmla="*/ 0 w 24"/>
                    <a:gd name="T9" fmla="*/ 0 h 19"/>
                    <a:gd name="T10" fmla="*/ 0 w 24"/>
                    <a:gd name="T11" fmla="*/ 0 h 19"/>
                    <a:gd name="T12" fmla="*/ 0 w 24"/>
                    <a:gd name="T13" fmla="*/ 0 h 19"/>
                    <a:gd name="T14" fmla="*/ 0 w 24"/>
                    <a:gd name="T15" fmla="*/ 0 h 19"/>
                    <a:gd name="T16" fmla="*/ 0 w 24"/>
                    <a:gd name="T17" fmla="*/ 0 h 19"/>
                    <a:gd name="T18" fmla="*/ 0 w 24"/>
                    <a:gd name="T19" fmla="*/ 0 h 19"/>
                    <a:gd name="T20" fmla="*/ 0 w 24"/>
                    <a:gd name="T21" fmla="*/ 0 h 19"/>
                    <a:gd name="T22" fmla="*/ 0 w 24"/>
                    <a:gd name="T23" fmla="*/ 0 h 19"/>
                    <a:gd name="T24" fmla="*/ 0 w 24"/>
                    <a:gd name="T25" fmla="*/ 0 h 19"/>
                    <a:gd name="T26" fmla="*/ 0 w 24"/>
                    <a:gd name="T27" fmla="*/ 0 h 19"/>
                    <a:gd name="T28" fmla="*/ 0 w 24"/>
                    <a:gd name="T29" fmla="*/ 0 h 19"/>
                    <a:gd name="T30" fmla="*/ 0 w 24"/>
                    <a:gd name="T31" fmla="*/ 0 h 19"/>
                    <a:gd name="T32" fmla="*/ 0 w 24"/>
                    <a:gd name="T33" fmla="*/ 0 h 19"/>
                    <a:gd name="T34" fmla="*/ 0 w 24"/>
                    <a:gd name="T35" fmla="*/ 0 h 19"/>
                    <a:gd name="T36" fmla="*/ 0 w 24"/>
                    <a:gd name="T37" fmla="*/ 0 h 19"/>
                    <a:gd name="T38" fmla="*/ 0 w 24"/>
                    <a:gd name="T39" fmla="*/ 0 h 19"/>
                    <a:gd name="T40" fmla="*/ 0 w 24"/>
                    <a:gd name="T41" fmla="*/ 0 h 19"/>
                    <a:gd name="T42" fmla="*/ 0 w 24"/>
                    <a:gd name="T43" fmla="*/ 0 h 19"/>
                    <a:gd name="T44" fmla="*/ 0 w 24"/>
                    <a:gd name="T45" fmla="*/ 0 h 19"/>
                    <a:gd name="T46" fmla="*/ 0 w 24"/>
                    <a:gd name="T47" fmla="*/ 0 h 19"/>
                    <a:gd name="T48" fmla="*/ 0 w 24"/>
                    <a:gd name="T49" fmla="*/ 0 h 19"/>
                    <a:gd name="T50" fmla="*/ 0 w 24"/>
                    <a:gd name="T51" fmla="*/ 0 h 19"/>
                    <a:gd name="T52" fmla="*/ 0 w 24"/>
                    <a:gd name="T53" fmla="*/ 0 h 19"/>
                    <a:gd name="T54" fmla="*/ 0 w 24"/>
                    <a:gd name="T55" fmla="*/ 0 h 19"/>
                    <a:gd name="T56" fmla="*/ 0 w 24"/>
                    <a:gd name="T57" fmla="*/ 0 h 19"/>
                    <a:gd name="T58" fmla="*/ 0 w 24"/>
                    <a:gd name="T59" fmla="*/ 0 h 19"/>
                    <a:gd name="T60" fmla="*/ 0 w 24"/>
                    <a:gd name="T61" fmla="*/ 0 h 19"/>
                    <a:gd name="T62" fmla="*/ 0 w 24"/>
                    <a:gd name="T63" fmla="*/ 0 h 19"/>
                    <a:gd name="T64" fmla="*/ 0 w 24"/>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19"/>
                    <a:gd name="T101" fmla="*/ 24 w 24"/>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19">
                      <a:moveTo>
                        <a:pt x="22" y="1"/>
                      </a:moveTo>
                      <a:lnTo>
                        <a:pt x="22" y="4"/>
                      </a:lnTo>
                      <a:lnTo>
                        <a:pt x="22" y="5"/>
                      </a:lnTo>
                      <a:lnTo>
                        <a:pt x="21" y="8"/>
                      </a:lnTo>
                      <a:lnTo>
                        <a:pt x="21" y="9"/>
                      </a:lnTo>
                      <a:lnTo>
                        <a:pt x="21" y="10"/>
                      </a:lnTo>
                      <a:lnTo>
                        <a:pt x="20" y="13"/>
                      </a:lnTo>
                      <a:lnTo>
                        <a:pt x="20" y="14"/>
                      </a:lnTo>
                      <a:lnTo>
                        <a:pt x="18" y="16"/>
                      </a:lnTo>
                      <a:lnTo>
                        <a:pt x="17" y="17"/>
                      </a:lnTo>
                      <a:lnTo>
                        <a:pt x="14" y="18"/>
                      </a:lnTo>
                      <a:lnTo>
                        <a:pt x="13" y="18"/>
                      </a:lnTo>
                      <a:lnTo>
                        <a:pt x="12" y="18"/>
                      </a:lnTo>
                      <a:lnTo>
                        <a:pt x="10" y="18"/>
                      </a:lnTo>
                      <a:lnTo>
                        <a:pt x="9" y="18"/>
                      </a:lnTo>
                      <a:lnTo>
                        <a:pt x="8" y="19"/>
                      </a:lnTo>
                      <a:lnTo>
                        <a:pt x="7" y="19"/>
                      </a:lnTo>
                      <a:lnTo>
                        <a:pt x="5" y="19"/>
                      </a:lnTo>
                      <a:lnTo>
                        <a:pt x="4" y="18"/>
                      </a:lnTo>
                      <a:lnTo>
                        <a:pt x="3" y="18"/>
                      </a:lnTo>
                      <a:lnTo>
                        <a:pt x="1" y="17"/>
                      </a:lnTo>
                      <a:lnTo>
                        <a:pt x="0" y="13"/>
                      </a:lnTo>
                      <a:lnTo>
                        <a:pt x="1" y="9"/>
                      </a:lnTo>
                      <a:lnTo>
                        <a:pt x="3" y="6"/>
                      </a:lnTo>
                      <a:lnTo>
                        <a:pt x="4" y="4"/>
                      </a:lnTo>
                      <a:lnTo>
                        <a:pt x="7" y="1"/>
                      </a:lnTo>
                      <a:lnTo>
                        <a:pt x="10" y="0"/>
                      </a:lnTo>
                      <a:lnTo>
                        <a:pt x="13" y="0"/>
                      </a:lnTo>
                      <a:lnTo>
                        <a:pt x="17" y="0"/>
                      </a:lnTo>
                      <a:lnTo>
                        <a:pt x="20" y="0"/>
                      </a:lnTo>
                      <a:lnTo>
                        <a:pt x="24" y="3"/>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8" name="Freeform 42">
                  <a:extLst>
                    <a:ext uri="{FF2B5EF4-FFF2-40B4-BE49-F238E27FC236}">
                      <a16:creationId xmlns:a16="http://schemas.microsoft.com/office/drawing/2014/main" xmlns="" id="{ED0B0233-8B10-4C59-8FD3-378ACC3A793F}"/>
                    </a:ext>
                  </a:extLst>
                </p:cNvPr>
                <p:cNvSpPr>
                  <a:spLocks/>
                </p:cNvSpPr>
                <p:nvPr/>
              </p:nvSpPr>
              <p:spPr bwMode="auto">
                <a:xfrm>
                  <a:off x="1631" y="1999"/>
                  <a:ext cx="73" cy="66"/>
                </a:xfrm>
                <a:custGeom>
                  <a:avLst/>
                  <a:gdLst>
                    <a:gd name="T0" fmla="*/ 0 w 218"/>
                    <a:gd name="T1" fmla="*/ 0 h 197"/>
                    <a:gd name="T2" fmla="*/ 0 w 218"/>
                    <a:gd name="T3" fmla="*/ 0 h 197"/>
                    <a:gd name="T4" fmla="*/ 0 w 218"/>
                    <a:gd name="T5" fmla="*/ 0 h 197"/>
                    <a:gd name="T6" fmla="*/ 0 w 218"/>
                    <a:gd name="T7" fmla="*/ 0 h 197"/>
                    <a:gd name="T8" fmla="*/ 0 w 218"/>
                    <a:gd name="T9" fmla="*/ 0 h 197"/>
                    <a:gd name="T10" fmla="*/ 0 w 218"/>
                    <a:gd name="T11" fmla="*/ 0 h 197"/>
                    <a:gd name="T12" fmla="*/ 0 w 218"/>
                    <a:gd name="T13" fmla="*/ 0 h 197"/>
                    <a:gd name="T14" fmla="*/ 0 w 218"/>
                    <a:gd name="T15" fmla="*/ 0 h 197"/>
                    <a:gd name="T16" fmla="*/ 0 w 218"/>
                    <a:gd name="T17" fmla="*/ 0 h 197"/>
                    <a:gd name="T18" fmla="*/ 0 w 218"/>
                    <a:gd name="T19" fmla="*/ 0 h 197"/>
                    <a:gd name="T20" fmla="*/ 0 w 218"/>
                    <a:gd name="T21" fmla="*/ 0 h 197"/>
                    <a:gd name="T22" fmla="*/ 0 w 218"/>
                    <a:gd name="T23" fmla="*/ 0 h 197"/>
                    <a:gd name="T24" fmla="*/ 0 w 218"/>
                    <a:gd name="T25" fmla="*/ 0 h 197"/>
                    <a:gd name="T26" fmla="*/ 0 w 218"/>
                    <a:gd name="T27" fmla="*/ 0 h 197"/>
                    <a:gd name="T28" fmla="*/ 0 w 218"/>
                    <a:gd name="T29" fmla="*/ 0 h 197"/>
                    <a:gd name="T30" fmla="*/ 0 w 218"/>
                    <a:gd name="T31" fmla="*/ 0 h 197"/>
                    <a:gd name="T32" fmla="*/ 0 w 218"/>
                    <a:gd name="T33" fmla="*/ 0 h 197"/>
                    <a:gd name="T34" fmla="*/ 0 w 218"/>
                    <a:gd name="T35" fmla="*/ 0 h 197"/>
                    <a:gd name="T36" fmla="*/ 0 w 218"/>
                    <a:gd name="T37" fmla="*/ 0 h 197"/>
                    <a:gd name="T38" fmla="*/ 0 w 218"/>
                    <a:gd name="T39" fmla="*/ 0 h 197"/>
                    <a:gd name="T40" fmla="*/ 0 w 218"/>
                    <a:gd name="T41" fmla="*/ 0 h 197"/>
                    <a:gd name="T42" fmla="*/ 0 w 218"/>
                    <a:gd name="T43" fmla="*/ 0 h 197"/>
                    <a:gd name="T44" fmla="*/ 0 w 218"/>
                    <a:gd name="T45" fmla="*/ 0 h 197"/>
                    <a:gd name="T46" fmla="*/ 0 w 218"/>
                    <a:gd name="T47" fmla="*/ 0 h 197"/>
                    <a:gd name="T48" fmla="*/ 0 w 218"/>
                    <a:gd name="T49" fmla="*/ 0 h 197"/>
                    <a:gd name="T50" fmla="*/ 0 w 218"/>
                    <a:gd name="T51" fmla="*/ 0 h 197"/>
                    <a:gd name="T52" fmla="*/ 0 w 218"/>
                    <a:gd name="T53" fmla="*/ 0 h 197"/>
                    <a:gd name="T54" fmla="*/ 0 w 218"/>
                    <a:gd name="T55" fmla="*/ 0 h 197"/>
                    <a:gd name="T56" fmla="*/ 0 w 218"/>
                    <a:gd name="T57" fmla="*/ 0 h 197"/>
                    <a:gd name="T58" fmla="*/ 0 w 218"/>
                    <a:gd name="T59" fmla="*/ 0 h 197"/>
                    <a:gd name="T60" fmla="*/ 0 w 218"/>
                    <a:gd name="T61" fmla="*/ 0 h 197"/>
                    <a:gd name="T62" fmla="*/ 0 w 218"/>
                    <a:gd name="T63" fmla="*/ 0 h 197"/>
                    <a:gd name="T64" fmla="*/ 0 w 218"/>
                    <a:gd name="T65" fmla="*/ 0 h 197"/>
                    <a:gd name="T66" fmla="*/ 0 w 218"/>
                    <a:gd name="T67" fmla="*/ 0 h 197"/>
                    <a:gd name="T68" fmla="*/ 0 w 218"/>
                    <a:gd name="T69" fmla="*/ 0 h 197"/>
                    <a:gd name="T70" fmla="*/ 0 w 218"/>
                    <a:gd name="T71" fmla="*/ 0 h 197"/>
                    <a:gd name="T72" fmla="*/ 0 w 218"/>
                    <a:gd name="T73" fmla="*/ 0 h 197"/>
                    <a:gd name="T74" fmla="*/ 0 w 218"/>
                    <a:gd name="T75" fmla="*/ 0 h 197"/>
                    <a:gd name="T76" fmla="*/ 0 w 218"/>
                    <a:gd name="T77" fmla="*/ 0 h 197"/>
                    <a:gd name="T78" fmla="*/ 0 w 218"/>
                    <a:gd name="T79" fmla="*/ 0 h 197"/>
                    <a:gd name="T80" fmla="*/ 0 w 218"/>
                    <a:gd name="T81" fmla="*/ 0 h 197"/>
                    <a:gd name="T82" fmla="*/ 0 w 218"/>
                    <a:gd name="T83" fmla="*/ 0 h 197"/>
                    <a:gd name="T84" fmla="*/ 0 w 218"/>
                    <a:gd name="T85" fmla="*/ 0 h 197"/>
                    <a:gd name="T86" fmla="*/ 0 w 218"/>
                    <a:gd name="T87" fmla="*/ 0 h 197"/>
                    <a:gd name="T88" fmla="*/ 0 w 218"/>
                    <a:gd name="T89" fmla="*/ 0 h 197"/>
                    <a:gd name="T90" fmla="*/ 0 w 21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197"/>
                    <a:gd name="T140" fmla="*/ 218 w 21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197">
                      <a:moveTo>
                        <a:pt x="205" y="34"/>
                      </a:moveTo>
                      <a:lnTo>
                        <a:pt x="210" y="41"/>
                      </a:lnTo>
                      <a:lnTo>
                        <a:pt x="214" y="47"/>
                      </a:lnTo>
                      <a:lnTo>
                        <a:pt x="215" y="55"/>
                      </a:lnTo>
                      <a:lnTo>
                        <a:pt x="218" y="63"/>
                      </a:lnTo>
                      <a:lnTo>
                        <a:pt x="218" y="69"/>
                      </a:lnTo>
                      <a:lnTo>
                        <a:pt x="218" y="77"/>
                      </a:lnTo>
                      <a:lnTo>
                        <a:pt x="218" y="86"/>
                      </a:lnTo>
                      <a:lnTo>
                        <a:pt x="217" y="93"/>
                      </a:lnTo>
                      <a:lnTo>
                        <a:pt x="215" y="101"/>
                      </a:lnTo>
                      <a:lnTo>
                        <a:pt x="214" y="107"/>
                      </a:lnTo>
                      <a:lnTo>
                        <a:pt x="210" y="112"/>
                      </a:lnTo>
                      <a:lnTo>
                        <a:pt x="208" y="118"/>
                      </a:lnTo>
                      <a:lnTo>
                        <a:pt x="204" y="122"/>
                      </a:lnTo>
                      <a:lnTo>
                        <a:pt x="200" y="127"/>
                      </a:lnTo>
                      <a:lnTo>
                        <a:pt x="197" y="132"/>
                      </a:lnTo>
                      <a:lnTo>
                        <a:pt x="193" y="137"/>
                      </a:lnTo>
                      <a:lnTo>
                        <a:pt x="189" y="141"/>
                      </a:lnTo>
                      <a:lnTo>
                        <a:pt x="185" y="145"/>
                      </a:lnTo>
                      <a:lnTo>
                        <a:pt x="181" y="149"/>
                      </a:lnTo>
                      <a:lnTo>
                        <a:pt x="175" y="152"/>
                      </a:lnTo>
                      <a:lnTo>
                        <a:pt x="172" y="153"/>
                      </a:lnTo>
                      <a:lnTo>
                        <a:pt x="168" y="154"/>
                      </a:lnTo>
                      <a:lnTo>
                        <a:pt x="163" y="155"/>
                      </a:lnTo>
                      <a:lnTo>
                        <a:pt x="159" y="155"/>
                      </a:lnTo>
                      <a:lnTo>
                        <a:pt x="154" y="157"/>
                      </a:lnTo>
                      <a:lnTo>
                        <a:pt x="150" y="155"/>
                      </a:lnTo>
                      <a:lnTo>
                        <a:pt x="146" y="155"/>
                      </a:lnTo>
                      <a:lnTo>
                        <a:pt x="142" y="153"/>
                      </a:lnTo>
                      <a:lnTo>
                        <a:pt x="138" y="152"/>
                      </a:lnTo>
                      <a:lnTo>
                        <a:pt x="134" y="148"/>
                      </a:lnTo>
                      <a:lnTo>
                        <a:pt x="133" y="145"/>
                      </a:lnTo>
                      <a:lnTo>
                        <a:pt x="132" y="142"/>
                      </a:lnTo>
                      <a:lnTo>
                        <a:pt x="131" y="139"/>
                      </a:lnTo>
                      <a:lnTo>
                        <a:pt x="129" y="135"/>
                      </a:lnTo>
                      <a:lnTo>
                        <a:pt x="128" y="131"/>
                      </a:lnTo>
                      <a:lnTo>
                        <a:pt x="128" y="127"/>
                      </a:lnTo>
                      <a:lnTo>
                        <a:pt x="127" y="123"/>
                      </a:lnTo>
                      <a:lnTo>
                        <a:pt x="127" y="119"/>
                      </a:lnTo>
                      <a:lnTo>
                        <a:pt x="125" y="115"/>
                      </a:lnTo>
                      <a:lnTo>
                        <a:pt x="125" y="110"/>
                      </a:lnTo>
                      <a:lnTo>
                        <a:pt x="131" y="112"/>
                      </a:lnTo>
                      <a:lnTo>
                        <a:pt x="134" y="114"/>
                      </a:lnTo>
                      <a:lnTo>
                        <a:pt x="138" y="112"/>
                      </a:lnTo>
                      <a:lnTo>
                        <a:pt x="141" y="110"/>
                      </a:lnTo>
                      <a:lnTo>
                        <a:pt x="145" y="107"/>
                      </a:lnTo>
                      <a:lnTo>
                        <a:pt x="147" y="103"/>
                      </a:lnTo>
                      <a:lnTo>
                        <a:pt x="150" y="99"/>
                      </a:lnTo>
                      <a:lnTo>
                        <a:pt x="151" y="97"/>
                      </a:lnTo>
                      <a:lnTo>
                        <a:pt x="154" y="93"/>
                      </a:lnTo>
                      <a:lnTo>
                        <a:pt x="155" y="90"/>
                      </a:lnTo>
                      <a:lnTo>
                        <a:pt x="157" y="86"/>
                      </a:lnTo>
                      <a:lnTo>
                        <a:pt x="157" y="84"/>
                      </a:lnTo>
                      <a:lnTo>
                        <a:pt x="155" y="81"/>
                      </a:lnTo>
                      <a:lnTo>
                        <a:pt x="153" y="78"/>
                      </a:lnTo>
                      <a:lnTo>
                        <a:pt x="151" y="76"/>
                      </a:lnTo>
                      <a:lnTo>
                        <a:pt x="149" y="75"/>
                      </a:lnTo>
                      <a:lnTo>
                        <a:pt x="146" y="72"/>
                      </a:lnTo>
                      <a:lnTo>
                        <a:pt x="144" y="71"/>
                      </a:lnTo>
                      <a:lnTo>
                        <a:pt x="141" y="69"/>
                      </a:lnTo>
                      <a:lnTo>
                        <a:pt x="138" y="68"/>
                      </a:lnTo>
                      <a:lnTo>
                        <a:pt x="120" y="73"/>
                      </a:lnTo>
                      <a:lnTo>
                        <a:pt x="103" y="81"/>
                      </a:lnTo>
                      <a:lnTo>
                        <a:pt x="87" y="93"/>
                      </a:lnTo>
                      <a:lnTo>
                        <a:pt x="73" y="106"/>
                      </a:lnTo>
                      <a:lnTo>
                        <a:pt x="60" y="120"/>
                      </a:lnTo>
                      <a:lnTo>
                        <a:pt x="47" y="136"/>
                      </a:lnTo>
                      <a:lnTo>
                        <a:pt x="35" y="152"/>
                      </a:lnTo>
                      <a:lnTo>
                        <a:pt x="24" y="167"/>
                      </a:lnTo>
                      <a:lnTo>
                        <a:pt x="12" y="183"/>
                      </a:lnTo>
                      <a:lnTo>
                        <a:pt x="1" y="197"/>
                      </a:lnTo>
                      <a:lnTo>
                        <a:pt x="0" y="176"/>
                      </a:lnTo>
                      <a:lnTo>
                        <a:pt x="1" y="155"/>
                      </a:lnTo>
                      <a:lnTo>
                        <a:pt x="5" y="135"/>
                      </a:lnTo>
                      <a:lnTo>
                        <a:pt x="13" y="115"/>
                      </a:lnTo>
                      <a:lnTo>
                        <a:pt x="22" y="94"/>
                      </a:lnTo>
                      <a:lnTo>
                        <a:pt x="34" y="75"/>
                      </a:lnTo>
                      <a:lnTo>
                        <a:pt x="47" y="56"/>
                      </a:lnTo>
                      <a:lnTo>
                        <a:pt x="63" y="39"/>
                      </a:lnTo>
                      <a:lnTo>
                        <a:pt x="80" y="25"/>
                      </a:lnTo>
                      <a:lnTo>
                        <a:pt x="98" y="12"/>
                      </a:lnTo>
                      <a:lnTo>
                        <a:pt x="108" y="5"/>
                      </a:lnTo>
                      <a:lnTo>
                        <a:pt x="120" y="1"/>
                      </a:lnTo>
                      <a:lnTo>
                        <a:pt x="132" y="0"/>
                      </a:lnTo>
                      <a:lnTo>
                        <a:pt x="144" y="0"/>
                      </a:lnTo>
                      <a:lnTo>
                        <a:pt x="155" y="1"/>
                      </a:lnTo>
                      <a:lnTo>
                        <a:pt x="167" y="5"/>
                      </a:lnTo>
                      <a:lnTo>
                        <a:pt x="178" y="11"/>
                      </a:lnTo>
                      <a:lnTo>
                        <a:pt x="188" y="17"/>
                      </a:lnTo>
                      <a:lnTo>
                        <a:pt x="197" y="25"/>
                      </a:lnTo>
                      <a:lnTo>
                        <a:pt x="205" y="35"/>
                      </a:lnTo>
                      <a:lnTo>
                        <a:pt x="2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9" name="Freeform 43">
                  <a:extLst>
                    <a:ext uri="{FF2B5EF4-FFF2-40B4-BE49-F238E27FC236}">
                      <a16:creationId xmlns:a16="http://schemas.microsoft.com/office/drawing/2014/main" xmlns="" id="{487B240D-1895-4DC9-A65D-DA154E78AA2E}"/>
                    </a:ext>
                  </a:extLst>
                </p:cNvPr>
                <p:cNvSpPr>
                  <a:spLocks/>
                </p:cNvSpPr>
                <p:nvPr/>
              </p:nvSpPr>
              <p:spPr bwMode="auto">
                <a:xfrm>
                  <a:off x="1615" y="2009"/>
                  <a:ext cx="20" cy="13"/>
                </a:xfrm>
                <a:custGeom>
                  <a:avLst/>
                  <a:gdLst>
                    <a:gd name="T0" fmla="*/ 0 w 58"/>
                    <a:gd name="T1" fmla="*/ 0 h 39"/>
                    <a:gd name="T2" fmla="*/ 0 w 58"/>
                    <a:gd name="T3" fmla="*/ 0 h 39"/>
                    <a:gd name="T4" fmla="*/ 0 w 58"/>
                    <a:gd name="T5" fmla="*/ 0 h 39"/>
                    <a:gd name="T6" fmla="*/ 0 w 58"/>
                    <a:gd name="T7" fmla="*/ 0 h 39"/>
                    <a:gd name="T8" fmla="*/ 0 w 58"/>
                    <a:gd name="T9" fmla="*/ 0 h 39"/>
                    <a:gd name="T10" fmla="*/ 0 w 58"/>
                    <a:gd name="T11" fmla="*/ 0 h 39"/>
                    <a:gd name="T12" fmla="*/ 0 w 58"/>
                    <a:gd name="T13" fmla="*/ 0 h 39"/>
                    <a:gd name="T14" fmla="*/ 0 w 58"/>
                    <a:gd name="T15" fmla="*/ 0 h 39"/>
                    <a:gd name="T16" fmla="*/ 0 w 58"/>
                    <a:gd name="T17" fmla="*/ 0 h 39"/>
                    <a:gd name="T18" fmla="*/ 0 w 58"/>
                    <a:gd name="T19" fmla="*/ 0 h 39"/>
                    <a:gd name="T20" fmla="*/ 0 w 58"/>
                    <a:gd name="T21" fmla="*/ 0 h 39"/>
                    <a:gd name="T22" fmla="*/ 0 w 58"/>
                    <a:gd name="T23" fmla="*/ 0 h 39"/>
                    <a:gd name="T24" fmla="*/ 0 w 58"/>
                    <a:gd name="T25" fmla="*/ 0 h 39"/>
                    <a:gd name="T26" fmla="*/ 0 w 58"/>
                    <a:gd name="T27" fmla="*/ 0 h 39"/>
                    <a:gd name="T28" fmla="*/ 0 w 58"/>
                    <a:gd name="T29" fmla="*/ 0 h 39"/>
                    <a:gd name="T30" fmla="*/ 0 w 58"/>
                    <a:gd name="T31" fmla="*/ 0 h 39"/>
                    <a:gd name="T32" fmla="*/ 0 w 58"/>
                    <a:gd name="T33" fmla="*/ 0 h 39"/>
                    <a:gd name="T34" fmla="*/ 0 w 58"/>
                    <a:gd name="T35" fmla="*/ 0 h 39"/>
                    <a:gd name="T36" fmla="*/ 0 w 58"/>
                    <a:gd name="T37" fmla="*/ 0 h 39"/>
                    <a:gd name="T38" fmla="*/ 0 w 58"/>
                    <a:gd name="T39" fmla="*/ 0 h 39"/>
                    <a:gd name="T40" fmla="*/ 0 w 58"/>
                    <a:gd name="T41" fmla="*/ 0 h 39"/>
                    <a:gd name="T42" fmla="*/ 0 w 58"/>
                    <a:gd name="T43" fmla="*/ 0 h 39"/>
                    <a:gd name="T44" fmla="*/ 0 w 58"/>
                    <a:gd name="T45" fmla="*/ 0 h 39"/>
                    <a:gd name="T46" fmla="*/ 0 w 58"/>
                    <a:gd name="T47" fmla="*/ 0 h 39"/>
                    <a:gd name="T48" fmla="*/ 0 w 58"/>
                    <a:gd name="T49" fmla="*/ 0 h 39"/>
                    <a:gd name="T50" fmla="*/ 0 w 58"/>
                    <a:gd name="T51" fmla="*/ 0 h 39"/>
                    <a:gd name="T52" fmla="*/ 0 w 58"/>
                    <a:gd name="T53" fmla="*/ 0 h 39"/>
                    <a:gd name="T54" fmla="*/ 0 w 58"/>
                    <a:gd name="T55" fmla="*/ 0 h 39"/>
                    <a:gd name="T56" fmla="*/ 0 w 58"/>
                    <a:gd name="T57" fmla="*/ 0 h 39"/>
                    <a:gd name="T58" fmla="*/ 0 w 58"/>
                    <a:gd name="T59" fmla="*/ 0 h 39"/>
                    <a:gd name="T60" fmla="*/ 0 w 58"/>
                    <a:gd name="T61" fmla="*/ 0 h 39"/>
                    <a:gd name="T62" fmla="*/ 0 w 58"/>
                    <a:gd name="T63" fmla="*/ 0 h 39"/>
                    <a:gd name="T64" fmla="*/ 0 w 58"/>
                    <a:gd name="T65" fmla="*/ 0 h 39"/>
                    <a:gd name="T66" fmla="*/ 0 w 58"/>
                    <a:gd name="T67" fmla="*/ 0 h 39"/>
                    <a:gd name="T68" fmla="*/ 0 w 58"/>
                    <a:gd name="T69" fmla="*/ 0 h 39"/>
                    <a:gd name="T70" fmla="*/ 0 w 58"/>
                    <a:gd name="T71" fmla="*/ 0 h 39"/>
                    <a:gd name="T72" fmla="*/ 0 w 58"/>
                    <a:gd name="T73" fmla="*/ 0 h 39"/>
                    <a:gd name="T74" fmla="*/ 0 w 58"/>
                    <a:gd name="T75" fmla="*/ 0 h 39"/>
                    <a:gd name="T76" fmla="*/ 0 w 58"/>
                    <a:gd name="T77" fmla="*/ 0 h 39"/>
                    <a:gd name="T78" fmla="*/ 0 w 58"/>
                    <a:gd name="T79" fmla="*/ 0 h 39"/>
                    <a:gd name="T80" fmla="*/ 0 w 58"/>
                    <a:gd name="T81" fmla="*/ 0 h 39"/>
                    <a:gd name="T82" fmla="*/ 0 w 58"/>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39"/>
                    <a:gd name="T128" fmla="*/ 58 w 58"/>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39">
                      <a:moveTo>
                        <a:pt x="58" y="8"/>
                      </a:moveTo>
                      <a:lnTo>
                        <a:pt x="58" y="12"/>
                      </a:lnTo>
                      <a:lnTo>
                        <a:pt x="58" y="16"/>
                      </a:lnTo>
                      <a:lnTo>
                        <a:pt x="57" y="19"/>
                      </a:lnTo>
                      <a:lnTo>
                        <a:pt x="56" y="23"/>
                      </a:lnTo>
                      <a:lnTo>
                        <a:pt x="53" y="26"/>
                      </a:lnTo>
                      <a:lnTo>
                        <a:pt x="49" y="29"/>
                      </a:lnTo>
                      <a:lnTo>
                        <a:pt x="47" y="31"/>
                      </a:lnTo>
                      <a:lnTo>
                        <a:pt x="43" y="34"/>
                      </a:lnTo>
                      <a:lnTo>
                        <a:pt x="39" y="36"/>
                      </a:lnTo>
                      <a:lnTo>
                        <a:pt x="36" y="38"/>
                      </a:lnTo>
                      <a:lnTo>
                        <a:pt x="31" y="38"/>
                      </a:lnTo>
                      <a:lnTo>
                        <a:pt x="27" y="39"/>
                      </a:lnTo>
                      <a:lnTo>
                        <a:pt x="23" y="39"/>
                      </a:lnTo>
                      <a:lnTo>
                        <a:pt x="19" y="39"/>
                      </a:lnTo>
                      <a:lnTo>
                        <a:pt x="15" y="38"/>
                      </a:lnTo>
                      <a:lnTo>
                        <a:pt x="11" y="36"/>
                      </a:lnTo>
                      <a:lnTo>
                        <a:pt x="8" y="34"/>
                      </a:lnTo>
                      <a:lnTo>
                        <a:pt x="5" y="31"/>
                      </a:lnTo>
                      <a:lnTo>
                        <a:pt x="2" y="29"/>
                      </a:lnTo>
                      <a:lnTo>
                        <a:pt x="1" y="23"/>
                      </a:lnTo>
                      <a:lnTo>
                        <a:pt x="0" y="21"/>
                      </a:lnTo>
                      <a:lnTo>
                        <a:pt x="0" y="18"/>
                      </a:lnTo>
                      <a:lnTo>
                        <a:pt x="0" y="16"/>
                      </a:lnTo>
                      <a:lnTo>
                        <a:pt x="0" y="13"/>
                      </a:lnTo>
                      <a:lnTo>
                        <a:pt x="1" y="10"/>
                      </a:lnTo>
                      <a:lnTo>
                        <a:pt x="2" y="9"/>
                      </a:lnTo>
                      <a:lnTo>
                        <a:pt x="2" y="6"/>
                      </a:lnTo>
                      <a:lnTo>
                        <a:pt x="5" y="5"/>
                      </a:lnTo>
                      <a:lnTo>
                        <a:pt x="6" y="4"/>
                      </a:lnTo>
                      <a:lnTo>
                        <a:pt x="9" y="2"/>
                      </a:lnTo>
                      <a:lnTo>
                        <a:pt x="14" y="2"/>
                      </a:lnTo>
                      <a:lnTo>
                        <a:pt x="19" y="2"/>
                      </a:lnTo>
                      <a:lnTo>
                        <a:pt x="25" y="1"/>
                      </a:lnTo>
                      <a:lnTo>
                        <a:pt x="31" y="0"/>
                      </a:lnTo>
                      <a:lnTo>
                        <a:pt x="36" y="0"/>
                      </a:lnTo>
                      <a:lnTo>
                        <a:pt x="41" y="0"/>
                      </a:lnTo>
                      <a:lnTo>
                        <a:pt x="47" y="0"/>
                      </a:lnTo>
                      <a:lnTo>
                        <a:pt x="52" y="1"/>
                      </a:lnTo>
                      <a:lnTo>
                        <a:pt x="56" y="4"/>
                      </a:lnTo>
                      <a:lnTo>
                        <a:pt x="5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0" name="Freeform 44">
                  <a:extLst>
                    <a:ext uri="{FF2B5EF4-FFF2-40B4-BE49-F238E27FC236}">
                      <a16:creationId xmlns:a16="http://schemas.microsoft.com/office/drawing/2014/main" xmlns="" id="{051E335F-84D5-469D-A980-F59EA58BE0CF}"/>
                    </a:ext>
                  </a:extLst>
                </p:cNvPr>
                <p:cNvSpPr>
                  <a:spLocks/>
                </p:cNvSpPr>
                <p:nvPr/>
              </p:nvSpPr>
              <p:spPr bwMode="auto">
                <a:xfrm>
                  <a:off x="1593" y="2013"/>
                  <a:ext cx="12" cy="7"/>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3"/>
                    <a:gd name="T101" fmla="*/ 37 w 37"/>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3">
                      <a:moveTo>
                        <a:pt x="35" y="14"/>
                      </a:moveTo>
                      <a:lnTo>
                        <a:pt x="33" y="15"/>
                      </a:lnTo>
                      <a:lnTo>
                        <a:pt x="30" y="17"/>
                      </a:lnTo>
                      <a:lnTo>
                        <a:pt x="26" y="18"/>
                      </a:lnTo>
                      <a:lnTo>
                        <a:pt x="24" y="19"/>
                      </a:lnTo>
                      <a:lnTo>
                        <a:pt x="20" y="21"/>
                      </a:lnTo>
                      <a:lnTo>
                        <a:pt x="17" y="22"/>
                      </a:lnTo>
                      <a:lnTo>
                        <a:pt x="13" y="22"/>
                      </a:lnTo>
                      <a:lnTo>
                        <a:pt x="9" y="23"/>
                      </a:lnTo>
                      <a:lnTo>
                        <a:pt x="5" y="23"/>
                      </a:lnTo>
                      <a:lnTo>
                        <a:pt x="1" y="23"/>
                      </a:lnTo>
                      <a:lnTo>
                        <a:pt x="0" y="19"/>
                      </a:lnTo>
                      <a:lnTo>
                        <a:pt x="0" y="17"/>
                      </a:lnTo>
                      <a:lnTo>
                        <a:pt x="1" y="14"/>
                      </a:lnTo>
                      <a:lnTo>
                        <a:pt x="1" y="11"/>
                      </a:lnTo>
                      <a:lnTo>
                        <a:pt x="4" y="10"/>
                      </a:lnTo>
                      <a:lnTo>
                        <a:pt x="5" y="7"/>
                      </a:lnTo>
                      <a:lnTo>
                        <a:pt x="7" y="6"/>
                      </a:lnTo>
                      <a:lnTo>
                        <a:pt x="9" y="5"/>
                      </a:lnTo>
                      <a:lnTo>
                        <a:pt x="12" y="2"/>
                      </a:lnTo>
                      <a:lnTo>
                        <a:pt x="13" y="0"/>
                      </a:lnTo>
                      <a:lnTo>
                        <a:pt x="16" y="2"/>
                      </a:lnTo>
                      <a:lnTo>
                        <a:pt x="18" y="2"/>
                      </a:lnTo>
                      <a:lnTo>
                        <a:pt x="22" y="2"/>
                      </a:lnTo>
                      <a:lnTo>
                        <a:pt x="26" y="2"/>
                      </a:lnTo>
                      <a:lnTo>
                        <a:pt x="29" y="2"/>
                      </a:lnTo>
                      <a:lnTo>
                        <a:pt x="33" y="4"/>
                      </a:lnTo>
                      <a:lnTo>
                        <a:pt x="35" y="4"/>
                      </a:lnTo>
                      <a:lnTo>
                        <a:pt x="37" y="6"/>
                      </a:lnTo>
                      <a:lnTo>
                        <a:pt x="37" y="9"/>
                      </a:lnTo>
                      <a:lnTo>
                        <a:pt x="37" y="14"/>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1" name="Freeform 45">
                  <a:extLst>
                    <a:ext uri="{FF2B5EF4-FFF2-40B4-BE49-F238E27FC236}">
                      <a16:creationId xmlns:a16="http://schemas.microsoft.com/office/drawing/2014/main" xmlns="" id="{3D543946-2B1A-4DB4-B882-F1F52871584F}"/>
                    </a:ext>
                  </a:extLst>
                </p:cNvPr>
                <p:cNvSpPr>
                  <a:spLocks/>
                </p:cNvSpPr>
                <p:nvPr/>
              </p:nvSpPr>
              <p:spPr bwMode="auto">
                <a:xfrm>
                  <a:off x="1592" y="2026"/>
                  <a:ext cx="34" cy="64"/>
                </a:xfrm>
                <a:custGeom>
                  <a:avLst/>
                  <a:gdLst>
                    <a:gd name="T0" fmla="*/ 0 w 100"/>
                    <a:gd name="T1" fmla="*/ 0 h 191"/>
                    <a:gd name="T2" fmla="*/ 0 w 100"/>
                    <a:gd name="T3" fmla="*/ 0 h 191"/>
                    <a:gd name="T4" fmla="*/ 0 w 100"/>
                    <a:gd name="T5" fmla="*/ 0 h 191"/>
                    <a:gd name="T6" fmla="*/ 0 w 100"/>
                    <a:gd name="T7" fmla="*/ 0 h 191"/>
                    <a:gd name="T8" fmla="*/ 0 w 100"/>
                    <a:gd name="T9" fmla="*/ 0 h 191"/>
                    <a:gd name="T10" fmla="*/ 0 w 100"/>
                    <a:gd name="T11" fmla="*/ 0 h 191"/>
                    <a:gd name="T12" fmla="*/ 0 w 100"/>
                    <a:gd name="T13" fmla="*/ 0 h 191"/>
                    <a:gd name="T14" fmla="*/ 0 w 100"/>
                    <a:gd name="T15" fmla="*/ 0 h 191"/>
                    <a:gd name="T16" fmla="*/ 0 w 100"/>
                    <a:gd name="T17" fmla="*/ 0 h 191"/>
                    <a:gd name="T18" fmla="*/ 0 w 100"/>
                    <a:gd name="T19" fmla="*/ 0 h 191"/>
                    <a:gd name="T20" fmla="*/ 0 w 100"/>
                    <a:gd name="T21" fmla="*/ 0 h 191"/>
                    <a:gd name="T22" fmla="*/ 0 w 100"/>
                    <a:gd name="T23" fmla="*/ 0 h 191"/>
                    <a:gd name="T24" fmla="*/ 0 w 100"/>
                    <a:gd name="T25" fmla="*/ 0 h 191"/>
                    <a:gd name="T26" fmla="*/ 0 w 100"/>
                    <a:gd name="T27" fmla="*/ 0 h 191"/>
                    <a:gd name="T28" fmla="*/ 0 w 100"/>
                    <a:gd name="T29" fmla="*/ 0 h 191"/>
                    <a:gd name="T30" fmla="*/ 0 w 100"/>
                    <a:gd name="T31" fmla="*/ 0 h 191"/>
                    <a:gd name="T32" fmla="*/ 0 w 100"/>
                    <a:gd name="T33" fmla="*/ 0 h 191"/>
                    <a:gd name="T34" fmla="*/ 0 w 100"/>
                    <a:gd name="T35" fmla="*/ 0 h 191"/>
                    <a:gd name="T36" fmla="*/ 0 w 100"/>
                    <a:gd name="T37" fmla="*/ 0 h 191"/>
                    <a:gd name="T38" fmla="*/ 0 w 100"/>
                    <a:gd name="T39" fmla="*/ 0 h 191"/>
                    <a:gd name="T40" fmla="*/ 0 w 100"/>
                    <a:gd name="T41" fmla="*/ 0 h 191"/>
                    <a:gd name="T42" fmla="*/ 0 w 100"/>
                    <a:gd name="T43" fmla="*/ 0 h 191"/>
                    <a:gd name="T44" fmla="*/ 0 w 100"/>
                    <a:gd name="T45" fmla="*/ 0 h 191"/>
                    <a:gd name="T46" fmla="*/ 0 w 100"/>
                    <a:gd name="T47" fmla="*/ 0 h 191"/>
                    <a:gd name="T48" fmla="*/ 0 w 100"/>
                    <a:gd name="T49" fmla="*/ 0 h 191"/>
                    <a:gd name="T50" fmla="*/ 0 w 100"/>
                    <a:gd name="T51" fmla="*/ 0 h 191"/>
                    <a:gd name="T52" fmla="*/ 0 w 100"/>
                    <a:gd name="T53" fmla="*/ 0 h 191"/>
                    <a:gd name="T54" fmla="*/ 0 w 100"/>
                    <a:gd name="T55" fmla="*/ 0 h 191"/>
                    <a:gd name="T56" fmla="*/ 0 w 100"/>
                    <a:gd name="T57" fmla="*/ 0 h 191"/>
                    <a:gd name="T58" fmla="*/ 0 w 100"/>
                    <a:gd name="T59" fmla="*/ 0 h 191"/>
                    <a:gd name="T60" fmla="*/ 0 w 100"/>
                    <a:gd name="T61" fmla="*/ 0 h 191"/>
                    <a:gd name="T62" fmla="*/ 0 w 100"/>
                    <a:gd name="T63" fmla="*/ 0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91"/>
                    <a:gd name="T98" fmla="*/ 100 w 100"/>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91">
                      <a:moveTo>
                        <a:pt x="78" y="8"/>
                      </a:moveTo>
                      <a:lnTo>
                        <a:pt x="87" y="23"/>
                      </a:lnTo>
                      <a:lnTo>
                        <a:pt x="92" y="40"/>
                      </a:lnTo>
                      <a:lnTo>
                        <a:pt x="97" y="57"/>
                      </a:lnTo>
                      <a:lnTo>
                        <a:pt x="100" y="73"/>
                      </a:lnTo>
                      <a:lnTo>
                        <a:pt x="100" y="92"/>
                      </a:lnTo>
                      <a:lnTo>
                        <a:pt x="100" y="110"/>
                      </a:lnTo>
                      <a:lnTo>
                        <a:pt x="97" y="128"/>
                      </a:lnTo>
                      <a:lnTo>
                        <a:pt x="95" y="147"/>
                      </a:lnTo>
                      <a:lnTo>
                        <a:pt x="90" y="162"/>
                      </a:lnTo>
                      <a:lnTo>
                        <a:pt x="84" y="178"/>
                      </a:lnTo>
                      <a:lnTo>
                        <a:pt x="83" y="179"/>
                      </a:lnTo>
                      <a:lnTo>
                        <a:pt x="80" y="182"/>
                      </a:lnTo>
                      <a:lnTo>
                        <a:pt x="79" y="183"/>
                      </a:lnTo>
                      <a:lnTo>
                        <a:pt x="78" y="184"/>
                      </a:lnTo>
                      <a:lnTo>
                        <a:pt x="75" y="186"/>
                      </a:lnTo>
                      <a:lnTo>
                        <a:pt x="74" y="187"/>
                      </a:lnTo>
                      <a:lnTo>
                        <a:pt x="71" y="188"/>
                      </a:lnTo>
                      <a:lnTo>
                        <a:pt x="70" y="190"/>
                      </a:lnTo>
                      <a:lnTo>
                        <a:pt x="67" y="190"/>
                      </a:lnTo>
                      <a:lnTo>
                        <a:pt x="65" y="191"/>
                      </a:lnTo>
                      <a:lnTo>
                        <a:pt x="60" y="186"/>
                      </a:lnTo>
                      <a:lnTo>
                        <a:pt x="61" y="174"/>
                      </a:lnTo>
                      <a:lnTo>
                        <a:pt x="62" y="161"/>
                      </a:lnTo>
                      <a:lnTo>
                        <a:pt x="63" y="148"/>
                      </a:lnTo>
                      <a:lnTo>
                        <a:pt x="65" y="135"/>
                      </a:lnTo>
                      <a:lnTo>
                        <a:pt x="66" y="122"/>
                      </a:lnTo>
                      <a:lnTo>
                        <a:pt x="66" y="110"/>
                      </a:lnTo>
                      <a:lnTo>
                        <a:pt x="66" y="97"/>
                      </a:lnTo>
                      <a:lnTo>
                        <a:pt x="63" y="84"/>
                      </a:lnTo>
                      <a:lnTo>
                        <a:pt x="60" y="72"/>
                      </a:lnTo>
                      <a:lnTo>
                        <a:pt x="54" y="60"/>
                      </a:lnTo>
                      <a:lnTo>
                        <a:pt x="47" y="60"/>
                      </a:lnTo>
                      <a:lnTo>
                        <a:pt x="41" y="63"/>
                      </a:lnTo>
                      <a:lnTo>
                        <a:pt x="39" y="67"/>
                      </a:lnTo>
                      <a:lnTo>
                        <a:pt x="36" y="72"/>
                      </a:lnTo>
                      <a:lnTo>
                        <a:pt x="36" y="77"/>
                      </a:lnTo>
                      <a:lnTo>
                        <a:pt x="35" y="84"/>
                      </a:lnTo>
                      <a:lnTo>
                        <a:pt x="32" y="89"/>
                      </a:lnTo>
                      <a:lnTo>
                        <a:pt x="30" y="93"/>
                      </a:lnTo>
                      <a:lnTo>
                        <a:pt x="26" y="97"/>
                      </a:lnTo>
                      <a:lnTo>
                        <a:pt x="18" y="97"/>
                      </a:lnTo>
                      <a:lnTo>
                        <a:pt x="11" y="92"/>
                      </a:lnTo>
                      <a:lnTo>
                        <a:pt x="7" y="87"/>
                      </a:lnTo>
                      <a:lnTo>
                        <a:pt x="3" y="80"/>
                      </a:lnTo>
                      <a:lnTo>
                        <a:pt x="2" y="73"/>
                      </a:lnTo>
                      <a:lnTo>
                        <a:pt x="1" y="67"/>
                      </a:lnTo>
                      <a:lnTo>
                        <a:pt x="0" y="59"/>
                      </a:lnTo>
                      <a:lnTo>
                        <a:pt x="1" y="53"/>
                      </a:lnTo>
                      <a:lnTo>
                        <a:pt x="1" y="45"/>
                      </a:lnTo>
                      <a:lnTo>
                        <a:pt x="1" y="37"/>
                      </a:lnTo>
                      <a:lnTo>
                        <a:pt x="2" y="29"/>
                      </a:lnTo>
                      <a:lnTo>
                        <a:pt x="7" y="21"/>
                      </a:lnTo>
                      <a:lnTo>
                        <a:pt x="13" y="15"/>
                      </a:lnTo>
                      <a:lnTo>
                        <a:pt x="20" y="10"/>
                      </a:lnTo>
                      <a:lnTo>
                        <a:pt x="28" y="6"/>
                      </a:lnTo>
                      <a:lnTo>
                        <a:pt x="36" y="3"/>
                      </a:lnTo>
                      <a:lnTo>
                        <a:pt x="45" y="2"/>
                      </a:lnTo>
                      <a:lnTo>
                        <a:pt x="53" y="0"/>
                      </a:lnTo>
                      <a:lnTo>
                        <a:pt x="62" y="2"/>
                      </a:lnTo>
                      <a:lnTo>
                        <a:pt x="71" y="4"/>
                      </a:lnTo>
                      <a:lnTo>
                        <a:pt x="79" y="8"/>
                      </a:lnTo>
                      <a:lnTo>
                        <a:pt x="7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2" name="Freeform 46">
                  <a:extLst>
                    <a:ext uri="{FF2B5EF4-FFF2-40B4-BE49-F238E27FC236}">
                      <a16:creationId xmlns:a16="http://schemas.microsoft.com/office/drawing/2014/main" xmlns="" id="{847E0964-7967-466F-B8AE-4E6EC3D598A9}"/>
                    </a:ext>
                  </a:extLst>
                </p:cNvPr>
                <p:cNvSpPr>
                  <a:spLocks/>
                </p:cNvSpPr>
                <p:nvPr/>
              </p:nvSpPr>
              <p:spPr bwMode="auto">
                <a:xfrm>
                  <a:off x="1661" y="2042"/>
                  <a:ext cx="8" cy="15"/>
                </a:xfrm>
                <a:custGeom>
                  <a:avLst/>
                  <a:gdLst>
                    <a:gd name="T0" fmla="*/ 0 w 24"/>
                    <a:gd name="T1" fmla="*/ 0 h 47"/>
                    <a:gd name="T2" fmla="*/ 0 w 24"/>
                    <a:gd name="T3" fmla="*/ 0 h 47"/>
                    <a:gd name="T4" fmla="*/ 0 w 24"/>
                    <a:gd name="T5" fmla="*/ 0 h 47"/>
                    <a:gd name="T6" fmla="*/ 0 w 24"/>
                    <a:gd name="T7" fmla="*/ 0 h 47"/>
                    <a:gd name="T8" fmla="*/ 0 w 24"/>
                    <a:gd name="T9" fmla="*/ 0 h 47"/>
                    <a:gd name="T10" fmla="*/ 0 w 24"/>
                    <a:gd name="T11" fmla="*/ 0 h 47"/>
                    <a:gd name="T12" fmla="*/ 0 w 24"/>
                    <a:gd name="T13" fmla="*/ 0 h 47"/>
                    <a:gd name="T14" fmla="*/ 0 w 24"/>
                    <a:gd name="T15" fmla="*/ 0 h 47"/>
                    <a:gd name="T16" fmla="*/ 0 w 24"/>
                    <a:gd name="T17" fmla="*/ 0 h 47"/>
                    <a:gd name="T18" fmla="*/ 0 w 24"/>
                    <a:gd name="T19" fmla="*/ 0 h 47"/>
                    <a:gd name="T20" fmla="*/ 0 w 24"/>
                    <a:gd name="T21" fmla="*/ 0 h 47"/>
                    <a:gd name="T22" fmla="*/ 0 w 24"/>
                    <a:gd name="T23" fmla="*/ 0 h 47"/>
                    <a:gd name="T24" fmla="*/ 0 w 24"/>
                    <a:gd name="T25" fmla="*/ 0 h 47"/>
                    <a:gd name="T26" fmla="*/ 0 w 24"/>
                    <a:gd name="T27" fmla="*/ 0 h 47"/>
                    <a:gd name="T28" fmla="*/ 0 w 24"/>
                    <a:gd name="T29" fmla="*/ 0 h 47"/>
                    <a:gd name="T30" fmla="*/ 0 w 24"/>
                    <a:gd name="T31" fmla="*/ 0 h 47"/>
                    <a:gd name="T32" fmla="*/ 0 w 24"/>
                    <a:gd name="T33" fmla="*/ 0 h 47"/>
                    <a:gd name="T34" fmla="*/ 0 w 24"/>
                    <a:gd name="T35" fmla="*/ 0 h 47"/>
                    <a:gd name="T36" fmla="*/ 0 w 24"/>
                    <a:gd name="T37" fmla="*/ 0 h 47"/>
                    <a:gd name="T38" fmla="*/ 0 w 24"/>
                    <a:gd name="T39" fmla="*/ 0 h 47"/>
                    <a:gd name="T40" fmla="*/ 0 w 24"/>
                    <a:gd name="T41" fmla="*/ 0 h 47"/>
                    <a:gd name="T42" fmla="*/ 0 w 24"/>
                    <a:gd name="T43" fmla="*/ 0 h 47"/>
                    <a:gd name="T44" fmla="*/ 0 w 24"/>
                    <a:gd name="T45" fmla="*/ 0 h 47"/>
                    <a:gd name="T46" fmla="*/ 0 w 24"/>
                    <a:gd name="T47" fmla="*/ 0 h 47"/>
                    <a:gd name="T48" fmla="*/ 0 w 24"/>
                    <a:gd name="T49" fmla="*/ 0 h 47"/>
                    <a:gd name="T50" fmla="*/ 0 w 24"/>
                    <a:gd name="T51" fmla="*/ 0 h 47"/>
                    <a:gd name="T52" fmla="*/ 0 w 24"/>
                    <a:gd name="T53" fmla="*/ 0 h 47"/>
                    <a:gd name="T54" fmla="*/ 0 w 24"/>
                    <a:gd name="T55" fmla="*/ 0 h 47"/>
                    <a:gd name="T56" fmla="*/ 0 w 24"/>
                    <a:gd name="T57" fmla="*/ 0 h 47"/>
                    <a:gd name="T58" fmla="*/ 0 w 24"/>
                    <a:gd name="T59" fmla="*/ 0 h 47"/>
                    <a:gd name="T60" fmla="*/ 0 w 24"/>
                    <a:gd name="T61" fmla="*/ 0 h 47"/>
                    <a:gd name="T62" fmla="*/ 0 w 24"/>
                    <a:gd name="T63" fmla="*/ 0 h 47"/>
                    <a:gd name="T64" fmla="*/ 0 w 2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47"/>
                    <a:gd name="T101" fmla="*/ 24 w 2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47">
                      <a:moveTo>
                        <a:pt x="22" y="30"/>
                      </a:moveTo>
                      <a:lnTo>
                        <a:pt x="22" y="33"/>
                      </a:lnTo>
                      <a:lnTo>
                        <a:pt x="22" y="35"/>
                      </a:lnTo>
                      <a:lnTo>
                        <a:pt x="21" y="38"/>
                      </a:lnTo>
                      <a:lnTo>
                        <a:pt x="20" y="39"/>
                      </a:lnTo>
                      <a:lnTo>
                        <a:pt x="17" y="42"/>
                      </a:lnTo>
                      <a:lnTo>
                        <a:pt x="16" y="43"/>
                      </a:lnTo>
                      <a:lnTo>
                        <a:pt x="13" y="44"/>
                      </a:lnTo>
                      <a:lnTo>
                        <a:pt x="11" y="46"/>
                      </a:lnTo>
                      <a:lnTo>
                        <a:pt x="8" y="46"/>
                      </a:lnTo>
                      <a:lnTo>
                        <a:pt x="7" y="47"/>
                      </a:lnTo>
                      <a:lnTo>
                        <a:pt x="4" y="43"/>
                      </a:lnTo>
                      <a:lnTo>
                        <a:pt x="1" y="39"/>
                      </a:lnTo>
                      <a:lnTo>
                        <a:pt x="1" y="35"/>
                      </a:lnTo>
                      <a:lnTo>
                        <a:pt x="0" y="30"/>
                      </a:lnTo>
                      <a:lnTo>
                        <a:pt x="0" y="25"/>
                      </a:lnTo>
                      <a:lnTo>
                        <a:pt x="1" y="20"/>
                      </a:lnTo>
                      <a:lnTo>
                        <a:pt x="1" y="14"/>
                      </a:lnTo>
                      <a:lnTo>
                        <a:pt x="1" y="9"/>
                      </a:lnTo>
                      <a:lnTo>
                        <a:pt x="1" y="4"/>
                      </a:lnTo>
                      <a:lnTo>
                        <a:pt x="0" y="0"/>
                      </a:lnTo>
                      <a:lnTo>
                        <a:pt x="4" y="0"/>
                      </a:lnTo>
                      <a:lnTo>
                        <a:pt x="7" y="3"/>
                      </a:lnTo>
                      <a:lnTo>
                        <a:pt x="9" y="4"/>
                      </a:lnTo>
                      <a:lnTo>
                        <a:pt x="12" y="8"/>
                      </a:lnTo>
                      <a:lnTo>
                        <a:pt x="13" y="11"/>
                      </a:lnTo>
                      <a:lnTo>
                        <a:pt x="16" y="14"/>
                      </a:lnTo>
                      <a:lnTo>
                        <a:pt x="17" y="20"/>
                      </a:lnTo>
                      <a:lnTo>
                        <a:pt x="20" y="24"/>
                      </a:lnTo>
                      <a:lnTo>
                        <a:pt x="21" y="26"/>
                      </a:lnTo>
                      <a:lnTo>
                        <a:pt x="24" y="30"/>
                      </a:lnTo>
                      <a:lnTo>
                        <a:pt x="2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3" name="Freeform 47">
                  <a:extLst>
                    <a:ext uri="{FF2B5EF4-FFF2-40B4-BE49-F238E27FC236}">
                      <a16:creationId xmlns:a16="http://schemas.microsoft.com/office/drawing/2014/main" xmlns="" id="{07AE7AC3-2032-4CCE-BEA6-A58D6CB1FEDF}"/>
                    </a:ext>
                  </a:extLst>
                </p:cNvPr>
                <p:cNvSpPr>
                  <a:spLocks/>
                </p:cNvSpPr>
                <p:nvPr/>
              </p:nvSpPr>
              <p:spPr bwMode="auto">
                <a:xfrm>
                  <a:off x="1645" y="2045"/>
                  <a:ext cx="11" cy="18"/>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w 33"/>
                    <a:gd name="T13" fmla="*/ 0 h 53"/>
                    <a:gd name="T14" fmla="*/ 0 w 33"/>
                    <a:gd name="T15" fmla="*/ 0 h 53"/>
                    <a:gd name="T16" fmla="*/ 0 w 33"/>
                    <a:gd name="T17" fmla="*/ 0 h 53"/>
                    <a:gd name="T18" fmla="*/ 0 w 33"/>
                    <a:gd name="T19" fmla="*/ 0 h 53"/>
                    <a:gd name="T20" fmla="*/ 0 w 33"/>
                    <a:gd name="T21" fmla="*/ 0 h 53"/>
                    <a:gd name="T22" fmla="*/ 0 w 33"/>
                    <a:gd name="T23" fmla="*/ 0 h 53"/>
                    <a:gd name="T24" fmla="*/ 0 w 33"/>
                    <a:gd name="T25" fmla="*/ 0 h 53"/>
                    <a:gd name="T26" fmla="*/ 0 w 33"/>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3"/>
                    <a:gd name="T44" fmla="*/ 33 w 3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3">
                      <a:moveTo>
                        <a:pt x="19" y="48"/>
                      </a:moveTo>
                      <a:lnTo>
                        <a:pt x="0" y="53"/>
                      </a:lnTo>
                      <a:lnTo>
                        <a:pt x="29" y="0"/>
                      </a:lnTo>
                      <a:lnTo>
                        <a:pt x="30" y="5"/>
                      </a:lnTo>
                      <a:lnTo>
                        <a:pt x="32" y="9"/>
                      </a:lnTo>
                      <a:lnTo>
                        <a:pt x="33" y="14"/>
                      </a:lnTo>
                      <a:lnTo>
                        <a:pt x="33" y="20"/>
                      </a:lnTo>
                      <a:lnTo>
                        <a:pt x="33" y="26"/>
                      </a:lnTo>
                      <a:lnTo>
                        <a:pt x="32" y="31"/>
                      </a:lnTo>
                      <a:lnTo>
                        <a:pt x="30" y="36"/>
                      </a:lnTo>
                      <a:lnTo>
                        <a:pt x="28" y="41"/>
                      </a:lnTo>
                      <a:lnTo>
                        <a:pt x="24" y="45"/>
                      </a:lnTo>
                      <a:lnTo>
                        <a:pt x="19"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48">
                  <a:extLst>
                    <a:ext uri="{FF2B5EF4-FFF2-40B4-BE49-F238E27FC236}">
                      <a16:creationId xmlns:a16="http://schemas.microsoft.com/office/drawing/2014/main" xmlns="" id="{72B2C1E6-42B4-469A-BDCB-51C62D8A8610}"/>
                    </a:ext>
                  </a:extLst>
                </p:cNvPr>
                <p:cNvSpPr>
                  <a:spLocks/>
                </p:cNvSpPr>
                <p:nvPr/>
              </p:nvSpPr>
              <p:spPr bwMode="auto">
                <a:xfrm>
                  <a:off x="1692" y="2050"/>
                  <a:ext cx="14" cy="14"/>
                </a:xfrm>
                <a:custGeom>
                  <a:avLst/>
                  <a:gdLst>
                    <a:gd name="T0" fmla="*/ 0 w 42"/>
                    <a:gd name="T1" fmla="*/ 0 h 44"/>
                    <a:gd name="T2" fmla="*/ 0 w 42"/>
                    <a:gd name="T3" fmla="*/ 0 h 44"/>
                    <a:gd name="T4" fmla="*/ 0 w 42"/>
                    <a:gd name="T5" fmla="*/ 0 h 44"/>
                    <a:gd name="T6" fmla="*/ 0 w 42"/>
                    <a:gd name="T7" fmla="*/ 0 h 44"/>
                    <a:gd name="T8" fmla="*/ 0 w 42"/>
                    <a:gd name="T9" fmla="*/ 0 h 44"/>
                    <a:gd name="T10" fmla="*/ 0 w 42"/>
                    <a:gd name="T11" fmla="*/ 0 h 44"/>
                    <a:gd name="T12" fmla="*/ 0 w 42"/>
                    <a:gd name="T13" fmla="*/ 0 h 44"/>
                    <a:gd name="T14" fmla="*/ 0 w 42"/>
                    <a:gd name="T15" fmla="*/ 0 h 44"/>
                    <a:gd name="T16" fmla="*/ 0 w 42"/>
                    <a:gd name="T17" fmla="*/ 0 h 44"/>
                    <a:gd name="T18" fmla="*/ 0 w 42"/>
                    <a:gd name="T19" fmla="*/ 0 h 44"/>
                    <a:gd name="T20" fmla="*/ 0 w 42"/>
                    <a:gd name="T21" fmla="*/ 0 h 44"/>
                    <a:gd name="T22" fmla="*/ 0 w 42"/>
                    <a:gd name="T23" fmla="*/ 0 h 44"/>
                    <a:gd name="T24" fmla="*/ 0 w 42"/>
                    <a:gd name="T25" fmla="*/ 0 h 44"/>
                    <a:gd name="T26" fmla="*/ 0 w 42"/>
                    <a:gd name="T27" fmla="*/ 0 h 44"/>
                    <a:gd name="T28" fmla="*/ 0 w 42"/>
                    <a:gd name="T29" fmla="*/ 0 h 44"/>
                    <a:gd name="T30" fmla="*/ 0 w 42"/>
                    <a:gd name="T31" fmla="*/ 0 h 44"/>
                    <a:gd name="T32" fmla="*/ 0 w 42"/>
                    <a:gd name="T33" fmla="*/ 0 h 44"/>
                    <a:gd name="T34" fmla="*/ 0 w 42"/>
                    <a:gd name="T35" fmla="*/ 0 h 44"/>
                    <a:gd name="T36" fmla="*/ 0 w 42"/>
                    <a:gd name="T37" fmla="*/ 0 h 44"/>
                    <a:gd name="T38" fmla="*/ 0 w 42"/>
                    <a:gd name="T39" fmla="*/ 0 h 44"/>
                    <a:gd name="T40" fmla="*/ 0 w 42"/>
                    <a:gd name="T41" fmla="*/ 0 h 44"/>
                    <a:gd name="T42" fmla="*/ 0 w 42"/>
                    <a:gd name="T43" fmla="*/ 0 h 44"/>
                    <a:gd name="T44" fmla="*/ 0 w 42"/>
                    <a:gd name="T45" fmla="*/ 0 h 44"/>
                    <a:gd name="T46" fmla="*/ 0 w 42"/>
                    <a:gd name="T47" fmla="*/ 0 h 44"/>
                    <a:gd name="T48" fmla="*/ 0 w 42"/>
                    <a:gd name="T49" fmla="*/ 0 h 44"/>
                    <a:gd name="T50" fmla="*/ 0 w 42"/>
                    <a:gd name="T51" fmla="*/ 0 h 44"/>
                    <a:gd name="T52" fmla="*/ 0 w 42"/>
                    <a:gd name="T53" fmla="*/ 0 h 44"/>
                    <a:gd name="T54" fmla="*/ 0 w 42"/>
                    <a:gd name="T55" fmla="*/ 0 h 44"/>
                    <a:gd name="T56" fmla="*/ 0 w 42"/>
                    <a:gd name="T57" fmla="*/ 0 h 44"/>
                    <a:gd name="T58" fmla="*/ 0 w 42"/>
                    <a:gd name="T59" fmla="*/ 0 h 44"/>
                    <a:gd name="T60" fmla="*/ 0 w 42"/>
                    <a:gd name="T61" fmla="*/ 0 h 44"/>
                    <a:gd name="T62" fmla="*/ 0 w 42"/>
                    <a:gd name="T63" fmla="*/ 0 h 44"/>
                    <a:gd name="T64" fmla="*/ 0 w 42"/>
                    <a:gd name="T65" fmla="*/ 0 h 44"/>
                    <a:gd name="T66" fmla="*/ 0 w 42"/>
                    <a:gd name="T67" fmla="*/ 0 h 44"/>
                    <a:gd name="T68" fmla="*/ 0 w 42"/>
                    <a:gd name="T69" fmla="*/ 0 h 44"/>
                    <a:gd name="T70" fmla="*/ 0 w 42"/>
                    <a:gd name="T71" fmla="*/ 0 h 44"/>
                    <a:gd name="T72" fmla="*/ 0 w 42"/>
                    <a:gd name="T73" fmla="*/ 0 h 44"/>
                    <a:gd name="T74" fmla="*/ 0 w 42"/>
                    <a:gd name="T75" fmla="*/ 0 h 44"/>
                    <a:gd name="T76" fmla="*/ 0 w 42"/>
                    <a:gd name="T77" fmla="*/ 0 h 44"/>
                    <a:gd name="T78" fmla="*/ 0 w 42"/>
                    <a:gd name="T79" fmla="*/ 0 h 44"/>
                    <a:gd name="T80" fmla="*/ 0 w 42"/>
                    <a:gd name="T81" fmla="*/ 0 h 44"/>
                    <a:gd name="T82" fmla="*/ 0 w 42"/>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4"/>
                    <a:gd name="T128" fmla="*/ 42 w 4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4">
                      <a:moveTo>
                        <a:pt x="40" y="7"/>
                      </a:moveTo>
                      <a:lnTo>
                        <a:pt x="40" y="13"/>
                      </a:lnTo>
                      <a:lnTo>
                        <a:pt x="42" y="17"/>
                      </a:lnTo>
                      <a:lnTo>
                        <a:pt x="42" y="22"/>
                      </a:lnTo>
                      <a:lnTo>
                        <a:pt x="42" y="26"/>
                      </a:lnTo>
                      <a:lnTo>
                        <a:pt x="42" y="31"/>
                      </a:lnTo>
                      <a:lnTo>
                        <a:pt x="40" y="35"/>
                      </a:lnTo>
                      <a:lnTo>
                        <a:pt x="39" y="37"/>
                      </a:lnTo>
                      <a:lnTo>
                        <a:pt x="36" y="41"/>
                      </a:lnTo>
                      <a:lnTo>
                        <a:pt x="32" y="43"/>
                      </a:lnTo>
                      <a:lnTo>
                        <a:pt x="27" y="44"/>
                      </a:lnTo>
                      <a:lnTo>
                        <a:pt x="25" y="43"/>
                      </a:lnTo>
                      <a:lnTo>
                        <a:pt x="22" y="43"/>
                      </a:lnTo>
                      <a:lnTo>
                        <a:pt x="18" y="41"/>
                      </a:lnTo>
                      <a:lnTo>
                        <a:pt x="15" y="41"/>
                      </a:lnTo>
                      <a:lnTo>
                        <a:pt x="13" y="40"/>
                      </a:lnTo>
                      <a:lnTo>
                        <a:pt x="9" y="39"/>
                      </a:lnTo>
                      <a:lnTo>
                        <a:pt x="6" y="37"/>
                      </a:lnTo>
                      <a:lnTo>
                        <a:pt x="5" y="36"/>
                      </a:lnTo>
                      <a:lnTo>
                        <a:pt x="2" y="33"/>
                      </a:lnTo>
                      <a:lnTo>
                        <a:pt x="1" y="30"/>
                      </a:lnTo>
                      <a:lnTo>
                        <a:pt x="0" y="26"/>
                      </a:lnTo>
                      <a:lnTo>
                        <a:pt x="1" y="22"/>
                      </a:lnTo>
                      <a:lnTo>
                        <a:pt x="1" y="19"/>
                      </a:lnTo>
                      <a:lnTo>
                        <a:pt x="4" y="17"/>
                      </a:lnTo>
                      <a:lnTo>
                        <a:pt x="6" y="13"/>
                      </a:lnTo>
                      <a:lnTo>
                        <a:pt x="9" y="10"/>
                      </a:lnTo>
                      <a:lnTo>
                        <a:pt x="11" y="7"/>
                      </a:lnTo>
                      <a:lnTo>
                        <a:pt x="14" y="5"/>
                      </a:lnTo>
                      <a:lnTo>
                        <a:pt x="17" y="2"/>
                      </a:lnTo>
                      <a:lnTo>
                        <a:pt x="18" y="0"/>
                      </a:lnTo>
                      <a:lnTo>
                        <a:pt x="21" y="0"/>
                      </a:lnTo>
                      <a:lnTo>
                        <a:pt x="23" y="0"/>
                      </a:lnTo>
                      <a:lnTo>
                        <a:pt x="27" y="0"/>
                      </a:lnTo>
                      <a:lnTo>
                        <a:pt x="30" y="0"/>
                      </a:lnTo>
                      <a:lnTo>
                        <a:pt x="32" y="0"/>
                      </a:lnTo>
                      <a:lnTo>
                        <a:pt x="35" y="0"/>
                      </a:lnTo>
                      <a:lnTo>
                        <a:pt x="36" y="1"/>
                      </a:lnTo>
                      <a:lnTo>
                        <a:pt x="39" y="2"/>
                      </a:lnTo>
                      <a:lnTo>
                        <a:pt x="40" y="5"/>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49">
                  <a:extLst>
                    <a:ext uri="{FF2B5EF4-FFF2-40B4-BE49-F238E27FC236}">
                      <a16:creationId xmlns:a16="http://schemas.microsoft.com/office/drawing/2014/main" xmlns="" id="{B7A2886F-58FA-46E6-9A94-126A3EFDC7A0}"/>
                    </a:ext>
                  </a:extLst>
                </p:cNvPr>
                <p:cNvSpPr>
                  <a:spLocks/>
                </p:cNvSpPr>
                <p:nvPr/>
              </p:nvSpPr>
              <p:spPr bwMode="auto">
                <a:xfrm>
                  <a:off x="1595" y="2065"/>
                  <a:ext cx="10" cy="12"/>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w 30"/>
                    <a:gd name="T29" fmla="*/ 0 h 37"/>
                    <a:gd name="T30" fmla="*/ 0 w 30"/>
                    <a:gd name="T31" fmla="*/ 0 h 37"/>
                    <a:gd name="T32" fmla="*/ 0 w 30"/>
                    <a:gd name="T33" fmla="*/ 0 h 37"/>
                    <a:gd name="T34" fmla="*/ 0 w 30"/>
                    <a:gd name="T35" fmla="*/ 0 h 37"/>
                    <a:gd name="T36" fmla="*/ 0 w 30"/>
                    <a:gd name="T37" fmla="*/ 0 h 37"/>
                    <a:gd name="T38" fmla="*/ 0 w 30"/>
                    <a:gd name="T39" fmla="*/ 0 h 37"/>
                    <a:gd name="T40" fmla="*/ 0 w 30"/>
                    <a:gd name="T41" fmla="*/ 0 h 37"/>
                    <a:gd name="T42" fmla="*/ 0 w 30"/>
                    <a:gd name="T43" fmla="*/ 0 h 37"/>
                    <a:gd name="T44" fmla="*/ 0 w 30"/>
                    <a:gd name="T45" fmla="*/ 0 h 37"/>
                    <a:gd name="T46" fmla="*/ 0 w 30"/>
                    <a:gd name="T47" fmla="*/ 0 h 37"/>
                    <a:gd name="T48" fmla="*/ 0 w 30"/>
                    <a:gd name="T49" fmla="*/ 0 h 37"/>
                    <a:gd name="T50" fmla="*/ 0 w 30"/>
                    <a:gd name="T51" fmla="*/ 0 h 37"/>
                    <a:gd name="T52" fmla="*/ 0 w 30"/>
                    <a:gd name="T53" fmla="*/ 0 h 37"/>
                    <a:gd name="T54" fmla="*/ 0 w 30"/>
                    <a:gd name="T55" fmla="*/ 0 h 37"/>
                    <a:gd name="T56" fmla="*/ 0 w 30"/>
                    <a:gd name="T57" fmla="*/ 0 h 37"/>
                    <a:gd name="T58" fmla="*/ 0 w 30"/>
                    <a:gd name="T59" fmla="*/ 0 h 37"/>
                    <a:gd name="T60" fmla="*/ 0 w 30"/>
                    <a:gd name="T61" fmla="*/ 0 h 37"/>
                    <a:gd name="T62" fmla="*/ 0 w 30"/>
                    <a:gd name="T63" fmla="*/ 0 h 37"/>
                    <a:gd name="T64" fmla="*/ 0 w 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9" y="12"/>
                      </a:moveTo>
                      <a:lnTo>
                        <a:pt x="30" y="16"/>
                      </a:lnTo>
                      <a:lnTo>
                        <a:pt x="30" y="19"/>
                      </a:lnTo>
                      <a:lnTo>
                        <a:pt x="30" y="21"/>
                      </a:lnTo>
                      <a:lnTo>
                        <a:pt x="29" y="24"/>
                      </a:lnTo>
                      <a:lnTo>
                        <a:pt x="26" y="26"/>
                      </a:lnTo>
                      <a:lnTo>
                        <a:pt x="24" y="29"/>
                      </a:lnTo>
                      <a:lnTo>
                        <a:pt x="23" y="32"/>
                      </a:lnTo>
                      <a:lnTo>
                        <a:pt x="20" y="33"/>
                      </a:lnTo>
                      <a:lnTo>
                        <a:pt x="17" y="34"/>
                      </a:lnTo>
                      <a:lnTo>
                        <a:pt x="15" y="35"/>
                      </a:lnTo>
                      <a:lnTo>
                        <a:pt x="6" y="37"/>
                      </a:lnTo>
                      <a:lnTo>
                        <a:pt x="4" y="33"/>
                      </a:lnTo>
                      <a:lnTo>
                        <a:pt x="3" y="30"/>
                      </a:lnTo>
                      <a:lnTo>
                        <a:pt x="2" y="26"/>
                      </a:lnTo>
                      <a:lnTo>
                        <a:pt x="2" y="22"/>
                      </a:lnTo>
                      <a:lnTo>
                        <a:pt x="0" y="19"/>
                      </a:lnTo>
                      <a:lnTo>
                        <a:pt x="0" y="15"/>
                      </a:lnTo>
                      <a:lnTo>
                        <a:pt x="0" y="11"/>
                      </a:lnTo>
                      <a:lnTo>
                        <a:pt x="2" y="7"/>
                      </a:lnTo>
                      <a:lnTo>
                        <a:pt x="3" y="4"/>
                      </a:lnTo>
                      <a:lnTo>
                        <a:pt x="6" y="2"/>
                      </a:lnTo>
                      <a:lnTo>
                        <a:pt x="10" y="2"/>
                      </a:lnTo>
                      <a:lnTo>
                        <a:pt x="12" y="0"/>
                      </a:lnTo>
                      <a:lnTo>
                        <a:pt x="16" y="0"/>
                      </a:lnTo>
                      <a:lnTo>
                        <a:pt x="20" y="0"/>
                      </a:lnTo>
                      <a:lnTo>
                        <a:pt x="23" y="0"/>
                      </a:lnTo>
                      <a:lnTo>
                        <a:pt x="26" y="2"/>
                      </a:lnTo>
                      <a:lnTo>
                        <a:pt x="28" y="3"/>
                      </a:lnTo>
                      <a:lnTo>
                        <a:pt x="29" y="4"/>
                      </a:lnTo>
                      <a:lnTo>
                        <a:pt x="30" y="8"/>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50">
                  <a:extLst>
                    <a:ext uri="{FF2B5EF4-FFF2-40B4-BE49-F238E27FC236}">
                      <a16:creationId xmlns:a16="http://schemas.microsoft.com/office/drawing/2014/main" xmlns="" id="{4E868E8B-3CF7-4F49-920E-A7BC43A38CB4}"/>
                    </a:ext>
                  </a:extLst>
                </p:cNvPr>
                <p:cNvSpPr>
                  <a:spLocks/>
                </p:cNvSpPr>
                <p:nvPr/>
              </p:nvSpPr>
              <p:spPr bwMode="auto">
                <a:xfrm>
                  <a:off x="1620" y="2064"/>
                  <a:ext cx="91" cy="60"/>
                </a:xfrm>
                <a:custGeom>
                  <a:avLst/>
                  <a:gdLst>
                    <a:gd name="T0" fmla="*/ 0 w 273"/>
                    <a:gd name="T1" fmla="*/ 0 h 179"/>
                    <a:gd name="T2" fmla="*/ 0 w 273"/>
                    <a:gd name="T3" fmla="*/ 0 h 179"/>
                    <a:gd name="T4" fmla="*/ 0 w 273"/>
                    <a:gd name="T5" fmla="*/ 0 h 179"/>
                    <a:gd name="T6" fmla="*/ 0 w 273"/>
                    <a:gd name="T7" fmla="*/ 0 h 179"/>
                    <a:gd name="T8" fmla="*/ 0 w 273"/>
                    <a:gd name="T9" fmla="*/ 0 h 179"/>
                    <a:gd name="T10" fmla="*/ 0 w 273"/>
                    <a:gd name="T11" fmla="*/ 0 h 179"/>
                    <a:gd name="T12" fmla="*/ 0 w 273"/>
                    <a:gd name="T13" fmla="*/ 0 h 179"/>
                    <a:gd name="T14" fmla="*/ 0 w 273"/>
                    <a:gd name="T15" fmla="*/ 0 h 179"/>
                    <a:gd name="T16" fmla="*/ 0 w 273"/>
                    <a:gd name="T17" fmla="*/ 0 h 179"/>
                    <a:gd name="T18" fmla="*/ 0 w 273"/>
                    <a:gd name="T19" fmla="*/ 0 h 179"/>
                    <a:gd name="T20" fmla="*/ 0 w 273"/>
                    <a:gd name="T21" fmla="*/ 0 h 179"/>
                    <a:gd name="T22" fmla="*/ 0 w 273"/>
                    <a:gd name="T23" fmla="*/ 0 h 179"/>
                    <a:gd name="T24" fmla="*/ 0 w 273"/>
                    <a:gd name="T25" fmla="*/ 0 h 179"/>
                    <a:gd name="T26" fmla="*/ 0 w 273"/>
                    <a:gd name="T27" fmla="*/ 0 h 179"/>
                    <a:gd name="T28" fmla="*/ 0 w 273"/>
                    <a:gd name="T29" fmla="*/ 0 h 179"/>
                    <a:gd name="T30" fmla="*/ 0 w 273"/>
                    <a:gd name="T31" fmla="*/ 0 h 179"/>
                    <a:gd name="T32" fmla="*/ 0 w 273"/>
                    <a:gd name="T33" fmla="*/ 0 h 179"/>
                    <a:gd name="T34" fmla="*/ 0 w 273"/>
                    <a:gd name="T35" fmla="*/ 0 h 179"/>
                    <a:gd name="T36" fmla="*/ 0 w 273"/>
                    <a:gd name="T37" fmla="*/ 0 h 179"/>
                    <a:gd name="T38" fmla="*/ 0 w 273"/>
                    <a:gd name="T39" fmla="*/ 0 h 179"/>
                    <a:gd name="T40" fmla="*/ 0 w 273"/>
                    <a:gd name="T41" fmla="*/ 0 h 179"/>
                    <a:gd name="T42" fmla="*/ 0 w 273"/>
                    <a:gd name="T43" fmla="*/ 0 h 179"/>
                    <a:gd name="T44" fmla="*/ 0 w 273"/>
                    <a:gd name="T45" fmla="*/ 0 h 179"/>
                    <a:gd name="T46" fmla="*/ 0 w 273"/>
                    <a:gd name="T47" fmla="*/ 0 h 179"/>
                    <a:gd name="T48" fmla="*/ 0 w 273"/>
                    <a:gd name="T49" fmla="*/ 0 h 179"/>
                    <a:gd name="T50" fmla="*/ 0 w 273"/>
                    <a:gd name="T51" fmla="*/ 0 h 179"/>
                    <a:gd name="T52" fmla="*/ 0 w 273"/>
                    <a:gd name="T53" fmla="*/ 0 h 179"/>
                    <a:gd name="T54" fmla="*/ 0 w 273"/>
                    <a:gd name="T55" fmla="*/ 0 h 179"/>
                    <a:gd name="T56" fmla="*/ 0 w 273"/>
                    <a:gd name="T57" fmla="*/ 0 h 179"/>
                    <a:gd name="T58" fmla="*/ 0 w 273"/>
                    <a:gd name="T59" fmla="*/ 0 h 179"/>
                    <a:gd name="T60" fmla="*/ 0 w 273"/>
                    <a:gd name="T61" fmla="*/ 0 h 179"/>
                    <a:gd name="T62" fmla="*/ 0 w 273"/>
                    <a:gd name="T63" fmla="*/ 0 h 179"/>
                    <a:gd name="T64" fmla="*/ 0 w 273"/>
                    <a:gd name="T65" fmla="*/ 0 h 179"/>
                    <a:gd name="T66" fmla="*/ 0 w 273"/>
                    <a:gd name="T67" fmla="*/ 0 h 179"/>
                    <a:gd name="T68" fmla="*/ 0 w 273"/>
                    <a:gd name="T69" fmla="*/ 0 h 179"/>
                    <a:gd name="T70" fmla="*/ 0 w 273"/>
                    <a:gd name="T71" fmla="*/ 0 h 179"/>
                    <a:gd name="T72" fmla="*/ 0 w 273"/>
                    <a:gd name="T73" fmla="*/ 0 h 179"/>
                    <a:gd name="T74" fmla="*/ 0 w 273"/>
                    <a:gd name="T75" fmla="*/ 0 h 179"/>
                    <a:gd name="T76" fmla="*/ 0 w 273"/>
                    <a:gd name="T77" fmla="*/ 0 h 179"/>
                    <a:gd name="T78" fmla="*/ 0 w 273"/>
                    <a:gd name="T79" fmla="*/ 0 h 179"/>
                    <a:gd name="T80" fmla="*/ 0 w 273"/>
                    <a:gd name="T81" fmla="*/ 0 h 179"/>
                    <a:gd name="T82" fmla="*/ 0 w 273"/>
                    <a:gd name="T83" fmla="*/ 0 h 179"/>
                    <a:gd name="T84" fmla="*/ 0 w 273"/>
                    <a:gd name="T85" fmla="*/ 0 h 179"/>
                    <a:gd name="T86" fmla="*/ 0 w 273"/>
                    <a:gd name="T87" fmla="*/ 0 h 179"/>
                    <a:gd name="T88" fmla="*/ 0 w 273"/>
                    <a:gd name="T89" fmla="*/ 0 h 179"/>
                    <a:gd name="T90" fmla="*/ 0 w 273"/>
                    <a:gd name="T91" fmla="*/ 0 h 179"/>
                    <a:gd name="T92" fmla="*/ 0 w 273"/>
                    <a:gd name="T93" fmla="*/ 0 h 179"/>
                    <a:gd name="T94" fmla="*/ 0 w 273"/>
                    <a:gd name="T95" fmla="*/ 0 h 179"/>
                    <a:gd name="T96" fmla="*/ 0 w 273"/>
                    <a:gd name="T97" fmla="*/ 0 h 179"/>
                    <a:gd name="T98" fmla="*/ 0 w 273"/>
                    <a:gd name="T99" fmla="*/ 0 h 179"/>
                    <a:gd name="T100" fmla="*/ 0 w 273"/>
                    <a:gd name="T101" fmla="*/ 0 h 179"/>
                    <a:gd name="T102" fmla="*/ 0 w 273"/>
                    <a:gd name="T103" fmla="*/ 0 h 179"/>
                    <a:gd name="T104" fmla="*/ 0 w 273"/>
                    <a:gd name="T105" fmla="*/ 0 h 179"/>
                    <a:gd name="T106" fmla="*/ 0 w 273"/>
                    <a:gd name="T107" fmla="*/ 0 h 179"/>
                    <a:gd name="T108" fmla="*/ 0 w 273"/>
                    <a:gd name="T109" fmla="*/ 0 h 179"/>
                    <a:gd name="T110" fmla="*/ 0 w 273"/>
                    <a:gd name="T111" fmla="*/ 0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179"/>
                    <a:gd name="T170" fmla="*/ 273 w 273"/>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179">
                      <a:moveTo>
                        <a:pt x="240" y="22"/>
                      </a:moveTo>
                      <a:lnTo>
                        <a:pt x="248" y="29"/>
                      </a:lnTo>
                      <a:lnTo>
                        <a:pt x="253" y="36"/>
                      </a:lnTo>
                      <a:lnTo>
                        <a:pt x="260" y="43"/>
                      </a:lnTo>
                      <a:lnTo>
                        <a:pt x="264" y="52"/>
                      </a:lnTo>
                      <a:lnTo>
                        <a:pt x="268" y="60"/>
                      </a:lnTo>
                      <a:lnTo>
                        <a:pt x="270" y="69"/>
                      </a:lnTo>
                      <a:lnTo>
                        <a:pt x="273" y="78"/>
                      </a:lnTo>
                      <a:lnTo>
                        <a:pt x="273" y="89"/>
                      </a:lnTo>
                      <a:lnTo>
                        <a:pt x="273" y="98"/>
                      </a:lnTo>
                      <a:lnTo>
                        <a:pt x="272" y="108"/>
                      </a:lnTo>
                      <a:lnTo>
                        <a:pt x="269" y="117"/>
                      </a:lnTo>
                      <a:lnTo>
                        <a:pt x="265" y="125"/>
                      </a:lnTo>
                      <a:lnTo>
                        <a:pt x="262" y="132"/>
                      </a:lnTo>
                      <a:lnTo>
                        <a:pt x="257" y="138"/>
                      </a:lnTo>
                      <a:lnTo>
                        <a:pt x="252" y="145"/>
                      </a:lnTo>
                      <a:lnTo>
                        <a:pt x="247" y="150"/>
                      </a:lnTo>
                      <a:lnTo>
                        <a:pt x="240" y="155"/>
                      </a:lnTo>
                      <a:lnTo>
                        <a:pt x="234" y="160"/>
                      </a:lnTo>
                      <a:lnTo>
                        <a:pt x="227" y="166"/>
                      </a:lnTo>
                      <a:lnTo>
                        <a:pt x="219" y="171"/>
                      </a:lnTo>
                      <a:lnTo>
                        <a:pt x="210" y="172"/>
                      </a:lnTo>
                      <a:lnTo>
                        <a:pt x="201" y="174"/>
                      </a:lnTo>
                      <a:lnTo>
                        <a:pt x="192" y="176"/>
                      </a:lnTo>
                      <a:lnTo>
                        <a:pt x="184" y="177"/>
                      </a:lnTo>
                      <a:lnTo>
                        <a:pt x="175" y="179"/>
                      </a:lnTo>
                      <a:lnTo>
                        <a:pt x="166" y="179"/>
                      </a:lnTo>
                      <a:lnTo>
                        <a:pt x="158" y="177"/>
                      </a:lnTo>
                      <a:lnTo>
                        <a:pt x="150" y="176"/>
                      </a:lnTo>
                      <a:lnTo>
                        <a:pt x="141" y="172"/>
                      </a:lnTo>
                      <a:lnTo>
                        <a:pt x="135" y="167"/>
                      </a:lnTo>
                      <a:lnTo>
                        <a:pt x="131" y="163"/>
                      </a:lnTo>
                      <a:lnTo>
                        <a:pt x="127" y="158"/>
                      </a:lnTo>
                      <a:lnTo>
                        <a:pt x="124" y="154"/>
                      </a:lnTo>
                      <a:lnTo>
                        <a:pt x="121" y="149"/>
                      </a:lnTo>
                      <a:lnTo>
                        <a:pt x="119" y="143"/>
                      </a:lnTo>
                      <a:lnTo>
                        <a:pt x="118" y="138"/>
                      </a:lnTo>
                      <a:lnTo>
                        <a:pt x="118" y="134"/>
                      </a:lnTo>
                      <a:lnTo>
                        <a:pt x="119" y="129"/>
                      </a:lnTo>
                      <a:lnTo>
                        <a:pt x="120" y="124"/>
                      </a:lnTo>
                      <a:lnTo>
                        <a:pt x="124" y="117"/>
                      </a:lnTo>
                      <a:lnTo>
                        <a:pt x="128" y="113"/>
                      </a:lnTo>
                      <a:lnTo>
                        <a:pt x="132" y="110"/>
                      </a:lnTo>
                      <a:lnTo>
                        <a:pt x="137" y="106"/>
                      </a:lnTo>
                      <a:lnTo>
                        <a:pt x="141" y="103"/>
                      </a:lnTo>
                      <a:lnTo>
                        <a:pt x="148" y="102"/>
                      </a:lnTo>
                      <a:lnTo>
                        <a:pt x="153" y="100"/>
                      </a:lnTo>
                      <a:lnTo>
                        <a:pt x="159" y="100"/>
                      </a:lnTo>
                      <a:lnTo>
                        <a:pt x="165" y="100"/>
                      </a:lnTo>
                      <a:lnTo>
                        <a:pt x="171" y="100"/>
                      </a:lnTo>
                      <a:lnTo>
                        <a:pt x="176" y="102"/>
                      </a:lnTo>
                      <a:lnTo>
                        <a:pt x="174" y="103"/>
                      </a:lnTo>
                      <a:lnTo>
                        <a:pt x="172" y="104"/>
                      </a:lnTo>
                      <a:lnTo>
                        <a:pt x="170" y="106"/>
                      </a:lnTo>
                      <a:lnTo>
                        <a:pt x="167" y="108"/>
                      </a:lnTo>
                      <a:lnTo>
                        <a:pt x="166" y="110"/>
                      </a:lnTo>
                      <a:lnTo>
                        <a:pt x="165" y="112"/>
                      </a:lnTo>
                      <a:lnTo>
                        <a:pt x="162" y="115"/>
                      </a:lnTo>
                      <a:lnTo>
                        <a:pt x="161" y="117"/>
                      </a:lnTo>
                      <a:lnTo>
                        <a:pt x="159" y="120"/>
                      </a:lnTo>
                      <a:lnTo>
                        <a:pt x="158" y="123"/>
                      </a:lnTo>
                      <a:lnTo>
                        <a:pt x="158" y="125"/>
                      </a:lnTo>
                      <a:lnTo>
                        <a:pt x="158" y="129"/>
                      </a:lnTo>
                      <a:lnTo>
                        <a:pt x="159" y="133"/>
                      </a:lnTo>
                      <a:lnTo>
                        <a:pt x="161" y="136"/>
                      </a:lnTo>
                      <a:lnTo>
                        <a:pt x="162" y="138"/>
                      </a:lnTo>
                      <a:lnTo>
                        <a:pt x="165" y="141"/>
                      </a:lnTo>
                      <a:lnTo>
                        <a:pt x="166" y="143"/>
                      </a:lnTo>
                      <a:lnTo>
                        <a:pt x="170" y="145"/>
                      </a:lnTo>
                      <a:lnTo>
                        <a:pt x="172" y="146"/>
                      </a:lnTo>
                      <a:lnTo>
                        <a:pt x="176" y="146"/>
                      </a:lnTo>
                      <a:lnTo>
                        <a:pt x="180" y="146"/>
                      </a:lnTo>
                      <a:lnTo>
                        <a:pt x="184" y="146"/>
                      </a:lnTo>
                      <a:lnTo>
                        <a:pt x="188" y="145"/>
                      </a:lnTo>
                      <a:lnTo>
                        <a:pt x="192" y="143"/>
                      </a:lnTo>
                      <a:lnTo>
                        <a:pt x="195" y="141"/>
                      </a:lnTo>
                      <a:lnTo>
                        <a:pt x="197" y="138"/>
                      </a:lnTo>
                      <a:lnTo>
                        <a:pt x="200" y="134"/>
                      </a:lnTo>
                      <a:lnTo>
                        <a:pt x="202" y="132"/>
                      </a:lnTo>
                      <a:lnTo>
                        <a:pt x="204" y="128"/>
                      </a:lnTo>
                      <a:lnTo>
                        <a:pt x="205" y="124"/>
                      </a:lnTo>
                      <a:lnTo>
                        <a:pt x="205" y="116"/>
                      </a:lnTo>
                      <a:lnTo>
                        <a:pt x="204" y="110"/>
                      </a:lnTo>
                      <a:lnTo>
                        <a:pt x="200" y="103"/>
                      </a:lnTo>
                      <a:lnTo>
                        <a:pt x="197" y="98"/>
                      </a:lnTo>
                      <a:lnTo>
                        <a:pt x="192" y="93"/>
                      </a:lnTo>
                      <a:lnTo>
                        <a:pt x="187" y="87"/>
                      </a:lnTo>
                      <a:lnTo>
                        <a:pt x="181" y="83"/>
                      </a:lnTo>
                      <a:lnTo>
                        <a:pt x="175" y="80"/>
                      </a:lnTo>
                      <a:lnTo>
                        <a:pt x="168" y="77"/>
                      </a:lnTo>
                      <a:lnTo>
                        <a:pt x="162" y="74"/>
                      </a:lnTo>
                      <a:lnTo>
                        <a:pt x="144" y="74"/>
                      </a:lnTo>
                      <a:lnTo>
                        <a:pt x="127" y="77"/>
                      </a:lnTo>
                      <a:lnTo>
                        <a:pt x="110" y="81"/>
                      </a:lnTo>
                      <a:lnTo>
                        <a:pt x="94" y="86"/>
                      </a:lnTo>
                      <a:lnTo>
                        <a:pt x="78" y="93"/>
                      </a:lnTo>
                      <a:lnTo>
                        <a:pt x="63" y="98"/>
                      </a:lnTo>
                      <a:lnTo>
                        <a:pt x="47" y="102"/>
                      </a:lnTo>
                      <a:lnTo>
                        <a:pt x="31" y="104"/>
                      </a:lnTo>
                      <a:lnTo>
                        <a:pt x="16" y="103"/>
                      </a:lnTo>
                      <a:lnTo>
                        <a:pt x="0" y="98"/>
                      </a:lnTo>
                      <a:lnTo>
                        <a:pt x="18" y="85"/>
                      </a:lnTo>
                      <a:lnTo>
                        <a:pt x="38" y="70"/>
                      </a:lnTo>
                      <a:lnTo>
                        <a:pt x="56" y="55"/>
                      </a:lnTo>
                      <a:lnTo>
                        <a:pt x="74" y="40"/>
                      </a:lnTo>
                      <a:lnTo>
                        <a:pt x="94" y="26"/>
                      </a:lnTo>
                      <a:lnTo>
                        <a:pt x="114" y="14"/>
                      </a:lnTo>
                      <a:lnTo>
                        <a:pt x="135" y="5"/>
                      </a:lnTo>
                      <a:lnTo>
                        <a:pt x="158" y="0"/>
                      </a:lnTo>
                      <a:lnTo>
                        <a:pt x="181" y="0"/>
                      </a:lnTo>
                      <a:lnTo>
                        <a:pt x="208" y="5"/>
                      </a:lnTo>
                      <a:lnTo>
                        <a:pt x="24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51">
                  <a:extLst>
                    <a:ext uri="{FF2B5EF4-FFF2-40B4-BE49-F238E27FC236}">
                      <a16:creationId xmlns:a16="http://schemas.microsoft.com/office/drawing/2014/main" xmlns="" id="{57D40097-C230-4F06-A744-FBD3C625AC9A}"/>
                    </a:ext>
                  </a:extLst>
                </p:cNvPr>
                <p:cNvSpPr>
                  <a:spLocks/>
                </p:cNvSpPr>
                <p:nvPr/>
              </p:nvSpPr>
              <p:spPr bwMode="auto">
                <a:xfrm>
                  <a:off x="699" y="2139"/>
                  <a:ext cx="61" cy="67"/>
                </a:xfrm>
                <a:custGeom>
                  <a:avLst/>
                  <a:gdLst>
                    <a:gd name="T0" fmla="*/ 0 w 184"/>
                    <a:gd name="T1" fmla="*/ 0 h 202"/>
                    <a:gd name="T2" fmla="*/ 0 w 184"/>
                    <a:gd name="T3" fmla="*/ 0 h 202"/>
                    <a:gd name="T4" fmla="*/ 0 w 184"/>
                    <a:gd name="T5" fmla="*/ 0 h 202"/>
                    <a:gd name="T6" fmla="*/ 0 w 184"/>
                    <a:gd name="T7" fmla="*/ 0 h 202"/>
                    <a:gd name="T8" fmla="*/ 0 w 184"/>
                    <a:gd name="T9" fmla="*/ 0 h 202"/>
                    <a:gd name="T10" fmla="*/ 0 w 184"/>
                    <a:gd name="T11" fmla="*/ 0 h 202"/>
                    <a:gd name="T12" fmla="*/ 0 w 184"/>
                    <a:gd name="T13" fmla="*/ 0 h 202"/>
                    <a:gd name="T14" fmla="*/ 0 w 184"/>
                    <a:gd name="T15" fmla="*/ 0 h 202"/>
                    <a:gd name="T16" fmla="*/ 0 w 184"/>
                    <a:gd name="T17" fmla="*/ 0 h 202"/>
                    <a:gd name="T18" fmla="*/ 0 w 184"/>
                    <a:gd name="T19" fmla="*/ 0 h 202"/>
                    <a:gd name="T20" fmla="*/ 0 w 184"/>
                    <a:gd name="T21" fmla="*/ 0 h 202"/>
                    <a:gd name="T22" fmla="*/ 0 w 184"/>
                    <a:gd name="T23" fmla="*/ 0 h 202"/>
                    <a:gd name="T24" fmla="*/ 0 w 184"/>
                    <a:gd name="T25" fmla="*/ 0 h 202"/>
                    <a:gd name="T26" fmla="*/ 0 w 184"/>
                    <a:gd name="T27" fmla="*/ 0 h 202"/>
                    <a:gd name="T28" fmla="*/ 0 w 184"/>
                    <a:gd name="T29" fmla="*/ 0 h 202"/>
                    <a:gd name="T30" fmla="*/ 0 w 184"/>
                    <a:gd name="T31" fmla="*/ 0 h 202"/>
                    <a:gd name="T32" fmla="*/ 0 w 184"/>
                    <a:gd name="T33" fmla="*/ 0 h 202"/>
                    <a:gd name="T34" fmla="*/ 0 w 184"/>
                    <a:gd name="T35" fmla="*/ 0 h 202"/>
                    <a:gd name="T36" fmla="*/ 0 w 184"/>
                    <a:gd name="T37" fmla="*/ 0 h 202"/>
                    <a:gd name="T38" fmla="*/ 0 w 184"/>
                    <a:gd name="T39" fmla="*/ 0 h 202"/>
                    <a:gd name="T40" fmla="*/ 0 w 184"/>
                    <a:gd name="T41" fmla="*/ 0 h 202"/>
                    <a:gd name="T42" fmla="*/ 0 w 184"/>
                    <a:gd name="T43" fmla="*/ 0 h 202"/>
                    <a:gd name="T44" fmla="*/ 0 w 184"/>
                    <a:gd name="T45" fmla="*/ 0 h 202"/>
                    <a:gd name="T46" fmla="*/ 0 w 184"/>
                    <a:gd name="T47" fmla="*/ 0 h 202"/>
                    <a:gd name="T48" fmla="*/ 0 w 184"/>
                    <a:gd name="T49" fmla="*/ 0 h 202"/>
                    <a:gd name="T50" fmla="*/ 0 w 184"/>
                    <a:gd name="T51" fmla="*/ 0 h 202"/>
                    <a:gd name="T52" fmla="*/ 0 w 184"/>
                    <a:gd name="T53" fmla="*/ 0 h 202"/>
                    <a:gd name="T54" fmla="*/ 0 w 184"/>
                    <a:gd name="T55" fmla="*/ 0 h 202"/>
                    <a:gd name="T56" fmla="*/ 0 w 184"/>
                    <a:gd name="T57" fmla="*/ 0 h 202"/>
                    <a:gd name="T58" fmla="*/ 0 w 184"/>
                    <a:gd name="T59" fmla="*/ 0 h 202"/>
                    <a:gd name="T60" fmla="*/ 0 w 184"/>
                    <a:gd name="T61" fmla="*/ 0 h 202"/>
                    <a:gd name="T62" fmla="*/ 0 w 184"/>
                    <a:gd name="T63" fmla="*/ 0 h 202"/>
                    <a:gd name="T64" fmla="*/ 0 w 184"/>
                    <a:gd name="T65" fmla="*/ 0 h 202"/>
                    <a:gd name="T66" fmla="*/ 0 w 184"/>
                    <a:gd name="T67" fmla="*/ 0 h 202"/>
                    <a:gd name="T68" fmla="*/ 0 w 184"/>
                    <a:gd name="T69" fmla="*/ 0 h 202"/>
                    <a:gd name="T70" fmla="*/ 0 w 184"/>
                    <a:gd name="T71" fmla="*/ 0 h 202"/>
                    <a:gd name="T72" fmla="*/ 0 w 184"/>
                    <a:gd name="T73" fmla="*/ 0 h 202"/>
                    <a:gd name="T74" fmla="*/ 0 w 184"/>
                    <a:gd name="T75" fmla="*/ 0 h 202"/>
                    <a:gd name="T76" fmla="*/ 0 w 184"/>
                    <a:gd name="T77" fmla="*/ 0 h 202"/>
                    <a:gd name="T78" fmla="*/ 0 w 184"/>
                    <a:gd name="T79" fmla="*/ 0 h 202"/>
                    <a:gd name="T80" fmla="*/ 0 w 184"/>
                    <a:gd name="T81" fmla="*/ 0 h 202"/>
                    <a:gd name="T82" fmla="*/ 0 w 184"/>
                    <a:gd name="T83" fmla="*/ 0 h 202"/>
                    <a:gd name="T84" fmla="*/ 0 w 184"/>
                    <a:gd name="T85" fmla="*/ 0 h 202"/>
                    <a:gd name="T86" fmla="*/ 0 w 184"/>
                    <a:gd name="T87" fmla="*/ 0 h 202"/>
                    <a:gd name="T88" fmla="*/ 0 w 184"/>
                    <a:gd name="T89" fmla="*/ 0 h 202"/>
                    <a:gd name="T90" fmla="*/ 0 w 184"/>
                    <a:gd name="T91" fmla="*/ 0 h 202"/>
                    <a:gd name="T92" fmla="*/ 0 w 184"/>
                    <a:gd name="T93" fmla="*/ 0 h 202"/>
                    <a:gd name="T94" fmla="*/ 0 w 184"/>
                    <a:gd name="T95" fmla="*/ 0 h 202"/>
                    <a:gd name="T96" fmla="*/ 0 w 184"/>
                    <a:gd name="T97" fmla="*/ 0 h 202"/>
                    <a:gd name="T98" fmla="*/ 0 w 184"/>
                    <a:gd name="T99" fmla="*/ 0 h 202"/>
                    <a:gd name="T100" fmla="*/ 0 w 184"/>
                    <a:gd name="T101" fmla="*/ 0 h 202"/>
                    <a:gd name="T102" fmla="*/ 0 w 184"/>
                    <a:gd name="T103" fmla="*/ 0 h 202"/>
                    <a:gd name="T104" fmla="*/ 0 w 184"/>
                    <a:gd name="T105" fmla="*/ 0 h 202"/>
                    <a:gd name="T106" fmla="*/ 0 w 184"/>
                    <a:gd name="T107" fmla="*/ 0 h 202"/>
                    <a:gd name="T108" fmla="*/ 0 w 184"/>
                    <a:gd name="T109" fmla="*/ 0 h 202"/>
                    <a:gd name="T110" fmla="*/ 0 w 184"/>
                    <a:gd name="T111" fmla="*/ 0 h 202"/>
                    <a:gd name="T112" fmla="*/ 0 w 184"/>
                    <a:gd name="T113" fmla="*/ 0 h 202"/>
                    <a:gd name="T114" fmla="*/ 0 w 184"/>
                    <a:gd name="T115" fmla="*/ 0 h 202"/>
                    <a:gd name="T116" fmla="*/ 0 w 184"/>
                    <a:gd name="T117" fmla="*/ 0 h 202"/>
                    <a:gd name="T118" fmla="*/ 0 w 184"/>
                    <a:gd name="T119" fmla="*/ 0 h 202"/>
                    <a:gd name="T120" fmla="*/ 0 w 184"/>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202"/>
                    <a:gd name="T185" fmla="*/ 184 w 184"/>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202">
                      <a:moveTo>
                        <a:pt x="182" y="48"/>
                      </a:moveTo>
                      <a:lnTo>
                        <a:pt x="184" y="56"/>
                      </a:lnTo>
                      <a:lnTo>
                        <a:pt x="184" y="64"/>
                      </a:lnTo>
                      <a:lnTo>
                        <a:pt x="182" y="71"/>
                      </a:lnTo>
                      <a:lnTo>
                        <a:pt x="178" y="77"/>
                      </a:lnTo>
                      <a:lnTo>
                        <a:pt x="176" y="82"/>
                      </a:lnTo>
                      <a:lnTo>
                        <a:pt x="171" y="88"/>
                      </a:lnTo>
                      <a:lnTo>
                        <a:pt x="165" y="93"/>
                      </a:lnTo>
                      <a:lnTo>
                        <a:pt x="160" y="97"/>
                      </a:lnTo>
                      <a:lnTo>
                        <a:pt x="154" y="101"/>
                      </a:lnTo>
                      <a:lnTo>
                        <a:pt x="148" y="105"/>
                      </a:lnTo>
                      <a:lnTo>
                        <a:pt x="142" y="107"/>
                      </a:lnTo>
                      <a:lnTo>
                        <a:pt x="135" y="107"/>
                      </a:lnTo>
                      <a:lnTo>
                        <a:pt x="128" y="107"/>
                      </a:lnTo>
                      <a:lnTo>
                        <a:pt x="121" y="106"/>
                      </a:lnTo>
                      <a:lnTo>
                        <a:pt x="115" y="105"/>
                      </a:lnTo>
                      <a:lnTo>
                        <a:pt x="108" y="102"/>
                      </a:lnTo>
                      <a:lnTo>
                        <a:pt x="101" y="98"/>
                      </a:lnTo>
                      <a:lnTo>
                        <a:pt x="95" y="94"/>
                      </a:lnTo>
                      <a:lnTo>
                        <a:pt x="90" y="89"/>
                      </a:lnTo>
                      <a:lnTo>
                        <a:pt x="84" y="85"/>
                      </a:lnTo>
                      <a:lnTo>
                        <a:pt x="83" y="80"/>
                      </a:lnTo>
                      <a:lnTo>
                        <a:pt x="83" y="75"/>
                      </a:lnTo>
                      <a:lnTo>
                        <a:pt x="83" y="71"/>
                      </a:lnTo>
                      <a:lnTo>
                        <a:pt x="84" y="65"/>
                      </a:lnTo>
                      <a:lnTo>
                        <a:pt x="86" y="61"/>
                      </a:lnTo>
                      <a:lnTo>
                        <a:pt x="88" y="58"/>
                      </a:lnTo>
                      <a:lnTo>
                        <a:pt x="91" y="54"/>
                      </a:lnTo>
                      <a:lnTo>
                        <a:pt x="94" y="51"/>
                      </a:lnTo>
                      <a:lnTo>
                        <a:pt x="98" y="48"/>
                      </a:lnTo>
                      <a:lnTo>
                        <a:pt x="101" y="46"/>
                      </a:lnTo>
                      <a:lnTo>
                        <a:pt x="107" y="48"/>
                      </a:lnTo>
                      <a:lnTo>
                        <a:pt x="109" y="51"/>
                      </a:lnTo>
                      <a:lnTo>
                        <a:pt x="111" y="56"/>
                      </a:lnTo>
                      <a:lnTo>
                        <a:pt x="111" y="60"/>
                      </a:lnTo>
                      <a:lnTo>
                        <a:pt x="111" y="65"/>
                      </a:lnTo>
                      <a:lnTo>
                        <a:pt x="112" y="72"/>
                      </a:lnTo>
                      <a:lnTo>
                        <a:pt x="112" y="76"/>
                      </a:lnTo>
                      <a:lnTo>
                        <a:pt x="115" y="81"/>
                      </a:lnTo>
                      <a:lnTo>
                        <a:pt x="118" y="85"/>
                      </a:lnTo>
                      <a:lnTo>
                        <a:pt x="125" y="88"/>
                      </a:lnTo>
                      <a:lnTo>
                        <a:pt x="130" y="89"/>
                      </a:lnTo>
                      <a:lnTo>
                        <a:pt x="134" y="89"/>
                      </a:lnTo>
                      <a:lnTo>
                        <a:pt x="138" y="88"/>
                      </a:lnTo>
                      <a:lnTo>
                        <a:pt x="142" y="86"/>
                      </a:lnTo>
                      <a:lnTo>
                        <a:pt x="146" y="84"/>
                      </a:lnTo>
                      <a:lnTo>
                        <a:pt x="148" y="81"/>
                      </a:lnTo>
                      <a:lnTo>
                        <a:pt x="151" y="78"/>
                      </a:lnTo>
                      <a:lnTo>
                        <a:pt x="154" y="75"/>
                      </a:lnTo>
                      <a:lnTo>
                        <a:pt x="155" y="71"/>
                      </a:lnTo>
                      <a:lnTo>
                        <a:pt x="155" y="67"/>
                      </a:lnTo>
                      <a:lnTo>
                        <a:pt x="152" y="60"/>
                      </a:lnTo>
                      <a:lnTo>
                        <a:pt x="150" y="55"/>
                      </a:lnTo>
                      <a:lnTo>
                        <a:pt x="146" y="50"/>
                      </a:lnTo>
                      <a:lnTo>
                        <a:pt x="141" y="44"/>
                      </a:lnTo>
                      <a:lnTo>
                        <a:pt x="135" y="41"/>
                      </a:lnTo>
                      <a:lnTo>
                        <a:pt x="130" y="37"/>
                      </a:lnTo>
                      <a:lnTo>
                        <a:pt x="124" y="34"/>
                      </a:lnTo>
                      <a:lnTo>
                        <a:pt x="117" y="31"/>
                      </a:lnTo>
                      <a:lnTo>
                        <a:pt x="112" y="29"/>
                      </a:lnTo>
                      <a:lnTo>
                        <a:pt x="105" y="26"/>
                      </a:lnTo>
                      <a:lnTo>
                        <a:pt x="98" y="28"/>
                      </a:lnTo>
                      <a:lnTo>
                        <a:pt x="91" y="30"/>
                      </a:lnTo>
                      <a:lnTo>
                        <a:pt x="84" y="33"/>
                      </a:lnTo>
                      <a:lnTo>
                        <a:pt x="78" y="37"/>
                      </a:lnTo>
                      <a:lnTo>
                        <a:pt x="71" y="41"/>
                      </a:lnTo>
                      <a:lnTo>
                        <a:pt x="66" y="46"/>
                      </a:lnTo>
                      <a:lnTo>
                        <a:pt x="61" y="51"/>
                      </a:lnTo>
                      <a:lnTo>
                        <a:pt x="56" y="58"/>
                      </a:lnTo>
                      <a:lnTo>
                        <a:pt x="52" y="64"/>
                      </a:lnTo>
                      <a:lnTo>
                        <a:pt x="49" y="72"/>
                      </a:lnTo>
                      <a:lnTo>
                        <a:pt x="48" y="86"/>
                      </a:lnTo>
                      <a:lnTo>
                        <a:pt x="49" y="101"/>
                      </a:lnTo>
                      <a:lnTo>
                        <a:pt x="51" y="114"/>
                      </a:lnTo>
                      <a:lnTo>
                        <a:pt x="56" y="127"/>
                      </a:lnTo>
                      <a:lnTo>
                        <a:pt x="61" y="140"/>
                      </a:lnTo>
                      <a:lnTo>
                        <a:pt x="66" y="153"/>
                      </a:lnTo>
                      <a:lnTo>
                        <a:pt x="74" y="165"/>
                      </a:lnTo>
                      <a:lnTo>
                        <a:pt x="81" y="176"/>
                      </a:lnTo>
                      <a:lnTo>
                        <a:pt x="88" y="188"/>
                      </a:lnTo>
                      <a:lnTo>
                        <a:pt x="96" y="200"/>
                      </a:lnTo>
                      <a:lnTo>
                        <a:pt x="90" y="202"/>
                      </a:lnTo>
                      <a:lnTo>
                        <a:pt x="83" y="201"/>
                      </a:lnTo>
                      <a:lnTo>
                        <a:pt x="75" y="200"/>
                      </a:lnTo>
                      <a:lnTo>
                        <a:pt x="69" y="196"/>
                      </a:lnTo>
                      <a:lnTo>
                        <a:pt x="62" y="192"/>
                      </a:lnTo>
                      <a:lnTo>
                        <a:pt x="54" y="188"/>
                      </a:lnTo>
                      <a:lnTo>
                        <a:pt x="48" y="183"/>
                      </a:lnTo>
                      <a:lnTo>
                        <a:pt x="41" y="178"/>
                      </a:lnTo>
                      <a:lnTo>
                        <a:pt x="35" y="174"/>
                      </a:lnTo>
                      <a:lnTo>
                        <a:pt x="27" y="170"/>
                      </a:lnTo>
                      <a:lnTo>
                        <a:pt x="19" y="159"/>
                      </a:lnTo>
                      <a:lnTo>
                        <a:pt x="13" y="148"/>
                      </a:lnTo>
                      <a:lnTo>
                        <a:pt x="7" y="136"/>
                      </a:lnTo>
                      <a:lnTo>
                        <a:pt x="4" y="123"/>
                      </a:lnTo>
                      <a:lnTo>
                        <a:pt x="1" y="108"/>
                      </a:lnTo>
                      <a:lnTo>
                        <a:pt x="0" y="95"/>
                      </a:lnTo>
                      <a:lnTo>
                        <a:pt x="0" y="81"/>
                      </a:lnTo>
                      <a:lnTo>
                        <a:pt x="1" y="68"/>
                      </a:lnTo>
                      <a:lnTo>
                        <a:pt x="5" y="55"/>
                      </a:lnTo>
                      <a:lnTo>
                        <a:pt x="9" y="43"/>
                      </a:lnTo>
                      <a:lnTo>
                        <a:pt x="14" y="35"/>
                      </a:lnTo>
                      <a:lnTo>
                        <a:pt x="21" y="29"/>
                      </a:lnTo>
                      <a:lnTo>
                        <a:pt x="26" y="24"/>
                      </a:lnTo>
                      <a:lnTo>
                        <a:pt x="32" y="18"/>
                      </a:lnTo>
                      <a:lnTo>
                        <a:pt x="39" y="14"/>
                      </a:lnTo>
                      <a:lnTo>
                        <a:pt x="47" y="11"/>
                      </a:lnTo>
                      <a:lnTo>
                        <a:pt x="53" y="8"/>
                      </a:lnTo>
                      <a:lnTo>
                        <a:pt x="61" y="5"/>
                      </a:lnTo>
                      <a:lnTo>
                        <a:pt x="68" y="3"/>
                      </a:lnTo>
                      <a:lnTo>
                        <a:pt x="75" y="0"/>
                      </a:lnTo>
                      <a:lnTo>
                        <a:pt x="88" y="1"/>
                      </a:lnTo>
                      <a:lnTo>
                        <a:pt x="100" y="1"/>
                      </a:lnTo>
                      <a:lnTo>
                        <a:pt x="113" y="3"/>
                      </a:lnTo>
                      <a:lnTo>
                        <a:pt x="126" y="5"/>
                      </a:lnTo>
                      <a:lnTo>
                        <a:pt x="139" y="8"/>
                      </a:lnTo>
                      <a:lnTo>
                        <a:pt x="151" y="12"/>
                      </a:lnTo>
                      <a:lnTo>
                        <a:pt x="161" y="18"/>
                      </a:lnTo>
                      <a:lnTo>
                        <a:pt x="169" y="26"/>
                      </a:lnTo>
                      <a:lnTo>
                        <a:pt x="177" y="37"/>
                      </a:lnTo>
                      <a:lnTo>
                        <a:pt x="18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52">
                  <a:extLst>
                    <a:ext uri="{FF2B5EF4-FFF2-40B4-BE49-F238E27FC236}">
                      <a16:creationId xmlns:a16="http://schemas.microsoft.com/office/drawing/2014/main" xmlns="" id="{A9B0932A-0FE1-43A0-BE6E-EB9DEAC5C3FE}"/>
                    </a:ext>
                  </a:extLst>
                </p:cNvPr>
                <p:cNvSpPr>
                  <a:spLocks/>
                </p:cNvSpPr>
                <p:nvPr/>
              </p:nvSpPr>
              <p:spPr bwMode="auto">
                <a:xfrm>
                  <a:off x="666" y="2145"/>
                  <a:ext cx="19" cy="15"/>
                </a:xfrm>
                <a:custGeom>
                  <a:avLst/>
                  <a:gdLst>
                    <a:gd name="T0" fmla="*/ 0 w 57"/>
                    <a:gd name="T1" fmla="*/ 0 h 44"/>
                    <a:gd name="T2" fmla="*/ 0 w 57"/>
                    <a:gd name="T3" fmla="*/ 0 h 44"/>
                    <a:gd name="T4" fmla="*/ 0 w 57"/>
                    <a:gd name="T5" fmla="*/ 0 h 44"/>
                    <a:gd name="T6" fmla="*/ 0 w 57"/>
                    <a:gd name="T7" fmla="*/ 0 h 44"/>
                    <a:gd name="T8" fmla="*/ 0 w 57"/>
                    <a:gd name="T9" fmla="*/ 0 h 44"/>
                    <a:gd name="T10" fmla="*/ 0 w 57"/>
                    <a:gd name="T11" fmla="*/ 0 h 44"/>
                    <a:gd name="T12" fmla="*/ 0 w 57"/>
                    <a:gd name="T13" fmla="*/ 0 h 44"/>
                    <a:gd name="T14" fmla="*/ 0 w 57"/>
                    <a:gd name="T15" fmla="*/ 0 h 44"/>
                    <a:gd name="T16" fmla="*/ 0 w 57"/>
                    <a:gd name="T17" fmla="*/ 0 h 44"/>
                    <a:gd name="T18" fmla="*/ 0 w 57"/>
                    <a:gd name="T19" fmla="*/ 0 h 44"/>
                    <a:gd name="T20" fmla="*/ 0 w 57"/>
                    <a:gd name="T21" fmla="*/ 0 h 44"/>
                    <a:gd name="T22" fmla="*/ 0 w 57"/>
                    <a:gd name="T23" fmla="*/ 0 h 44"/>
                    <a:gd name="T24" fmla="*/ 0 w 57"/>
                    <a:gd name="T25" fmla="*/ 0 h 44"/>
                    <a:gd name="T26" fmla="*/ 0 w 57"/>
                    <a:gd name="T27" fmla="*/ 0 h 44"/>
                    <a:gd name="T28" fmla="*/ 0 w 57"/>
                    <a:gd name="T29" fmla="*/ 0 h 44"/>
                    <a:gd name="T30" fmla="*/ 0 w 57"/>
                    <a:gd name="T31" fmla="*/ 0 h 44"/>
                    <a:gd name="T32" fmla="*/ 0 w 57"/>
                    <a:gd name="T33" fmla="*/ 0 h 44"/>
                    <a:gd name="T34" fmla="*/ 0 w 57"/>
                    <a:gd name="T35" fmla="*/ 0 h 44"/>
                    <a:gd name="T36" fmla="*/ 0 w 57"/>
                    <a:gd name="T37" fmla="*/ 0 h 44"/>
                    <a:gd name="T38" fmla="*/ 0 w 57"/>
                    <a:gd name="T39" fmla="*/ 0 h 44"/>
                    <a:gd name="T40" fmla="*/ 0 w 57"/>
                    <a:gd name="T41" fmla="*/ 0 h 44"/>
                    <a:gd name="T42" fmla="*/ 0 w 57"/>
                    <a:gd name="T43" fmla="*/ 0 h 44"/>
                    <a:gd name="T44" fmla="*/ 0 w 57"/>
                    <a:gd name="T45" fmla="*/ 0 h 44"/>
                    <a:gd name="T46" fmla="*/ 0 w 57"/>
                    <a:gd name="T47" fmla="*/ 0 h 44"/>
                    <a:gd name="T48" fmla="*/ 0 w 57"/>
                    <a:gd name="T49" fmla="*/ 0 h 44"/>
                    <a:gd name="T50" fmla="*/ 0 w 57"/>
                    <a:gd name="T51" fmla="*/ 0 h 44"/>
                    <a:gd name="T52" fmla="*/ 0 w 57"/>
                    <a:gd name="T53" fmla="*/ 0 h 44"/>
                    <a:gd name="T54" fmla="*/ 0 w 57"/>
                    <a:gd name="T55" fmla="*/ 0 h 44"/>
                    <a:gd name="T56" fmla="*/ 0 w 57"/>
                    <a:gd name="T57" fmla="*/ 0 h 44"/>
                    <a:gd name="T58" fmla="*/ 0 w 57"/>
                    <a:gd name="T59" fmla="*/ 0 h 44"/>
                    <a:gd name="T60" fmla="*/ 0 w 57"/>
                    <a:gd name="T61" fmla="*/ 0 h 44"/>
                    <a:gd name="T62" fmla="*/ 0 w 57"/>
                    <a:gd name="T63" fmla="*/ 0 h 44"/>
                    <a:gd name="T64" fmla="*/ 0 w 57"/>
                    <a:gd name="T65" fmla="*/ 0 h 44"/>
                    <a:gd name="T66" fmla="*/ 0 w 57"/>
                    <a:gd name="T67" fmla="*/ 0 h 44"/>
                    <a:gd name="T68" fmla="*/ 0 w 57"/>
                    <a:gd name="T69" fmla="*/ 0 h 44"/>
                    <a:gd name="T70" fmla="*/ 0 w 57"/>
                    <a:gd name="T71" fmla="*/ 0 h 44"/>
                    <a:gd name="T72" fmla="*/ 0 w 57"/>
                    <a:gd name="T73" fmla="*/ 0 h 44"/>
                    <a:gd name="T74" fmla="*/ 0 w 57"/>
                    <a:gd name="T75" fmla="*/ 0 h 44"/>
                    <a:gd name="T76" fmla="*/ 0 w 57"/>
                    <a:gd name="T77" fmla="*/ 0 h 44"/>
                    <a:gd name="T78" fmla="*/ 0 w 57"/>
                    <a:gd name="T79" fmla="*/ 0 h 44"/>
                    <a:gd name="T80" fmla="*/ 0 w 57"/>
                    <a:gd name="T81" fmla="*/ 0 h 44"/>
                    <a:gd name="T82" fmla="*/ 0 w 57"/>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
                    <a:gd name="T127" fmla="*/ 0 h 44"/>
                    <a:gd name="T128" fmla="*/ 57 w 57"/>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 h="44">
                      <a:moveTo>
                        <a:pt x="57" y="17"/>
                      </a:moveTo>
                      <a:lnTo>
                        <a:pt x="56" y="21"/>
                      </a:lnTo>
                      <a:lnTo>
                        <a:pt x="55" y="23"/>
                      </a:lnTo>
                      <a:lnTo>
                        <a:pt x="53" y="27"/>
                      </a:lnTo>
                      <a:lnTo>
                        <a:pt x="52" y="30"/>
                      </a:lnTo>
                      <a:lnTo>
                        <a:pt x="49" y="32"/>
                      </a:lnTo>
                      <a:lnTo>
                        <a:pt x="48" y="35"/>
                      </a:lnTo>
                      <a:lnTo>
                        <a:pt x="45" y="38"/>
                      </a:lnTo>
                      <a:lnTo>
                        <a:pt x="43" y="39"/>
                      </a:lnTo>
                      <a:lnTo>
                        <a:pt x="40" y="41"/>
                      </a:lnTo>
                      <a:lnTo>
                        <a:pt x="36" y="43"/>
                      </a:lnTo>
                      <a:lnTo>
                        <a:pt x="32" y="44"/>
                      </a:lnTo>
                      <a:lnTo>
                        <a:pt x="28" y="44"/>
                      </a:lnTo>
                      <a:lnTo>
                        <a:pt x="25" y="44"/>
                      </a:lnTo>
                      <a:lnTo>
                        <a:pt x="21" y="43"/>
                      </a:lnTo>
                      <a:lnTo>
                        <a:pt x="18" y="41"/>
                      </a:lnTo>
                      <a:lnTo>
                        <a:pt x="14" y="40"/>
                      </a:lnTo>
                      <a:lnTo>
                        <a:pt x="11" y="38"/>
                      </a:lnTo>
                      <a:lnTo>
                        <a:pt x="8" y="36"/>
                      </a:lnTo>
                      <a:lnTo>
                        <a:pt x="5" y="34"/>
                      </a:lnTo>
                      <a:lnTo>
                        <a:pt x="1" y="32"/>
                      </a:lnTo>
                      <a:lnTo>
                        <a:pt x="0" y="27"/>
                      </a:lnTo>
                      <a:lnTo>
                        <a:pt x="0" y="22"/>
                      </a:lnTo>
                      <a:lnTo>
                        <a:pt x="2" y="18"/>
                      </a:lnTo>
                      <a:lnTo>
                        <a:pt x="5" y="15"/>
                      </a:lnTo>
                      <a:lnTo>
                        <a:pt x="10" y="14"/>
                      </a:lnTo>
                      <a:lnTo>
                        <a:pt x="14" y="11"/>
                      </a:lnTo>
                      <a:lnTo>
                        <a:pt x="19" y="9"/>
                      </a:lnTo>
                      <a:lnTo>
                        <a:pt x="23" y="6"/>
                      </a:lnTo>
                      <a:lnTo>
                        <a:pt x="27" y="4"/>
                      </a:lnTo>
                      <a:lnTo>
                        <a:pt x="30" y="0"/>
                      </a:lnTo>
                      <a:lnTo>
                        <a:pt x="34" y="0"/>
                      </a:lnTo>
                      <a:lnTo>
                        <a:pt x="36" y="1"/>
                      </a:lnTo>
                      <a:lnTo>
                        <a:pt x="40" y="2"/>
                      </a:lnTo>
                      <a:lnTo>
                        <a:pt x="44" y="2"/>
                      </a:lnTo>
                      <a:lnTo>
                        <a:pt x="47" y="4"/>
                      </a:lnTo>
                      <a:lnTo>
                        <a:pt x="51" y="5"/>
                      </a:lnTo>
                      <a:lnTo>
                        <a:pt x="53" y="8"/>
                      </a:lnTo>
                      <a:lnTo>
                        <a:pt x="55" y="10"/>
                      </a:lnTo>
                      <a:lnTo>
                        <a:pt x="57" y="13"/>
                      </a:lnTo>
                      <a:lnTo>
                        <a:pt x="5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Freeform 53">
                  <a:extLst>
                    <a:ext uri="{FF2B5EF4-FFF2-40B4-BE49-F238E27FC236}">
                      <a16:creationId xmlns:a16="http://schemas.microsoft.com/office/drawing/2014/main" xmlns="" id="{15B702D5-FF80-4062-9ECE-0CFE17A08467}"/>
                    </a:ext>
                  </a:extLst>
                </p:cNvPr>
                <p:cNvSpPr>
                  <a:spLocks/>
                </p:cNvSpPr>
                <p:nvPr/>
              </p:nvSpPr>
              <p:spPr bwMode="auto">
                <a:xfrm>
                  <a:off x="1598" y="2083"/>
                  <a:ext cx="6" cy="11"/>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w 18"/>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35"/>
                    <a:gd name="T104" fmla="*/ 18 w 1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35">
                      <a:moveTo>
                        <a:pt x="16" y="14"/>
                      </a:moveTo>
                      <a:lnTo>
                        <a:pt x="18" y="18"/>
                      </a:lnTo>
                      <a:lnTo>
                        <a:pt x="18" y="19"/>
                      </a:lnTo>
                      <a:lnTo>
                        <a:pt x="18" y="22"/>
                      </a:lnTo>
                      <a:lnTo>
                        <a:pt x="18" y="25"/>
                      </a:lnTo>
                      <a:lnTo>
                        <a:pt x="16" y="26"/>
                      </a:lnTo>
                      <a:lnTo>
                        <a:pt x="15" y="27"/>
                      </a:lnTo>
                      <a:lnTo>
                        <a:pt x="14" y="30"/>
                      </a:lnTo>
                      <a:lnTo>
                        <a:pt x="11" y="31"/>
                      </a:lnTo>
                      <a:lnTo>
                        <a:pt x="10" y="34"/>
                      </a:lnTo>
                      <a:lnTo>
                        <a:pt x="9" y="35"/>
                      </a:lnTo>
                      <a:lnTo>
                        <a:pt x="7" y="35"/>
                      </a:lnTo>
                      <a:lnTo>
                        <a:pt x="6" y="35"/>
                      </a:lnTo>
                      <a:lnTo>
                        <a:pt x="5" y="34"/>
                      </a:lnTo>
                      <a:lnTo>
                        <a:pt x="3" y="34"/>
                      </a:lnTo>
                      <a:lnTo>
                        <a:pt x="2" y="32"/>
                      </a:lnTo>
                      <a:lnTo>
                        <a:pt x="2" y="31"/>
                      </a:lnTo>
                      <a:lnTo>
                        <a:pt x="1" y="30"/>
                      </a:lnTo>
                      <a:lnTo>
                        <a:pt x="0" y="28"/>
                      </a:lnTo>
                      <a:lnTo>
                        <a:pt x="0" y="27"/>
                      </a:lnTo>
                      <a:lnTo>
                        <a:pt x="0" y="26"/>
                      </a:lnTo>
                      <a:lnTo>
                        <a:pt x="0" y="1"/>
                      </a:lnTo>
                      <a:lnTo>
                        <a:pt x="2" y="0"/>
                      </a:lnTo>
                      <a:lnTo>
                        <a:pt x="5" y="0"/>
                      </a:lnTo>
                      <a:lnTo>
                        <a:pt x="7" y="1"/>
                      </a:lnTo>
                      <a:lnTo>
                        <a:pt x="9" y="2"/>
                      </a:lnTo>
                      <a:lnTo>
                        <a:pt x="11" y="4"/>
                      </a:lnTo>
                      <a:lnTo>
                        <a:pt x="13" y="6"/>
                      </a:lnTo>
                      <a:lnTo>
                        <a:pt x="14" y="9"/>
                      </a:lnTo>
                      <a:lnTo>
                        <a:pt x="15" y="10"/>
                      </a:lnTo>
                      <a:lnTo>
                        <a:pt x="15" y="13"/>
                      </a:lnTo>
                      <a:lnTo>
                        <a:pt x="16" y="15"/>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0" name="Freeform 54">
                  <a:extLst>
                    <a:ext uri="{FF2B5EF4-FFF2-40B4-BE49-F238E27FC236}">
                      <a16:creationId xmlns:a16="http://schemas.microsoft.com/office/drawing/2014/main" xmlns="" id="{655C7A3C-EB81-4D44-A033-B7CD38FEA776}"/>
                    </a:ext>
                  </a:extLst>
                </p:cNvPr>
                <p:cNvSpPr>
                  <a:spLocks/>
                </p:cNvSpPr>
                <p:nvPr/>
              </p:nvSpPr>
              <p:spPr bwMode="auto">
                <a:xfrm>
                  <a:off x="588" y="2152"/>
                  <a:ext cx="81" cy="57"/>
                </a:xfrm>
                <a:custGeom>
                  <a:avLst/>
                  <a:gdLst>
                    <a:gd name="T0" fmla="*/ 0 w 243"/>
                    <a:gd name="T1" fmla="*/ 0 h 173"/>
                    <a:gd name="T2" fmla="*/ 0 w 243"/>
                    <a:gd name="T3" fmla="*/ 0 h 173"/>
                    <a:gd name="T4" fmla="*/ 0 w 243"/>
                    <a:gd name="T5" fmla="*/ 0 h 173"/>
                    <a:gd name="T6" fmla="*/ 0 w 243"/>
                    <a:gd name="T7" fmla="*/ 0 h 173"/>
                    <a:gd name="T8" fmla="*/ 0 w 243"/>
                    <a:gd name="T9" fmla="*/ 0 h 173"/>
                    <a:gd name="T10" fmla="*/ 0 w 243"/>
                    <a:gd name="T11" fmla="*/ 0 h 173"/>
                    <a:gd name="T12" fmla="*/ 0 w 243"/>
                    <a:gd name="T13" fmla="*/ 0 h 173"/>
                    <a:gd name="T14" fmla="*/ 0 w 243"/>
                    <a:gd name="T15" fmla="*/ 0 h 173"/>
                    <a:gd name="T16" fmla="*/ 0 w 243"/>
                    <a:gd name="T17" fmla="*/ 0 h 173"/>
                    <a:gd name="T18" fmla="*/ 0 w 243"/>
                    <a:gd name="T19" fmla="*/ 0 h 173"/>
                    <a:gd name="T20" fmla="*/ 0 w 243"/>
                    <a:gd name="T21" fmla="*/ 0 h 173"/>
                    <a:gd name="T22" fmla="*/ 0 w 243"/>
                    <a:gd name="T23" fmla="*/ 0 h 173"/>
                    <a:gd name="T24" fmla="*/ 0 w 243"/>
                    <a:gd name="T25" fmla="*/ 0 h 173"/>
                    <a:gd name="T26" fmla="*/ 0 w 243"/>
                    <a:gd name="T27" fmla="*/ 0 h 173"/>
                    <a:gd name="T28" fmla="*/ 0 w 243"/>
                    <a:gd name="T29" fmla="*/ 0 h 173"/>
                    <a:gd name="T30" fmla="*/ 0 w 243"/>
                    <a:gd name="T31" fmla="*/ 0 h 173"/>
                    <a:gd name="T32" fmla="*/ 0 w 243"/>
                    <a:gd name="T33" fmla="*/ 0 h 173"/>
                    <a:gd name="T34" fmla="*/ 0 w 243"/>
                    <a:gd name="T35" fmla="*/ 0 h 173"/>
                    <a:gd name="T36" fmla="*/ 0 w 243"/>
                    <a:gd name="T37" fmla="*/ 0 h 173"/>
                    <a:gd name="T38" fmla="*/ 0 w 243"/>
                    <a:gd name="T39" fmla="*/ 0 h 173"/>
                    <a:gd name="T40" fmla="*/ 0 w 243"/>
                    <a:gd name="T41" fmla="*/ 0 h 173"/>
                    <a:gd name="T42" fmla="*/ 0 w 243"/>
                    <a:gd name="T43" fmla="*/ 0 h 173"/>
                    <a:gd name="T44" fmla="*/ 0 w 243"/>
                    <a:gd name="T45" fmla="*/ 0 h 173"/>
                    <a:gd name="T46" fmla="*/ 0 w 243"/>
                    <a:gd name="T47" fmla="*/ 0 h 173"/>
                    <a:gd name="T48" fmla="*/ 0 w 243"/>
                    <a:gd name="T49" fmla="*/ 0 h 173"/>
                    <a:gd name="T50" fmla="*/ 0 w 243"/>
                    <a:gd name="T51" fmla="*/ 0 h 173"/>
                    <a:gd name="T52" fmla="*/ 0 w 243"/>
                    <a:gd name="T53" fmla="*/ 0 h 173"/>
                    <a:gd name="T54" fmla="*/ 0 w 243"/>
                    <a:gd name="T55" fmla="*/ 0 h 173"/>
                    <a:gd name="T56" fmla="*/ 0 w 243"/>
                    <a:gd name="T57" fmla="*/ 0 h 173"/>
                    <a:gd name="T58" fmla="*/ 0 w 243"/>
                    <a:gd name="T59" fmla="*/ 0 h 173"/>
                    <a:gd name="T60" fmla="*/ 0 w 243"/>
                    <a:gd name="T61" fmla="*/ 0 h 173"/>
                    <a:gd name="T62" fmla="*/ 0 w 243"/>
                    <a:gd name="T63" fmla="*/ 0 h 173"/>
                    <a:gd name="T64" fmla="*/ 0 w 243"/>
                    <a:gd name="T65" fmla="*/ 0 h 173"/>
                    <a:gd name="T66" fmla="*/ 0 w 243"/>
                    <a:gd name="T67" fmla="*/ 0 h 173"/>
                    <a:gd name="T68" fmla="*/ 0 w 243"/>
                    <a:gd name="T69" fmla="*/ 0 h 173"/>
                    <a:gd name="T70" fmla="*/ 0 w 243"/>
                    <a:gd name="T71" fmla="*/ 0 h 173"/>
                    <a:gd name="T72" fmla="*/ 0 w 243"/>
                    <a:gd name="T73" fmla="*/ 0 h 173"/>
                    <a:gd name="T74" fmla="*/ 0 w 243"/>
                    <a:gd name="T75" fmla="*/ 0 h 173"/>
                    <a:gd name="T76" fmla="*/ 0 w 243"/>
                    <a:gd name="T77" fmla="*/ 0 h 173"/>
                    <a:gd name="T78" fmla="*/ 0 w 243"/>
                    <a:gd name="T79" fmla="*/ 0 h 173"/>
                    <a:gd name="T80" fmla="*/ 0 w 243"/>
                    <a:gd name="T81" fmla="*/ 0 h 173"/>
                    <a:gd name="T82" fmla="*/ 0 w 243"/>
                    <a:gd name="T83" fmla="*/ 0 h 173"/>
                    <a:gd name="T84" fmla="*/ 0 w 243"/>
                    <a:gd name="T85" fmla="*/ 0 h 173"/>
                    <a:gd name="T86" fmla="*/ 0 w 243"/>
                    <a:gd name="T87" fmla="*/ 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3"/>
                    <a:gd name="T133" fmla="*/ 0 h 173"/>
                    <a:gd name="T134" fmla="*/ 243 w 243"/>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3" h="173">
                      <a:moveTo>
                        <a:pt x="238" y="55"/>
                      </a:moveTo>
                      <a:lnTo>
                        <a:pt x="240" y="64"/>
                      </a:lnTo>
                      <a:lnTo>
                        <a:pt x="243" y="73"/>
                      </a:lnTo>
                      <a:lnTo>
                        <a:pt x="243" y="82"/>
                      </a:lnTo>
                      <a:lnTo>
                        <a:pt x="243" y="92"/>
                      </a:lnTo>
                      <a:lnTo>
                        <a:pt x="242" y="101"/>
                      </a:lnTo>
                      <a:lnTo>
                        <a:pt x="240" y="110"/>
                      </a:lnTo>
                      <a:lnTo>
                        <a:pt x="238" y="119"/>
                      </a:lnTo>
                      <a:lnTo>
                        <a:pt x="235" y="127"/>
                      </a:lnTo>
                      <a:lnTo>
                        <a:pt x="231" y="136"/>
                      </a:lnTo>
                      <a:lnTo>
                        <a:pt x="229" y="144"/>
                      </a:lnTo>
                      <a:lnTo>
                        <a:pt x="222" y="152"/>
                      </a:lnTo>
                      <a:lnTo>
                        <a:pt x="214" y="158"/>
                      </a:lnTo>
                      <a:lnTo>
                        <a:pt x="206" y="163"/>
                      </a:lnTo>
                      <a:lnTo>
                        <a:pt x="197" y="167"/>
                      </a:lnTo>
                      <a:lnTo>
                        <a:pt x="188" y="170"/>
                      </a:lnTo>
                      <a:lnTo>
                        <a:pt x="178" y="173"/>
                      </a:lnTo>
                      <a:lnTo>
                        <a:pt x="168" y="173"/>
                      </a:lnTo>
                      <a:lnTo>
                        <a:pt x="158" y="171"/>
                      </a:lnTo>
                      <a:lnTo>
                        <a:pt x="149" y="170"/>
                      </a:lnTo>
                      <a:lnTo>
                        <a:pt x="140" y="169"/>
                      </a:lnTo>
                      <a:lnTo>
                        <a:pt x="136" y="166"/>
                      </a:lnTo>
                      <a:lnTo>
                        <a:pt x="132" y="165"/>
                      </a:lnTo>
                      <a:lnTo>
                        <a:pt x="127" y="163"/>
                      </a:lnTo>
                      <a:lnTo>
                        <a:pt x="123" y="161"/>
                      </a:lnTo>
                      <a:lnTo>
                        <a:pt x="119" y="158"/>
                      </a:lnTo>
                      <a:lnTo>
                        <a:pt x="115" y="156"/>
                      </a:lnTo>
                      <a:lnTo>
                        <a:pt x="112" y="153"/>
                      </a:lnTo>
                      <a:lnTo>
                        <a:pt x="110" y="149"/>
                      </a:lnTo>
                      <a:lnTo>
                        <a:pt x="108" y="144"/>
                      </a:lnTo>
                      <a:lnTo>
                        <a:pt x="108" y="139"/>
                      </a:lnTo>
                      <a:lnTo>
                        <a:pt x="108" y="131"/>
                      </a:lnTo>
                      <a:lnTo>
                        <a:pt x="108" y="123"/>
                      </a:lnTo>
                      <a:lnTo>
                        <a:pt x="110" y="115"/>
                      </a:lnTo>
                      <a:lnTo>
                        <a:pt x="111" y="106"/>
                      </a:lnTo>
                      <a:lnTo>
                        <a:pt x="114" y="98"/>
                      </a:lnTo>
                      <a:lnTo>
                        <a:pt x="116" y="92"/>
                      </a:lnTo>
                      <a:lnTo>
                        <a:pt x="120" y="85"/>
                      </a:lnTo>
                      <a:lnTo>
                        <a:pt x="125" y="79"/>
                      </a:lnTo>
                      <a:lnTo>
                        <a:pt x="132" y="75"/>
                      </a:lnTo>
                      <a:lnTo>
                        <a:pt x="140" y="72"/>
                      </a:lnTo>
                      <a:lnTo>
                        <a:pt x="144" y="72"/>
                      </a:lnTo>
                      <a:lnTo>
                        <a:pt x="149" y="73"/>
                      </a:lnTo>
                      <a:lnTo>
                        <a:pt x="153" y="73"/>
                      </a:lnTo>
                      <a:lnTo>
                        <a:pt x="158" y="73"/>
                      </a:lnTo>
                      <a:lnTo>
                        <a:pt x="163" y="73"/>
                      </a:lnTo>
                      <a:lnTo>
                        <a:pt x="167" y="75"/>
                      </a:lnTo>
                      <a:lnTo>
                        <a:pt x="171" y="76"/>
                      </a:lnTo>
                      <a:lnTo>
                        <a:pt x="175" y="79"/>
                      </a:lnTo>
                      <a:lnTo>
                        <a:pt x="179" y="82"/>
                      </a:lnTo>
                      <a:lnTo>
                        <a:pt x="182" y="86"/>
                      </a:lnTo>
                      <a:lnTo>
                        <a:pt x="182" y="96"/>
                      </a:lnTo>
                      <a:lnTo>
                        <a:pt x="179" y="96"/>
                      </a:lnTo>
                      <a:lnTo>
                        <a:pt x="176" y="94"/>
                      </a:lnTo>
                      <a:lnTo>
                        <a:pt x="172" y="93"/>
                      </a:lnTo>
                      <a:lnTo>
                        <a:pt x="168" y="93"/>
                      </a:lnTo>
                      <a:lnTo>
                        <a:pt x="165" y="92"/>
                      </a:lnTo>
                      <a:lnTo>
                        <a:pt x="161" y="92"/>
                      </a:lnTo>
                      <a:lnTo>
                        <a:pt x="157" y="92"/>
                      </a:lnTo>
                      <a:lnTo>
                        <a:pt x="153" y="93"/>
                      </a:lnTo>
                      <a:lnTo>
                        <a:pt x="149" y="96"/>
                      </a:lnTo>
                      <a:lnTo>
                        <a:pt x="146" y="98"/>
                      </a:lnTo>
                      <a:lnTo>
                        <a:pt x="144" y="99"/>
                      </a:lnTo>
                      <a:lnTo>
                        <a:pt x="142" y="102"/>
                      </a:lnTo>
                      <a:lnTo>
                        <a:pt x="142" y="103"/>
                      </a:lnTo>
                      <a:lnTo>
                        <a:pt x="141" y="106"/>
                      </a:lnTo>
                      <a:lnTo>
                        <a:pt x="141" y="109"/>
                      </a:lnTo>
                      <a:lnTo>
                        <a:pt x="142" y="111"/>
                      </a:lnTo>
                      <a:lnTo>
                        <a:pt x="142" y="114"/>
                      </a:lnTo>
                      <a:lnTo>
                        <a:pt x="142" y="116"/>
                      </a:lnTo>
                      <a:lnTo>
                        <a:pt x="142" y="119"/>
                      </a:lnTo>
                      <a:lnTo>
                        <a:pt x="142" y="120"/>
                      </a:lnTo>
                      <a:lnTo>
                        <a:pt x="146" y="123"/>
                      </a:lnTo>
                      <a:lnTo>
                        <a:pt x="149" y="124"/>
                      </a:lnTo>
                      <a:lnTo>
                        <a:pt x="153" y="127"/>
                      </a:lnTo>
                      <a:lnTo>
                        <a:pt x="155" y="128"/>
                      </a:lnTo>
                      <a:lnTo>
                        <a:pt x="159" y="131"/>
                      </a:lnTo>
                      <a:lnTo>
                        <a:pt x="163" y="131"/>
                      </a:lnTo>
                      <a:lnTo>
                        <a:pt x="166" y="132"/>
                      </a:lnTo>
                      <a:lnTo>
                        <a:pt x="170" y="131"/>
                      </a:lnTo>
                      <a:lnTo>
                        <a:pt x="174" y="129"/>
                      </a:lnTo>
                      <a:lnTo>
                        <a:pt x="178" y="128"/>
                      </a:lnTo>
                      <a:lnTo>
                        <a:pt x="183" y="123"/>
                      </a:lnTo>
                      <a:lnTo>
                        <a:pt x="187" y="119"/>
                      </a:lnTo>
                      <a:lnTo>
                        <a:pt x="191" y="114"/>
                      </a:lnTo>
                      <a:lnTo>
                        <a:pt x="193" y="109"/>
                      </a:lnTo>
                      <a:lnTo>
                        <a:pt x="195" y="103"/>
                      </a:lnTo>
                      <a:lnTo>
                        <a:pt x="196" y="97"/>
                      </a:lnTo>
                      <a:lnTo>
                        <a:pt x="197" y="92"/>
                      </a:lnTo>
                      <a:lnTo>
                        <a:pt x="196" y="86"/>
                      </a:lnTo>
                      <a:lnTo>
                        <a:pt x="195" y="80"/>
                      </a:lnTo>
                      <a:lnTo>
                        <a:pt x="192" y="75"/>
                      </a:lnTo>
                      <a:lnTo>
                        <a:pt x="178" y="63"/>
                      </a:lnTo>
                      <a:lnTo>
                        <a:pt x="165" y="56"/>
                      </a:lnTo>
                      <a:lnTo>
                        <a:pt x="150" y="55"/>
                      </a:lnTo>
                      <a:lnTo>
                        <a:pt x="136" y="56"/>
                      </a:lnTo>
                      <a:lnTo>
                        <a:pt x="122" y="60"/>
                      </a:lnTo>
                      <a:lnTo>
                        <a:pt x="106" y="66"/>
                      </a:lnTo>
                      <a:lnTo>
                        <a:pt x="91" y="72"/>
                      </a:lnTo>
                      <a:lnTo>
                        <a:pt x="76" y="76"/>
                      </a:lnTo>
                      <a:lnTo>
                        <a:pt x="61" y="80"/>
                      </a:lnTo>
                      <a:lnTo>
                        <a:pt x="46" y="81"/>
                      </a:lnTo>
                      <a:lnTo>
                        <a:pt x="42" y="84"/>
                      </a:lnTo>
                      <a:lnTo>
                        <a:pt x="38" y="88"/>
                      </a:lnTo>
                      <a:lnTo>
                        <a:pt x="34" y="92"/>
                      </a:lnTo>
                      <a:lnTo>
                        <a:pt x="29" y="96"/>
                      </a:lnTo>
                      <a:lnTo>
                        <a:pt x="25" y="98"/>
                      </a:lnTo>
                      <a:lnTo>
                        <a:pt x="21" y="101"/>
                      </a:lnTo>
                      <a:lnTo>
                        <a:pt x="16" y="103"/>
                      </a:lnTo>
                      <a:lnTo>
                        <a:pt x="11" y="106"/>
                      </a:lnTo>
                      <a:lnTo>
                        <a:pt x="7" y="107"/>
                      </a:lnTo>
                      <a:lnTo>
                        <a:pt x="0" y="109"/>
                      </a:lnTo>
                      <a:lnTo>
                        <a:pt x="5" y="92"/>
                      </a:lnTo>
                      <a:lnTo>
                        <a:pt x="13" y="77"/>
                      </a:lnTo>
                      <a:lnTo>
                        <a:pt x="22" y="64"/>
                      </a:lnTo>
                      <a:lnTo>
                        <a:pt x="34" y="51"/>
                      </a:lnTo>
                      <a:lnTo>
                        <a:pt x="46" y="41"/>
                      </a:lnTo>
                      <a:lnTo>
                        <a:pt x="60" y="32"/>
                      </a:lnTo>
                      <a:lnTo>
                        <a:pt x="75" y="22"/>
                      </a:lnTo>
                      <a:lnTo>
                        <a:pt x="90" y="16"/>
                      </a:lnTo>
                      <a:lnTo>
                        <a:pt x="106" y="11"/>
                      </a:lnTo>
                      <a:lnTo>
                        <a:pt x="122" y="5"/>
                      </a:lnTo>
                      <a:lnTo>
                        <a:pt x="137" y="2"/>
                      </a:lnTo>
                      <a:lnTo>
                        <a:pt x="150" y="0"/>
                      </a:lnTo>
                      <a:lnTo>
                        <a:pt x="165" y="2"/>
                      </a:lnTo>
                      <a:lnTo>
                        <a:pt x="176" y="7"/>
                      </a:lnTo>
                      <a:lnTo>
                        <a:pt x="189" y="12"/>
                      </a:lnTo>
                      <a:lnTo>
                        <a:pt x="200" y="20"/>
                      </a:lnTo>
                      <a:lnTo>
                        <a:pt x="210" y="29"/>
                      </a:lnTo>
                      <a:lnTo>
                        <a:pt x="221" y="37"/>
                      </a:lnTo>
                      <a:lnTo>
                        <a:pt x="230" y="46"/>
                      </a:lnTo>
                      <a:lnTo>
                        <a:pt x="238"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1" name="Freeform 55">
                  <a:extLst>
                    <a:ext uri="{FF2B5EF4-FFF2-40B4-BE49-F238E27FC236}">
                      <a16:creationId xmlns:a16="http://schemas.microsoft.com/office/drawing/2014/main" xmlns="" id="{77E9C68D-D76F-4944-8B08-8766771BCFCD}"/>
                    </a:ext>
                  </a:extLst>
                </p:cNvPr>
                <p:cNvSpPr>
                  <a:spLocks/>
                </p:cNvSpPr>
                <p:nvPr/>
              </p:nvSpPr>
              <p:spPr bwMode="auto">
                <a:xfrm>
                  <a:off x="571" y="2161"/>
                  <a:ext cx="17" cy="15"/>
                </a:xfrm>
                <a:custGeom>
                  <a:avLst/>
                  <a:gdLst>
                    <a:gd name="T0" fmla="*/ 0 w 50"/>
                    <a:gd name="T1" fmla="*/ 0 h 45"/>
                    <a:gd name="T2" fmla="*/ 0 w 50"/>
                    <a:gd name="T3" fmla="*/ 0 h 45"/>
                    <a:gd name="T4" fmla="*/ 0 w 50"/>
                    <a:gd name="T5" fmla="*/ 0 h 45"/>
                    <a:gd name="T6" fmla="*/ 0 w 50"/>
                    <a:gd name="T7" fmla="*/ 0 h 45"/>
                    <a:gd name="T8" fmla="*/ 0 w 50"/>
                    <a:gd name="T9" fmla="*/ 0 h 45"/>
                    <a:gd name="T10" fmla="*/ 0 w 50"/>
                    <a:gd name="T11" fmla="*/ 0 h 45"/>
                    <a:gd name="T12" fmla="*/ 0 w 50"/>
                    <a:gd name="T13" fmla="*/ 0 h 45"/>
                    <a:gd name="T14" fmla="*/ 0 w 50"/>
                    <a:gd name="T15" fmla="*/ 0 h 45"/>
                    <a:gd name="T16" fmla="*/ 0 w 50"/>
                    <a:gd name="T17" fmla="*/ 0 h 45"/>
                    <a:gd name="T18" fmla="*/ 0 w 50"/>
                    <a:gd name="T19" fmla="*/ 0 h 45"/>
                    <a:gd name="T20" fmla="*/ 0 w 50"/>
                    <a:gd name="T21" fmla="*/ 0 h 45"/>
                    <a:gd name="T22" fmla="*/ 0 w 50"/>
                    <a:gd name="T23" fmla="*/ 0 h 45"/>
                    <a:gd name="T24" fmla="*/ 0 w 50"/>
                    <a:gd name="T25" fmla="*/ 0 h 45"/>
                    <a:gd name="T26" fmla="*/ 0 w 50"/>
                    <a:gd name="T27" fmla="*/ 0 h 45"/>
                    <a:gd name="T28" fmla="*/ 0 w 50"/>
                    <a:gd name="T29" fmla="*/ 0 h 45"/>
                    <a:gd name="T30" fmla="*/ 0 w 50"/>
                    <a:gd name="T31" fmla="*/ 0 h 45"/>
                    <a:gd name="T32" fmla="*/ 0 w 50"/>
                    <a:gd name="T33" fmla="*/ 0 h 45"/>
                    <a:gd name="T34" fmla="*/ 0 w 50"/>
                    <a:gd name="T35" fmla="*/ 0 h 45"/>
                    <a:gd name="T36" fmla="*/ 0 w 50"/>
                    <a:gd name="T37" fmla="*/ 0 h 45"/>
                    <a:gd name="T38" fmla="*/ 0 w 50"/>
                    <a:gd name="T39" fmla="*/ 0 h 45"/>
                    <a:gd name="T40" fmla="*/ 0 w 50"/>
                    <a:gd name="T41" fmla="*/ 0 h 45"/>
                    <a:gd name="T42" fmla="*/ 0 w 50"/>
                    <a:gd name="T43" fmla="*/ 0 h 45"/>
                    <a:gd name="T44" fmla="*/ 0 w 50"/>
                    <a:gd name="T45" fmla="*/ 0 h 45"/>
                    <a:gd name="T46" fmla="*/ 0 w 50"/>
                    <a:gd name="T47" fmla="*/ 0 h 45"/>
                    <a:gd name="T48" fmla="*/ 0 w 50"/>
                    <a:gd name="T49" fmla="*/ 0 h 45"/>
                    <a:gd name="T50" fmla="*/ 0 w 50"/>
                    <a:gd name="T51" fmla="*/ 0 h 45"/>
                    <a:gd name="T52" fmla="*/ 0 w 50"/>
                    <a:gd name="T53" fmla="*/ 0 h 45"/>
                    <a:gd name="T54" fmla="*/ 0 w 50"/>
                    <a:gd name="T55" fmla="*/ 0 h 45"/>
                    <a:gd name="T56" fmla="*/ 0 w 50"/>
                    <a:gd name="T57" fmla="*/ 0 h 45"/>
                    <a:gd name="T58" fmla="*/ 0 w 50"/>
                    <a:gd name="T59" fmla="*/ 0 h 45"/>
                    <a:gd name="T60" fmla="*/ 0 w 50"/>
                    <a:gd name="T61" fmla="*/ 0 h 45"/>
                    <a:gd name="T62" fmla="*/ 0 w 50"/>
                    <a:gd name="T63" fmla="*/ 0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5"/>
                    <a:gd name="T98" fmla="*/ 50 w 50"/>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5">
                      <a:moveTo>
                        <a:pt x="50" y="18"/>
                      </a:moveTo>
                      <a:lnTo>
                        <a:pt x="50" y="22"/>
                      </a:lnTo>
                      <a:lnTo>
                        <a:pt x="50" y="27"/>
                      </a:lnTo>
                      <a:lnTo>
                        <a:pt x="49" y="31"/>
                      </a:lnTo>
                      <a:lnTo>
                        <a:pt x="46" y="34"/>
                      </a:lnTo>
                      <a:lnTo>
                        <a:pt x="45" y="36"/>
                      </a:lnTo>
                      <a:lnTo>
                        <a:pt x="42" y="39"/>
                      </a:lnTo>
                      <a:lnTo>
                        <a:pt x="38" y="41"/>
                      </a:lnTo>
                      <a:lnTo>
                        <a:pt x="35" y="44"/>
                      </a:lnTo>
                      <a:lnTo>
                        <a:pt x="32" y="45"/>
                      </a:lnTo>
                      <a:lnTo>
                        <a:pt x="28" y="45"/>
                      </a:lnTo>
                      <a:lnTo>
                        <a:pt x="22" y="45"/>
                      </a:lnTo>
                      <a:lnTo>
                        <a:pt x="18" y="44"/>
                      </a:lnTo>
                      <a:lnTo>
                        <a:pt x="15" y="43"/>
                      </a:lnTo>
                      <a:lnTo>
                        <a:pt x="12" y="41"/>
                      </a:lnTo>
                      <a:lnTo>
                        <a:pt x="9" y="39"/>
                      </a:lnTo>
                      <a:lnTo>
                        <a:pt x="7" y="36"/>
                      </a:lnTo>
                      <a:lnTo>
                        <a:pt x="4" y="32"/>
                      </a:lnTo>
                      <a:lnTo>
                        <a:pt x="3" y="30"/>
                      </a:lnTo>
                      <a:lnTo>
                        <a:pt x="2" y="26"/>
                      </a:lnTo>
                      <a:lnTo>
                        <a:pt x="0" y="22"/>
                      </a:lnTo>
                      <a:lnTo>
                        <a:pt x="4" y="15"/>
                      </a:lnTo>
                      <a:lnTo>
                        <a:pt x="8" y="10"/>
                      </a:lnTo>
                      <a:lnTo>
                        <a:pt x="13" y="6"/>
                      </a:lnTo>
                      <a:lnTo>
                        <a:pt x="20" y="2"/>
                      </a:lnTo>
                      <a:lnTo>
                        <a:pt x="26" y="1"/>
                      </a:lnTo>
                      <a:lnTo>
                        <a:pt x="32" y="0"/>
                      </a:lnTo>
                      <a:lnTo>
                        <a:pt x="38" y="1"/>
                      </a:lnTo>
                      <a:lnTo>
                        <a:pt x="43" y="4"/>
                      </a:lnTo>
                      <a:lnTo>
                        <a:pt x="47" y="10"/>
                      </a:lnTo>
                      <a:lnTo>
                        <a:pt x="5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2" name="Freeform 56">
                  <a:extLst>
                    <a:ext uri="{FF2B5EF4-FFF2-40B4-BE49-F238E27FC236}">
                      <a16:creationId xmlns:a16="http://schemas.microsoft.com/office/drawing/2014/main" xmlns="" id="{21982CD3-5181-4224-BE8E-354558ECCC14}"/>
                    </a:ext>
                  </a:extLst>
                </p:cNvPr>
                <p:cNvSpPr>
                  <a:spLocks/>
                </p:cNvSpPr>
                <p:nvPr/>
              </p:nvSpPr>
              <p:spPr bwMode="auto">
                <a:xfrm>
                  <a:off x="1599" y="2104"/>
                  <a:ext cx="43" cy="39"/>
                </a:xfrm>
                <a:custGeom>
                  <a:avLst/>
                  <a:gdLst>
                    <a:gd name="T0" fmla="*/ 0 w 129"/>
                    <a:gd name="T1" fmla="*/ 0 h 116"/>
                    <a:gd name="T2" fmla="*/ 0 w 129"/>
                    <a:gd name="T3" fmla="*/ 0 h 116"/>
                    <a:gd name="T4" fmla="*/ 0 w 129"/>
                    <a:gd name="T5" fmla="*/ 0 h 116"/>
                    <a:gd name="T6" fmla="*/ 0 w 129"/>
                    <a:gd name="T7" fmla="*/ 0 h 116"/>
                    <a:gd name="T8" fmla="*/ 0 w 129"/>
                    <a:gd name="T9" fmla="*/ 0 h 116"/>
                    <a:gd name="T10" fmla="*/ 0 w 129"/>
                    <a:gd name="T11" fmla="*/ 0 h 116"/>
                    <a:gd name="T12" fmla="*/ 0 w 129"/>
                    <a:gd name="T13" fmla="*/ 0 h 116"/>
                    <a:gd name="T14" fmla="*/ 0 w 129"/>
                    <a:gd name="T15" fmla="*/ 0 h 116"/>
                    <a:gd name="T16" fmla="*/ 0 w 129"/>
                    <a:gd name="T17" fmla="*/ 0 h 116"/>
                    <a:gd name="T18" fmla="*/ 0 w 129"/>
                    <a:gd name="T19" fmla="*/ 0 h 116"/>
                    <a:gd name="T20" fmla="*/ 0 w 129"/>
                    <a:gd name="T21" fmla="*/ 0 h 116"/>
                    <a:gd name="T22" fmla="*/ 0 w 129"/>
                    <a:gd name="T23" fmla="*/ 0 h 116"/>
                    <a:gd name="T24" fmla="*/ 0 w 129"/>
                    <a:gd name="T25" fmla="*/ 0 h 116"/>
                    <a:gd name="T26" fmla="*/ 0 w 129"/>
                    <a:gd name="T27" fmla="*/ 0 h 116"/>
                    <a:gd name="T28" fmla="*/ 0 w 129"/>
                    <a:gd name="T29" fmla="*/ 0 h 116"/>
                    <a:gd name="T30" fmla="*/ 0 w 129"/>
                    <a:gd name="T31" fmla="*/ 0 h 116"/>
                    <a:gd name="T32" fmla="*/ 0 w 129"/>
                    <a:gd name="T33" fmla="*/ 0 h 116"/>
                    <a:gd name="T34" fmla="*/ 0 w 129"/>
                    <a:gd name="T35" fmla="*/ 0 h 116"/>
                    <a:gd name="T36" fmla="*/ 0 w 129"/>
                    <a:gd name="T37" fmla="*/ 0 h 116"/>
                    <a:gd name="T38" fmla="*/ 0 w 129"/>
                    <a:gd name="T39" fmla="*/ 0 h 116"/>
                    <a:gd name="T40" fmla="*/ 0 w 129"/>
                    <a:gd name="T41" fmla="*/ 0 h 116"/>
                    <a:gd name="T42" fmla="*/ 0 w 129"/>
                    <a:gd name="T43" fmla="*/ 0 h 116"/>
                    <a:gd name="T44" fmla="*/ 0 w 129"/>
                    <a:gd name="T45" fmla="*/ 0 h 116"/>
                    <a:gd name="T46" fmla="*/ 0 w 129"/>
                    <a:gd name="T47" fmla="*/ 0 h 116"/>
                    <a:gd name="T48" fmla="*/ 0 w 129"/>
                    <a:gd name="T49" fmla="*/ 0 h 116"/>
                    <a:gd name="T50" fmla="*/ 0 w 129"/>
                    <a:gd name="T51" fmla="*/ 0 h 116"/>
                    <a:gd name="T52" fmla="*/ 0 w 129"/>
                    <a:gd name="T53" fmla="*/ 0 h 116"/>
                    <a:gd name="T54" fmla="*/ 0 w 129"/>
                    <a:gd name="T55" fmla="*/ 0 h 116"/>
                    <a:gd name="T56" fmla="*/ 0 w 129"/>
                    <a:gd name="T57" fmla="*/ 0 h 116"/>
                    <a:gd name="T58" fmla="*/ 0 w 129"/>
                    <a:gd name="T59" fmla="*/ 0 h 116"/>
                    <a:gd name="T60" fmla="*/ 0 w 129"/>
                    <a:gd name="T61" fmla="*/ 0 h 116"/>
                    <a:gd name="T62" fmla="*/ 0 w 129"/>
                    <a:gd name="T63" fmla="*/ 0 h 116"/>
                    <a:gd name="T64" fmla="*/ 0 w 129"/>
                    <a:gd name="T65" fmla="*/ 0 h 116"/>
                    <a:gd name="T66" fmla="*/ 0 w 129"/>
                    <a:gd name="T67" fmla="*/ 0 h 116"/>
                    <a:gd name="T68" fmla="*/ 0 w 129"/>
                    <a:gd name="T69" fmla="*/ 0 h 116"/>
                    <a:gd name="T70" fmla="*/ 0 w 129"/>
                    <a:gd name="T71" fmla="*/ 0 h 116"/>
                    <a:gd name="T72" fmla="*/ 0 w 129"/>
                    <a:gd name="T73" fmla="*/ 0 h 116"/>
                    <a:gd name="T74" fmla="*/ 0 w 129"/>
                    <a:gd name="T75" fmla="*/ 0 h 116"/>
                    <a:gd name="T76" fmla="*/ 0 w 129"/>
                    <a:gd name="T77" fmla="*/ 0 h 116"/>
                    <a:gd name="T78" fmla="*/ 0 w 129"/>
                    <a:gd name="T79" fmla="*/ 0 h 116"/>
                    <a:gd name="T80" fmla="*/ 0 w 129"/>
                    <a:gd name="T81" fmla="*/ 0 h 116"/>
                    <a:gd name="T82" fmla="*/ 0 w 129"/>
                    <a:gd name="T83" fmla="*/ 0 h 116"/>
                    <a:gd name="T84" fmla="*/ 0 w 129"/>
                    <a:gd name="T85" fmla="*/ 0 h 116"/>
                    <a:gd name="T86" fmla="*/ 0 w 129"/>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16"/>
                    <a:gd name="T134" fmla="*/ 129 w 129"/>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16">
                      <a:moveTo>
                        <a:pt x="125" y="52"/>
                      </a:moveTo>
                      <a:lnTo>
                        <a:pt x="127" y="60"/>
                      </a:lnTo>
                      <a:lnTo>
                        <a:pt x="127" y="68"/>
                      </a:lnTo>
                      <a:lnTo>
                        <a:pt x="127" y="74"/>
                      </a:lnTo>
                      <a:lnTo>
                        <a:pt x="128" y="81"/>
                      </a:lnTo>
                      <a:lnTo>
                        <a:pt x="129" y="87"/>
                      </a:lnTo>
                      <a:lnTo>
                        <a:pt x="129" y="92"/>
                      </a:lnTo>
                      <a:lnTo>
                        <a:pt x="129" y="99"/>
                      </a:lnTo>
                      <a:lnTo>
                        <a:pt x="127" y="104"/>
                      </a:lnTo>
                      <a:lnTo>
                        <a:pt x="124" y="111"/>
                      </a:lnTo>
                      <a:lnTo>
                        <a:pt x="120" y="116"/>
                      </a:lnTo>
                      <a:lnTo>
                        <a:pt x="114" y="104"/>
                      </a:lnTo>
                      <a:lnTo>
                        <a:pt x="106" y="92"/>
                      </a:lnTo>
                      <a:lnTo>
                        <a:pt x="97" y="79"/>
                      </a:lnTo>
                      <a:lnTo>
                        <a:pt x="88" y="68"/>
                      </a:lnTo>
                      <a:lnTo>
                        <a:pt x="77" y="56"/>
                      </a:lnTo>
                      <a:lnTo>
                        <a:pt x="65" y="47"/>
                      </a:lnTo>
                      <a:lnTo>
                        <a:pt x="52" y="38"/>
                      </a:lnTo>
                      <a:lnTo>
                        <a:pt x="39" y="31"/>
                      </a:lnTo>
                      <a:lnTo>
                        <a:pt x="24" y="28"/>
                      </a:lnTo>
                      <a:lnTo>
                        <a:pt x="8" y="27"/>
                      </a:lnTo>
                      <a:lnTo>
                        <a:pt x="8" y="26"/>
                      </a:lnTo>
                      <a:lnTo>
                        <a:pt x="7" y="23"/>
                      </a:lnTo>
                      <a:lnTo>
                        <a:pt x="5" y="22"/>
                      </a:lnTo>
                      <a:lnTo>
                        <a:pt x="4" y="19"/>
                      </a:lnTo>
                      <a:lnTo>
                        <a:pt x="1" y="18"/>
                      </a:lnTo>
                      <a:lnTo>
                        <a:pt x="1" y="17"/>
                      </a:lnTo>
                      <a:lnTo>
                        <a:pt x="0" y="14"/>
                      </a:lnTo>
                      <a:lnTo>
                        <a:pt x="0" y="13"/>
                      </a:lnTo>
                      <a:lnTo>
                        <a:pt x="1" y="10"/>
                      </a:lnTo>
                      <a:lnTo>
                        <a:pt x="3" y="8"/>
                      </a:lnTo>
                      <a:lnTo>
                        <a:pt x="12" y="4"/>
                      </a:lnTo>
                      <a:lnTo>
                        <a:pt x="21" y="1"/>
                      </a:lnTo>
                      <a:lnTo>
                        <a:pt x="30" y="0"/>
                      </a:lnTo>
                      <a:lnTo>
                        <a:pt x="41" y="1"/>
                      </a:lnTo>
                      <a:lnTo>
                        <a:pt x="50" y="2"/>
                      </a:lnTo>
                      <a:lnTo>
                        <a:pt x="60" y="5"/>
                      </a:lnTo>
                      <a:lnTo>
                        <a:pt x="69" y="9"/>
                      </a:lnTo>
                      <a:lnTo>
                        <a:pt x="80" y="11"/>
                      </a:lnTo>
                      <a:lnTo>
                        <a:pt x="89" y="14"/>
                      </a:lnTo>
                      <a:lnTo>
                        <a:pt x="98" y="17"/>
                      </a:lnTo>
                      <a:lnTo>
                        <a:pt x="127" y="53"/>
                      </a:lnTo>
                      <a:lnTo>
                        <a:pt x="1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57">
                  <a:extLst>
                    <a:ext uri="{FF2B5EF4-FFF2-40B4-BE49-F238E27FC236}">
                      <a16:creationId xmlns:a16="http://schemas.microsoft.com/office/drawing/2014/main" xmlns="" id="{307FEF71-9C88-4A26-BD7E-2E9DF9CC3C13}"/>
                    </a:ext>
                  </a:extLst>
                </p:cNvPr>
                <p:cNvSpPr>
                  <a:spLocks/>
                </p:cNvSpPr>
                <p:nvPr/>
              </p:nvSpPr>
              <p:spPr bwMode="auto">
                <a:xfrm>
                  <a:off x="1641" y="2103"/>
                  <a:ext cx="12" cy="11"/>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w 34"/>
                    <a:gd name="T35" fmla="*/ 0 h 35"/>
                    <a:gd name="T36" fmla="*/ 0 w 34"/>
                    <a:gd name="T37" fmla="*/ 0 h 35"/>
                    <a:gd name="T38" fmla="*/ 0 w 34"/>
                    <a:gd name="T39" fmla="*/ 0 h 35"/>
                    <a:gd name="T40" fmla="*/ 0 w 34"/>
                    <a:gd name="T41" fmla="*/ 0 h 35"/>
                    <a:gd name="T42" fmla="*/ 0 w 34"/>
                    <a:gd name="T43" fmla="*/ 0 h 35"/>
                    <a:gd name="T44" fmla="*/ 0 w 34"/>
                    <a:gd name="T45" fmla="*/ 0 h 35"/>
                    <a:gd name="T46" fmla="*/ 0 w 34"/>
                    <a:gd name="T47" fmla="*/ 0 h 35"/>
                    <a:gd name="T48" fmla="*/ 0 w 34"/>
                    <a:gd name="T49" fmla="*/ 0 h 35"/>
                    <a:gd name="T50" fmla="*/ 0 w 34"/>
                    <a:gd name="T51" fmla="*/ 0 h 35"/>
                    <a:gd name="T52" fmla="*/ 0 w 34"/>
                    <a:gd name="T53" fmla="*/ 0 h 35"/>
                    <a:gd name="T54" fmla="*/ 0 w 34"/>
                    <a:gd name="T55" fmla="*/ 0 h 35"/>
                    <a:gd name="T56" fmla="*/ 0 w 34"/>
                    <a:gd name="T57" fmla="*/ 0 h 35"/>
                    <a:gd name="T58" fmla="*/ 0 w 34"/>
                    <a:gd name="T59" fmla="*/ 0 h 35"/>
                    <a:gd name="T60" fmla="*/ 0 w 34"/>
                    <a:gd name="T61" fmla="*/ 0 h 35"/>
                    <a:gd name="T62" fmla="*/ 0 w 34"/>
                    <a:gd name="T63" fmla="*/ 0 h 35"/>
                    <a:gd name="T64" fmla="*/ 0 w 34"/>
                    <a:gd name="T65" fmla="*/ 0 h 35"/>
                    <a:gd name="T66" fmla="*/ 0 w 34"/>
                    <a:gd name="T67" fmla="*/ 0 h 35"/>
                    <a:gd name="T68" fmla="*/ 0 w 34"/>
                    <a:gd name="T69" fmla="*/ 0 h 35"/>
                    <a:gd name="T70" fmla="*/ 0 w 34"/>
                    <a:gd name="T71" fmla="*/ 0 h 35"/>
                    <a:gd name="T72" fmla="*/ 0 w 34"/>
                    <a:gd name="T73" fmla="*/ 0 h 35"/>
                    <a:gd name="T74" fmla="*/ 0 w 34"/>
                    <a:gd name="T75" fmla="*/ 0 h 35"/>
                    <a:gd name="T76" fmla="*/ 0 w 34"/>
                    <a:gd name="T77" fmla="*/ 0 h 35"/>
                    <a:gd name="T78" fmla="*/ 0 w 34"/>
                    <a:gd name="T79" fmla="*/ 0 h 35"/>
                    <a:gd name="T80" fmla="*/ 0 w 34"/>
                    <a:gd name="T81" fmla="*/ 0 h 35"/>
                    <a:gd name="T82" fmla="*/ 0 w 34"/>
                    <a:gd name="T83" fmla="*/ 0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5"/>
                    <a:gd name="T128" fmla="*/ 34 w 34"/>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5">
                      <a:moveTo>
                        <a:pt x="31" y="8"/>
                      </a:moveTo>
                      <a:lnTo>
                        <a:pt x="34" y="13"/>
                      </a:lnTo>
                      <a:lnTo>
                        <a:pt x="34" y="17"/>
                      </a:lnTo>
                      <a:lnTo>
                        <a:pt x="33" y="19"/>
                      </a:lnTo>
                      <a:lnTo>
                        <a:pt x="31" y="23"/>
                      </a:lnTo>
                      <a:lnTo>
                        <a:pt x="29" y="25"/>
                      </a:lnTo>
                      <a:lnTo>
                        <a:pt x="25" y="27"/>
                      </a:lnTo>
                      <a:lnTo>
                        <a:pt x="22" y="30"/>
                      </a:lnTo>
                      <a:lnTo>
                        <a:pt x="18" y="31"/>
                      </a:lnTo>
                      <a:lnTo>
                        <a:pt x="16" y="32"/>
                      </a:lnTo>
                      <a:lnTo>
                        <a:pt x="13" y="34"/>
                      </a:lnTo>
                      <a:lnTo>
                        <a:pt x="9" y="35"/>
                      </a:lnTo>
                      <a:lnTo>
                        <a:pt x="7" y="35"/>
                      </a:lnTo>
                      <a:lnTo>
                        <a:pt x="5" y="34"/>
                      </a:lnTo>
                      <a:lnTo>
                        <a:pt x="4" y="32"/>
                      </a:lnTo>
                      <a:lnTo>
                        <a:pt x="3" y="31"/>
                      </a:lnTo>
                      <a:lnTo>
                        <a:pt x="1" y="28"/>
                      </a:lnTo>
                      <a:lnTo>
                        <a:pt x="1" y="26"/>
                      </a:lnTo>
                      <a:lnTo>
                        <a:pt x="1" y="23"/>
                      </a:lnTo>
                      <a:lnTo>
                        <a:pt x="1" y="21"/>
                      </a:lnTo>
                      <a:lnTo>
                        <a:pt x="1" y="19"/>
                      </a:lnTo>
                      <a:lnTo>
                        <a:pt x="0" y="15"/>
                      </a:lnTo>
                      <a:lnTo>
                        <a:pt x="0" y="13"/>
                      </a:lnTo>
                      <a:lnTo>
                        <a:pt x="0" y="10"/>
                      </a:lnTo>
                      <a:lnTo>
                        <a:pt x="1" y="9"/>
                      </a:lnTo>
                      <a:lnTo>
                        <a:pt x="4" y="6"/>
                      </a:lnTo>
                      <a:lnTo>
                        <a:pt x="5" y="4"/>
                      </a:lnTo>
                      <a:lnTo>
                        <a:pt x="8" y="2"/>
                      </a:lnTo>
                      <a:lnTo>
                        <a:pt x="10" y="1"/>
                      </a:lnTo>
                      <a:lnTo>
                        <a:pt x="13" y="0"/>
                      </a:lnTo>
                      <a:lnTo>
                        <a:pt x="16" y="0"/>
                      </a:lnTo>
                      <a:lnTo>
                        <a:pt x="17" y="0"/>
                      </a:lnTo>
                      <a:lnTo>
                        <a:pt x="18" y="1"/>
                      </a:lnTo>
                      <a:lnTo>
                        <a:pt x="21" y="1"/>
                      </a:lnTo>
                      <a:lnTo>
                        <a:pt x="22" y="1"/>
                      </a:lnTo>
                      <a:lnTo>
                        <a:pt x="24" y="2"/>
                      </a:lnTo>
                      <a:lnTo>
                        <a:pt x="26" y="2"/>
                      </a:lnTo>
                      <a:lnTo>
                        <a:pt x="27" y="4"/>
                      </a:lnTo>
                      <a:lnTo>
                        <a:pt x="29" y="5"/>
                      </a:lnTo>
                      <a:lnTo>
                        <a:pt x="30" y="6"/>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58">
                  <a:extLst>
                    <a:ext uri="{FF2B5EF4-FFF2-40B4-BE49-F238E27FC236}">
                      <a16:creationId xmlns:a16="http://schemas.microsoft.com/office/drawing/2014/main" xmlns="" id="{6AF0393E-43C4-41E8-BBFD-C72788FC0EEB}"/>
                    </a:ext>
                  </a:extLst>
                </p:cNvPr>
                <p:cNvSpPr>
                  <a:spLocks/>
                </p:cNvSpPr>
                <p:nvPr/>
              </p:nvSpPr>
              <p:spPr bwMode="auto">
                <a:xfrm>
                  <a:off x="663" y="2172"/>
                  <a:ext cx="26" cy="45"/>
                </a:xfrm>
                <a:custGeom>
                  <a:avLst/>
                  <a:gdLst>
                    <a:gd name="T0" fmla="*/ 0 w 79"/>
                    <a:gd name="T1" fmla="*/ 0 h 135"/>
                    <a:gd name="T2" fmla="*/ 0 w 79"/>
                    <a:gd name="T3" fmla="*/ 0 h 135"/>
                    <a:gd name="T4" fmla="*/ 0 w 79"/>
                    <a:gd name="T5" fmla="*/ 0 h 135"/>
                    <a:gd name="T6" fmla="*/ 0 w 79"/>
                    <a:gd name="T7" fmla="*/ 0 h 135"/>
                    <a:gd name="T8" fmla="*/ 0 w 79"/>
                    <a:gd name="T9" fmla="*/ 0 h 135"/>
                    <a:gd name="T10" fmla="*/ 0 w 79"/>
                    <a:gd name="T11" fmla="*/ 0 h 135"/>
                    <a:gd name="T12" fmla="*/ 0 w 79"/>
                    <a:gd name="T13" fmla="*/ 0 h 135"/>
                    <a:gd name="T14" fmla="*/ 0 w 79"/>
                    <a:gd name="T15" fmla="*/ 0 h 135"/>
                    <a:gd name="T16" fmla="*/ 0 w 79"/>
                    <a:gd name="T17" fmla="*/ 0 h 135"/>
                    <a:gd name="T18" fmla="*/ 0 w 79"/>
                    <a:gd name="T19" fmla="*/ 0 h 135"/>
                    <a:gd name="T20" fmla="*/ 0 w 79"/>
                    <a:gd name="T21" fmla="*/ 0 h 135"/>
                    <a:gd name="T22" fmla="*/ 0 w 79"/>
                    <a:gd name="T23" fmla="*/ 0 h 135"/>
                    <a:gd name="T24" fmla="*/ 0 w 79"/>
                    <a:gd name="T25" fmla="*/ 0 h 135"/>
                    <a:gd name="T26" fmla="*/ 0 w 79"/>
                    <a:gd name="T27" fmla="*/ 0 h 135"/>
                    <a:gd name="T28" fmla="*/ 0 w 79"/>
                    <a:gd name="T29" fmla="*/ 0 h 135"/>
                    <a:gd name="T30" fmla="*/ 0 w 79"/>
                    <a:gd name="T31" fmla="*/ 0 h 135"/>
                    <a:gd name="T32" fmla="*/ 0 w 79"/>
                    <a:gd name="T33" fmla="*/ 0 h 135"/>
                    <a:gd name="T34" fmla="*/ 0 w 79"/>
                    <a:gd name="T35" fmla="*/ 0 h 135"/>
                    <a:gd name="T36" fmla="*/ 0 w 79"/>
                    <a:gd name="T37" fmla="*/ 0 h 135"/>
                    <a:gd name="T38" fmla="*/ 0 w 79"/>
                    <a:gd name="T39" fmla="*/ 0 h 135"/>
                    <a:gd name="T40" fmla="*/ 0 w 79"/>
                    <a:gd name="T41" fmla="*/ 0 h 135"/>
                    <a:gd name="T42" fmla="*/ 0 w 79"/>
                    <a:gd name="T43" fmla="*/ 0 h 135"/>
                    <a:gd name="T44" fmla="*/ 0 w 79"/>
                    <a:gd name="T45" fmla="*/ 0 h 135"/>
                    <a:gd name="T46" fmla="*/ 0 w 79"/>
                    <a:gd name="T47" fmla="*/ 0 h 135"/>
                    <a:gd name="T48" fmla="*/ 0 w 79"/>
                    <a:gd name="T49" fmla="*/ 0 h 135"/>
                    <a:gd name="T50" fmla="*/ 0 w 79"/>
                    <a:gd name="T51" fmla="*/ 0 h 135"/>
                    <a:gd name="T52" fmla="*/ 0 w 79"/>
                    <a:gd name="T53" fmla="*/ 0 h 135"/>
                    <a:gd name="T54" fmla="*/ 0 w 79"/>
                    <a:gd name="T55" fmla="*/ 0 h 135"/>
                    <a:gd name="T56" fmla="*/ 0 w 79"/>
                    <a:gd name="T57" fmla="*/ 0 h 135"/>
                    <a:gd name="T58" fmla="*/ 0 w 79"/>
                    <a:gd name="T59" fmla="*/ 0 h 135"/>
                    <a:gd name="T60" fmla="*/ 0 w 79"/>
                    <a:gd name="T61" fmla="*/ 0 h 135"/>
                    <a:gd name="T62" fmla="*/ 0 w 79"/>
                    <a:gd name="T63" fmla="*/ 0 h 135"/>
                    <a:gd name="T64" fmla="*/ 0 w 79"/>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35"/>
                    <a:gd name="T101" fmla="*/ 79 w 79"/>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35">
                      <a:moveTo>
                        <a:pt x="37" y="77"/>
                      </a:moveTo>
                      <a:lnTo>
                        <a:pt x="37" y="83"/>
                      </a:lnTo>
                      <a:lnTo>
                        <a:pt x="36" y="88"/>
                      </a:lnTo>
                      <a:lnTo>
                        <a:pt x="34" y="92"/>
                      </a:lnTo>
                      <a:lnTo>
                        <a:pt x="31" y="97"/>
                      </a:lnTo>
                      <a:lnTo>
                        <a:pt x="30" y="102"/>
                      </a:lnTo>
                      <a:lnTo>
                        <a:pt x="28" y="107"/>
                      </a:lnTo>
                      <a:lnTo>
                        <a:pt x="28" y="111"/>
                      </a:lnTo>
                      <a:lnTo>
                        <a:pt x="30" y="115"/>
                      </a:lnTo>
                      <a:lnTo>
                        <a:pt x="34" y="119"/>
                      </a:lnTo>
                      <a:lnTo>
                        <a:pt x="41" y="122"/>
                      </a:lnTo>
                      <a:lnTo>
                        <a:pt x="41" y="131"/>
                      </a:lnTo>
                      <a:lnTo>
                        <a:pt x="36" y="133"/>
                      </a:lnTo>
                      <a:lnTo>
                        <a:pt x="32" y="135"/>
                      </a:lnTo>
                      <a:lnTo>
                        <a:pt x="27" y="135"/>
                      </a:lnTo>
                      <a:lnTo>
                        <a:pt x="23" y="133"/>
                      </a:lnTo>
                      <a:lnTo>
                        <a:pt x="18" y="131"/>
                      </a:lnTo>
                      <a:lnTo>
                        <a:pt x="14" y="128"/>
                      </a:lnTo>
                      <a:lnTo>
                        <a:pt x="10" y="124"/>
                      </a:lnTo>
                      <a:lnTo>
                        <a:pt x="6" y="122"/>
                      </a:lnTo>
                      <a:lnTo>
                        <a:pt x="4" y="118"/>
                      </a:lnTo>
                      <a:lnTo>
                        <a:pt x="0" y="115"/>
                      </a:lnTo>
                      <a:lnTo>
                        <a:pt x="2" y="107"/>
                      </a:lnTo>
                      <a:lnTo>
                        <a:pt x="7" y="101"/>
                      </a:lnTo>
                      <a:lnTo>
                        <a:pt x="13" y="96"/>
                      </a:lnTo>
                      <a:lnTo>
                        <a:pt x="20" y="90"/>
                      </a:lnTo>
                      <a:lnTo>
                        <a:pt x="27" y="86"/>
                      </a:lnTo>
                      <a:lnTo>
                        <a:pt x="32" y="83"/>
                      </a:lnTo>
                      <a:lnTo>
                        <a:pt x="36" y="79"/>
                      </a:lnTo>
                      <a:lnTo>
                        <a:pt x="37" y="72"/>
                      </a:lnTo>
                      <a:lnTo>
                        <a:pt x="36" y="66"/>
                      </a:lnTo>
                      <a:lnTo>
                        <a:pt x="30" y="56"/>
                      </a:lnTo>
                      <a:lnTo>
                        <a:pt x="31" y="54"/>
                      </a:lnTo>
                      <a:lnTo>
                        <a:pt x="35" y="50"/>
                      </a:lnTo>
                      <a:lnTo>
                        <a:pt x="39" y="47"/>
                      </a:lnTo>
                      <a:lnTo>
                        <a:pt x="44" y="45"/>
                      </a:lnTo>
                      <a:lnTo>
                        <a:pt x="48" y="42"/>
                      </a:lnTo>
                      <a:lnTo>
                        <a:pt x="52" y="38"/>
                      </a:lnTo>
                      <a:lnTo>
                        <a:pt x="54" y="34"/>
                      </a:lnTo>
                      <a:lnTo>
                        <a:pt x="54" y="30"/>
                      </a:lnTo>
                      <a:lnTo>
                        <a:pt x="52" y="26"/>
                      </a:lnTo>
                      <a:lnTo>
                        <a:pt x="45" y="21"/>
                      </a:lnTo>
                      <a:lnTo>
                        <a:pt x="34" y="21"/>
                      </a:lnTo>
                      <a:lnTo>
                        <a:pt x="40" y="15"/>
                      </a:lnTo>
                      <a:lnTo>
                        <a:pt x="43" y="19"/>
                      </a:lnTo>
                      <a:lnTo>
                        <a:pt x="45" y="21"/>
                      </a:lnTo>
                      <a:lnTo>
                        <a:pt x="48" y="22"/>
                      </a:lnTo>
                      <a:lnTo>
                        <a:pt x="52" y="22"/>
                      </a:lnTo>
                      <a:lnTo>
                        <a:pt x="56" y="22"/>
                      </a:lnTo>
                      <a:lnTo>
                        <a:pt x="60" y="21"/>
                      </a:lnTo>
                      <a:lnTo>
                        <a:pt x="64" y="19"/>
                      </a:lnTo>
                      <a:lnTo>
                        <a:pt x="67" y="16"/>
                      </a:lnTo>
                      <a:lnTo>
                        <a:pt x="71" y="15"/>
                      </a:lnTo>
                      <a:lnTo>
                        <a:pt x="74" y="12"/>
                      </a:lnTo>
                      <a:lnTo>
                        <a:pt x="75" y="0"/>
                      </a:lnTo>
                      <a:lnTo>
                        <a:pt x="79" y="9"/>
                      </a:lnTo>
                      <a:lnTo>
                        <a:pt x="79" y="17"/>
                      </a:lnTo>
                      <a:lnTo>
                        <a:pt x="77" y="25"/>
                      </a:lnTo>
                      <a:lnTo>
                        <a:pt x="73" y="33"/>
                      </a:lnTo>
                      <a:lnTo>
                        <a:pt x="66" y="39"/>
                      </a:lnTo>
                      <a:lnTo>
                        <a:pt x="60" y="46"/>
                      </a:lnTo>
                      <a:lnTo>
                        <a:pt x="53" y="54"/>
                      </a:lnTo>
                      <a:lnTo>
                        <a:pt x="47" y="60"/>
                      </a:lnTo>
                      <a:lnTo>
                        <a:pt x="41" y="68"/>
                      </a:lnTo>
                      <a:lnTo>
                        <a:pt x="37"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59">
                  <a:extLst>
                    <a:ext uri="{FF2B5EF4-FFF2-40B4-BE49-F238E27FC236}">
                      <a16:creationId xmlns:a16="http://schemas.microsoft.com/office/drawing/2014/main" xmlns="" id="{9E8252BB-154C-4043-B9EB-6777557DF42C}"/>
                    </a:ext>
                  </a:extLst>
                </p:cNvPr>
                <p:cNvSpPr>
                  <a:spLocks/>
                </p:cNvSpPr>
                <p:nvPr/>
              </p:nvSpPr>
              <p:spPr bwMode="auto">
                <a:xfrm>
                  <a:off x="762" y="2167"/>
                  <a:ext cx="10" cy="12"/>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4"/>
                    <a:gd name="T74" fmla="*/ 31 w 3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4">
                      <a:moveTo>
                        <a:pt x="30" y="11"/>
                      </a:moveTo>
                      <a:lnTo>
                        <a:pt x="30" y="30"/>
                      </a:lnTo>
                      <a:lnTo>
                        <a:pt x="26" y="32"/>
                      </a:lnTo>
                      <a:lnTo>
                        <a:pt x="23" y="33"/>
                      </a:lnTo>
                      <a:lnTo>
                        <a:pt x="19" y="34"/>
                      </a:lnTo>
                      <a:lnTo>
                        <a:pt x="16" y="34"/>
                      </a:lnTo>
                      <a:lnTo>
                        <a:pt x="12" y="33"/>
                      </a:lnTo>
                      <a:lnTo>
                        <a:pt x="8" y="32"/>
                      </a:lnTo>
                      <a:lnTo>
                        <a:pt x="5" y="29"/>
                      </a:lnTo>
                      <a:lnTo>
                        <a:pt x="3" y="26"/>
                      </a:lnTo>
                      <a:lnTo>
                        <a:pt x="1" y="24"/>
                      </a:lnTo>
                      <a:lnTo>
                        <a:pt x="0" y="20"/>
                      </a:lnTo>
                      <a:lnTo>
                        <a:pt x="0" y="13"/>
                      </a:lnTo>
                      <a:lnTo>
                        <a:pt x="1" y="9"/>
                      </a:lnTo>
                      <a:lnTo>
                        <a:pt x="4" y="5"/>
                      </a:lnTo>
                      <a:lnTo>
                        <a:pt x="8" y="3"/>
                      </a:lnTo>
                      <a:lnTo>
                        <a:pt x="12" y="0"/>
                      </a:lnTo>
                      <a:lnTo>
                        <a:pt x="17" y="0"/>
                      </a:lnTo>
                      <a:lnTo>
                        <a:pt x="21" y="2"/>
                      </a:lnTo>
                      <a:lnTo>
                        <a:pt x="26" y="3"/>
                      </a:lnTo>
                      <a:lnTo>
                        <a:pt x="29" y="7"/>
                      </a:lnTo>
                      <a:lnTo>
                        <a:pt x="31" y="11"/>
                      </a:lnTo>
                      <a:lnTo>
                        <a:pt x="3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60">
                  <a:extLst>
                    <a:ext uri="{FF2B5EF4-FFF2-40B4-BE49-F238E27FC236}">
                      <a16:creationId xmlns:a16="http://schemas.microsoft.com/office/drawing/2014/main" xmlns="" id="{9845B91D-3033-4D63-95BA-5914EE3AA9D5}"/>
                    </a:ext>
                  </a:extLst>
                </p:cNvPr>
                <p:cNvSpPr>
                  <a:spLocks/>
                </p:cNvSpPr>
                <p:nvPr/>
              </p:nvSpPr>
              <p:spPr bwMode="auto">
                <a:xfrm>
                  <a:off x="602" y="2187"/>
                  <a:ext cx="10" cy="9"/>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w 31"/>
                    <a:gd name="T11" fmla="*/ 0 h 28"/>
                    <a:gd name="T12" fmla="*/ 0 w 31"/>
                    <a:gd name="T13" fmla="*/ 0 h 28"/>
                    <a:gd name="T14" fmla="*/ 0 w 31"/>
                    <a:gd name="T15" fmla="*/ 0 h 28"/>
                    <a:gd name="T16" fmla="*/ 0 w 31"/>
                    <a:gd name="T17" fmla="*/ 0 h 28"/>
                    <a:gd name="T18" fmla="*/ 0 w 31"/>
                    <a:gd name="T19" fmla="*/ 0 h 28"/>
                    <a:gd name="T20" fmla="*/ 0 w 31"/>
                    <a:gd name="T21" fmla="*/ 0 h 28"/>
                    <a:gd name="T22" fmla="*/ 0 w 31"/>
                    <a:gd name="T23" fmla="*/ 0 h 28"/>
                    <a:gd name="T24" fmla="*/ 0 w 31"/>
                    <a:gd name="T25" fmla="*/ 0 h 28"/>
                    <a:gd name="T26" fmla="*/ 0 w 31"/>
                    <a:gd name="T27" fmla="*/ 0 h 28"/>
                    <a:gd name="T28" fmla="*/ 0 w 31"/>
                    <a:gd name="T29" fmla="*/ 0 h 28"/>
                    <a:gd name="T30" fmla="*/ 0 w 31"/>
                    <a:gd name="T31" fmla="*/ 0 h 28"/>
                    <a:gd name="T32" fmla="*/ 0 w 31"/>
                    <a:gd name="T33" fmla="*/ 0 h 28"/>
                    <a:gd name="T34" fmla="*/ 0 w 31"/>
                    <a:gd name="T35" fmla="*/ 0 h 28"/>
                    <a:gd name="T36" fmla="*/ 0 w 31"/>
                    <a:gd name="T37" fmla="*/ 0 h 28"/>
                    <a:gd name="T38" fmla="*/ 0 w 31"/>
                    <a:gd name="T39" fmla="*/ 0 h 28"/>
                    <a:gd name="T40" fmla="*/ 0 w 31"/>
                    <a:gd name="T41" fmla="*/ 0 h 28"/>
                    <a:gd name="T42" fmla="*/ 0 w 31"/>
                    <a:gd name="T43" fmla="*/ 0 h 28"/>
                    <a:gd name="T44" fmla="*/ 0 w 31"/>
                    <a:gd name="T45" fmla="*/ 0 h 28"/>
                    <a:gd name="T46" fmla="*/ 0 w 3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30" y="2"/>
                      </a:moveTo>
                      <a:lnTo>
                        <a:pt x="31" y="8"/>
                      </a:lnTo>
                      <a:lnTo>
                        <a:pt x="31" y="11"/>
                      </a:lnTo>
                      <a:lnTo>
                        <a:pt x="31" y="15"/>
                      </a:lnTo>
                      <a:lnTo>
                        <a:pt x="30" y="18"/>
                      </a:lnTo>
                      <a:lnTo>
                        <a:pt x="27" y="21"/>
                      </a:lnTo>
                      <a:lnTo>
                        <a:pt x="25" y="23"/>
                      </a:lnTo>
                      <a:lnTo>
                        <a:pt x="21" y="26"/>
                      </a:lnTo>
                      <a:lnTo>
                        <a:pt x="18" y="27"/>
                      </a:lnTo>
                      <a:lnTo>
                        <a:pt x="14" y="28"/>
                      </a:lnTo>
                      <a:lnTo>
                        <a:pt x="10" y="28"/>
                      </a:lnTo>
                      <a:lnTo>
                        <a:pt x="0" y="21"/>
                      </a:lnTo>
                      <a:lnTo>
                        <a:pt x="1" y="17"/>
                      </a:lnTo>
                      <a:lnTo>
                        <a:pt x="2" y="13"/>
                      </a:lnTo>
                      <a:lnTo>
                        <a:pt x="5" y="9"/>
                      </a:lnTo>
                      <a:lnTo>
                        <a:pt x="8" y="6"/>
                      </a:lnTo>
                      <a:lnTo>
                        <a:pt x="12" y="4"/>
                      </a:lnTo>
                      <a:lnTo>
                        <a:pt x="14" y="1"/>
                      </a:lnTo>
                      <a:lnTo>
                        <a:pt x="18" y="0"/>
                      </a:lnTo>
                      <a:lnTo>
                        <a:pt x="22" y="0"/>
                      </a:lnTo>
                      <a:lnTo>
                        <a:pt x="26" y="1"/>
                      </a:lnTo>
                      <a:lnTo>
                        <a:pt x="31" y="2"/>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61">
                  <a:extLst>
                    <a:ext uri="{FF2B5EF4-FFF2-40B4-BE49-F238E27FC236}">
                      <a16:creationId xmlns:a16="http://schemas.microsoft.com/office/drawing/2014/main" xmlns="" id="{28A5571F-A274-4A27-B3BC-316BDE298CC5}"/>
                    </a:ext>
                  </a:extLst>
                </p:cNvPr>
                <p:cNvSpPr>
                  <a:spLocks/>
                </p:cNvSpPr>
                <p:nvPr/>
              </p:nvSpPr>
              <p:spPr bwMode="auto">
                <a:xfrm>
                  <a:off x="682" y="2186"/>
                  <a:ext cx="18" cy="35"/>
                </a:xfrm>
                <a:custGeom>
                  <a:avLst/>
                  <a:gdLst>
                    <a:gd name="T0" fmla="*/ 0 w 54"/>
                    <a:gd name="T1" fmla="*/ 0 h 107"/>
                    <a:gd name="T2" fmla="*/ 0 w 54"/>
                    <a:gd name="T3" fmla="*/ 0 h 107"/>
                    <a:gd name="T4" fmla="*/ 0 w 54"/>
                    <a:gd name="T5" fmla="*/ 0 h 107"/>
                    <a:gd name="T6" fmla="*/ 0 w 54"/>
                    <a:gd name="T7" fmla="*/ 0 h 107"/>
                    <a:gd name="T8" fmla="*/ 0 w 54"/>
                    <a:gd name="T9" fmla="*/ 0 h 107"/>
                    <a:gd name="T10" fmla="*/ 0 w 54"/>
                    <a:gd name="T11" fmla="*/ 0 h 107"/>
                    <a:gd name="T12" fmla="*/ 0 w 54"/>
                    <a:gd name="T13" fmla="*/ 0 h 107"/>
                    <a:gd name="T14" fmla="*/ 0 w 54"/>
                    <a:gd name="T15" fmla="*/ 0 h 107"/>
                    <a:gd name="T16" fmla="*/ 0 w 54"/>
                    <a:gd name="T17" fmla="*/ 0 h 107"/>
                    <a:gd name="T18" fmla="*/ 0 w 54"/>
                    <a:gd name="T19" fmla="*/ 0 h 107"/>
                    <a:gd name="T20" fmla="*/ 0 w 54"/>
                    <a:gd name="T21" fmla="*/ 0 h 107"/>
                    <a:gd name="T22" fmla="*/ 0 w 54"/>
                    <a:gd name="T23" fmla="*/ 0 h 107"/>
                    <a:gd name="T24" fmla="*/ 0 w 54"/>
                    <a:gd name="T25" fmla="*/ 0 h 107"/>
                    <a:gd name="T26" fmla="*/ 0 w 54"/>
                    <a:gd name="T27" fmla="*/ 0 h 107"/>
                    <a:gd name="T28" fmla="*/ 0 w 54"/>
                    <a:gd name="T29" fmla="*/ 0 h 107"/>
                    <a:gd name="T30" fmla="*/ 0 w 54"/>
                    <a:gd name="T31" fmla="*/ 0 h 107"/>
                    <a:gd name="T32" fmla="*/ 0 w 54"/>
                    <a:gd name="T33" fmla="*/ 0 h 107"/>
                    <a:gd name="T34" fmla="*/ 0 w 54"/>
                    <a:gd name="T35" fmla="*/ 0 h 107"/>
                    <a:gd name="T36" fmla="*/ 0 w 54"/>
                    <a:gd name="T37" fmla="*/ 0 h 107"/>
                    <a:gd name="T38" fmla="*/ 0 w 54"/>
                    <a:gd name="T39" fmla="*/ 0 h 107"/>
                    <a:gd name="T40" fmla="*/ 0 w 54"/>
                    <a:gd name="T41" fmla="*/ 0 h 107"/>
                    <a:gd name="T42" fmla="*/ 0 w 54"/>
                    <a:gd name="T43" fmla="*/ 0 h 107"/>
                    <a:gd name="T44" fmla="*/ 0 w 54"/>
                    <a:gd name="T45" fmla="*/ 0 h 107"/>
                    <a:gd name="T46" fmla="*/ 0 w 54"/>
                    <a:gd name="T47" fmla="*/ 0 h 107"/>
                    <a:gd name="T48" fmla="*/ 0 w 54"/>
                    <a:gd name="T49" fmla="*/ 0 h 107"/>
                    <a:gd name="T50" fmla="*/ 0 w 54"/>
                    <a:gd name="T51" fmla="*/ 0 h 107"/>
                    <a:gd name="T52" fmla="*/ 0 w 54"/>
                    <a:gd name="T53" fmla="*/ 0 h 107"/>
                    <a:gd name="T54" fmla="*/ 0 w 54"/>
                    <a:gd name="T55" fmla="*/ 0 h 107"/>
                    <a:gd name="T56" fmla="*/ 0 w 54"/>
                    <a:gd name="T57" fmla="*/ 0 h 107"/>
                    <a:gd name="T58" fmla="*/ 0 w 54"/>
                    <a:gd name="T59" fmla="*/ 0 h 107"/>
                    <a:gd name="T60" fmla="*/ 0 w 54"/>
                    <a:gd name="T61" fmla="*/ 0 h 107"/>
                    <a:gd name="T62" fmla="*/ 0 w 54"/>
                    <a:gd name="T63" fmla="*/ 0 h 107"/>
                    <a:gd name="T64" fmla="*/ 0 w 54"/>
                    <a:gd name="T65" fmla="*/ 0 h 107"/>
                    <a:gd name="T66" fmla="*/ 0 w 54"/>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07"/>
                    <a:gd name="T104" fmla="*/ 54 w 54"/>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07">
                      <a:moveTo>
                        <a:pt x="53" y="93"/>
                      </a:moveTo>
                      <a:lnTo>
                        <a:pt x="51" y="95"/>
                      </a:lnTo>
                      <a:lnTo>
                        <a:pt x="49" y="98"/>
                      </a:lnTo>
                      <a:lnTo>
                        <a:pt x="45" y="99"/>
                      </a:lnTo>
                      <a:lnTo>
                        <a:pt x="42" y="102"/>
                      </a:lnTo>
                      <a:lnTo>
                        <a:pt x="40" y="103"/>
                      </a:lnTo>
                      <a:lnTo>
                        <a:pt x="36" y="106"/>
                      </a:lnTo>
                      <a:lnTo>
                        <a:pt x="33" y="106"/>
                      </a:lnTo>
                      <a:lnTo>
                        <a:pt x="29" y="107"/>
                      </a:lnTo>
                      <a:lnTo>
                        <a:pt x="26" y="107"/>
                      </a:lnTo>
                      <a:lnTo>
                        <a:pt x="23" y="106"/>
                      </a:lnTo>
                      <a:lnTo>
                        <a:pt x="15" y="102"/>
                      </a:lnTo>
                      <a:lnTo>
                        <a:pt x="8" y="95"/>
                      </a:lnTo>
                      <a:lnTo>
                        <a:pt x="4" y="89"/>
                      </a:lnTo>
                      <a:lnTo>
                        <a:pt x="2" y="80"/>
                      </a:lnTo>
                      <a:lnTo>
                        <a:pt x="0" y="72"/>
                      </a:lnTo>
                      <a:lnTo>
                        <a:pt x="0" y="63"/>
                      </a:lnTo>
                      <a:lnTo>
                        <a:pt x="0" y="54"/>
                      </a:lnTo>
                      <a:lnTo>
                        <a:pt x="2" y="44"/>
                      </a:lnTo>
                      <a:lnTo>
                        <a:pt x="3" y="35"/>
                      </a:lnTo>
                      <a:lnTo>
                        <a:pt x="4" y="29"/>
                      </a:lnTo>
                      <a:lnTo>
                        <a:pt x="34" y="0"/>
                      </a:lnTo>
                      <a:lnTo>
                        <a:pt x="41" y="8"/>
                      </a:lnTo>
                      <a:lnTo>
                        <a:pt x="45" y="16"/>
                      </a:lnTo>
                      <a:lnTo>
                        <a:pt x="46" y="25"/>
                      </a:lnTo>
                      <a:lnTo>
                        <a:pt x="43" y="35"/>
                      </a:lnTo>
                      <a:lnTo>
                        <a:pt x="42" y="46"/>
                      </a:lnTo>
                      <a:lnTo>
                        <a:pt x="40" y="56"/>
                      </a:lnTo>
                      <a:lnTo>
                        <a:pt x="38" y="65"/>
                      </a:lnTo>
                      <a:lnTo>
                        <a:pt x="40" y="76"/>
                      </a:lnTo>
                      <a:lnTo>
                        <a:pt x="45" y="85"/>
                      </a:lnTo>
                      <a:lnTo>
                        <a:pt x="54" y="93"/>
                      </a:lnTo>
                      <a:lnTo>
                        <a:pt x="5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62">
                  <a:extLst>
                    <a:ext uri="{FF2B5EF4-FFF2-40B4-BE49-F238E27FC236}">
                      <a16:creationId xmlns:a16="http://schemas.microsoft.com/office/drawing/2014/main" xmlns="" id="{01956657-D871-4696-85F2-A1AEF99D4379}"/>
                    </a:ext>
                  </a:extLst>
                </p:cNvPr>
                <p:cNvSpPr>
                  <a:spLocks/>
                </p:cNvSpPr>
                <p:nvPr/>
              </p:nvSpPr>
              <p:spPr bwMode="auto">
                <a:xfrm>
                  <a:off x="1595" y="2122"/>
                  <a:ext cx="33" cy="30"/>
                </a:xfrm>
                <a:custGeom>
                  <a:avLst/>
                  <a:gdLst>
                    <a:gd name="T0" fmla="*/ 0 w 100"/>
                    <a:gd name="T1" fmla="*/ 0 h 92"/>
                    <a:gd name="T2" fmla="*/ 0 w 100"/>
                    <a:gd name="T3" fmla="*/ 0 h 92"/>
                    <a:gd name="T4" fmla="*/ 0 w 100"/>
                    <a:gd name="T5" fmla="*/ 0 h 92"/>
                    <a:gd name="T6" fmla="*/ 0 w 100"/>
                    <a:gd name="T7" fmla="*/ 0 h 92"/>
                    <a:gd name="T8" fmla="*/ 0 w 100"/>
                    <a:gd name="T9" fmla="*/ 0 h 92"/>
                    <a:gd name="T10" fmla="*/ 0 w 100"/>
                    <a:gd name="T11" fmla="*/ 0 h 92"/>
                    <a:gd name="T12" fmla="*/ 0 w 100"/>
                    <a:gd name="T13" fmla="*/ 0 h 92"/>
                    <a:gd name="T14" fmla="*/ 0 w 100"/>
                    <a:gd name="T15" fmla="*/ 0 h 92"/>
                    <a:gd name="T16" fmla="*/ 0 w 100"/>
                    <a:gd name="T17" fmla="*/ 0 h 92"/>
                    <a:gd name="T18" fmla="*/ 0 w 100"/>
                    <a:gd name="T19" fmla="*/ 0 h 92"/>
                    <a:gd name="T20" fmla="*/ 0 w 100"/>
                    <a:gd name="T21" fmla="*/ 0 h 92"/>
                    <a:gd name="T22" fmla="*/ 0 w 100"/>
                    <a:gd name="T23" fmla="*/ 0 h 92"/>
                    <a:gd name="T24" fmla="*/ 0 w 100"/>
                    <a:gd name="T25" fmla="*/ 0 h 92"/>
                    <a:gd name="T26" fmla="*/ 0 w 100"/>
                    <a:gd name="T27" fmla="*/ 0 h 92"/>
                    <a:gd name="T28" fmla="*/ 0 w 100"/>
                    <a:gd name="T29" fmla="*/ 0 h 92"/>
                    <a:gd name="T30" fmla="*/ 0 w 100"/>
                    <a:gd name="T31" fmla="*/ 0 h 92"/>
                    <a:gd name="T32" fmla="*/ 0 w 100"/>
                    <a:gd name="T33" fmla="*/ 0 h 92"/>
                    <a:gd name="T34" fmla="*/ 0 w 100"/>
                    <a:gd name="T35" fmla="*/ 0 h 92"/>
                    <a:gd name="T36" fmla="*/ 0 w 100"/>
                    <a:gd name="T37" fmla="*/ 0 h 92"/>
                    <a:gd name="T38" fmla="*/ 0 w 100"/>
                    <a:gd name="T39" fmla="*/ 0 h 92"/>
                    <a:gd name="T40" fmla="*/ 0 w 100"/>
                    <a:gd name="T41" fmla="*/ 0 h 92"/>
                    <a:gd name="T42" fmla="*/ 0 w 100"/>
                    <a:gd name="T43" fmla="*/ 0 h 92"/>
                    <a:gd name="T44" fmla="*/ 0 w 100"/>
                    <a:gd name="T45" fmla="*/ 0 h 92"/>
                    <a:gd name="T46" fmla="*/ 0 w 100"/>
                    <a:gd name="T47" fmla="*/ 0 h 92"/>
                    <a:gd name="T48" fmla="*/ 0 w 100"/>
                    <a:gd name="T49" fmla="*/ 0 h 92"/>
                    <a:gd name="T50" fmla="*/ 0 w 100"/>
                    <a:gd name="T51" fmla="*/ 0 h 92"/>
                    <a:gd name="T52" fmla="*/ 0 w 100"/>
                    <a:gd name="T53" fmla="*/ 0 h 92"/>
                    <a:gd name="T54" fmla="*/ 0 w 100"/>
                    <a:gd name="T55" fmla="*/ 0 h 92"/>
                    <a:gd name="T56" fmla="*/ 0 w 100"/>
                    <a:gd name="T57" fmla="*/ 0 h 92"/>
                    <a:gd name="T58" fmla="*/ 0 w 100"/>
                    <a:gd name="T59" fmla="*/ 0 h 92"/>
                    <a:gd name="T60" fmla="*/ 0 w 100"/>
                    <a:gd name="T61" fmla="*/ 0 h 92"/>
                    <a:gd name="T62" fmla="*/ 0 w 100"/>
                    <a:gd name="T63" fmla="*/ 0 h 92"/>
                    <a:gd name="T64" fmla="*/ 0 w 100"/>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2"/>
                    <a:gd name="T101" fmla="*/ 100 w 100"/>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2">
                      <a:moveTo>
                        <a:pt x="97" y="59"/>
                      </a:moveTo>
                      <a:lnTo>
                        <a:pt x="100" y="64"/>
                      </a:lnTo>
                      <a:lnTo>
                        <a:pt x="100" y="68"/>
                      </a:lnTo>
                      <a:lnTo>
                        <a:pt x="98" y="72"/>
                      </a:lnTo>
                      <a:lnTo>
                        <a:pt x="97" y="76"/>
                      </a:lnTo>
                      <a:lnTo>
                        <a:pt x="96" y="80"/>
                      </a:lnTo>
                      <a:lnTo>
                        <a:pt x="93" y="82"/>
                      </a:lnTo>
                      <a:lnTo>
                        <a:pt x="90" y="85"/>
                      </a:lnTo>
                      <a:lnTo>
                        <a:pt x="88" y="88"/>
                      </a:lnTo>
                      <a:lnTo>
                        <a:pt x="85" y="90"/>
                      </a:lnTo>
                      <a:lnTo>
                        <a:pt x="83" y="92"/>
                      </a:lnTo>
                      <a:lnTo>
                        <a:pt x="73" y="84"/>
                      </a:lnTo>
                      <a:lnTo>
                        <a:pt x="66" y="76"/>
                      </a:lnTo>
                      <a:lnTo>
                        <a:pt x="56" y="69"/>
                      </a:lnTo>
                      <a:lnTo>
                        <a:pt x="46" y="63"/>
                      </a:lnTo>
                      <a:lnTo>
                        <a:pt x="37" y="56"/>
                      </a:lnTo>
                      <a:lnTo>
                        <a:pt x="28" y="50"/>
                      </a:lnTo>
                      <a:lnTo>
                        <a:pt x="19" y="43"/>
                      </a:lnTo>
                      <a:lnTo>
                        <a:pt x="11" y="35"/>
                      </a:lnTo>
                      <a:lnTo>
                        <a:pt x="6" y="26"/>
                      </a:lnTo>
                      <a:lnTo>
                        <a:pt x="0" y="16"/>
                      </a:lnTo>
                      <a:lnTo>
                        <a:pt x="13" y="5"/>
                      </a:lnTo>
                      <a:lnTo>
                        <a:pt x="25" y="0"/>
                      </a:lnTo>
                      <a:lnTo>
                        <a:pt x="36" y="0"/>
                      </a:lnTo>
                      <a:lnTo>
                        <a:pt x="47" y="3"/>
                      </a:lnTo>
                      <a:lnTo>
                        <a:pt x="56" y="9"/>
                      </a:lnTo>
                      <a:lnTo>
                        <a:pt x="66" y="18"/>
                      </a:lnTo>
                      <a:lnTo>
                        <a:pt x="75" y="29"/>
                      </a:lnTo>
                      <a:lnTo>
                        <a:pt x="83" y="39"/>
                      </a:lnTo>
                      <a:lnTo>
                        <a:pt x="90" y="50"/>
                      </a:lnTo>
                      <a:lnTo>
                        <a:pt x="98" y="59"/>
                      </a:lnTo>
                      <a:lnTo>
                        <a:pt x="9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Freeform 63">
                  <a:extLst>
                    <a:ext uri="{FF2B5EF4-FFF2-40B4-BE49-F238E27FC236}">
                      <a16:creationId xmlns:a16="http://schemas.microsoft.com/office/drawing/2014/main" xmlns="" id="{2A463E24-E361-4AE2-83CA-5A0467E0B0F9}"/>
                    </a:ext>
                  </a:extLst>
                </p:cNvPr>
                <p:cNvSpPr>
                  <a:spLocks/>
                </p:cNvSpPr>
                <p:nvPr/>
              </p:nvSpPr>
              <p:spPr bwMode="auto">
                <a:xfrm>
                  <a:off x="741" y="2183"/>
                  <a:ext cx="22" cy="17"/>
                </a:xfrm>
                <a:custGeom>
                  <a:avLst/>
                  <a:gdLst>
                    <a:gd name="T0" fmla="*/ 0 w 66"/>
                    <a:gd name="T1" fmla="*/ 0 h 51"/>
                    <a:gd name="T2" fmla="*/ 0 w 66"/>
                    <a:gd name="T3" fmla="*/ 0 h 51"/>
                    <a:gd name="T4" fmla="*/ 0 w 66"/>
                    <a:gd name="T5" fmla="*/ 0 h 51"/>
                    <a:gd name="T6" fmla="*/ 0 w 66"/>
                    <a:gd name="T7" fmla="*/ 0 h 51"/>
                    <a:gd name="T8" fmla="*/ 0 w 66"/>
                    <a:gd name="T9" fmla="*/ 0 h 51"/>
                    <a:gd name="T10" fmla="*/ 0 w 66"/>
                    <a:gd name="T11" fmla="*/ 0 h 51"/>
                    <a:gd name="T12" fmla="*/ 0 w 66"/>
                    <a:gd name="T13" fmla="*/ 0 h 51"/>
                    <a:gd name="T14" fmla="*/ 0 w 66"/>
                    <a:gd name="T15" fmla="*/ 0 h 51"/>
                    <a:gd name="T16" fmla="*/ 0 w 66"/>
                    <a:gd name="T17" fmla="*/ 0 h 51"/>
                    <a:gd name="T18" fmla="*/ 0 w 66"/>
                    <a:gd name="T19" fmla="*/ 0 h 51"/>
                    <a:gd name="T20" fmla="*/ 0 w 66"/>
                    <a:gd name="T21" fmla="*/ 0 h 51"/>
                    <a:gd name="T22" fmla="*/ 0 w 66"/>
                    <a:gd name="T23" fmla="*/ 0 h 51"/>
                    <a:gd name="T24" fmla="*/ 0 w 66"/>
                    <a:gd name="T25" fmla="*/ 0 h 51"/>
                    <a:gd name="T26" fmla="*/ 0 w 66"/>
                    <a:gd name="T27" fmla="*/ 0 h 51"/>
                    <a:gd name="T28" fmla="*/ 0 w 66"/>
                    <a:gd name="T29" fmla="*/ 0 h 51"/>
                    <a:gd name="T30" fmla="*/ 0 w 66"/>
                    <a:gd name="T31" fmla="*/ 0 h 51"/>
                    <a:gd name="T32" fmla="*/ 0 w 66"/>
                    <a:gd name="T33" fmla="*/ 0 h 51"/>
                    <a:gd name="T34" fmla="*/ 0 w 66"/>
                    <a:gd name="T35" fmla="*/ 0 h 51"/>
                    <a:gd name="T36" fmla="*/ 0 w 66"/>
                    <a:gd name="T37" fmla="*/ 0 h 51"/>
                    <a:gd name="T38" fmla="*/ 0 w 66"/>
                    <a:gd name="T39" fmla="*/ 0 h 51"/>
                    <a:gd name="T40" fmla="*/ 0 w 66"/>
                    <a:gd name="T41" fmla="*/ 0 h 51"/>
                    <a:gd name="T42" fmla="*/ 0 w 66"/>
                    <a:gd name="T43" fmla="*/ 0 h 51"/>
                    <a:gd name="T44" fmla="*/ 0 w 66"/>
                    <a:gd name="T45" fmla="*/ 0 h 51"/>
                    <a:gd name="T46" fmla="*/ 0 w 66"/>
                    <a:gd name="T47" fmla="*/ 0 h 51"/>
                    <a:gd name="T48" fmla="*/ 0 w 66"/>
                    <a:gd name="T49" fmla="*/ 0 h 51"/>
                    <a:gd name="T50" fmla="*/ 0 w 66"/>
                    <a:gd name="T51" fmla="*/ 0 h 51"/>
                    <a:gd name="T52" fmla="*/ 0 w 66"/>
                    <a:gd name="T53" fmla="*/ 0 h 51"/>
                    <a:gd name="T54" fmla="*/ 0 w 66"/>
                    <a:gd name="T55" fmla="*/ 0 h 51"/>
                    <a:gd name="T56" fmla="*/ 0 w 66"/>
                    <a:gd name="T57" fmla="*/ 0 h 51"/>
                    <a:gd name="T58" fmla="*/ 0 w 66"/>
                    <a:gd name="T59" fmla="*/ 0 h 51"/>
                    <a:gd name="T60" fmla="*/ 0 w 66"/>
                    <a:gd name="T61" fmla="*/ 0 h 51"/>
                    <a:gd name="T62" fmla="*/ 0 w 66"/>
                    <a:gd name="T63" fmla="*/ 0 h 51"/>
                    <a:gd name="T64" fmla="*/ 0 w 66"/>
                    <a:gd name="T65" fmla="*/ 0 h 51"/>
                    <a:gd name="T66" fmla="*/ 0 w 66"/>
                    <a:gd name="T67" fmla="*/ 0 h 51"/>
                    <a:gd name="T68" fmla="*/ 0 w 66"/>
                    <a:gd name="T69" fmla="*/ 0 h 51"/>
                    <a:gd name="T70" fmla="*/ 0 w 66"/>
                    <a:gd name="T71" fmla="*/ 0 h 51"/>
                    <a:gd name="T72" fmla="*/ 0 w 66"/>
                    <a:gd name="T73" fmla="*/ 0 h 51"/>
                    <a:gd name="T74" fmla="*/ 0 w 66"/>
                    <a:gd name="T75" fmla="*/ 0 h 51"/>
                    <a:gd name="T76" fmla="*/ 0 w 66"/>
                    <a:gd name="T77" fmla="*/ 0 h 51"/>
                    <a:gd name="T78" fmla="*/ 0 w 66"/>
                    <a:gd name="T79" fmla="*/ 0 h 51"/>
                    <a:gd name="T80" fmla="*/ 0 w 66"/>
                    <a:gd name="T81" fmla="*/ 0 h 51"/>
                    <a:gd name="T82" fmla="*/ 0 w 66"/>
                    <a:gd name="T83" fmla="*/ 0 h 51"/>
                    <a:gd name="T84" fmla="*/ 0 w 66"/>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1"/>
                    <a:gd name="T131" fmla="*/ 66 w 66"/>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1">
                      <a:moveTo>
                        <a:pt x="63" y="21"/>
                      </a:moveTo>
                      <a:lnTo>
                        <a:pt x="66" y="26"/>
                      </a:lnTo>
                      <a:lnTo>
                        <a:pt x="66" y="30"/>
                      </a:lnTo>
                      <a:lnTo>
                        <a:pt x="64" y="33"/>
                      </a:lnTo>
                      <a:lnTo>
                        <a:pt x="63" y="36"/>
                      </a:lnTo>
                      <a:lnTo>
                        <a:pt x="62" y="39"/>
                      </a:lnTo>
                      <a:lnTo>
                        <a:pt x="59" y="42"/>
                      </a:lnTo>
                      <a:lnTo>
                        <a:pt x="56" y="44"/>
                      </a:lnTo>
                      <a:lnTo>
                        <a:pt x="54" y="46"/>
                      </a:lnTo>
                      <a:lnTo>
                        <a:pt x="51" y="48"/>
                      </a:lnTo>
                      <a:lnTo>
                        <a:pt x="47" y="50"/>
                      </a:lnTo>
                      <a:lnTo>
                        <a:pt x="42" y="50"/>
                      </a:lnTo>
                      <a:lnTo>
                        <a:pt x="37" y="51"/>
                      </a:lnTo>
                      <a:lnTo>
                        <a:pt x="32" y="51"/>
                      </a:lnTo>
                      <a:lnTo>
                        <a:pt x="25" y="51"/>
                      </a:lnTo>
                      <a:lnTo>
                        <a:pt x="20" y="51"/>
                      </a:lnTo>
                      <a:lnTo>
                        <a:pt x="15" y="50"/>
                      </a:lnTo>
                      <a:lnTo>
                        <a:pt x="11" y="48"/>
                      </a:lnTo>
                      <a:lnTo>
                        <a:pt x="7" y="44"/>
                      </a:lnTo>
                      <a:lnTo>
                        <a:pt x="4" y="40"/>
                      </a:lnTo>
                      <a:lnTo>
                        <a:pt x="2" y="34"/>
                      </a:lnTo>
                      <a:lnTo>
                        <a:pt x="2" y="30"/>
                      </a:lnTo>
                      <a:lnTo>
                        <a:pt x="0" y="26"/>
                      </a:lnTo>
                      <a:lnTo>
                        <a:pt x="0" y="22"/>
                      </a:lnTo>
                      <a:lnTo>
                        <a:pt x="2" y="18"/>
                      </a:lnTo>
                      <a:lnTo>
                        <a:pt x="3" y="14"/>
                      </a:lnTo>
                      <a:lnTo>
                        <a:pt x="4" y="12"/>
                      </a:lnTo>
                      <a:lnTo>
                        <a:pt x="7" y="9"/>
                      </a:lnTo>
                      <a:lnTo>
                        <a:pt x="9" y="6"/>
                      </a:lnTo>
                      <a:lnTo>
                        <a:pt x="12" y="4"/>
                      </a:lnTo>
                      <a:lnTo>
                        <a:pt x="16" y="3"/>
                      </a:lnTo>
                      <a:lnTo>
                        <a:pt x="21" y="1"/>
                      </a:lnTo>
                      <a:lnTo>
                        <a:pt x="28" y="0"/>
                      </a:lnTo>
                      <a:lnTo>
                        <a:pt x="33" y="0"/>
                      </a:lnTo>
                      <a:lnTo>
                        <a:pt x="39" y="1"/>
                      </a:lnTo>
                      <a:lnTo>
                        <a:pt x="45" y="3"/>
                      </a:lnTo>
                      <a:lnTo>
                        <a:pt x="50" y="4"/>
                      </a:lnTo>
                      <a:lnTo>
                        <a:pt x="55" y="6"/>
                      </a:lnTo>
                      <a:lnTo>
                        <a:pt x="59" y="10"/>
                      </a:lnTo>
                      <a:lnTo>
                        <a:pt x="62" y="16"/>
                      </a:lnTo>
                      <a:lnTo>
                        <a:pt x="64" y="21"/>
                      </a:lnTo>
                      <a:lnTo>
                        <a:pt x="6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0" name="Freeform 64">
                  <a:extLst>
                    <a:ext uri="{FF2B5EF4-FFF2-40B4-BE49-F238E27FC236}">
                      <a16:creationId xmlns:a16="http://schemas.microsoft.com/office/drawing/2014/main" xmlns="" id="{345D6977-ECD3-401B-945F-8AFA70F5488C}"/>
                    </a:ext>
                  </a:extLst>
                </p:cNvPr>
                <p:cNvSpPr>
                  <a:spLocks/>
                </p:cNvSpPr>
                <p:nvPr/>
              </p:nvSpPr>
              <p:spPr bwMode="auto">
                <a:xfrm>
                  <a:off x="1650" y="2125"/>
                  <a:ext cx="17" cy="15"/>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47"/>
                    <a:gd name="T98" fmla="*/ 53 w 5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47">
                      <a:moveTo>
                        <a:pt x="48" y="33"/>
                      </a:moveTo>
                      <a:lnTo>
                        <a:pt x="46" y="36"/>
                      </a:lnTo>
                      <a:lnTo>
                        <a:pt x="42" y="38"/>
                      </a:lnTo>
                      <a:lnTo>
                        <a:pt x="39" y="41"/>
                      </a:lnTo>
                      <a:lnTo>
                        <a:pt x="35" y="43"/>
                      </a:lnTo>
                      <a:lnTo>
                        <a:pt x="31" y="46"/>
                      </a:lnTo>
                      <a:lnTo>
                        <a:pt x="27" y="47"/>
                      </a:lnTo>
                      <a:lnTo>
                        <a:pt x="23" y="47"/>
                      </a:lnTo>
                      <a:lnTo>
                        <a:pt x="19" y="47"/>
                      </a:lnTo>
                      <a:lnTo>
                        <a:pt x="15" y="46"/>
                      </a:lnTo>
                      <a:lnTo>
                        <a:pt x="12" y="45"/>
                      </a:lnTo>
                      <a:lnTo>
                        <a:pt x="6" y="42"/>
                      </a:lnTo>
                      <a:lnTo>
                        <a:pt x="4" y="38"/>
                      </a:lnTo>
                      <a:lnTo>
                        <a:pt x="1" y="36"/>
                      </a:lnTo>
                      <a:lnTo>
                        <a:pt x="0" y="32"/>
                      </a:lnTo>
                      <a:lnTo>
                        <a:pt x="0" y="28"/>
                      </a:lnTo>
                      <a:lnTo>
                        <a:pt x="0" y="24"/>
                      </a:lnTo>
                      <a:lnTo>
                        <a:pt x="0" y="20"/>
                      </a:lnTo>
                      <a:lnTo>
                        <a:pt x="1" y="16"/>
                      </a:lnTo>
                      <a:lnTo>
                        <a:pt x="4" y="12"/>
                      </a:lnTo>
                      <a:lnTo>
                        <a:pt x="6" y="8"/>
                      </a:lnTo>
                      <a:lnTo>
                        <a:pt x="12" y="4"/>
                      </a:lnTo>
                      <a:lnTo>
                        <a:pt x="18" y="2"/>
                      </a:lnTo>
                      <a:lnTo>
                        <a:pt x="26" y="0"/>
                      </a:lnTo>
                      <a:lnTo>
                        <a:pt x="32" y="0"/>
                      </a:lnTo>
                      <a:lnTo>
                        <a:pt x="40" y="3"/>
                      </a:lnTo>
                      <a:lnTo>
                        <a:pt x="47" y="6"/>
                      </a:lnTo>
                      <a:lnTo>
                        <a:pt x="51" y="11"/>
                      </a:lnTo>
                      <a:lnTo>
                        <a:pt x="53" y="17"/>
                      </a:lnTo>
                      <a:lnTo>
                        <a:pt x="52" y="24"/>
                      </a:lnTo>
                      <a:lnTo>
                        <a:pt x="4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1" name="Freeform 65">
                  <a:extLst>
                    <a:ext uri="{FF2B5EF4-FFF2-40B4-BE49-F238E27FC236}">
                      <a16:creationId xmlns:a16="http://schemas.microsoft.com/office/drawing/2014/main" xmlns="" id="{B826B5F9-4565-4300-B49F-B0074F01F39C}"/>
                    </a:ext>
                  </a:extLst>
                </p:cNvPr>
                <p:cNvSpPr>
                  <a:spLocks/>
                </p:cNvSpPr>
                <p:nvPr/>
              </p:nvSpPr>
              <p:spPr bwMode="auto">
                <a:xfrm>
                  <a:off x="598" y="2205"/>
                  <a:ext cx="29" cy="47"/>
                </a:xfrm>
                <a:custGeom>
                  <a:avLst/>
                  <a:gdLst>
                    <a:gd name="T0" fmla="*/ 0 w 85"/>
                    <a:gd name="T1" fmla="*/ 0 h 143"/>
                    <a:gd name="T2" fmla="*/ 0 w 85"/>
                    <a:gd name="T3" fmla="*/ 0 h 143"/>
                    <a:gd name="T4" fmla="*/ 0 w 85"/>
                    <a:gd name="T5" fmla="*/ 0 h 143"/>
                    <a:gd name="T6" fmla="*/ 0 w 85"/>
                    <a:gd name="T7" fmla="*/ 0 h 143"/>
                    <a:gd name="T8" fmla="*/ 0 w 85"/>
                    <a:gd name="T9" fmla="*/ 0 h 143"/>
                    <a:gd name="T10" fmla="*/ 0 w 85"/>
                    <a:gd name="T11" fmla="*/ 0 h 143"/>
                    <a:gd name="T12" fmla="*/ 0 w 85"/>
                    <a:gd name="T13" fmla="*/ 0 h 143"/>
                    <a:gd name="T14" fmla="*/ 0 w 85"/>
                    <a:gd name="T15" fmla="*/ 0 h 143"/>
                    <a:gd name="T16" fmla="*/ 0 w 85"/>
                    <a:gd name="T17" fmla="*/ 0 h 143"/>
                    <a:gd name="T18" fmla="*/ 0 w 85"/>
                    <a:gd name="T19" fmla="*/ 0 h 143"/>
                    <a:gd name="T20" fmla="*/ 0 w 85"/>
                    <a:gd name="T21" fmla="*/ 0 h 143"/>
                    <a:gd name="T22" fmla="*/ 0 w 85"/>
                    <a:gd name="T23" fmla="*/ 0 h 143"/>
                    <a:gd name="T24" fmla="*/ 0 w 85"/>
                    <a:gd name="T25" fmla="*/ 0 h 143"/>
                    <a:gd name="T26" fmla="*/ 0 w 85"/>
                    <a:gd name="T27" fmla="*/ 0 h 143"/>
                    <a:gd name="T28" fmla="*/ 0 w 85"/>
                    <a:gd name="T29" fmla="*/ 0 h 143"/>
                    <a:gd name="T30" fmla="*/ 0 w 85"/>
                    <a:gd name="T31" fmla="*/ 0 h 143"/>
                    <a:gd name="T32" fmla="*/ 0 w 85"/>
                    <a:gd name="T33" fmla="*/ 0 h 143"/>
                    <a:gd name="T34" fmla="*/ 0 w 85"/>
                    <a:gd name="T35" fmla="*/ 0 h 143"/>
                    <a:gd name="T36" fmla="*/ 0 w 85"/>
                    <a:gd name="T37" fmla="*/ 0 h 143"/>
                    <a:gd name="T38" fmla="*/ 0 w 85"/>
                    <a:gd name="T39" fmla="*/ 0 h 143"/>
                    <a:gd name="T40" fmla="*/ 0 w 85"/>
                    <a:gd name="T41" fmla="*/ 0 h 143"/>
                    <a:gd name="T42" fmla="*/ 0 w 85"/>
                    <a:gd name="T43" fmla="*/ 0 h 143"/>
                    <a:gd name="T44" fmla="*/ 0 w 85"/>
                    <a:gd name="T45" fmla="*/ 0 h 143"/>
                    <a:gd name="T46" fmla="*/ 0 w 85"/>
                    <a:gd name="T47" fmla="*/ 0 h 143"/>
                    <a:gd name="T48" fmla="*/ 0 w 85"/>
                    <a:gd name="T49" fmla="*/ 0 h 143"/>
                    <a:gd name="T50" fmla="*/ 0 w 85"/>
                    <a:gd name="T51" fmla="*/ 0 h 143"/>
                    <a:gd name="T52" fmla="*/ 0 w 85"/>
                    <a:gd name="T53" fmla="*/ 0 h 143"/>
                    <a:gd name="T54" fmla="*/ 0 w 85"/>
                    <a:gd name="T55" fmla="*/ 0 h 143"/>
                    <a:gd name="T56" fmla="*/ 0 w 85"/>
                    <a:gd name="T57" fmla="*/ 0 h 143"/>
                    <a:gd name="T58" fmla="*/ 0 w 85"/>
                    <a:gd name="T59" fmla="*/ 0 h 143"/>
                    <a:gd name="T60" fmla="*/ 0 w 85"/>
                    <a:gd name="T61" fmla="*/ 0 h 143"/>
                    <a:gd name="T62" fmla="*/ 0 w 85"/>
                    <a:gd name="T63" fmla="*/ 0 h 143"/>
                    <a:gd name="T64" fmla="*/ 0 w 85"/>
                    <a:gd name="T65" fmla="*/ 0 h 143"/>
                    <a:gd name="T66" fmla="*/ 0 w 85"/>
                    <a:gd name="T67" fmla="*/ 0 h 143"/>
                    <a:gd name="T68" fmla="*/ 0 w 85"/>
                    <a:gd name="T69" fmla="*/ 0 h 143"/>
                    <a:gd name="T70" fmla="*/ 0 w 85"/>
                    <a:gd name="T71" fmla="*/ 0 h 143"/>
                    <a:gd name="T72" fmla="*/ 0 w 85"/>
                    <a:gd name="T73" fmla="*/ 0 h 143"/>
                    <a:gd name="T74" fmla="*/ 0 w 85"/>
                    <a:gd name="T75" fmla="*/ 0 h 143"/>
                    <a:gd name="T76" fmla="*/ 0 w 85"/>
                    <a:gd name="T77" fmla="*/ 0 h 143"/>
                    <a:gd name="T78" fmla="*/ 0 w 85"/>
                    <a:gd name="T79" fmla="*/ 0 h 143"/>
                    <a:gd name="T80" fmla="*/ 0 w 85"/>
                    <a:gd name="T81" fmla="*/ 0 h 143"/>
                    <a:gd name="T82" fmla="*/ 0 w 85"/>
                    <a:gd name="T83" fmla="*/ 0 h 143"/>
                    <a:gd name="T84" fmla="*/ 0 w 85"/>
                    <a:gd name="T85" fmla="*/ 0 h 143"/>
                    <a:gd name="T86" fmla="*/ 0 w 85"/>
                    <a:gd name="T87" fmla="*/ 0 h 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143"/>
                    <a:gd name="T134" fmla="*/ 85 w 85"/>
                    <a:gd name="T135" fmla="*/ 143 h 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143">
                      <a:moveTo>
                        <a:pt x="72" y="33"/>
                      </a:moveTo>
                      <a:lnTo>
                        <a:pt x="77" y="42"/>
                      </a:lnTo>
                      <a:lnTo>
                        <a:pt x="81" y="51"/>
                      </a:lnTo>
                      <a:lnTo>
                        <a:pt x="84" y="62"/>
                      </a:lnTo>
                      <a:lnTo>
                        <a:pt x="85" y="72"/>
                      </a:lnTo>
                      <a:lnTo>
                        <a:pt x="85" y="83"/>
                      </a:lnTo>
                      <a:lnTo>
                        <a:pt x="84" y="93"/>
                      </a:lnTo>
                      <a:lnTo>
                        <a:pt x="83" y="104"/>
                      </a:lnTo>
                      <a:lnTo>
                        <a:pt x="80" y="113"/>
                      </a:lnTo>
                      <a:lnTo>
                        <a:pt x="77" y="122"/>
                      </a:lnTo>
                      <a:lnTo>
                        <a:pt x="72" y="131"/>
                      </a:lnTo>
                      <a:lnTo>
                        <a:pt x="72" y="134"/>
                      </a:lnTo>
                      <a:lnTo>
                        <a:pt x="71" y="135"/>
                      </a:lnTo>
                      <a:lnTo>
                        <a:pt x="71" y="136"/>
                      </a:lnTo>
                      <a:lnTo>
                        <a:pt x="70" y="138"/>
                      </a:lnTo>
                      <a:lnTo>
                        <a:pt x="68" y="139"/>
                      </a:lnTo>
                      <a:lnTo>
                        <a:pt x="66" y="140"/>
                      </a:lnTo>
                      <a:lnTo>
                        <a:pt x="64" y="141"/>
                      </a:lnTo>
                      <a:lnTo>
                        <a:pt x="62" y="141"/>
                      </a:lnTo>
                      <a:lnTo>
                        <a:pt x="60" y="141"/>
                      </a:lnTo>
                      <a:lnTo>
                        <a:pt x="58" y="143"/>
                      </a:lnTo>
                      <a:lnTo>
                        <a:pt x="55" y="127"/>
                      </a:lnTo>
                      <a:lnTo>
                        <a:pt x="54" y="111"/>
                      </a:lnTo>
                      <a:lnTo>
                        <a:pt x="53" y="96"/>
                      </a:lnTo>
                      <a:lnTo>
                        <a:pt x="51" y="80"/>
                      </a:lnTo>
                      <a:lnTo>
                        <a:pt x="49" y="63"/>
                      </a:lnTo>
                      <a:lnTo>
                        <a:pt x="45" y="49"/>
                      </a:lnTo>
                      <a:lnTo>
                        <a:pt x="38" y="34"/>
                      </a:lnTo>
                      <a:lnTo>
                        <a:pt x="29" y="23"/>
                      </a:lnTo>
                      <a:lnTo>
                        <a:pt x="17" y="12"/>
                      </a:lnTo>
                      <a:lnTo>
                        <a:pt x="0" y="4"/>
                      </a:lnTo>
                      <a:lnTo>
                        <a:pt x="4" y="3"/>
                      </a:lnTo>
                      <a:lnTo>
                        <a:pt x="8" y="0"/>
                      </a:lnTo>
                      <a:lnTo>
                        <a:pt x="12" y="0"/>
                      </a:lnTo>
                      <a:lnTo>
                        <a:pt x="16" y="0"/>
                      </a:lnTo>
                      <a:lnTo>
                        <a:pt x="20" y="0"/>
                      </a:lnTo>
                      <a:lnTo>
                        <a:pt x="24" y="2"/>
                      </a:lnTo>
                      <a:lnTo>
                        <a:pt x="28" y="3"/>
                      </a:lnTo>
                      <a:lnTo>
                        <a:pt x="32" y="4"/>
                      </a:lnTo>
                      <a:lnTo>
                        <a:pt x="36" y="4"/>
                      </a:lnTo>
                      <a:lnTo>
                        <a:pt x="40" y="4"/>
                      </a:lnTo>
                      <a:lnTo>
                        <a:pt x="72" y="34"/>
                      </a:lnTo>
                      <a:lnTo>
                        <a:pt x="7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2" name="Freeform 66">
                  <a:extLst>
                    <a:ext uri="{FF2B5EF4-FFF2-40B4-BE49-F238E27FC236}">
                      <a16:creationId xmlns:a16="http://schemas.microsoft.com/office/drawing/2014/main" xmlns="" id="{FB704975-47E4-4151-92EA-4FF3809F7DFF}"/>
                    </a:ext>
                  </a:extLst>
                </p:cNvPr>
                <p:cNvSpPr>
                  <a:spLocks/>
                </p:cNvSpPr>
                <p:nvPr/>
              </p:nvSpPr>
              <p:spPr bwMode="auto">
                <a:xfrm>
                  <a:off x="1677" y="2130"/>
                  <a:ext cx="25" cy="66"/>
                </a:xfrm>
                <a:custGeom>
                  <a:avLst/>
                  <a:gdLst>
                    <a:gd name="T0" fmla="*/ 0 w 76"/>
                    <a:gd name="T1" fmla="*/ 0 h 198"/>
                    <a:gd name="T2" fmla="*/ 0 w 76"/>
                    <a:gd name="T3" fmla="*/ 0 h 198"/>
                    <a:gd name="T4" fmla="*/ 0 w 76"/>
                    <a:gd name="T5" fmla="*/ 0 h 198"/>
                    <a:gd name="T6" fmla="*/ 0 w 76"/>
                    <a:gd name="T7" fmla="*/ 0 h 198"/>
                    <a:gd name="T8" fmla="*/ 0 w 76"/>
                    <a:gd name="T9" fmla="*/ 0 h 198"/>
                    <a:gd name="T10" fmla="*/ 0 w 76"/>
                    <a:gd name="T11" fmla="*/ 0 h 198"/>
                    <a:gd name="T12" fmla="*/ 0 w 76"/>
                    <a:gd name="T13" fmla="*/ 0 h 198"/>
                    <a:gd name="T14" fmla="*/ 0 w 76"/>
                    <a:gd name="T15" fmla="*/ 0 h 198"/>
                    <a:gd name="T16" fmla="*/ 0 w 76"/>
                    <a:gd name="T17" fmla="*/ 0 h 198"/>
                    <a:gd name="T18" fmla="*/ 0 w 76"/>
                    <a:gd name="T19" fmla="*/ 0 h 198"/>
                    <a:gd name="T20" fmla="*/ 0 w 76"/>
                    <a:gd name="T21" fmla="*/ 0 h 198"/>
                    <a:gd name="T22" fmla="*/ 0 w 76"/>
                    <a:gd name="T23" fmla="*/ 0 h 198"/>
                    <a:gd name="T24" fmla="*/ 0 w 76"/>
                    <a:gd name="T25" fmla="*/ 0 h 198"/>
                    <a:gd name="T26" fmla="*/ 0 w 76"/>
                    <a:gd name="T27" fmla="*/ 0 h 198"/>
                    <a:gd name="T28" fmla="*/ 0 w 76"/>
                    <a:gd name="T29" fmla="*/ 0 h 198"/>
                    <a:gd name="T30" fmla="*/ 0 w 76"/>
                    <a:gd name="T31" fmla="*/ 0 h 198"/>
                    <a:gd name="T32" fmla="*/ 0 w 76"/>
                    <a:gd name="T33" fmla="*/ 0 h 198"/>
                    <a:gd name="T34" fmla="*/ 0 w 76"/>
                    <a:gd name="T35" fmla="*/ 0 h 198"/>
                    <a:gd name="T36" fmla="*/ 0 w 76"/>
                    <a:gd name="T37" fmla="*/ 0 h 198"/>
                    <a:gd name="T38" fmla="*/ 0 w 76"/>
                    <a:gd name="T39" fmla="*/ 0 h 198"/>
                    <a:gd name="T40" fmla="*/ 0 w 76"/>
                    <a:gd name="T41" fmla="*/ 0 h 198"/>
                    <a:gd name="T42" fmla="*/ 0 w 76"/>
                    <a:gd name="T43" fmla="*/ 0 h 198"/>
                    <a:gd name="T44" fmla="*/ 0 w 76"/>
                    <a:gd name="T45" fmla="*/ 0 h 198"/>
                    <a:gd name="T46" fmla="*/ 0 w 76"/>
                    <a:gd name="T47" fmla="*/ 0 h 198"/>
                    <a:gd name="T48" fmla="*/ 0 w 76"/>
                    <a:gd name="T49" fmla="*/ 0 h 198"/>
                    <a:gd name="T50" fmla="*/ 0 w 76"/>
                    <a:gd name="T51" fmla="*/ 0 h 198"/>
                    <a:gd name="T52" fmla="*/ 0 w 76"/>
                    <a:gd name="T53" fmla="*/ 0 h 198"/>
                    <a:gd name="T54" fmla="*/ 0 w 76"/>
                    <a:gd name="T55" fmla="*/ 0 h 198"/>
                    <a:gd name="T56" fmla="*/ 0 w 76"/>
                    <a:gd name="T57" fmla="*/ 0 h 198"/>
                    <a:gd name="T58" fmla="*/ 0 w 76"/>
                    <a:gd name="T59" fmla="*/ 0 h 198"/>
                    <a:gd name="T60" fmla="*/ 0 w 76"/>
                    <a:gd name="T61" fmla="*/ 0 h 198"/>
                    <a:gd name="T62" fmla="*/ 0 w 76"/>
                    <a:gd name="T63" fmla="*/ 0 h 198"/>
                    <a:gd name="T64" fmla="*/ 0 w 76"/>
                    <a:gd name="T65" fmla="*/ 0 h 198"/>
                    <a:gd name="T66" fmla="*/ 0 w 76"/>
                    <a:gd name="T67" fmla="*/ 0 h 198"/>
                    <a:gd name="T68" fmla="*/ 0 w 76"/>
                    <a:gd name="T69" fmla="*/ 0 h 198"/>
                    <a:gd name="T70" fmla="*/ 0 w 76"/>
                    <a:gd name="T71" fmla="*/ 0 h 198"/>
                    <a:gd name="T72" fmla="*/ 0 w 76"/>
                    <a:gd name="T73" fmla="*/ 0 h 198"/>
                    <a:gd name="T74" fmla="*/ 0 w 76"/>
                    <a:gd name="T75" fmla="*/ 0 h 198"/>
                    <a:gd name="T76" fmla="*/ 0 w 76"/>
                    <a:gd name="T77" fmla="*/ 0 h 198"/>
                    <a:gd name="T78" fmla="*/ 0 w 76"/>
                    <a:gd name="T79" fmla="*/ 0 h 198"/>
                    <a:gd name="T80" fmla="*/ 0 w 76"/>
                    <a:gd name="T81" fmla="*/ 0 h 198"/>
                    <a:gd name="T82" fmla="*/ 0 w 76"/>
                    <a:gd name="T83" fmla="*/ 0 h 198"/>
                    <a:gd name="T84" fmla="*/ 0 w 76"/>
                    <a:gd name="T85" fmla="*/ 0 h 198"/>
                    <a:gd name="T86" fmla="*/ 0 w 76"/>
                    <a:gd name="T87" fmla="*/ 0 h 198"/>
                    <a:gd name="T88" fmla="*/ 0 w 76"/>
                    <a:gd name="T89" fmla="*/ 0 h 198"/>
                    <a:gd name="T90" fmla="*/ 0 w 76"/>
                    <a:gd name="T91" fmla="*/ 0 h 198"/>
                    <a:gd name="T92" fmla="*/ 0 w 76"/>
                    <a:gd name="T93" fmla="*/ 0 h 198"/>
                    <a:gd name="T94" fmla="*/ 0 w 76"/>
                    <a:gd name="T95" fmla="*/ 0 h 198"/>
                    <a:gd name="T96" fmla="*/ 0 w 76"/>
                    <a:gd name="T97" fmla="*/ 0 h 198"/>
                    <a:gd name="T98" fmla="*/ 0 w 76"/>
                    <a:gd name="T99" fmla="*/ 0 h 198"/>
                    <a:gd name="T100" fmla="*/ 0 w 76"/>
                    <a:gd name="T101" fmla="*/ 0 h 198"/>
                    <a:gd name="T102" fmla="*/ 0 w 76"/>
                    <a:gd name="T103" fmla="*/ 0 h 198"/>
                    <a:gd name="T104" fmla="*/ 0 w 76"/>
                    <a:gd name="T105" fmla="*/ 0 h 1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98"/>
                    <a:gd name="T161" fmla="*/ 76 w 76"/>
                    <a:gd name="T162" fmla="*/ 198 h 1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98">
                      <a:moveTo>
                        <a:pt x="44" y="15"/>
                      </a:moveTo>
                      <a:lnTo>
                        <a:pt x="44" y="21"/>
                      </a:lnTo>
                      <a:lnTo>
                        <a:pt x="46" y="25"/>
                      </a:lnTo>
                      <a:lnTo>
                        <a:pt x="47" y="27"/>
                      </a:lnTo>
                      <a:lnTo>
                        <a:pt x="48" y="28"/>
                      </a:lnTo>
                      <a:lnTo>
                        <a:pt x="51" y="31"/>
                      </a:lnTo>
                      <a:lnTo>
                        <a:pt x="54" y="32"/>
                      </a:lnTo>
                      <a:lnTo>
                        <a:pt x="56" y="35"/>
                      </a:lnTo>
                      <a:lnTo>
                        <a:pt x="59" y="36"/>
                      </a:lnTo>
                      <a:lnTo>
                        <a:pt x="60" y="39"/>
                      </a:lnTo>
                      <a:lnTo>
                        <a:pt x="63" y="43"/>
                      </a:lnTo>
                      <a:lnTo>
                        <a:pt x="68" y="57"/>
                      </a:lnTo>
                      <a:lnTo>
                        <a:pt x="72" y="73"/>
                      </a:lnTo>
                      <a:lnTo>
                        <a:pt x="74" y="90"/>
                      </a:lnTo>
                      <a:lnTo>
                        <a:pt x="76" y="105"/>
                      </a:lnTo>
                      <a:lnTo>
                        <a:pt x="76" y="122"/>
                      </a:lnTo>
                      <a:lnTo>
                        <a:pt x="74" y="138"/>
                      </a:lnTo>
                      <a:lnTo>
                        <a:pt x="71" y="154"/>
                      </a:lnTo>
                      <a:lnTo>
                        <a:pt x="67" y="169"/>
                      </a:lnTo>
                      <a:lnTo>
                        <a:pt x="61" y="184"/>
                      </a:lnTo>
                      <a:lnTo>
                        <a:pt x="54" y="198"/>
                      </a:lnTo>
                      <a:lnTo>
                        <a:pt x="51" y="194"/>
                      </a:lnTo>
                      <a:lnTo>
                        <a:pt x="48" y="189"/>
                      </a:lnTo>
                      <a:lnTo>
                        <a:pt x="47" y="185"/>
                      </a:lnTo>
                      <a:lnTo>
                        <a:pt x="46" y="181"/>
                      </a:lnTo>
                      <a:lnTo>
                        <a:pt x="46" y="177"/>
                      </a:lnTo>
                      <a:lnTo>
                        <a:pt x="46" y="172"/>
                      </a:lnTo>
                      <a:lnTo>
                        <a:pt x="46" y="168"/>
                      </a:lnTo>
                      <a:lnTo>
                        <a:pt x="46" y="163"/>
                      </a:lnTo>
                      <a:lnTo>
                        <a:pt x="47" y="159"/>
                      </a:lnTo>
                      <a:lnTo>
                        <a:pt x="48" y="154"/>
                      </a:lnTo>
                      <a:lnTo>
                        <a:pt x="44" y="141"/>
                      </a:lnTo>
                      <a:lnTo>
                        <a:pt x="42" y="126"/>
                      </a:lnTo>
                      <a:lnTo>
                        <a:pt x="38" y="113"/>
                      </a:lnTo>
                      <a:lnTo>
                        <a:pt x="34" y="100"/>
                      </a:lnTo>
                      <a:lnTo>
                        <a:pt x="30" y="87"/>
                      </a:lnTo>
                      <a:lnTo>
                        <a:pt x="25" y="75"/>
                      </a:lnTo>
                      <a:lnTo>
                        <a:pt x="20" y="64"/>
                      </a:lnTo>
                      <a:lnTo>
                        <a:pt x="14" y="51"/>
                      </a:lnTo>
                      <a:lnTo>
                        <a:pt x="8" y="40"/>
                      </a:lnTo>
                      <a:lnTo>
                        <a:pt x="1" y="28"/>
                      </a:lnTo>
                      <a:lnTo>
                        <a:pt x="0" y="21"/>
                      </a:lnTo>
                      <a:lnTo>
                        <a:pt x="1" y="14"/>
                      </a:lnTo>
                      <a:lnTo>
                        <a:pt x="4" y="8"/>
                      </a:lnTo>
                      <a:lnTo>
                        <a:pt x="9" y="4"/>
                      </a:lnTo>
                      <a:lnTo>
                        <a:pt x="16" y="1"/>
                      </a:lnTo>
                      <a:lnTo>
                        <a:pt x="22" y="0"/>
                      </a:lnTo>
                      <a:lnTo>
                        <a:pt x="29" y="1"/>
                      </a:lnTo>
                      <a:lnTo>
                        <a:pt x="35" y="4"/>
                      </a:lnTo>
                      <a:lnTo>
                        <a:pt x="41" y="9"/>
                      </a:lnTo>
                      <a:lnTo>
                        <a:pt x="44" y="17"/>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67">
                  <a:extLst>
                    <a:ext uri="{FF2B5EF4-FFF2-40B4-BE49-F238E27FC236}">
                      <a16:creationId xmlns:a16="http://schemas.microsoft.com/office/drawing/2014/main" xmlns="" id="{06E2DD09-1A2C-49CD-BDE7-9E58E1FE62E1}"/>
                    </a:ext>
                  </a:extLst>
                </p:cNvPr>
                <p:cNvSpPr>
                  <a:spLocks/>
                </p:cNvSpPr>
                <p:nvPr/>
              </p:nvSpPr>
              <p:spPr bwMode="auto">
                <a:xfrm>
                  <a:off x="1701" y="2128"/>
                  <a:ext cx="12" cy="29"/>
                </a:xfrm>
                <a:custGeom>
                  <a:avLst/>
                  <a:gdLst>
                    <a:gd name="T0" fmla="*/ 0 w 37"/>
                    <a:gd name="T1" fmla="*/ 0 h 85"/>
                    <a:gd name="T2" fmla="*/ 0 w 37"/>
                    <a:gd name="T3" fmla="*/ 0 h 85"/>
                    <a:gd name="T4" fmla="*/ 0 w 37"/>
                    <a:gd name="T5" fmla="*/ 0 h 85"/>
                    <a:gd name="T6" fmla="*/ 0 w 37"/>
                    <a:gd name="T7" fmla="*/ 0 h 85"/>
                    <a:gd name="T8" fmla="*/ 0 w 37"/>
                    <a:gd name="T9" fmla="*/ 0 h 85"/>
                    <a:gd name="T10" fmla="*/ 0 w 37"/>
                    <a:gd name="T11" fmla="*/ 0 h 85"/>
                    <a:gd name="T12" fmla="*/ 0 w 37"/>
                    <a:gd name="T13" fmla="*/ 0 h 85"/>
                    <a:gd name="T14" fmla="*/ 0 w 37"/>
                    <a:gd name="T15" fmla="*/ 0 h 85"/>
                    <a:gd name="T16" fmla="*/ 0 w 37"/>
                    <a:gd name="T17" fmla="*/ 0 h 85"/>
                    <a:gd name="T18" fmla="*/ 0 w 37"/>
                    <a:gd name="T19" fmla="*/ 0 h 85"/>
                    <a:gd name="T20" fmla="*/ 0 w 37"/>
                    <a:gd name="T21" fmla="*/ 0 h 85"/>
                    <a:gd name="T22" fmla="*/ 0 w 37"/>
                    <a:gd name="T23" fmla="*/ 0 h 85"/>
                    <a:gd name="T24" fmla="*/ 0 w 37"/>
                    <a:gd name="T25" fmla="*/ 0 h 85"/>
                    <a:gd name="T26" fmla="*/ 0 w 37"/>
                    <a:gd name="T27" fmla="*/ 0 h 85"/>
                    <a:gd name="T28" fmla="*/ 0 w 37"/>
                    <a:gd name="T29" fmla="*/ 0 h 85"/>
                    <a:gd name="T30" fmla="*/ 0 w 37"/>
                    <a:gd name="T31" fmla="*/ 0 h 85"/>
                    <a:gd name="T32" fmla="*/ 0 w 37"/>
                    <a:gd name="T33" fmla="*/ 0 h 85"/>
                    <a:gd name="T34" fmla="*/ 0 w 37"/>
                    <a:gd name="T35" fmla="*/ 0 h 85"/>
                    <a:gd name="T36" fmla="*/ 0 w 37"/>
                    <a:gd name="T37" fmla="*/ 0 h 85"/>
                    <a:gd name="T38" fmla="*/ 0 w 37"/>
                    <a:gd name="T39" fmla="*/ 0 h 85"/>
                    <a:gd name="T40" fmla="*/ 0 w 37"/>
                    <a:gd name="T41" fmla="*/ 0 h 85"/>
                    <a:gd name="T42" fmla="*/ 0 w 37"/>
                    <a:gd name="T43" fmla="*/ 0 h 85"/>
                    <a:gd name="T44" fmla="*/ 0 w 37"/>
                    <a:gd name="T45" fmla="*/ 0 h 85"/>
                    <a:gd name="T46" fmla="*/ 0 w 37"/>
                    <a:gd name="T47" fmla="*/ 0 h 85"/>
                    <a:gd name="T48" fmla="*/ 0 w 37"/>
                    <a:gd name="T49" fmla="*/ 0 h 85"/>
                    <a:gd name="T50" fmla="*/ 0 w 37"/>
                    <a:gd name="T51" fmla="*/ 0 h 85"/>
                    <a:gd name="T52" fmla="*/ 0 w 37"/>
                    <a:gd name="T53" fmla="*/ 0 h 85"/>
                    <a:gd name="T54" fmla="*/ 0 w 37"/>
                    <a:gd name="T55" fmla="*/ 0 h 85"/>
                    <a:gd name="T56" fmla="*/ 0 w 37"/>
                    <a:gd name="T57" fmla="*/ 0 h 85"/>
                    <a:gd name="T58" fmla="*/ 0 w 37"/>
                    <a:gd name="T59" fmla="*/ 0 h 85"/>
                    <a:gd name="T60" fmla="*/ 0 w 37"/>
                    <a:gd name="T61" fmla="*/ 0 h 85"/>
                    <a:gd name="T62" fmla="*/ 0 w 37"/>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5"/>
                    <a:gd name="T98" fmla="*/ 37 w 37"/>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5">
                      <a:moveTo>
                        <a:pt x="37" y="36"/>
                      </a:moveTo>
                      <a:lnTo>
                        <a:pt x="36" y="42"/>
                      </a:lnTo>
                      <a:lnTo>
                        <a:pt x="36" y="47"/>
                      </a:lnTo>
                      <a:lnTo>
                        <a:pt x="36" y="52"/>
                      </a:lnTo>
                      <a:lnTo>
                        <a:pt x="35" y="57"/>
                      </a:lnTo>
                      <a:lnTo>
                        <a:pt x="35" y="62"/>
                      </a:lnTo>
                      <a:lnTo>
                        <a:pt x="35" y="68"/>
                      </a:lnTo>
                      <a:lnTo>
                        <a:pt x="32" y="73"/>
                      </a:lnTo>
                      <a:lnTo>
                        <a:pt x="31" y="78"/>
                      </a:lnTo>
                      <a:lnTo>
                        <a:pt x="27" y="82"/>
                      </a:lnTo>
                      <a:lnTo>
                        <a:pt x="22" y="85"/>
                      </a:lnTo>
                      <a:lnTo>
                        <a:pt x="19" y="78"/>
                      </a:lnTo>
                      <a:lnTo>
                        <a:pt x="17" y="70"/>
                      </a:lnTo>
                      <a:lnTo>
                        <a:pt x="14" y="62"/>
                      </a:lnTo>
                      <a:lnTo>
                        <a:pt x="11" y="55"/>
                      </a:lnTo>
                      <a:lnTo>
                        <a:pt x="7" y="47"/>
                      </a:lnTo>
                      <a:lnTo>
                        <a:pt x="5" y="39"/>
                      </a:lnTo>
                      <a:lnTo>
                        <a:pt x="2" y="31"/>
                      </a:lnTo>
                      <a:lnTo>
                        <a:pt x="1" y="23"/>
                      </a:lnTo>
                      <a:lnTo>
                        <a:pt x="0" y="15"/>
                      </a:lnTo>
                      <a:lnTo>
                        <a:pt x="1" y="8"/>
                      </a:lnTo>
                      <a:lnTo>
                        <a:pt x="7" y="2"/>
                      </a:lnTo>
                      <a:lnTo>
                        <a:pt x="14" y="0"/>
                      </a:lnTo>
                      <a:lnTo>
                        <a:pt x="19" y="0"/>
                      </a:lnTo>
                      <a:lnTo>
                        <a:pt x="23" y="2"/>
                      </a:lnTo>
                      <a:lnTo>
                        <a:pt x="28" y="6"/>
                      </a:lnTo>
                      <a:lnTo>
                        <a:pt x="31" y="12"/>
                      </a:lnTo>
                      <a:lnTo>
                        <a:pt x="33" y="18"/>
                      </a:lnTo>
                      <a:lnTo>
                        <a:pt x="36" y="25"/>
                      </a:lnTo>
                      <a:lnTo>
                        <a:pt x="37" y="31"/>
                      </a:lnTo>
                      <a:lnTo>
                        <a:pt x="3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68">
                  <a:extLst>
                    <a:ext uri="{FF2B5EF4-FFF2-40B4-BE49-F238E27FC236}">
                      <a16:creationId xmlns:a16="http://schemas.microsoft.com/office/drawing/2014/main" xmlns="" id="{7DDC1D49-1F5A-4CFB-8D94-37017717B387}"/>
                    </a:ext>
                  </a:extLst>
                </p:cNvPr>
                <p:cNvSpPr>
                  <a:spLocks/>
                </p:cNvSpPr>
                <p:nvPr/>
              </p:nvSpPr>
              <p:spPr bwMode="auto">
                <a:xfrm>
                  <a:off x="701" y="2201"/>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w 27"/>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
                    <a:gd name="T104" fmla="*/ 27 w 27"/>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
                      <a:moveTo>
                        <a:pt x="25" y="10"/>
                      </a:moveTo>
                      <a:lnTo>
                        <a:pt x="27" y="13"/>
                      </a:lnTo>
                      <a:lnTo>
                        <a:pt x="27" y="14"/>
                      </a:lnTo>
                      <a:lnTo>
                        <a:pt x="27" y="17"/>
                      </a:lnTo>
                      <a:lnTo>
                        <a:pt x="27" y="18"/>
                      </a:lnTo>
                      <a:lnTo>
                        <a:pt x="25" y="19"/>
                      </a:lnTo>
                      <a:lnTo>
                        <a:pt x="25" y="22"/>
                      </a:lnTo>
                      <a:lnTo>
                        <a:pt x="24" y="23"/>
                      </a:lnTo>
                      <a:lnTo>
                        <a:pt x="24" y="25"/>
                      </a:lnTo>
                      <a:lnTo>
                        <a:pt x="23" y="26"/>
                      </a:lnTo>
                      <a:lnTo>
                        <a:pt x="21" y="27"/>
                      </a:lnTo>
                      <a:lnTo>
                        <a:pt x="19" y="27"/>
                      </a:lnTo>
                      <a:lnTo>
                        <a:pt x="16" y="28"/>
                      </a:lnTo>
                      <a:lnTo>
                        <a:pt x="14" y="28"/>
                      </a:lnTo>
                      <a:lnTo>
                        <a:pt x="11" y="27"/>
                      </a:lnTo>
                      <a:lnTo>
                        <a:pt x="8" y="27"/>
                      </a:lnTo>
                      <a:lnTo>
                        <a:pt x="7" y="26"/>
                      </a:lnTo>
                      <a:lnTo>
                        <a:pt x="4" y="26"/>
                      </a:lnTo>
                      <a:lnTo>
                        <a:pt x="3" y="23"/>
                      </a:lnTo>
                      <a:lnTo>
                        <a:pt x="2" y="22"/>
                      </a:lnTo>
                      <a:lnTo>
                        <a:pt x="0" y="19"/>
                      </a:lnTo>
                      <a:lnTo>
                        <a:pt x="6" y="0"/>
                      </a:lnTo>
                      <a:lnTo>
                        <a:pt x="8" y="0"/>
                      </a:lnTo>
                      <a:lnTo>
                        <a:pt x="10" y="1"/>
                      </a:lnTo>
                      <a:lnTo>
                        <a:pt x="12" y="2"/>
                      </a:lnTo>
                      <a:lnTo>
                        <a:pt x="15" y="4"/>
                      </a:lnTo>
                      <a:lnTo>
                        <a:pt x="16" y="4"/>
                      </a:lnTo>
                      <a:lnTo>
                        <a:pt x="19" y="5"/>
                      </a:lnTo>
                      <a:lnTo>
                        <a:pt x="21" y="6"/>
                      </a:lnTo>
                      <a:lnTo>
                        <a:pt x="23" y="8"/>
                      </a:lnTo>
                      <a:lnTo>
                        <a:pt x="24" y="9"/>
                      </a:lnTo>
                      <a:lnTo>
                        <a:pt x="27" y="11"/>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69">
                  <a:extLst>
                    <a:ext uri="{FF2B5EF4-FFF2-40B4-BE49-F238E27FC236}">
                      <a16:creationId xmlns:a16="http://schemas.microsoft.com/office/drawing/2014/main" xmlns="" id="{18120F16-A3D8-4880-BCC3-DCE4DFACC8C6}"/>
                    </a:ext>
                  </a:extLst>
                </p:cNvPr>
                <p:cNvSpPr>
                  <a:spLocks/>
                </p:cNvSpPr>
                <p:nvPr/>
              </p:nvSpPr>
              <p:spPr bwMode="auto">
                <a:xfrm>
                  <a:off x="760" y="2204"/>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w 35"/>
                    <a:gd name="T35" fmla="*/ 0 h 35"/>
                    <a:gd name="T36" fmla="*/ 0 w 35"/>
                    <a:gd name="T37" fmla="*/ 0 h 35"/>
                    <a:gd name="T38" fmla="*/ 0 w 35"/>
                    <a:gd name="T39" fmla="*/ 0 h 35"/>
                    <a:gd name="T40" fmla="*/ 0 w 35"/>
                    <a:gd name="T41" fmla="*/ 0 h 35"/>
                    <a:gd name="T42" fmla="*/ 0 w 35"/>
                    <a:gd name="T43" fmla="*/ 0 h 35"/>
                    <a:gd name="T44" fmla="*/ 0 w 35"/>
                    <a:gd name="T45" fmla="*/ 0 h 35"/>
                    <a:gd name="T46" fmla="*/ 0 w 35"/>
                    <a:gd name="T47" fmla="*/ 0 h 35"/>
                    <a:gd name="T48" fmla="*/ 0 w 35"/>
                    <a:gd name="T49" fmla="*/ 0 h 35"/>
                    <a:gd name="T50" fmla="*/ 0 w 35"/>
                    <a:gd name="T51" fmla="*/ 0 h 35"/>
                    <a:gd name="T52" fmla="*/ 0 w 35"/>
                    <a:gd name="T53" fmla="*/ 0 h 35"/>
                    <a:gd name="T54" fmla="*/ 0 w 35"/>
                    <a:gd name="T55" fmla="*/ 0 h 35"/>
                    <a:gd name="T56" fmla="*/ 0 w 35"/>
                    <a:gd name="T57" fmla="*/ 0 h 35"/>
                    <a:gd name="T58" fmla="*/ 0 w 35"/>
                    <a:gd name="T59" fmla="*/ 0 h 35"/>
                    <a:gd name="T60" fmla="*/ 0 w 35"/>
                    <a:gd name="T61" fmla="*/ 0 h 35"/>
                    <a:gd name="T62" fmla="*/ 0 w 35"/>
                    <a:gd name="T63" fmla="*/ 0 h 35"/>
                    <a:gd name="T64" fmla="*/ 0 w 35"/>
                    <a:gd name="T65" fmla="*/ 0 h 35"/>
                    <a:gd name="T66" fmla="*/ 0 w 35"/>
                    <a:gd name="T67" fmla="*/ 0 h 35"/>
                    <a:gd name="T68" fmla="*/ 0 w 35"/>
                    <a:gd name="T69" fmla="*/ 0 h 35"/>
                    <a:gd name="T70" fmla="*/ 0 w 35"/>
                    <a:gd name="T71" fmla="*/ 0 h 35"/>
                    <a:gd name="T72" fmla="*/ 0 w 35"/>
                    <a:gd name="T73" fmla="*/ 0 h 35"/>
                    <a:gd name="T74" fmla="*/ 0 w 35"/>
                    <a:gd name="T75" fmla="*/ 0 h 35"/>
                    <a:gd name="T76" fmla="*/ 0 w 35"/>
                    <a:gd name="T77" fmla="*/ 0 h 35"/>
                    <a:gd name="T78" fmla="*/ 0 w 35"/>
                    <a:gd name="T79" fmla="*/ 0 h 35"/>
                    <a:gd name="T80" fmla="*/ 0 w 35"/>
                    <a:gd name="T81" fmla="*/ 0 h 35"/>
                    <a:gd name="T82" fmla="*/ 0 w 35"/>
                    <a:gd name="T83" fmla="*/ 0 h 35"/>
                    <a:gd name="T84" fmla="*/ 0 w 35"/>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5"/>
                    <a:gd name="T131" fmla="*/ 35 w 35"/>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5">
                      <a:moveTo>
                        <a:pt x="34" y="14"/>
                      </a:moveTo>
                      <a:lnTo>
                        <a:pt x="34" y="17"/>
                      </a:lnTo>
                      <a:lnTo>
                        <a:pt x="32" y="19"/>
                      </a:lnTo>
                      <a:lnTo>
                        <a:pt x="32" y="20"/>
                      </a:lnTo>
                      <a:lnTo>
                        <a:pt x="32" y="23"/>
                      </a:lnTo>
                      <a:lnTo>
                        <a:pt x="32" y="26"/>
                      </a:lnTo>
                      <a:lnTo>
                        <a:pt x="32" y="27"/>
                      </a:lnTo>
                      <a:lnTo>
                        <a:pt x="31" y="30"/>
                      </a:lnTo>
                      <a:lnTo>
                        <a:pt x="31" y="32"/>
                      </a:lnTo>
                      <a:lnTo>
                        <a:pt x="30" y="34"/>
                      </a:lnTo>
                      <a:lnTo>
                        <a:pt x="27" y="35"/>
                      </a:lnTo>
                      <a:lnTo>
                        <a:pt x="24" y="35"/>
                      </a:lnTo>
                      <a:lnTo>
                        <a:pt x="21" y="35"/>
                      </a:lnTo>
                      <a:lnTo>
                        <a:pt x="18" y="35"/>
                      </a:lnTo>
                      <a:lnTo>
                        <a:pt x="15" y="34"/>
                      </a:lnTo>
                      <a:lnTo>
                        <a:pt x="11" y="34"/>
                      </a:lnTo>
                      <a:lnTo>
                        <a:pt x="9" y="32"/>
                      </a:lnTo>
                      <a:lnTo>
                        <a:pt x="6" y="31"/>
                      </a:lnTo>
                      <a:lnTo>
                        <a:pt x="5" y="30"/>
                      </a:lnTo>
                      <a:lnTo>
                        <a:pt x="2" y="27"/>
                      </a:lnTo>
                      <a:lnTo>
                        <a:pt x="1" y="24"/>
                      </a:lnTo>
                      <a:lnTo>
                        <a:pt x="1" y="20"/>
                      </a:lnTo>
                      <a:lnTo>
                        <a:pt x="1" y="18"/>
                      </a:lnTo>
                      <a:lnTo>
                        <a:pt x="1" y="15"/>
                      </a:lnTo>
                      <a:lnTo>
                        <a:pt x="0" y="13"/>
                      </a:lnTo>
                      <a:lnTo>
                        <a:pt x="1" y="10"/>
                      </a:lnTo>
                      <a:lnTo>
                        <a:pt x="1" y="7"/>
                      </a:lnTo>
                      <a:lnTo>
                        <a:pt x="2" y="5"/>
                      </a:lnTo>
                      <a:lnTo>
                        <a:pt x="4" y="3"/>
                      </a:lnTo>
                      <a:lnTo>
                        <a:pt x="6" y="2"/>
                      </a:lnTo>
                      <a:lnTo>
                        <a:pt x="9" y="1"/>
                      </a:lnTo>
                      <a:lnTo>
                        <a:pt x="13" y="0"/>
                      </a:lnTo>
                      <a:lnTo>
                        <a:pt x="15" y="0"/>
                      </a:lnTo>
                      <a:lnTo>
                        <a:pt x="19" y="1"/>
                      </a:lnTo>
                      <a:lnTo>
                        <a:pt x="23" y="1"/>
                      </a:lnTo>
                      <a:lnTo>
                        <a:pt x="26" y="2"/>
                      </a:lnTo>
                      <a:lnTo>
                        <a:pt x="28" y="3"/>
                      </a:lnTo>
                      <a:lnTo>
                        <a:pt x="31" y="6"/>
                      </a:lnTo>
                      <a:lnTo>
                        <a:pt x="32" y="9"/>
                      </a:lnTo>
                      <a:lnTo>
                        <a:pt x="34" y="11"/>
                      </a:lnTo>
                      <a:lnTo>
                        <a:pt x="35" y="15"/>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70">
                  <a:extLst>
                    <a:ext uri="{FF2B5EF4-FFF2-40B4-BE49-F238E27FC236}">
                      <a16:creationId xmlns:a16="http://schemas.microsoft.com/office/drawing/2014/main" xmlns="" id="{D917DCE5-2537-4C17-AE22-66EEDCA4E92B}"/>
                    </a:ext>
                  </a:extLst>
                </p:cNvPr>
                <p:cNvSpPr>
                  <a:spLocks/>
                </p:cNvSpPr>
                <p:nvPr/>
              </p:nvSpPr>
              <p:spPr bwMode="auto">
                <a:xfrm>
                  <a:off x="630" y="2214"/>
                  <a:ext cx="11" cy="10"/>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w 33"/>
                    <a:gd name="T41" fmla="*/ 0 h 29"/>
                    <a:gd name="T42" fmla="*/ 0 w 33"/>
                    <a:gd name="T43" fmla="*/ 0 h 29"/>
                    <a:gd name="T44" fmla="*/ 0 w 33"/>
                    <a:gd name="T45" fmla="*/ 0 h 29"/>
                    <a:gd name="T46" fmla="*/ 0 w 33"/>
                    <a:gd name="T47" fmla="*/ 0 h 29"/>
                    <a:gd name="T48" fmla="*/ 0 w 33"/>
                    <a:gd name="T49" fmla="*/ 0 h 29"/>
                    <a:gd name="T50" fmla="*/ 0 w 33"/>
                    <a:gd name="T51" fmla="*/ 0 h 29"/>
                    <a:gd name="T52" fmla="*/ 0 w 33"/>
                    <a:gd name="T53" fmla="*/ 0 h 29"/>
                    <a:gd name="T54" fmla="*/ 0 w 33"/>
                    <a:gd name="T55" fmla="*/ 0 h 29"/>
                    <a:gd name="T56" fmla="*/ 0 w 33"/>
                    <a:gd name="T57" fmla="*/ 0 h 29"/>
                    <a:gd name="T58" fmla="*/ 0 w 33"/>
                    <a:gd name="T59" fmla="*/ 0 h 29"/>
                    <a:gd name="T60" fmla="*/ 0 w 33"/>
                    <a:gd name="T61" fmla="*/ 0 h 29"/>
                    <a:gd name="T62" fmla="*/ 0 w 33"/>
                    <a:gd name="T63" fmla="*/ 0 h 29"/>
                    <a:gd name="T64" fmla="*/ 0 w 33"/>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29"/>
                    <a:gd name="T101" fmla="*/ 33 w 3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29">
                      <a:moveTo>
                        <a:pt x="32" y="8"/>
                      </a:moveTo>
                      <a:lnTo>
                        <a:pt x="33" y="12"/>
                      </a:lnTo>
                      <a:lnTo>
                        <a:pt x="33" y="14"/>
                      </a:lnTo>
                      <a:lnTo>
                        <a:pt x="33" y="17"/>
                      </a:lnTo>
                      <a:lnTo>
                        <a:pt x="32" y="18"/>
                      </a:lnTo>
                      <a:lnTo>
                        <a:pt x="30" y="21"/>
                      </a:lnTo>
                      <a:lnTo>
                        <a:pt x="29" y="22"/>
                      </a:lnTo>
                      <a:lnTo>
                        <a:pt x="27" y="25"/>
                      </a:lnTo>
                      <a:lnTo>
                        <a:pt x="25" y="26"/>
                      </a:lnTo>
                      <a:lnTo>
                        <a:pt x="23" y="27"/>
                      </a:lnTo>
                      <a:lnTo>
                        <a:pt x="20" y="27"/>
                      </a:lnTo>
                      <a:lnTo>
                        <a:pt x="16" y="29"/>
                      </a:lnTo>
                      <a:lnTo>
                        <a:pt x="12" y="29"/>
                      </a:lnTo>
                      <a:lnTo>
                        <a:pt x="8" y="27"/>
                      </a:lnTo>
                      <a:lnTo>
                        <a:pt x="6" y="25"/>
                      </a:lnTo>
                      <a:lnTo>
                        <a:pt x="3" y="21"/>
                      </a:lnTo>
                      <a:lnTo>
                        <a:pt x="2" y="18"/>
                      </a:lnTo>
                      <a:lnTo>
                        <a:pt x="2" y="14"/>
                      </a:lnTo>
                      <a:lnTo>
                        <a:pt x="0" y="9"/>
                      </a:lnTo>
                      <a:lnTo>
                        <a:pt x="2" y="5"/>
                      </a:lnTo>
                      <a:lnTo>
                        <a:pt x="3" y="1"/>
                      </a:lnTo>
                      <a:lnTo>
                        <a:pt x="7" y="1"/>
                      </a:lnTo>
                      <a:lnTo>
                        <a:pt x="10" y="1"/>
                      </a:lnTo>
                      <a:lnTo>
                        <a:pt x="13" y="0"/>
                      </a:lnTo>
                      <a:lnTo>
                        <a:pt x="17" y="0"/>
                      </a:lnTo>
                      <a:lnTo>
                        <a:pt x="21" y="0"/>
                      </a:lnTo>
                      <a:lnTo>
                        <a:pt x="24" y="0"/>
                      </a:lnTo>
                      <a:lnTo>
                        <a:pt x="27" y="0"/>
                      </a:lnTo>
                      <a:lnTo>
                        <a:pt x="29" y="3"/>
                      </a:lnTo>
                      <a:lnTo>
                        <a:pt x="32" y="5"/>
                      </a:lnTo>
                      <a:lnTo>
                        <a:pt x="32" y="9"/>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71">
                  <a:extLst>
                    <a:ext uri="{FF2B5EF4-FFF2-40B4-BE49-F238E27FC236}">
                      <a16:creationId xmlns:a16="http://schemas.microsoft.com/office/drawing/2014/main" xmlns="" id="{CF704913-4EAB-4CEF-8373-9526AA187503}"/>
                    </a:ext>
                  </a:extLst>
                </p:cNvPr>
                <p:cNvSpPr>
                  <a:spLocks/>
                </p:cNvSpPr>
                <p:nvPr/>
              </p:nvSpPr>
              <p:spPr bwMode="auto">
                <a:xfrm>
                  <a:off x="1598" y="2147"/>
                  <a:ext cx="12" cy="18"/>
                </a:xfrm>
                <a:custGeom>
                  <a:avLst/>
                  <a:gdLst>
                    <a:gd name="T0" fmla="*/ 0 w 37"/>
                    <a:gd name="T1" fmla="*/ 0 h 56"/>
                    <a:gd name="T2" fmla="*/ 0 w 37"/>
                    <a:gd name="T3" fmla="*/ 0 h 56"/>
                    <a:gd name="T4" fmla="*/ 0 w 37"/>
                    <a:gd name="T5" fmla="*/ 0 h 56"/>
                    <a:gd name="T6" fmla="*/ 0 w 37"/>
                    <a:gd name="T7" fmla="*/ 0 h 56"/>
                    <a:gd name="T8" fmla="*/ 0 w 37"/>
                    <a:gd name="T9" fmla="*/ 0 h 56"/>
                    <a:gd name="T10" fmla="*/ 0 w 37"/>
                    <a:gd name="T11" fmla="*/ 0 h 56"/>
                    <a:gd name="T12" fmla="*/ 0 w 37"/>
                    <a:gd name="T13" fmla="*/ 0 h 56"/>
                    <a:gd name="T14" fmla="*/ 0 w 37"/>
                    <a:gd name="T15" fmla="*/ 0 h 56"/>
                    <a:gd name="T16" fmla="*/ 0 w 37"/>
                    <a:gd name="T17" fmla="*/ 0 h 56"/>
                    <a:gd name="T18" fmla="*/ 0 w 37"/>
                    <a:gd name="T19" fmla="*/ 0 h 56"/>
                    <a:gd name="T20" fmla="*/ 0 w 37"/>
                    <a:gd name="T21" fmla="*/ 0 h 56"/>
                    <a:gd name="T22" fmla="*/ 0 w 37"/>
                    <a:gd name="T23" fmla="*/ 0 h 56"/>
                    <a:gd name="T24" fmla="*/ 0 w 37"/>
                    <a:gd name="T25" fmla="*/ 0 h 56"/>
                    <a:gd name="T26" fmla="*/ 0 w 37"/>
                    <a:gd name="T27" fmla="*/ 0 h 56"/>
                    <a:gd name="T28" fmla="*/ 0 w 37"/>
                    <a:gd name="T29" fmla="*/ 0 h 56"/>
                    <a:gd name="T30" fmla="*/ 0 w 37"/>
                    <a:gd name="T31" fmla="*/ 0 h 56"/>
                    <a:gd name="T32" fmla="*/ 0 w 37"/>
                    <a:gd name="T33" fmla="*/ 0 h 56"/>
                    <a:gd name="T34" fmla="*/ 0 w 37"/>
                    <a:gd name="T35" fmla="*/ 0 h 56"/>
                    <a:gd name="T36" fmla="*/ 0 w 37"/>
                    <a:gd name="T37" fmla="*/ 0 h 56"/>
                    <a:gd name="T38" fmla="*/ 0 w 37"/>
                    <a:gd name="T39" fmla="*/ 0 h 56"/>
                    <a:gd name="T40" fmla="*/ 0 w 37"/>
                    <a:gd name="T41" fmla="*/ 0 h 56"/>
                    <a:gd name="T42" fmla="*/ 0 w 37"/>
                    <a:gd name="T43" fmla="*/ 0 h 56"/>
                    <a:gd name="T44" fmla="*/ 0 w 37"/>
                    <a:gd name="T45" fmla="*/ 0 h 56"/>
                    <a:gd name="T46" fmla="*/ 0 w 37"/>
                    <a:gd name="T47" fmla="*/ 0 h 56"/>
                    <a:gd name="T48" fmla="*/ 0 w 37"/>
                    <a:gd name="T49" fmla="*/ 0 h 56"/>
                    <a:gd name="T50" fmla="*/ 0 w 37"/>
                    <a:gd name="T51" fmla="*/ 0 h 56"/>
                    <a:gd name="T52" fmla="*/ 0 w 37"/>
                    <a:gd name="T53" fmla="*/ 0 h 56"/>
                    <a:gd name="T54" fmla="*/ 0 w 37"/>
                    <a:gd name="T55" fmla="*/ 0 h 56"/>
                    <a:gd name="T56" fmla="*/ 0 w 37"/>
                    <a:gd name="T57" fmla="*/ 0 h 56"/>
                    <a:gd name="T58" fmla="*/ 0 w 37"/>
                    <a:gd name="T59" fmla="*/ 0 h 56"/>
                    <a:gd name="T60" fmla="*/ 0 w 37"/>
                    <a:gd name="T61" fmla="*/ 0 h 56"/>
                    <a:gd name="T62" fmla="*/ 0 w 37"/>
                    <a:gd name="T63" fmla="*/ 0 h 56"/>
                    <a:gd name="T64" fmla="*/ 0 w 3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56"/>
                    <a:gd name="T101" fmla="*/ 37 w 3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56">
                      <a:moveTo>
                        <a:pt x="32" y="48"/>
                      </a:moveTo>
                      <a:lnTo>
                        <a:pt x="31" y="49"/>
                      </a:lnTo>
                      <a:lnTo>
                        <a:pt x="30" y="51"/>
                      </a:lnTo>
                      <a:lnTo>
                        <a:pt x="27" y="52"/>
                      </a:lnTo>
                      <a:lnTo>
                        <a:pt x="26" y="53"/>
                      </a:lnTo>
                      <a:lnTo>
                        <a:pt x="24" y="54"/>
                      </a:lnTo>
                      <a:lnTo>
                        <a:pt x="22" y="54"/>
                      </a:lnTo>
                      <a:lnTo>
                        <a:pt x="20" y="56"/>
                      </a:lnTo>
                      <a:lnTo>
                        <a:pt x="18" y="56"/>
                      </a:lnTo>
                      <a:lnTo>
                        <a:pt x="16" y="54"/>
                      </a:lnTo>
                      <a:lnTo>
                        <a:pt x="14" y="52"/>
                      </a:lnTo>
                      <a:lnTo>
                        <a:pt x="10" y="51"/>
                      </a:lnTo>
                      <a:lnTo>
                        <a:pt x="7" y="48"/>
                      </a:lnTo>
                      <a:lnTo>
                        <a:pt x="5" y="45"/>
                      </a:lnTo>
                      <a:lnTo>
                        <a:pt x="3" y="41"/>
                      </a:lnTo>
                      <a:lnTo>
                        <a:pt x="2" y="39"/>
                      </a:lnTo>
                      <a:lnTo>
                        <a:pt x="1" y="35"/>
                      </a:lnTo>
                      <a:lnTo>
                        <a:pt x="0" y="31"/>
                      </a:lnTo>
                      <a:lnTo>
                        <a:pt x="0" y="27"/>
                      </a:lnTo>
                      <a:lnTo>
                        <a:pt x="0" y="23"/>
                      </a:lnTo>
                      <a:lnTo>
                        <a:pt x="0" y="19"/>
                      </a:lnTo>
                      <a:lnTo>
                        <a:pt x="20" y="0"/>
                      </a:lnTo>
                      <a:lnTo>
                        <a:pt x="26" y="2"/>
                      </a:lnTo>
                      <a:lnTo>
                        <a:pt x="30" y="6"/>
                      </a:lnTo>
                      <a:lnTo>
                        <a:pt x="33" y="10"/>
                      </a:lnTo>
                      <a:lnTo>
                        <a:pt x="36" y="15"/>
                      </a:lnTo>
                      <a:lnTo>
                        <a:pt x="37" y="20"/>
                      </a:lnTo>
                      <a:lnTo>
                        <a:pt x="37" y="26"/>
                      </a:lnTo>
                      <a:lnTo>
                        <a:pt x="37" y="31"/>
                      </a:lnTo>
                      <a:lnTo>
                        <a:pt x="36" y="36"/>
                      </a:lnTo>
                      <a:lnTo>
                        <a:pt x="35" y="43"/>
                      </a:lnTo>
                      <a:lnTo>
                        <a:pt x="3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Freeform 72">
                  <a:extLst>
                    <a:ext uri="{FF2B5EF4-FFF2-40B4-BE49-F238E27FC236}">
                      <a16:creationId xmlns:a16="http://schemas.microsoft.com/office/drawing/2014/main" xmlns="" id="{8AB4C652-01AC-4CD7-A257-B82B0FD5E7F7}"/>
                    </a:ext>
                  </a:extLst>
                </p:cNvPr>
                <p:cNvSpPr>
                  <a:spLocks/>
                </p:cNvSpPr>
                <p:nvPr/>
              </p:nvSpPr>
              <p:spPr bwMode="auto">
                <a:xfrm>
                  <a:off x="700" y="2212"/>
                  <a:ext cx="72" cy="81"/>
                </a:xfrm>
                <a:custGeom>
                  <a:avLst/>
                  <a:gdLst>
                    <a:gd name="T0" fmla="*/ 0 w 214"/>
                    <a:gd name="T1" fmla="*/ 0 h 244"/>
                    <a:gd name="T2" fmla="*/ 0 w 214"/>
                    <a:gd name="T3" fmla="*/ 0 h 244"/>
                    <a:gd name="T4" fmla="*/ 0 w 214"/>
                    <a:gd name="T5" fmla="*/ 0 h 244"/>
                    <a:gd name="T6" fmla="*/ 0 w 214"/>
                    <a:gd name="T7" fmla="*/ 0 h 244"/>
                    <a:gd name="T8" fmla="*/ 0 w 214"/>
                    <a:gd name="T9" fmla="*/ 0 h 244"/>
                    <a:gd name="T10" fmla="*/ 0 w 214"/>
                    <a:gd name="T11" fmla="*/ 0 h 244"/>
                    <a:gd name="T12" fmla="*/ 0 w 214"/>
                    <a:gd name="T13" fmla="*/ 0 h 244"/>
                    <a:gd name="T14" fmla="*/ 0 w 214"/>
                    <a:gd name="T15" fmla="*/ 0 h 244"/>
                    <a:gd name="T16" fmla="*/ 0 w 214"/>
                    <a:gd name="T17" fmla="*/ 0 h 244"/>
                    <a:gd name="T18" fmla="*/ 0 w 214"/>
                    <a:gd name="T19" fmla="*/ 0 h 244"/>
                    <a:gd name="T20" fmla="*/ 0 w 214"/>
                    <a:gd name="T21" fmla="*/ 0 h 244"/>
                    <a:gd name="T22" fmla="*/ 0 w 214"/>
                    <a:gd name="T23" fmla="*/ 0 h 244"/>
                    <a:gd name="T24" fmla="*/ 0 w 214"/>
                    <a:gd name="T25" fmla="*/ 0 h 244"/>
                    <a:gd name="T26" fmla="*/ 0 w 214"/>
                    <a:gd name="T27" fmla="*/ 0 h 244"/>
                    <a:gd name="T28" fmla="*/ 0 w 214"/>
                    <a:gd name="T29" fmla="*/ 0 h 244"/>
                    <a:gd name="T30" fmla="*/ 0 w 214"/>
                    <a:gd name="T31" fmla="*/ 0 h 244"/>
                    <a:gd name="T32" fmla="*/ 0 w 214"/>
                    <a:gd name="T33" fmla="*/ 0 h 244"/>
                    <a:gd name="T34" fmla="*/ 0 w 214"/>
                    <a:gd name="T35" fmla="*/ 0 h 244"/>
                    <a:gd name="T36" fmla="*/ 0 w 214"/>
                    <a:gd name="T37" fmla="*/ 0 h 244"/>
                    <a:gd name="T38" fmla="*/ 0 w 214"/>
                    <a:gd name="T39" fmla="*/ 0 h 244"/>
                    <a:gd name="T40" fmla="*/ 0 w 214"/>
                    <a:gd name="T41" fmla="*/ 0 h 244"/>
                    <a:gd name="T42" fmla="*/ 0 w 214"/>
                    <a:gd name="T43" fmla="*/ 0 h 244"/>
                    <a:gd name="T44" fmla="*/ 0 w 214"/>
                    <a:gd name="T45" fmla="*/ 0 h 244"/>
                    <a:gd name="T46" fmla="*/ 0 w 214"/>
                    <a:gd name="T47" fmla="*/ 0 h 244"/>
                    <a:gd name="T48" fmla="*/ 0 w 214"/>
                    <a:gd name="T49" fmla="*/ 0 h 244"/>
                    <a:gd name="T50" fmla="*/ 0 w 214"/>
                    <a:gd name="T51" fmla="*/ 0 h 244"/>
                    <a:gd name="T52" fmla="*/ 0 w 214"/>
                    <a:gd name="T53" fmla="*/ 0 h 244"/>
                    <a:gd name="T54" fmla="*/ 0 w 214"/>
                    <a:gd name="T55" fmla="*/ 0 h 244"/>
                    <a:gd name="T56" fmla="*/ 0 w 214"/>
                    <a:gd name="T57" fmla="*/ 0 h 244"/>
                    <a:gd name="T58" fmla="*/ 0 w 214"/>
                    <a:gd name="T59" fmla="*/ 0 h 244"/>
                    <a:gd name="T60" fmla="*/ 0 w 214"/>
                    <a:gd name="T61" fmla="*/ 0 h 244"/>
                    <a:gd name="T62" fmla="*/ 0 w 214"/>
                    <a:gd name="T63" fmla="*/ 0 h 244"/>
                    <a:gd name="T64" fmla="*/ 0 w 214"/>
                    <a:gd name="T65" fmla="*/ 0 h 244"/>
                    <a:gd name="T66" fmla="*/ 0 w 214"/>
                    <a:gd name="T67" fmla="*/ 0 h 244"/>
                    <a:gd name="T68" fmla="*/ 0 w 214"/>
                    <a:gd name="T69" fmla="*/ 0 h 244"/>
                    <a:gd name="T70" fmla="*/ 0 w 214"/>
                    <a:gd name="T71" fmla="*/ 0 h 244"/>
                    <a:gd name="T72" fmla="*/ 0 w 214"/>
                    <a:gd name="T73" fmla="*/ 0 h 244"/>
                    <a:gd name="T74" fmla="*/ 0 w 214"/>
                    <a:gd name="T75" fmla="*/ 0 h 244"/>
                    <a:gd name="T76" fmla="*/ 0 w 214"/>
                    <a:gd name="T77" fmla="*/ 0 h 244"/>
                    <a:gd name="T78" fmla="*/ 0 w 214"/>
                    <a:gd name="T79" fmla="*/ 0 h 244"/>
                    <a:gd name="T80" fmla="*/ 0 w 214"/>
                    <a:gd name="T81" fmla="*/ 0 h 244"/>
                    <a:gd name="T82" fmla="*/ 0 w 214"/>
                    <a:gd name="T83" fmla="*/ 0 h 244"/>
                    <a:gd name="T84" fmla="*/ 0 w 214"/>
                    <a:gd name="T85" fmla="*/ 0 h 244"/>
                    <a:gd name="T86" fmla="*/ 0 w 214"/>
                    <a:gd name="T87" fmla="*/ 0 h 244"/>
                    <a:gd name="T88" fmla="*/ 0 w 214"/>
                    <a:gd name="T89" fmla="*/ 0 h 244"/>
                    <a:gd name="T90" fmla="*/ 0 w 214"/>
                    <a:gd name="T91" fmla="*/ 0 h 244"/>
                    <a:gd name="T92" fmla="*/ 0 w 214"/>
                    <a:gd name="T93" fmla="*/ 0 h 244"/>
                    <a:gd name="T94" fmla="*/ 0 w 214"/>
                    <a:gd name="T95" fmla="*/ 0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
                    <a:gd name="T145" fmla="*/ 0 h 244"/>
                    <a:gd name="T146" fmla="*/ 214 w 214"/>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 h="244">
                      <a:moveTo>
                        <a:pt x="187" y="55"/>
                      </a:moveTo>
                      <a:lnTo>
                        <a:pt x="196" y="72"/>
                      </a:lnTo>
                      <a:lnTo>
                        <a:pt x="203" y="89"/>
                      </a:lnTo>
                      <a:lnTo>
                        <a:pt x="209" y="109"/>
                      </a:lnTo>
                      <a:lnTo>
                        <a:pt x="213" y="128"/>
                      </a:lnTo>
                      <a:lnTo>
                        <a:pt x="214" y="149"/>
                      </a:lnTo>
                      <a:lnTo>
                        <a:pt x="213" y="169"/>
                      </a:lnTo>
                      <a:lnTo>
                        <a:pt x="211" y="190"/>
                      </a:lnTo>
                      <a:lnTo>
                        <a:pt x="206" y="208"/>
                      </a:lnTo>
                      <a:lnTo>
                        <a:pt x="201" y="226"/>
                      </a:lnTo>
                      <a:lnTo>
                        <a:pt x="193" y="243"/>
                      </a:lnTo>
                      <a:lnTo>
                        <a:pt x="184" y="244"/>
                      </a:lnTo>
                      <a:lnTo>
                        <a:pt x="183" y="221"/>
                      </a:lnTo>
                      <a:lnTo>
                        <a:pt x="181" y="197"/>
                      </a:lnTo>
                      <a:lnTo>
                        <a:pt x="177" y="174"/>
                      </a:lnTo>
                      <a:lnTo>
                        <a:pt x="173" y="152"/>
                      </a:lnTo>
                      <a:lnTo>
                        <a:pt x="167" y="128"/>
                      </a:lnTo>
                      <a:lnTo>
                        <a:pt x="159" y="107"/>
                      </a:lnTo>
                      <a:lnTo>
                        <a:pt x="150" y="87"/>
                      </a:lnTo>
                      <a:lnTo>
                        <a:pt x="137" y="68"/>
                      </a:lnTo>
                      <a:lnTo>
                        <a:pt x="123" y="51"/>
                      </a:lnTo>
                      <a:lnTo>
                        <a:pt x="104" y="37"/>
                      </a:lnTo>
                      <a:lnTo>
                        <a:pt x="98" y="34"/>
                      </a:lnTo>
                      <a:lnTo>
                        <a:pt x="91" y="33"/>
                      </a:lnTo>
                      <a:lnTo>
                        <a:pt x="85" y="32"/>
                      </a:lnTo>
                      <a:lnTo>
                        <a:pt x="77" y="32"/>
                      </a:lnTo>
                      <a:lnTo>
                        <a:pt x="70" y="32"/>
                      </a:lnTo>
                      <a:lnTo>
                        <a:pt x="63" y="33"/>
                      </a:lnTo>
                      <a:lnTo>
                        <a:pt x="56" y="36"/>
                      </a:lnTo>
                      <a:lnTo>
                        <a:pt x="49" y="38"/>
                      </a:lnTo>
                      <a:lnTo>
                        <a:pt x="44" y="41"/>
                      </a:lnTo>
                      <a:lnTo>
                        <a:pt x="38" y="43"/>
                      </a:lnTo>
                      <a:lnTo>
                        <a:pt x="32" y="47"/>
                      </a:lnTo>
                      <a:lnTo>
                        <a:pt x="30" y="51"/>
                      </a:lnTo>
                      <a:lnTo>
                        <a:pt x="27" y="55"/>
                      </a:lnTo>
                      <a:lnTo>
                        <a:pt x="26" y="60"/>
                      </a:lnTo>
                      <a:lnTo>
                        <a:pt x="26" y="66"/>
                      </a:lnTo>
                      <a:lnTo>
                        <a:pt x="27" y="71"/>
                      </a:lnTo>
                      <a:lnTo>
                        <a:pt x="27" y="76"/>
                      </a:lnTo>
                      <a:lnTo>
                        <a:pt x="29" y="80"/>
                      </a:lnTo>
                      <a:lnTo>
                        <a:pt x="30" y="85"/>
                      </a:lnTo>
                      <a:lnTo>
                        <a:pt x="30" y="89"/>
                      </a:lnTo>
                      <a:lnTo>
                        <a:pt x="31" y="93"/>
                      </a:lnTo>
                      <a:lnTo>
                        <a:pt x="35" y="98"/>
                      </a:lnTo>
                      <a:lnTo>
                        <a:pt x="38" y="102"/>
                      </a:lnTo>
                      <a:lnTo>
                        <a:pt x="43" y="106"/>
                      </a:lnTo>
                      <a:lnTo>
                        <a:pt x="47" y="110"/>
                      </a:lnTo>
                      <a:lnTo>
                        <a:pt x="52" y="113"/>
                      </a:lnTo>
                      <a:lnTo>
                        <a:pt x="56" y="115"/>
                      </a:lnTo>
                      <a:lnTo>
                        <a:pt x="61" y="117"/>
                      </a:lnTo>
                      <a:lnTo>
                        <a:pt x="66" y="119"/>
                      </a:lnTo>
                      <a:lnTo>
                        <a:pt x="72" y="120"/>
                      </a:lnTo>
                      <a:lnTo>
                        <a:pt x="74" y="119"/>
                      </a:lnTo>
                      <a:lnTo>
                        <a:pt x="77" y="119"/>
                      </a:lnTo>
                      <a:lnTo>
                        <a:pt x="79" y="118"/>
                      </a:lnTo>
                      <a:lnTo>
                        <a:pt x="82" y="118"/>
                      </a:lnTo>
                      <a:lnTo>
                        <a:pt x="85" y="117"/>
                      </a:lnTo>
                      <a:lnTo>
                        <a:pt x="86" y="115"/>
                      </a:lnTo>
                      <a:lnTo>
                        <a:pt x="89" y="113"/>
                      </a:lnTo>
                      <a:lnTo>
                        <a:pt x="90" y="111"/>
                      </a:lnTo>
                      <a:lnTo>
                        <a:pt x="91" y="109"/>
                      </a:lnTo>
                      <a:lnTo>
                        <a:pt x="94" y="106"/>
                      </a:lnTo>
                      <a:lnTo>
                        <a:pt x="93" y="101"/>
                      </a:lnTo>
                      <a:lnTo>
                        <a:pt x="90" y="96"/>
                      </a:lnTo>
                      <a:lnTo>
                        <a:pt x="86" y="92"/>
                      </a:lnTo>
                      <a:lnTo>
                        <a:pt x="82" y="89"/>
                      </a:lnTo>
                      <a:lnTo>
                        <a:pt x="78" y="87"/>
                      </a:lnTo>
                      <a:lnTo>
                        <a:pt x="73" y="84"/>
                      </a:lnTo>
                      <a:lnTo>
                        <a:pt x="68" y="83"/>
                      </a:lnTo>
                      <a:lnTo>
                        <a:pt x="63" y="80"/>
                      </a:lnTo>
                      <a:lnTo>
                        <a:pt x="57" y="77"/>
                      </a:lnTo>
                      <a:lnTo>
                        <a:pt x="53" y="73"/>
                      </a:lnTo>
                      <a:lnTo>
                        <a:pt x="44" y="79"/>
                      </a:lnTo>
                      <a:lnTo>
                        <a:pt x="44" y="76"/>
                      </a:lnTo>
                      <a:lnTo>
                        <a:pt x="44" y="72"/>
                      </a:lnTo>
                      <a:lnTo>
                        <a:pt x="46" y="70"/>
                      </a:lnTo>
                      <a:lnTo>
                        <a:pt x="47" y="67"/>
                      </a:lnTo>
                      <a:lnTo>
                        <a:pt x="49" y="66"/>
                      </a:lnTo>
                      <a:lnTo>
                        <a:pt x="52" y="63"/>
                      </a:lnTo>
                      <a:lnTo>
                        <a:pt x="53" y="62"/>
                      </a:lnTo>
                      <a:lnTo>
                        <a:pt x="56" y="59"/>
                      </a:lnTo>
                      <a:lnTo>
                        <a:pt x="59" y="59"/>
                      </a:lnTo>
                      <a:lnTo>
                        <a:pt x="61" y="58"/>
                      </a:lnTo>
                      <a:lnTo>
                        <a:pt x="70" y="56"/>
                      </a:lnTo>
                      <a:lnTo>
                        <a:pt x="79" y="58"/>
                      </a:lnTo>
                      <a:lnTo>
                        <a:pt x="86" y="62"/>
                      </a:lnTo>
                      <a:lnTo>
                        <a:pt x="91" y="66"/>
                      </a:lnTo>
                      <a:lnTo>
                        <a:pt x="96" y="72"/>
                      </a:lnTo>
                      <a:lnTo>
                        <a:pt x="100" y="79"/>
                      </a:lnTo>
                      <a:lnTo>
                        <a:pt x="104" y="85"/>
                      </a:lnTo>
                      <a:lnTo>
                        <a:pt x="108" y="92"/>
                      </a:lnTo>
                      <a:lnTo>
                        <a:pt x="113" y="98"/>
                      </a:lnTo>
                      <a:lnTo>
                        <a:pt x="119" y="105"/>
                      </a:lnTo>
                      <a:lnTo>
                        <a:pt x="117" y="111"/>
                      </a:lnTo>
                      <a:lnTo>
                        <a:pt x="116" y="117"/>
                      </a:lnTo>
                      <a:lnTo>
                        <a:pt x="115" y="122"/>
                      </a:lnTo>
                      <a:lnTo>
                        <a:pt x="112" y="127"/>
                      </a:lnTo>
                      <a:lnTo>
                        <a:pt x="108" y="131"/>
                      </a:lnTo>
                      <a:lnTo>
                        <a:pt x="104" y="135"/>
                      </a:lnTo>
                      <a:lnTo>
                        <a:pt x="99" y="139"/>
                      </a:lnTo>
                      <a:lnTo>
                        <a:pt x="94" y="141"/>
                      </a:lnTo>
                      <a:lnTo>
                        <a:pt x="89" y="144"/>
                      </a:lnTo>
                      <a:lnTo>
                        <a:pt x="83" y="145"/>
                      </a:lnTo>
                      <a:lnTo>
                        <a:pt x="74" y="145"/>
                      </a:lnTo>
                      <a:lnTo>
                        <a:pt x="66" y="145"/>
                      </a:lnTo>
                      <a:lnTo>
                        <a:pt x="57" y="144"/>
                      </a:lnTo>
                      <a:lnTo>
                        <a:pt x="48" y="143"/>
                      </a:lnTo>
                      <a:lnTo>
                        <a:pt x="40" y="140"/>
                      </a:lnTo>
                      <a:lnTo>
                        <a:pt x="34" y="136"/>
                      </a:lnTo>
                      <a:lnTo>
                        <a:pt x="26" y="131"/>
                      </a:lnTo>
                      <a:lnTo>
                        <a:pt x="21" y="126"/>
                      </a:lnTo>
                      <a:lnTo>
                        <a:pt x="16" y="119"/>
                      </a:lnTo>
                      <a:lnTo>
                        <a:pt x="12" y="113"/>
                      </a:lnTo>
                      <a:lnTo>
                        <a:pt x="6" y="106"/>
                      </a:lnTo>
                      <a:lnTo>
                        <a:pt x="4" y="100"/>
                      </a:lnTo>
                      <a:lnTo>
                        <a:pt x="1" y="92"/>
                      </a:lnTo>
                      <a:lnTo>
                        <a:pt x="0" y="84"/>
                      </a:lnTo>
                      <a:lnTo>
                        <a:pt x="1" y="76"/>
                      </a:lnTo>
                      <a:lnTo>
                        <a:pt x="1" y="68"/>
                      </a:lnTo>
                      <a:lnTo>
                        <a:pt x="2" y="60"/>
                      </a:lnTo>
                      <a:lnTo>
                        <a:pt x="4" y="51"/>
                      </a:lnTo>
                      <a:lnTo>
                        <a:pt x="5" y="45"/>
                      </a:lnTo>
                      <a:lnTo>
                        <a:pt x="6" y="37"/>
                      </a:lnTo>
                      <a:lnTo>
                        <a:pt x="13" y="30"/>
                      </a:lnTo>
                      <a:lnTo>
                        <a:pt x="19" y="24"/>
                      </a:lnTo>
                      <a:lnTo>
                        <a:pt x="27" y="19"/>
                      </a:lnTo>
                      <a:lnTo>
                        <a:pt x="35" y="15"/>
                      </a:lnTo>
                      <a:lnTo>
                        <a:pt x="43" y="11"/>
                      </a:lnTo>
                      <a:lnTo>
                        <a:pt x="51" y="7"/>
                      </a:lnTo>
                      <a:lnTo>
                        <a:pt x="59" y="4"/>
                      </a:lnTo>
                      <a:lnTo>
                        <a:pt x="68" y="2"/>
                      </a:lnTo>
                      <a:lnTo>
                        <a:pt x="77" y="0"/>
                      </a:lnTo>
                      <a:lnTo>
                        <a:pt x="86" y="0"/>
                      </a:lnTo>
                      <a:lnTo>
                        <a:pt x="98" y="3"/>
                      </a:lnTo>
                      <a:lnTo>
                        <a:pt x="108" y="6"/>
                      </a:lnTo>
                      <a:lnTo>
                        <a:pt x="120" y="8"/>
                      </a:lnTo>
                      <a:lnTo>
                        <a:pt x="132" y="12"/>
                      </a:lnTo>
                      <a:lnTo>
                        <a:pt x="142" y="16"/>
                      </a:lnTo>
                      <a:lnTo>
                        <a:pt x="153" y="21"/>
                      </a:lnTo>
                      <a:lnTo>
                        <a:pt x="163" y="28"/>
                      </a:lnTo>
                      <a:lnTo>
                        <a:pt x="172" y="36"/>
                      </a:lnTo>
                      <a:lnTo>
                        <a:pt x="180" y="45"/>
                      </a:lnTo>
                      <a:lnTo>
                        <a:pt x="18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9" name="Freeform 73">
                  <a:extLst>
                    <a:ext uri="{FF2B5EF4-FFF2-40B4-BE49-F238E27FC236}">
                      <a16:creationId xmlns:a16="http://schemas.microsoft.com/office/drawing/2014/main" xmlns="" id="{010DF037-F32A-4180-85E5-9501925BA048}"/>
                    </a:ext>
                  </a:extLst>
                </p:cNvPr>
                <p:cNvSpPr>
                  <a:spLocks/>
                </p:cNvSpPr>
                <p:nvPr/>
              </p:nvSpPr>
              <p:spPr bwMode="auto">
                <a:xfrm>
                  <a:off x="632" y="2221"/>
                  <a:ext cx="51" cy="90"/>
                </a:xfrm>
                <a:custGeom>
                  <a:avLst/>
                  <a:gdLst>
                    <a:gd name="T0" fmla="*/ 0 w 153"/>
                    <a:gd name="T1" fmla="*/ 0 h 270"/>
                    <a:gd name="T2" fmla="*/ 0 w 153"/>
                    <a:gd name="T3" fmla="*/ 0 h 270"/>
                    <a:gd name="T4" fmla="*/ 0 w 153"/>
                    <a:gd name="T5" fmla="*/ 0 h 270"/>
                    <a:gd name="T6" fmla="*/ 0 w 153"/>
                    <a:gd name="T7" fmla="*/ 0 h 270"/>
                    <a:gd name="T8" fmla="*/ 0 w 153"/>
                    <a:gd name="T9" fmla="*/ 0 h 270"/>
                    <a:gd name="T10" fmla="*/ 0 w 153"/>
                    <a:gd name="T11" fmla="*/ 0 h 270"/>
                    <a:gd name="T12" fmla="*/ 0 w 153"/>
                    <a:gd name="T13" fmla="*/ 0 h 270"/>
                    <a:gd name="T14" fmla="*/ 0 w 153"/>
                    <a:gd name="T15" fmla="*/ 0 h 270"/>
                    <a:gd name="T16" fmla="*/ 0 w 153"/>
                    <a:gd name="T17" fmla="*/ 0 h 270"/>
                    <a:gd name="T18" fmla="*/ 0 w 153"/>
                    <a:gd name="T19" fmla="*/ 0 h 270"/>
                    <a:gd name="T20" fmla="*/ 0 w 153"/>
                    <a:gd name="T21" fmla="*/ 0 h 270"/>
                    <a:gd name="T22" fmla="*/ 0 w 153"/>
                    <a:gd name="T23" fmla="*/ 0 h 270"/>
                    <a:gd name="T24" fmla="*/ 0 w 153"/>
                    <a:gd name="T25" fmla="*/ 0 h 270"/>
                    <a:gd name="T26" fmla="*/ 0 w 153"/>
                    <a:gd name="T27" fmla="*/ 0 h 270"/>
                    <a:gd name="T28" fmla="*/ 0 w 153"/>
                    <a:gd name="T29" fmla="*/ 0 h 270"/>
                    <a:gd name="T30" fmla="*/ 0 w 153"/>
                    <a:gd name="T31" fmla="*/ 0 h 270"/>
                    <a:gd name="T32" fmla="*/ 0 w 153"/>
                    <a:gd name="T33" fmla="*/ 0 h 270"/>
                    <a:gd name="T34" fmla="*/ 0 w 153"/>
                    <a:gd name="T35" fmla="*/ 0 h 270"/>
                    <a:gd name="T36" fmla="*/ 0 w 153"/>
                    <a:gd name="T37" fmla="*/ 0 h 270"/>
                    <a:gd name="T38" fmla="*/ 0 w 153"/>
                    <a:gd name="T39" fmla="*/ 0 h 270"/>
                    <a:gd name="T40" fmla="*/ 0 w 153"/>
                    <a:gd name="T41" fmla="*/ 0 h 270"/>
                    <a:gd name="T42" fmla="*/ 0 w 153"/>
                    <a:gd name="T43" fmla="*/ 0 h 270"/>
                    <a:gd name="T44" fmla="*/ 0 w 153"/>
                    <a:gd name="T45" fmla="*/ 0 h 270"/>
                    <a:gd name="T46" fmla="*/ 0 w 153"/>
                    <a:gd name="T47" fmla="*/ 0 h 270"/>
                    <a:gd name="T48" fmla="*/ 0 w 153"/>
                    <a:gd name="T49" fmla="*/ 0 h 270"/>
                    <a:gd name="T50" fmla="*/ 0 w 153"/>
                    <a:gd name="T51" fmla="*/ 0 h 270"/>
                    <a:gd name="T52" fmla="*/ 0 w 153"/>
                    <a:gd name="T53" fmla="*/ 0 h 270"/>
                    <a:gd name="T54" fmla="*/ 0 w 153"/>
                    <a:gd name="T55" fmla="*/ 0 h 270"/>
                    <a:gd name="T56" fmla="*/ 0 w 153"/>
                    <a:gd name="T57" fmla="*/ 0 h 270"/>
                    <a:gd name="T58" fmla="*/ 0 w 153"/>
                    <a:gd name="T59" fmla="*/ 0 h 270"/>
                    <a:gd name="T60" fmla="*/ 0 w 153"/>
                    <a:gd name="T61" fmla="*/ 0 h 270"/>
                    <a:gd name="T62" fmla="*/ 0 w 153"/>
                    <a:gd name="T63" fmla="*/ 0 h 270"/>
                    <a:gd name="T64" fmla="*/ 0 w 153"/>
                    <a:gd name="T65" fmla="*/ 0 h 270"/>
                    <a:gd name="T66" fmla="*/ 0 w 153"/>
                    <a:gd name="T67" fmla="*/ 0 h 270"/>
                    <a:gd name="T68" fmla="*/ 0 w 153"/>
                    <a:gd name="T69" fmla="*/ 0 h 270"/>
                    <a:gd name="T70" fmla="*/ 0 w 153"/>
                    <a:gd name="T71" fmla="*/ 0 h 270"/>
                    <a:gd name="T72" fmla="*/ 0 w 153"/>
                    <a:gd name="T73" fmla="*/ 0 h 270"/>
                    <a:gd name="T74" fmla="*/ 0 w 153"/>
                    <a:gd name="T75" fmla="*/ 0 h 270"/>
                    <a:gd name="T76" fmla="*/ 0 w 153"/>
                    <a:gd name="T77" fmla="*/ 0 h 270"/>
                    <a:gd name="T78" fmla="*/ 0 w 153"/>
                    <a:gd name="T79" fmla="*/ 0 h 270"/>
                    <a:gd name="T80" fmla="*/ 0 w 153"/>
                    <a:gd name="T81" fmla="*/ 0 h 270"/>
                    <a:gd name="T82" fmla="*/ 0 w 153"/>
                    <a:gd name="T83" fmla="*/ 0 h 270"/>
                    <a:gd name="T84" fmla="*/ 0 w 153"/>
                    <a:gd name="T85" fmla="*/ 0 h 270"/>
                    <a:gd name="T86" fmla="*/ 0 w 153"/>
                    <a:gd name="T87" fmla="*/ 0 h 270"/>
                    <a:gd name="T88" fmla="*/ 0 w 153"/>
                    <a:gd name="T89" fmla="*/ 0 h 270"/>
                    <a:gd name="T90" fmla="*/ 0 w 153"/>
                    <a:gd name="T91" fmla="*/ 0 h 270"/>
                    <a:gd name="T92" fmla="*/ 0 w 153"/>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270"/>
                    <a:gd name="T143" fmla="*/ 153 w 153"/>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270">
                      <a:moveTo>
                        <a:pt x="129" y="18"/>
                      </a:moveTo>
                      <a:lnTo>
                        <a:pt x="137" y="31"/>
                      </a:lnTo>
                      <a:lnTo>
                        <a:pt x="143" y="45"/>
                      </a:lnTo>
                      <a:lnTo>
                        <a:pt x="148" y="60"/>
                      </a:lnTo>
                      <a:lnTo>
                        <a:pt x="150" y="74"/>
                      </a:lnTo>
                      <a:lnTo>
                        <a:pt x="153" y="90"/>
                      </a:lnTo>
                      <a:lnTo>
                        <a:pt x="153" y="105"/>
                      </a:lnTo>
                      <a:lnTo>
                        <a:pt x="152" y="121"/>
                      </a:lnTo>
                      <a:lnTo>
                        <a:pt x="149" y="136"/>
                      </a:lnTo>
                      <a:lnTo>
                        <a:pt x="145" y="150"/>
                      </a:lnTo>
                      <a:lnTo>
                        <a:pt x="140" y="164"/>
                      </a:lnTo>
                      <a:lnTo>
                        <a:pt x="132" y="179"/>
                      </a:lnTo>
                      <a:lnTo>
                        <a:pt x="124" y="193"/>
                      </a:lnTo>
                      <a:lnTo>
                        <a:pt x="115" y="207"/>
                      </a:lnTo>
                      <a:lnTo>
                        <a:pt x="105" y="220"/>
                      </a:lnTo>
                      <a:lnTo>
                        <a:pt x="94" y="233"/>
                      </a:lnTo>
                      <a:lnTo>
                        <a:pt x="81" y="245"/>
                      </a:lnTo>
                      <a:lnTo>
                        <a:pt x="68" y="256"/>
                      </a:lnTo>
                      <a:lnTo>
                        <a:pt x="54" y="263"/>
                      </a:lnTo>
                      <a:lnTo>
                        <a:pt x="38" y="269"/>
                      </a:lnTo>
                      <a:lnTo>
                        <a:pt x="22" y="270"/>
                      </a:lnTo>
                      <a:lnTo>
                        <a:pt x="15" y="265"/>
                      </a:lnTo>
                      <a:lnTo>
                        <a:pt x="26" y="243"/>
                      </a:lnTo>
                      <a:lnTo>
                        <a:pt x="39" y="222"/>
                      </a:lnTo>
                      <a:lnTo>
                        <a:pt x="54" y="201"/>
                      </a:lnTo>
                      <a:lnTo>
                        <a:pt x="68" y="180"/>
                      </a:lnTo>
                      <a:lnTo>
                        <a:pt x="81" y="159"/>
                      </a:lnTo>
                      <a:lnTo>
                        <a:pt x="94" y="138"/>
                      </a:lnTo>
                      <a:lnTo>
                        <a:pt x="103" y="116"/>
                      </a:lnTo>
                      <a:lnTo>
                        <a:pt x="109" y="92"/>
                      </a:lnTo>
                      <a:lnTo>
                        <a:pt x="110" y="69"/>
                      </a:lnTo>
                      <a:lnTo>
                        <a:pt x="107" y="44"/>
                      </a:lnTo>
                      <a:lnTo>
                        <a:pt x="101" y="39"/>
                      </a:lnTo>
                      <a:lnTo>
                        <a:pt x="96" y="32"/>
                      </a:lnTo>
                      <a:lnTo>
                        <a:pt x="89" y="28"/>
                      </a:lnTo>
                      <a:lnTo>
                        <a:pt x="82" y="26"/>
                      </a:lnTo>
                      <a:lnTo>
                        <a:pt x="76" y="23"/>
                      </a:lnTo>
                      <a:lnTo>
                        <a:pt x="68" y="22"/>
                      </a:lnTo>
                      <a:lnTo>
                        <a:pt x="60" y="22"/>
                      </a:lnTo>
                      <a:lnTo>
                        <a:pt x="54" y="23"/>
                      </a:lnTo>
                      <a:lnTo>
                        <a:pt x="46" y="25"/>
                      </a:lnTo>
                      <a:lnTo>
                        <a:pt x="39" y="27"/>
                      </a:lnTo>
                      <a:lnTo>
                        <a:pt x="35" y="32"/>
                      </a:lnTo>
                      <a:lnTo>
                        <a:pt x="33" y="38"/>
                      </a:lnTo>
                      <a:lnTo>
                        <a:pt x="29" y="43"/>
                      </a:lnTo>
                      <a:lnTo>
                        <a:pt x="26" y="48"/>
                      </a:lnTo>
                      <a:lnTo>
                        <a:pt x="24" y="53"/>
                      </a:lnTo>
                      <a:lnTo>
                        <a:pt x="21" y="60"/>
                      </a:lnTo>
                      <a:lnTo>
                        <a:pt x="20" y="65"/>
                      </a:lnTo>
                      <a:lnTo>
                        <a:pt x="20" y="72"/>
                      </a:lnTo>
                      <a:lnTo>
                        <a:pt x="21" y="78"/>
                      </a:lnTo>
                      <a:lnTo>
                        <a:pt x="25" y="85"/>
                      </a:lnTo>
                      <a:lnTo>
                        <a:pt x="29" y="87"/>
                      </a:lnTo>
                      <a:lnTo>
                        <a:pt x="34" y="90"/>
                      </a:lnTo>
                      <a:lnTo>
                        <a:pt x="38" y="92"/>
                      </a:lnTo>
                      <a:lnTo>
                        <a:pt x="43" y="95"/>
                      </a:lnTo>
                      <a:lnTo>
                        <a:pt x="49" y="96"/>
                      </a:lnTo>
                      <a:lnTo>
                        <a:pt x="52" y="98"/>
                      </a:lnTo>
                      <a:lnTo>
                        <a:pt x="58" y="98"/>
                      </a:lnTo>
                      <a:lnTo>
                        <a:pt x="63" y="98"/>
                      </a:lnTo>
                      <a:lnTo>
                        <a:pt x="67" y="96"/>
                      </a:lnTo>
                      <a:lnTo>
                        <a:pt x="72" y="94"/>
                      </a:lnTo>
                      <a:lnTo>
                        <a:pt x="73" y="92"/>
                      </a:lnTo>
                      <a:lnTo>
                        <a:pt x="75" y="91"/>
                      </a:lnTo>
                      <a:lnTo>
                        <a:pt x="75" y="89"/>
                      </a:lnTo>
                      <a:lnTo>
                        <a:pt x="75" y="87"/>
                      </a:lnTo>
                      <a:lnTo>
                        <a:pt x="75" y="85"/>
                      </a:lnTo>
                      <a:lnTo>
                        <a:pt x="75" y="83"/>
                      </a:lnTo>
                      <a:lnTo>
                        <a:pt x="75" y="81"/>
                      </a:lnTo>
                      <a:lnTo>
                        <a:pt x="75" y="78"/>
                      </a:lnTo>
                      <a:lnTo>
                        <a:pt x="73" y="77"/>
                      </a:lnTo>
                      <a:lnTo>
                        <a:pt x="73" y="74"/>
                      </a:lnTo>
                      <a:lnTo>
                        <a:pt x="69" y="69"/>
                      </a:lnTo>
                      <a:lnTo>
                        <a:pt x="64" y="68"/>
                      </a:lnTo>
                      <a:lnTo>
                        <a:pt x="58" y="66"/>
                      </a:lnTo>
                      <a:lnTo>
                        <a:pt x="52" y="68"/>
                      </a:lnTo>
                      <a:lnTo>
                        <a:pt x="46" y="68"/>
                      </a:lnTo>
                      <a:lnTo>
                        <a:pt x="41" y="69"/>
                      </a:lnTo>
                      <a:lnTo>
                        <a:pt x="38" y="68"/>
                      </a:lnTo>
                      <a:lnTo>
                        <a:pt x="37" y="65"/>
                      </a:lnTo>
                      <a:lnTo>
                        <a:pt x="39" y="59"/>
                      </a:lnTo>
                      <a:lnTo>
                        <a:pt x="45" y="49"/>
                      </a:lnTo>
                      <a:lnTo>
                        <a:pt x="47" y="47"/>
                      </a:lnTo>
                      <a:lnTo>
                        <a:pt x="50" y="44"/>
                      </a:lnTo>
                      <a:lnTo>
                        <a:pt x="52" y="43"/>
                      </a:lnTo>
                      <a:lnTo>
                        <a:pt x="56" y="42"/>
                      </a:lnTo>
                      <a:lnTo>
                        <a:pt x="60" y="42"/>
                      </a:lnTo>
                      <a:lnTo>
                        <a:pt x="64" y="42"/>
                      </a:lnTo>
                      <a:lnTo>
                        <a:pt x="68" y="42"/>
                      </a:lnTo>
                      <a:lnTo>
                        <a:pt x="72" y="42"/>
                      </a:lnTo>
                      <a:lnTo>
                        <a:pt x="75" y="43"/>
                      </a:lnTo>
                      <a:lnTo>
                        <a:pt x="77" y="43"/>
                      </a:lnTo>
                      <a:lnTo>
                        <a:pt x="85" y="48"/>
                      </a:lnTo>
                      <a:lnTo>
                        <a:pt x="90" y="55"/>
                      </a:lnTo>
                      <a:lnTo>
                        <a:pt x="94" y="61"/>
                      </a:lnTo>
                      <a:lnTo>
                        <a:pt x="97" y="68"/>
                      </a:lnTo>
                      <a:lnTo>
                        <a:pt x="97" y="75"/>
                      </a:lnTo>
                      <a:lnTo>
                        <a:pt x="97" y="83"/>
                      </a:lnTo>
                      <a:lnTo>
                        <a:pt x="94" y="90"/>
                      </a:lnTo>
                      <a:lnTo>
                        <a:pt x="93" y="98"/>
                      </a:lnTo>
                      <a:lnTo>
                        <a:pt x="89" y="105"/>
                      </a:lnTo>
                      <a:lnTo>
                        <a:pt x="86" y="112"/>
                      </a:lnTo>
                      <a:lnTo>
                        <a:pt x="81" y="117"/>
                      </a:lnTo>
                      <a:lnTo>
                        <a:pt x="76" y="120"/>
                      </a:lnTo>
                      <a:lnTo>
                        <a:pt x="69" y="122"/>
                      </a:lnTo>
                      <a:lnTo>
                        <a:pt x="63" y="124"/>
                      </a:lnTo>
                      <a:lnTo>
                        <a:pt x="56" y="122"/>
                      </a:lnTo>
                      <a:lnTo>
                        <a:pt x="50" y="122"/>
                      </a:lnTo>
                      <a:lnTo>
                        <a:pt x="43" y="121"/>
                      </a:lnTo>
                      <a:lnTo>
                        <a:pt x="37" y="119"/>
                      </a:lnTo>
                      <a:lnTo>
                        <a:pt x="30" y="117"/>
                      </a:lnTo>
                      <a:lnTo>
                        <a:pt x="24" y="116"/>
                      </a:lnTo>
                      <a:lnTo>
                        <a:pt x="17" y="112"/>
                      </a:lnTo>
                      <a:lnTo>
                        <a:pt x="12" y="107"/>
                      </a:lnTo>
                      <a:lnTo>
                        <a:pt x="8" y="100"/>
                      </a:lnTo>
                      <a:lnTo>
                        <a:pt x="4" y="95"/>
                      </a:lnTo>
                      <a:lnTo>
                        <a:pt x="3" y="87"/>
                      </a:lnTo>
                      <a:lnTo>
                        <a:pt x="2" y="81"/>
                      </a:lnTo>
                      <a:lnTo>
                        <a:pt x="0" y="73"/>
                      </a:lnTo>
                      <a:lnTo>
                        <a:pt x="0" y="66"/>
                      </a:lnTo>
                      <a:lnTo>
                        <a:pt x="0" y="59"/>
                      </a:lnTo>
                      <a:lnTo>
                        <a:pt x="0" y="52"/>
                      </a:lnTo>
                      <a:lnTo>
                        <a:pt x="4" y="45"/>
                      </a:lnTo>
                      <a:lnTo>
                        <a:pt x="8" y="39"/>
                      </a:lnTo>
                      <a:lnTo>
                        <a:pt x="12" y="32"/>
                      </a:lnTo>
                      <a:lnTo>
                        <a:pt x="16" y="27"/>
                      </a:lnTo>
                      <a:lnTo>
                        <a:pt x="21" y="22"/>
                      </a:lnTo>
                      <a:lnTo>
                        <a:pt x="26" y="17"/>
                      </a:lnTo>
                      <a:lnTo>
                        <a:pt x="33" y="12"/>
                      </a:lnTo>
                      <a:lnTo>
                        <a:pt x="39" y="8"/>
                      </a:lnTo>
                      <a:lnTo>
                        <a:pt x="46" y="5"/>
                      </a:lnTo>
                      <a:lnTo>
                        <a:pt x="52" y="1"/>
                      </a:lnTo>
                      <a:lnTo>
                        <a:pt x="62" y="0"/>
                      </a:lnTo>
                      <a:lnTo>
                        <a:pt x="71" y="0"/>
                      </a:lnTo>
                      <a:lnTo>
                        <a:pt x="79" y="0"/>
                      </a:lnTo>
                      <a:lnTo>
                        <a:pt x="86" y="0"/>
                      </a:lnTo>
                      <a:lnTo>
                        <a:pt x="96" y="1"/>
                      </a:lnTo>
                      <a:lnTo>
                        <a:pt x="103" y="4"/>
                      </a:lnTo>
                      <a:lnTo>
                        <a:pt x="110" y="6"/>
                      </a:lnTo>
                      <a:lnTo>
                        <a:pt x="118" y="9"/>
                      </a:lnTo>
                      <a:lnTo>
                        <a:pt x="124" y="14"/>
                      </a:lnTo>
                      <a:lnTo>
                        <a:pt x="12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0" name="Freeform 74">
                  <a:extLst>
                    <a:ext uri="{FF2B5EF4-FFF2-40B4-BE49-F238E27FC236}">
                      <a16:creationId xmlns:a16="http://schemas.microsoft.com/office/drawing/2014/main" xmlns="" id="{E9EA112F-7992-4B5C-B81E-A807434B8028}"/>
                    </a:ext>
                  </a:extLst>
                </p:cNvPr>
                <p:cNvSpPr>
                  <a:spLocks/>
                </p:cNvSpPr>
                <p:nvPr/>
              </p:nvSpPr>
              <p:spPr bwMode="auto">
                <a:xfrm>
                  <a:off x="1626" y="2155"/>
                  <a:ext cx="54" cy="126"/>
                </a:xfrm>
                <a:custGeom>
                  <a:avLst/>
                  <a:gdLst>
                    <a:gd name="T0" fmla="*/ 0 w 162"/>
                    <a:gd name="T1" fmla="*/ 0 h 377"/>
                    <a:gd name="T2" fmla="*/ 0 w 162"/>
                    <a:gd name="T3" fmla="*/ 0 h 377"/>
                    <a:gd name="T4" fmla="*/ 0 w 162"/>
                    <a:gd name="T5" fmla="*/ 0 h 377"/>
                    <a:gd name="T6" fmla="*/ 0 w 162"/>
                    <a:gd name="T7" fmla="*/ 0 h 377"/>
                    <a:gd name="T8" fmla="*/ 0 w 162"/>
                    <a:gd name="T9" fmla="*/ 0 h 377"/>
                    <a:gd name="T10" fmla="*/ 0 w 162"/>
                    <a:gd name="T11" fmla="*/ 0 h 377"/>
                    <a:gd name="T12" fmla="*/ 0 w 162"/>
                    <a:gd name="T13" fmla="*/ 0 h 377"/>
                    <a:gd name="T14" fmla="*/ 0 w 162"/>
                    <a:gd name="T15" fmla="*/ 0 h 377"/>
                    <a:gd name="T16" fmla="*/ 0 w 162"/>
                    <a:gd name="T17" fmla="*/ 0 h 377"/>
                    <a:gd name="T18" fmla="*/ 0 w 162"/>
                    <a:gd name="T19" fmla="*/ 0 h 377"/>
                    <a:gd name="T20" fmla="*/ 0 w 162"/>
                    <a:gd name="T21" fmla="*/ 0 h 377"/>
                    <a:gd name="T22" fmla="*/ 0 w 162"/>
                    <a:gd name="T23" fmla="*/ 0 h 377"/>
                    <a:gd name="T24" fmla="*/ 0 w 162"/>
                    <a:gd name="T25" fmla="*/ 0 h 377"/>
                    <a:gd name="T26" fmla="*/ 0 w 162"/>
                    <a:gd name="T27" fmla="*/ 0 h 377"/>
                    <a:gd name="T28" fmla="*/ 0 w 162"/>
                    <a:gd name="T29" fmla="*/ 0 h 377"/>
                    <a:gd name="T30" fmla="*/ 0 w 162"/>
                    <a:gd name="T31" fmla="*/ 0 h 377"/>
                    <a:gd name="T32" fmla="*/ 0 w 162"/>
                    <a:gd name="T33" fmla="*/ 0 h 377"/>
                    <a:gd name="T34" fmla="*/ 0 w 162"/>
                    <a:gd name="T35" fmla="*/ 0 h 377"/>
                    <a:gd name="T36" fmla="*/ 0 w 162"/>
                    <a:gd name="T37" fmla="*/ 0 h 377"/>
                    <a:gd name="T38" fmla="*/ 0 w 162"/>
                    <a:gd name="T39" fmla="*/ 0 h 377"/>
                    <a:gd name="T40" fmla="*/ 0 w 162"/>
                    <a:gd name="T41" fmla="*/ 0 h 377"/>
                    <a:gd name="T42" fmla="*/ 0 w 162"/>
                    <a:gd name="T43" fmla="*/ 0 h 377"/>
                    <a:gd name="T44" fmla="*/ 0 w 162"/>
                    <a:gd name="T45" fmla="*/ 0 h 377"/>
                    <a:gd name="T46" fmla="*/ 0 w 162"/>
                    <a:gd name="T47" fmla="*/ 0 h 377"/>
                    <a:gd name="T48" fmla="*/ 0 w 162"/>
                    <a:gd name="T49" fmla="*/ 0 h 377"/>
                    <a:gd name="T50" fmla="*/ 0 w 162"/>
                    <a:gd name="T51" fmla="*/ 0 h 377"/>
                    <a:gd name="T52" fmla="*/ 0 w 162"/>
                    <a:gd name="T53" fmla="*/ 0 h 377"/>
                    <a:gd name="T54" fmla="*/ 0 w 162"/>
                    <a:gd name="T55" fmla="*/ 0 h 377"/>
                    <a:gd name="T56" fmla="*/ 0 w 162"/>
                    <a:gd name="T57" fmla="*/ 0 h 377"/>
                    <a:gd name="T58" fmla="*/ 0 w 162"/>
                    <a:gd name="T59" fmla="*/ 0 h 377"/>
                    <a:gd name="T60" fmla="*/ 0 w 162"/>
                    <a:gd name="T61" fmla="*/ 0 h 377"/>
                    <a:gd name="T62" fmla="*/ 0 w 162"/>
                    <a:gd name="T63" fmla="*/ 0 h 377"/>
                    <a:gd name="T64" fmla="*/ 0 w 162"/>
                    <a:gd name="T65" fmla="*/ 0 h 377"/>
                    <a:gd name="T66" fmla="*/ 0 w 162"/>
                    <a:gd name="T67" fmla="*/ 0 h 377"/>
                    <a:gd name="T68" fmla="*/ 0 w 162"/>
                    <a:gd name="T69" fmla="*/ 0 h 377"/>
                    <a:gd name="T70" fmla="*/ 0 w 162"/>
                    <a:gd name="T71" fmla="*/ 0 h 377"/>
                    <a:gd name="T72" fmla="*/ 0 w 162"/>
                    <a:gd name="T73" fmla="*/ 0 h 377"/>
                    <a:gd name="T74" fmla="*/ 0 w 162"/>
                    <a:gd name="T75" fmla="*/ 0 h 377"/>
                    <a:gd name="T76" fmla="*/ 0 w 162"/>
                    <a:gd name="T77" fmla="*/ 0 h 377"/>
                    <a:gd name="T78" fmla="*/ 0 w 162"/>
                    <a:gd name="T79" fmla="*/ 0 h 377"/>
                    <a:gd name="T80" fmla="*/ 0 w 162"/>
                    <a:gd name="T81" fmla="*/ 0 h 377"/>
                    <a:gd name="T82" fmla="*/ 0 w 162"/>
                    <a:gd name="T83" fmla="*/ 0 h 377"/>
                    <a:gd name="T84" fmla="*/ 0 w 162"/>
                    <a:gd name="T85" fmla="*/ 0 h 377"/>
                    <a:gd name="T86" fmla="*/ 0 w 162"/>
                    <a:gd name="T87" fmla="*/ 0 h 377"/>
                    <a:gd name="T88" fmla="*/ 0 w 162"/>
                    <a:gd name="T89" fmla="*/ 0 h 377"/>
                    <a:gd name="T90" fmla="*/ 0 w 162"/>
                    <a:gd name="T91" fmla="*/ 0 h 377"/>
                    <a:gd name="T92" fmla="*/ 0 w 162"/>
                    <a:gd name="T93" fmla="*/ 0 h 377"/>
                    <a:gd name="T94" fmla="*/ 0 w 162"/>
                    <a:gd name="T95" fmla="*/ 0 h 377"/>
                    <a:gd name="T96" fmla="*/ 0 w 162"/>
                    <a:gd name="T97" fmla="*/ 0 h 377"/>
                    <a:gd name="T98" fmla="*/ 0 w 162"/>
                    <a:gd name="T99" fmla="*/ 0 h 377"/>
                    <a:gd name="T100" fmla="*/ 0 w 162"/>
                    <a:gd name="T101" fmla="*/ 0 h 377"/>
                    <a:gd name="T102" fmla="*/ 0 w 162"/>
                    <a:gd name="T103" fmla="*/ 0 h 377"/>
                    <a:gd name="T104" fmla="*/ 0 w 162"/>
                    <a:gd name="T105" fmla="*/ 0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377"/>
                    <a:gd name="T161" fmla="*/ 162 w 16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377">
                      <a:moveTo>
                        <a:pt x="150" y="23"/>
                      </a:moveTo>
                      <a:lnTo>
                        <a:pt x="161" y="61"/>
                      </a:lnTo>
                      <a:lnTo>
                        <a:pt x="162" y="98"/>
                      </a:lnTo>
                      <a:lnTo>
                        <a:pt x="158" y="133"/>
                      </a:lnTo>
                      <a:lnTo>
                        <a:pt x="149" y="167"/>
                      </a:lnTo>
                      <a:lnTo>
                        <a:pt x="136" y="199"/>
                      </a:lnTo>
                      <a:lnTo>
                        <a:pt x="119" y="232"/>
                      </a:lnTo>
                      <a:lnTo>
                        <a:pt x="101" y="265"/>
                      </a:lnTo>
                      <a:lnTo>
                        <a:pt x="81" y="296"/>
                      </a:lnTo>
                      <a:lnTo>
                        <a:pt x="61" y="327"/>
                      </a:lnTo>
                      <a:lnTo>
                        <a:pt x="42" y="359"/>
                      </a:lnTo>
                      <a:lnTo>
                        <a:pt x="39" y="360"/>
                      </a:lnTo>
                      <a:lnTo>
                        <a:pt x="38" y="363"/>
                      </a:lnTo>
                      <a:lnTo>
                        <a:pt x="35" y="364"/>
                      </a:lnTo>
                      <a:lnTo>
                        <a:pt x="33" y="366"/>
                      </a:lnTo>
                      <a:lnTo>
                        <a:pt x="29" y="369"/>
                      </a:lnTo>
                      <a:lnTo>
                        <a:pt x="26" y="370"/>
                      </a:lnTo>
                      <a:lnTo>
                        <a:pt x="22" y="373"/>
                      </a:lnTo>
                      <a:lnTo>
                        <a:pt x="20" y="374"/>
                      </a:lnTo>
                      <a:lnTo>
                        <a:pt x="16" y="376"/>
                      </a:lnTo>
                      <a:lnTo>
                        <a:pt x="12" y="377"/>
                      </a:lnTo>
                      <a:lnTo>
                        <a:pt x="9" y="346"/>
                      </a:lnTo>
                      <a:lnTo>
                        <a:pt x="8" y="314"/>
                      </a:lnTo>
                      <a:lnTo>
                        <a:pt x="5" y="282"/>
                      </a:lnTo>
                      <a:lnTo>
                        <a:pt x="4" y="250"/>
                      </a:lnTo>
                      <a:lnTo>
                        <a:pt x="3" y="218"/>
                      </a:lnTo>
                      <a:lnTo>
                        <a:pt x="1" y="185"/>
                      </a:lnTo>
                      <a:lnTo>
                        <a:pt x="0" y="152"/>
                      </a:lnTo>
                      <a:lnTo>
                        <a:pt x="0" y="120"/>
                      </a:lnTo>
                      <a:lnTo>
                        <a:pt x="1" y="88"/>
                      </a:lnTo>
                      <a:lnTo>
                        <a:pt x="3" y="56"/>
                      </a:lnTo>
                      <a:lnTo>
                        <a:pt x="5" y="48"/>
                      </a:lnTo>
                      <a:lnTo>
                        <a:pt x="8" y="40"/>
                      </a:lnTo>
                      <a:lnTo>
                        <a:pt x="12" y="34"/>
                      </a:lnTo>
                      <a:lnTo>
                        <a:pt x="16" y="27"/>
                      </a:lnTo>
                      <a:lnTo>
                        <a:pt x="21" y="22"/>
                      </a:lnTo>
                      <a:lnTo>
                        <a:pt x="26" y="17"/>
                      </a:lnTo>
                      <a:lnTo>
                        <a:pt x="33" y="11"/>
                      </a:lnTo>
                      <a:lnTo>
                        <a:pt x="39" y="8"/>
                      </a:lnTo>
                      <a:lnTo>
                        <a:pt x="47" y="5"/>
                      </a:lnTo>
                      <a:lnTo>
                        <a:pt x="55" y="2"/>
                      </a:lnTo>
                      <a:lnTo>
                        <a:pt x="65" y="0"/>
                      </a:lnTo>
                      <a:lnTo>
                        <a:pt x="76" y="0"/>
                      </a:lnTo>
                      <a:lnTo>
                        <a:pt x="86" y="0"/>
                      </a:lnTo>
                      <a:lnTo>
                        <a:pt x="97" y="1"/>
                      </a:lnTo>
                      <a:lnTo>
                        <a:pt x="106" y="2"/>
                      </a:lnTo>
                      <a:lnTo>
                        <a:pt x="116" y="5"/>
                      </a:lnTo>
                      <a:lnTo>
                        <a:pt x="125" y="9"/>
                      </a:lnTo>
                      <a:lnTo>
                        <a:pt x="133" y="13"/>
                      </a:lnTo>
                      <a:lnTo>
                        <a:pt x="142" y="18"/>
                      </a:lnTo>
                      <a:lnTo>
                        <a:pt x="151" y="23"/>
                      </a:lnTo>
                      <a:lnTo>
                        <a:pt x="15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1" name="Freeform 75">
                  <a:extLst>
                    <a:ext uri="{FF2B5EF4-FFF2-40B4-BE49-F238E27FC236}">
                      <a16:creationId xmlns:a16="http://schemas.microsoft.com/office/drawing/2014/main" xmlns="" id="{ED58578C-CCD1-4066-AAC1-53AA3BE31CE8}"/>
                    </a:ext>
                  </a:extLst>
                </p:cNvPr>
                <p:cNvSpPr>
                  <a:spLocks/>
                </p:cNvSpPr>
                <p:nvPr/>
              </p:nvSpPr>
              <p:spPr bwMode="auto">
                <a:xfrm>
                  <a:off x="769" y="2221"/>
                  <a:ext cx="10" cy="11"/>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w 30"/>
                    <a:gd name="T13" fmla="*/ 0 h 33"/>
                    <a:gd name="T14" fmla="*/ 0 w 30"/>
                    <a:gd name="T15" fmla="*/ 0 h 33"/>
                    <a:gd name="T16" fmla="*/ 0 w 30"/>
                    <a:gd name="T17" fmla="*/ 0 h 33"/>
                    <a:gd name="T18" fmla="*/ 0 w 30"/>
                    <a:gd name="T19" fmla="*/ 0 h 33"/>
                    <a:gd name="T20" fmla="*/ 0 w 30"/>
                    <a:gd name="T21" fmla="*/ 0 h 33"/>
                    <a:gd name="T22" fmla="*/ 0 w 30"/>
                    <a:gd name="T23" fmla="*/ 0 h 33"/>
                    <a:gd name="T24" fmla="*/ 0 w 30"/>
                    <a:gd name="T25" fmla="*/ 0 h 33"/>
                    <a:gd name="T26" fmla="*/ 0 w 30"/>
                    <a:gd name="T27" fmla="*/ 0 h 33"/>
                    <a:gd name="T28" fmla="*/ 0 w 30"/>
                    <a:gd name="T29" fmla="*/ 0 h 33"/>
                    <a:gd name="T30" fmla="*/ 0 w 30"/>
                    <a:gd name="T31" fmla="*/ 0 h 33"/>
                    <a:gd name="T32" fmla="*/ 0 w 30"/>
                    <a:gd name="T33" fmla="*/ 0 h 33"/>
                    <a:gd name="T34" fmla="*/ 0 w 30"/>
                    <a:gd name="T35" fmla="*/ 0 h 33"/>
                    <a:gd name="T36" fmla="*/ 0 w 30"/>
                    <a:gd name="T37" fmla="*/ 0 h 33"/>
                    <a:gd name="T38" fmla="*/ 0 w 30"/>
                    <a:gd name="T39" fmla="*/ 0 h 33"/>
                    <a:gd name="T40" fmla="*/ 0 w 30"/>
                    <a:gd name="T41" fmla="*/ 0 h 33"/>
                    <a:gd name="T42" fmla="*/ 0 w 30"/>
                    <a:gd name="T43" fmla="*/ 0 h 33"/>
                    <a:gd name="T44" fmla="*/ 0 w 30"/>
                    <a:gd name="T45" fmla="*/ 0 h 33"/>
                    <a:gd name="T46" fmla="*/ 0 w 30"/>
                    <a:gd name="T47" fmla="*/ 0 h 33"/>
                    <a:gd name="T48" fmla="*/ 0 w 30"/>
                    <a:gd name="T49" fmla="*/ 0 h 33"/>
                    <a:gd name="T50" fmla="*/ 0 w 30"/>
                    <a:gd name="T51" fmla="*/ 0 h 33"/>
                    <a:gd name="T52" fmla="*/ 0 w 30"/>
                    <a:gd name="T53" fmla="*/ 0 h 33"/>
                    <a:gd name="T54" fmla="*/ 0 w 30"/>
                    <a:gd name="T55" fmla="*/ 0 h 33"/>
                    <a:gd name="T56" fmla="*/ 0 w 30"/>
                    <a:gd name="T57" fmla="*/ 0 h 33"/>
                    <a:gd name="T58" fmla="*/ 0 w 30"/>
                    <a:gd name="T59" fmla="*/ 0 h 33"/>
                    <a:gd name="T60" fmla="*/ 0 w 30"/>
                    <a:gd name="T61" fmla="*/ 0 h 33"/>
                    <a:gd name="T62" fmla="*/ 0 w 30"/>
                    <a:gd name="T63" fmla="*/ 0 h 33"/>
                    <a:gd name="T64" fmla="*/ 0 w 3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3"/>
                    <a:gd name="T101" fmla="*/ 30 w 3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3">
                      <a:moveTo>
                        <a:pt x="29" y="16"/>
                      </a:moveTo>
                      <a:lnTo>
                        <a:pt x="29" y="20"/>
                      </a:lnTo>
                      <a:lnTo>
                        <a:pt x="29" y="22"/>
                      </a:lnTo>
                      <a:lnTo>
                        <a:pt x="28" y="24"/>
                      </a:lnTo>
                      <a:lnTo>
                        <a:pt x="26" y="26"/>
                      </a:lnTo>
                      <a:lnTo>
                        <a:pt x="25" y="27"/>
                      </a:lnTo>
                      <a:lnTo>
                        <a:pt x="24" y="29"/>
                      </a:lnTo>
                      <a:lnTo>
                        <a:pt x="21" y="30"/>
                      </a:lnTo>
                      <a:lnTo>
                        <a:pt x="20" y="31"/>
                      </a:lnTo>
                      <a:lnTo>
                        <a:pt x="17" y="33"/>
                      </a:lnTo>
                      <a:lnTo>
                        <a:pt x="16" y="33"/>
                      </a:lnTo>
                      <a:lnTo>
                        <a:pt x="13" y="33"/>
                      </a:lnTo>
                      <a:lnTo>
                        <a:pt x="11" y="31"/>
                      </a:lnTo>
                      <a:lnTo>
                        <a:pt x="8" y="31"/>
                      </a:lnTo>
                      <a:lnTo>
                        <a:pt x="7" y="30"/>
                      </a:lnTo>
                      <a:lnTo>
                        <a:pt x="6" y="29"/>
                      </a:lnTo>
                      <a:lnTo>
                        <a:pt x="4" y="27"/>
                      </a:lnTo>
                      <a:lnTo>
                        <a:pt x="3" y="26"/>
                      </a:lnTo>
                      <a:lnTo>
                        <a:pt x="2" y="24"/>
                      </a:lnTo>
                      <a:lnTo>
                        <a:pt x="2" y="21"/>
                      </a:lnTo>
                      <a:lnTo>
                        <a:pt x="2" y="18"/>
                      </a:lnTo>
                      <a:lnTo>
                        <a:pt x="0" y="12"/>
                      </a:lnTo>
                      <a:lnTo>
                        <a:pt x="2" y="7"/>
                      </a:lnTo>
                      <a:lnTo>
                        <a:pt x="6" y="4"/>
                      </a:lnTo>
                      <a:lnTo>
                        <a:pt x="10" y="1"/>
                      </a:lnTo>
                      <a:lnTo>
                        <a:pt x="13" y="0"/>
                      </a:lnTo>
                      <a:lnTo>
                        <a:pt x="19" y="0"/>
                      </a:lnTo>
                      <a:lnTo>
                        <a:pt x="24" y="3"/>
                      </a:lnTo>
                      <a:lnTo>
                        <a:pt x="28" y="5"/>
                      </a:lnTo>
                      <a:lnTo>
                        <a:pt x="29" y="11"/>
                      </a:lnTo>
                      <a:lnTo>
                        <a:pt x="30" y="17"/>
                      </a:lnTo>
                      <a:lnTo>
                        <a:pt x="2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2" name="Freeform 76">
                  <a:extLst>
                    <a:ext uri="{FF2B5EF4-FFF2-40B4-BE49-F238E27FC236}">
                      <a16:creationId xmlns:a16="http://schemas.microsoft.com/office/drawing/2014/main" xmlns="" id="{F7F8AA24-BC10-4F0E-BAA8-42A8B31B766A}"/>
                    </a:ext>
                  </a:extLst>
                </p:cNvPr>
                <p:cNvSpPr>
                  <a:spLocks/>
                </p:cNvSpPr>
                <p:nvPr/>
              </p:nvSpPr>
              <p:spPr bwMode="auto">
                <a:xfrm>
                  <a:off x="686" y="2231"/>
                  <a:ext cx="10" cy="12"/>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w 30"/>
                    <a:gd name="T11" fmla="*/ 0 h 36"/>
                    <a:gd name="T12" fmla="*/ 0 w 30"/>
                    <a:gd name="T13" fmla="*/ 0 h 36"/>
                    <a:gd name="T14" fmla="*/ 0 w 30"/>
                    <a:gd name="T15" fmla="*/ 0 h 36"/>
                    <a:gd name="T16" fmla="*/ 0 w 30"/>
                    <a:gd name="T17" fmla="*/ 0 h 36"/>
                    <a:gd name="T18" fmla="*/ 0 w 30"/>
                    <a:gd name="T19" fmla="*/ 0 h 36"/>
                    <a:gd name="T20" fmla="*/ 0 w 30"/>
                    <a:gd name="T21" fmla="*/ 0 h 36"/>
                    <a:gd name="T22" fmla="*/ 0 w 30"/>
                    <a:gd name="T23" fmla="*/ 0 h 36"/>
                    <a:gd name="T24" fmla="*/ 0 w 30"/>
                    <a:gd name="T25" fmla="*/ 0 h 36"/>
                    <a:gd name="T26" fmla="*/ 0 w 30"/>
                    <a:gd name="T27" fmla="*/ 0 h 36"/>
                    <a:gd name="T28" fmla="*/ 0 w 30"/>
                    <a:gd name="T29" fmla="*/ 0 h 36"/>
                    <a:gd name="T30" fmla="*/ 0 w 30"/>
                    <a:gd name="T31" fmla="*/ 0 h 36"/>
                    <a:gd name="T32" fmla="*/ 0 w 30"/>
                    <a:gd name="T33" fmla="*/ 0 h 36"/>
                    <a:gd name="T34" fmla="*/ 0 w 30"/>
                    <a:gd name="T35" fmla="*/ 0 h 36"/>
                    <a:gd name="T36" fmla="*/ 0 w 30"/>
                    <a:gd name="T37" fmla="*/ 0 h 36"/>
                    <a:gd name="T38" fmla="*/ 0 w 30"/>
                    <a:gd name="T39" fmla="*/ 0 h 36"/>
                    <a:gd name="T40" fmla="*/ 0 w 30"/>
                    <a:gd name="T41" fmla="*/ 0 h 36"/>
                    <a:gd name="T42" fmla="*/ 0 w 30"/>
                    <a:gd name="T43" fmla="*/ 0 h 36"/>
                    <a:gd name="T44" fmla="*/ 0 w 30"/>
                    <a:gd name="T45" fmla="*/ 0 h 36"/>
                    <a:gd name="T46" fmla="*/ 0 w 30"/>
                    <a:gd name="T47" fmla="*/ 0 h 36"/>
                    <a:gd name="T48" fmla="*/ 0 w 30"/>
                    <a:gd name="T49" fmla="*/ 0 h 36"/>
                    <a:gd name="T50" fmla="*/ 0 w 30"/>
                    <a:gd name="T51" fmla="*/ 0 h 36"/>
                    <a:gd name="T52" fmla="*/ 0 w 30"/>
                    <a:gd name="T53" fmla="*/ 0 h 36"/>
                    <a:gd name="T54" fmla="*/ 0 w 30"/>
                    <a:gd name="T55" fmla="*/ 0 h 36"/>
                    <a:gd name="T56" fmla="*/ 0 w 30"/>
                    <a:gd name="T57" fmla="*/ 0 h 36"/>
                    <a:gd name="T58" fmla="*/ 0 w 30"/>
                    <a:gd name="T59" fmla="*/ 0 h 36"/>
                    <a:gd name="T60" fmla="*/ 0 w 30"/>
                    <a:gd name="T61" fmla="*/ 0 h 36"/>
                    <a:gd name="T62" fmla="*/ 0 w 30"/>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6"/>
                    <a:gd name="T98" fmla="*/ 30 w 3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6">
                      <a:moveTo>
                        <a:pt x="30" y="21"/>
                      </a:moveTo>
                      <a:lnTo>
                        <a:pt x="30" y="22"/>
                      </a:lnTo>
                      <a:lnTo>
                        <a:pt x="30" y="25"/>
                      </a:lnTo>
                      <a:lnTo>
                        <a:pt x="30" y="26"/>
                      </a:lnTo>
                      <a:lnTo>
                        <a:pt x="30" y="29"/>
                      </a:lnTo>
                      <a:lnTo>
                        <a:pt x="30" y="30"/>
                      </a:lnTo>
                      <a:lnTo>
                        <a:pt x="29" y="31"/>
                      </a:lnTo>
                      <a:lnTo>
                        <a:pt x="29" y="34"/>
                      </a:lnTo>
                      <a:lnTo>
                        <a:pt x="28" y="35"/>
                      </a:lnTo>
                      <a:lnTo>
                        <a:pt x="26" y="35"/>
                      </a:lnTo>
                      <a:lnTo>
                        <a:pt x="25" y="36"/>
                      </a:lnTo>
                      <a:lnTo>
                        <a:pt x="21" y="36"/>
                      </a:lnTo>
                      <a:lnTo>
                        <a:pt x="17" y="36"/>
                      </a:lnTo>
                      <a:lnTo>
                        <a:pt x="13" y="35"/>
                      </a:lnTo>
                      <a:lnTo>
                        <a:pt x="11" y="34"/>
                      </a:lnTo>
                      <a:lnTo>
                        <a:pt x="7" y="31"/>
                      </a:lnTo>
                      <a:lnTo>
                        <a:pt x="4" y="29"/>
                      </a:lnTo>
                      <a:lnTo>
                        <a:pt x="3" y="26"/>
                      </a:lnTo>
                      <a:lnTo>
                        <a:pt x="1" y="22"/>
                      </a:lnTo>
                      <a:lnTo>
                        <a:pt x="0" y="18"/>
                      </a:lnTo>
                      <a:lnTo>
                        <a:pt x="1" y="13"/>
                      </a:lnTo>
                      <a:lnTo>
                        <a:pt x="1" y="8"/>
                      </a:lnTo>
                      <a:lnTo>
                        <a:pt x="3" y="4"/>
                      </a:lnTo>
                      <a:lnTo>
                        <a:pt x="7" y="1"/>
                      </a:lnTo>
                      <a:lnTo>
                        <a:pt x="11" y="0"/>
                      </a:lnTo>
                      <a:lnTo>
                        <a:pt x="14" y="1"/>
                      </a:lnTo>
                      <a:lnTo>
                        <a:pt x="20" y="4"/>
                      </a:lnTo>
                      <a:lnTo>
                        <a:pt x="24" y="6"/>
                      </a:lnTo>
                      <a:lnTo>
                        <a:pt x="28" y="12"/>
                      </a:lnTo>
                      <a:lnTo>
                        <a:pt x="29" y="15"/>
                      </a:lnTo>
                      <a:lnTo>
                        <a:pt x="3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3" name="Freeform 77">
                  <a:extLst>
                    <a:ext uri="{FF2B5EF4-FFF2-40B4-BE49-F238E27FC236}">
                      <a16:creationId xmlns:a16="http://schemas.microsoft.com/office/drawing/2014/main" xmlns="" id="{0143D672-5DF2-4AB7-AED2-0CEB4C614280}"/>
                    </a:ext>
                  </a:extLst>
                </p:cNvPr>
                <p:cNvSpPr>
                  <a:spLocks/>
                </p:cNvSpPr>
                <p:nvPr/>
              </p:nvSpPr>
              <p:spPr bwMode="auto">
                <a:xfrm>
                  <a:off x="689" y="2255"/>
                  <a:ext cx="31" cy="80"/>
                </a:xfrm>
                <a:custGeom>
                  <a:avLst/>
                  <a:gdLst>
                    <a:gd name="T0" fmla="*/ 0 w 92"/>
                    <a:gd name="T1" fmla="*/ 0 h 239"/>
                    <a:gd name="T2" fmla="*/ 0 w 92"/>
                    <a:gd name="T3" fmla="*/ 0 h 239"/>
                    <a:gd name="T4" fmla="*/ 0 w 92"/>
                    <a:gd name="T5" fmla="*/ 0 h 239"/>
                    <a:gd name="T6" fmla="*/ 0 w 92"/>
                    <a:gd name="T7" fmla="*/ 0 h 239"/>
                    <a:gd name="T8" fmla="*/ 0 w 92"/>
                    <a:gd name="T9" fmla="*/ 0 h 239"/>
                    <a:gd name="T10" fmla="*/ 0 w 92"/>
                    <a:gd name="T11" fmla="*/ 0 h 239"/>
                    <a:gd name="T12" fmla="*/ 0 w 92"/>
                    <a:gd name="T13" fmla="*/ 0 h 239"/>
                    <a:gd name="T14" fmla="*/ 0 w 92"/>
                    <a:gd name="T15" fmla="*/ 0 h 239"/>
                    <a:gd name="T16" fmla="*/ 0 w 92"/>
                    <a:gd name="T17" fmla="*/ 0 h 239"/>
                    <a:gd name="T18" fmla="*/ 0 w 92"/>
                    <a:gd name="T19" fmla="*/ 0 h 239"/>
                    <a:gd name="T20" fmla="*/ 0 w 92"/>
                    <a:gd name="T21" fmla="*/ 0 h 239"/>
                    <a:gd name="T22" fmla="*/ 0 w 92"/>
                    <a:gd name="T23" fmla="*/ 0 h 239"/>
                    <a:gd name="T24" fmla="*/ 0 w 92"/>
                    <a:gd name="T25" fmla="*/ 0 h 239"/>
                    <a:gd name="T26" fmla="*/ 0 w 92"/>
                    <a:gd name="T27" fmla="*/ 0 h 239"/>
                    <a:gd name="T28" fmla="*/ 0 w 92"/>
                    <a:gd name="T29" fmla="*/ 0 h 239"/>
                    <a:gd name="T30" fmla="*/ 0 w 92"/>
                    <a:gd name="T31" fmla="*/ 0 h 239"/>
                    <a:gd name="T32" fmla="*/ 0 w 92"/>
                    <a:gd name="T33" fmla="*/ 0 h 239"/>
                    <a:gd name="T34" fmla="*/ 0 w 92"/>
                    <a:gd name="T35" fmla="*/ 0 h 239"/>
                    <a:gd name="T36" fmla="*/ 0 w 92"/>
                    <a:gd name="T37" fmla="*/ 0 h 239"/>
                    <a:gd name="T38" fmla="*/ 0 w 92"/>
                    <a:gd name="T39" fmla="*/ 0 h 239"/>
                    <a:gd name="T40" fmla="*/ 0 w 92"/>
                    <a:gd name="T41" fmla="*/ 0 h 239"/>
                    <a:gd name="T42" fmla="*/ 0 w 92"/>
                    <a:gd name="T43" fmla="*/ 0 h 239"/>
                    <a:gd name="T44" fmla="*/ 0 w 92"/>
                    <a:gd name="T45" fmla="*/ 0 h 239"/>
                    <a:gd name="T46" fmla="*/ 0 w 92"/>
                    <a:gd name="T47" fmla="*/ 0 h 239"/>
                    <a:gd name="T48" fmla="*/ 0 w 92"/>
                    <a:gd name="T49" fmla="*/ 0 h 239"/>
                    <a:gd name="T50" fmla="*/ 0 w 92"/>
                    <a:gd name="T51" fmla="*/ 0 h 239"/>
                    <a:gd name="T52" fmla="*/ 0 w 92"/>
                    <a:gd name="T53" fmla="*/ 0 h 239"/>
                    <a:gd name="T54" fmla="*/ 0 w 92"/>
                    <a:gd name="T55" fmla="*/ 0 h 239"/>
                    <a:gd name="T56" fmla="*/ 0 w 92"/>
                    <a:gd name="T57" fmla="*/ 0 h 239"/>
                    <a:gd name="T58" fmla="*/ 0 w 92"/>
                    <a:gd name="T59" fmla="*/ 0 h 239"/>
                    <a:gd name="T60" fmla="*/ 0 w 92"/>
                    <a:gd name="T61" fmla="*/ 0 h 239"/>
                    <a:gd name="T62" fmla="*/ 0 w 92"/>
                    <a:gd name="T63" fmla="*/ 0 h 239"/>
                    <a:gd name="T64" fmla="*/ 0 w 92"/>
                    <a:gd name="T65" fmla="*/ 0 h 239"/>
                    <a:gd name="T66" fmla="*/ 0 w 92"/>
                    <a:gd name="T67" fmla="*/ 0 h 239"/>
                    <a:gd name="T68" fmla="*/ 0 w 92"/>
                    <a:gd name="T69" fmla="*/ 0 h 239"/>
                    <a:gd name="T70" fmla="*/ 0 w 92"/>
                    <a:gd name="T71" fmla="*/ 0 h 239"/>
                    <a:gd name="T72" fmla="*/ 0 w 92"/>
                    <a:gd name="T73" fmla="*/ 0 h 239"/>
                    <a:gd name="T74" fmla="*/ 0 w 92"/>
                    <a:gd name="T75" fmla="*/ 0 h 239"/>
                    <a:gd name="T76" fmla="*/ 0 w 92"/>
                    <a:gd name="T77" fmla="*/ 0 h 239"/>
                    <a:gd name="T78" fmla="*/ 0 w 92"/>
                    <a:gd name="T79" fmla="*/ 0 h 239"/>
                    <a:gd name="T80" fmla="*/ 0 w 92"/>
                    <a:gd name="T81" fmla="*/ 0 h 239"/>
                    <a:gd name="T82" fmla="*/ 0 w 92"/>
                    <a:gd name="T83" fmla="*/ 0 h 239"/>
                    <a:gd name="T84" fmla="*/ 0 w 92"/>
                    <a:gd name="T85" fmla="*/ 0 h 239"/>
                    <a:gd name="T86" fmla="*/ 0 w 92"/>
                    <a:gd name="T87" fmla="*/ 0 h 239"/>
                    <a:gd name="T88" fmla="*/ 0 w 92"/>
                    <a:gd name="T89" fmla="*/ 0 h 239"/>
                    <a:gd name="T90" fmla="*/ 0 w 92"/>
                    <a:gd name="T91" fmla="*/ 0 h 239"/>
                    <a:gd name="T92" fmla="*/ 0 w 92"/>
                    <a:gd name="T93" fmla="*/ 0 h 239"/>
                    <a:gd name="T94" fmla="*/ 0 w 92"/>
                    <a:gd name="T95" fmla="*/ 0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239"/>
                    <a:gd name="T146" fmla="*/ 92 w 92"/>
                    <a:gd name="T147" fmla="*/ 239 h 2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239">
                      <a:moveTo>
                        <a:pt x="58" y="21"/>
                      </a:moveTo>
                      <a:lnTo>
                        <a:pt x="62" y="26"/>
                      </a:lnTo>
                      <a:lnTo>
                        <a:pt x="64" y="33"/>
                      </a:lnTo>
                      <a:lnTo>
                        <a:pt x="67" y="38"/>
                      </a:lnTo>
                      <a:lnTo>
                        <a:pt x="69" y="44"/>
                      </a:lnTo>
                      <a:lnTo>
                        <a:pt x="72" y="51"/>
                      </a:lnTo>
                      <a:lnTo>
                        <a:pt x="75" y="56"/>
                      </a:lnTo>
                      <a:lnTo>
                        <a:pt x="76" y="63"/>
                      </a:lnTo>
                      <a:lnTo>
                        <a:pt x="79" y="69"/>
                      </a:lnTo>
                      <a:lnTo>
                        <a:pt x="80" y="76"/>
                      </a:lnTo>
                      <a:lnTo>
                        <a:pt x="80" y="82"/>
                      </a:lnTo>
                      <a:lnTo>
                        <a:pt x="79" y="81"/>
                      </a:lnTo>
                      <a:lnTo>
                        <a:pt x="76" y="79"/>
                      </a:lnTo>
                      <a:lnTo>
                        <a:pt x="73" y="78"/>
                      </a:lnTo>
                      <a:lnTo>
                        <a:pt x="72" y="78"/>
                      </a:lnTo>
                      <a:lnTo>
                        <a:pt x="69" y="79"/>
                      </a:lnTo>
                      <a:lnTo>
                        <a:pt x="68" y="79"/>
                      </a:lnTo>
                      <a:lnTo>
                        <a:pt x="65" y="81"/>
                      </a:lnTo>
                      <a:lnTo>
                        <a:pt x="63" y="82"/>
                      </a:lnTo>
                      <a:lnTo>
                        <a:pt x="60" y="82"/>
                      </a:lnTo>
                      <a:lnTo>
                        <a:pt x="58" y="83"/>
                      </a:lnTo>
                      <a:lnTo>
                        <a:pt x="50" y="100"/>
                      </a:lnTo>
                      <a:lnTo>
                        <a:pt x="51" y="103"/>
                      </a:lnTo>
                      <a:lnTo>
                        <a:pt x="54" y="104"/>
                      </a:lnTo>
                      <a:lnTo>
                        <a:pt x="55" y="106"/>
                      </a:lnTo>
                      <a:lnTo>
                        <a:pt x="58" y="106"/>
                      </a:lnTo>
                      <a:lnTo>
                        <a:pt x="60" y="106"/>
                      </a:lnTo>
                      <a:lnTo>
                        <a:pt x="63" y="106"/>
                      </a:lnTo>
                      <a:lnTo>
                        <a:pt x="65" y="106"/>
                      </a:lnTo>
                      <a:lnTo>
                        <a:pt x="68" y="106"/>
                      </a:lnTo>
                      <a:lnTo>
                        <a:pt x="71" y="104"/>
                      </a:lnTo>
                      <a:lnTo>
                        <a:pt x="73" y="104"/>
                      </a:lnTo>
                      <a:lnTo>
                        <a:pt x="75" y="103"/>
                      </a:lnTo>
                      <a:lnTo>
                        <a:pt x="76" y="102"/>
                      </a:lnTo>
                      <a:lnTo>
                        <a:pt x="77" y="100"/>
                      </a:lnTo>
                      <a:lnTo>
                        <a:pt x="77" y="99"/>
                      </a:lnTo>
                      <a:lnTo>
                        <a:pt x="79" y="98"/>
                      </a:lnTo>
                      <a:lnTo>
                        <a:pt x="80" y="95"/>
                      </a:lnTo>
                      <a:lnTo>
                        <a:pt x="80" y="94"/>
                      </a:lnTo>
                      <a:lnTo>
                        <a:pt x="81" y="93"/>
                      </a:lnTo>
                      <a:lnTo>
                        <a:pt x="81" y="91"/>
                      </a:lnTo>
                      <a:lnTo>
                        <a:pt x="81" y="93"/>
                      </a:lnTo>
                      <a:lnTo>
                        <a:pt x="82" y="95"/>
                      </a:lnTo>
                      <a:lnTo>
                        <a:pt x="84" y="98"/>
                      </a:lnTo>
                      <a:lnTo>
                        <a:pt x="85" y="99"/>
                      </a:lnTo>
                      <a:lnTo>
                        <a:pt x="86" y="102"/>
                      </a:lnTo>
                      <a:lnTo>
                        <a:pt x="88" y="106"/>
                      </a:lnTo>
                      <a:lnTo>
                        <a:pt x="89" y="108"/>
                      </a:lnTo>
                      <a:lnTo>
                        <a:pt x="88" y="111"/>
                      </a:lnTo>
                      <a:lnTo>
                        <a:pt x="88" y="113"/>
                      </a:lnTo>
                      <a:lnTo>
                        <a:pt x="85" y="116"/>
                      </a:lnTo>
                      <a:lnTo>
                        <a:pt x="84" y="117"/>
                      </a:lnTo>
                      <a:lnTo>
                        <a:pt x="81" y="120"/>
                      </a:lnTo>
                      <a:lnTo>
                        <a:pt x="77" y="123"/>
                      </a:lnTo>
                      <a:lnTo>
                        <a:pt x="75" y="124"/>
                      </a:lnTo>
                      <a:lnTo>
                        <a:pt x="71" y="126"/>
                      </a:lnTo>
                      <a:lnTo>
                        <a:pt x="68" y="129"/>
                      </a:lnTo>
                      <a:lnTo>
                        <a:pt x="65" y="133"/>
                      </a:lnTo>
                      <a:lnTo>
                        <a:pt x="64" y="137"/>
                      </a:lnTo>
                      <a:lnTo>
                        <a:pt x="64" y="141"/>
                      </a:lnTo>
                      <a:lnTo>
                        <a:pt x="67" y="146"/>
                      </a:lnTo>
                      <a:lnTo>
                        <a:pt x="69" y="149"/>
                      </a:lnTo>
                      <a:lnTo>
                        <a:pt x="72" y="150"/>
                      </a:lnTo>
                      <a:lnTo>
                        <a:pt x="73" y="150"/>
                      </a:lnTo>
                      <a:lnTo>
                        <a:pt x="76" y="150"/>
                      </a:lnTo>
                      <a:lnTo>
                        <a:pt x="79" y="150"/>
                      </a:lnTo>
                      <a:lnTo>
                        <a:pt x="81" y="149"/>
                      </a:lnTo>
                      <a:lnTo>
                        <a:pt x="84" y="147"/>
                      </a:lnTo>
                      <a:lnTo>
                        <a:pt x="86" y="146"/>
                      </a:lnTo>
                      <a:lnTo>
                        <a:pt x="89" y="145"/>
                      </a:lnTo>
                      <a:lnTo>
                        <a:pt x="92" y="145"/>
                      </a:lnTo>
                      <a:lnTo>
                        <a:pt x="90" y="151"/>
                      </a:lnTo>
                      <a:lnTo>
                        <a:pt x="89" y="159"/>
                      </a:lnTo>
                      <a:lnTo>
                        <a:pt x="89" y="167"/>
                      </a:lnTo>
                      <a:lnTo>
                        <a:pt x="90" y="176"/>
                      </a:lnTo>
                      <a:lnTo>
                        <a:pt x="90" y="184"/>
                      </a:lnTo>
                      <a:lnTo>
                        <a:pt x="92" y="192"/>
                      </a:lnTo>
                      <a:lnTo>
                        <a:pt x="92" y="200"/>
                      </a:lnTo>
                      <a:lnTo>
                        <a:pt x="90" y="207"/>
                      </a:lnTo>
                      <a:lnTo>
                        <a:pt x="88" y="214"/>
                      </a:lnTo>
                      <a:lnTo>
                        <a:pt x="84" y="220"/>
                      </a:lnTo>
                      <a:lnTo>
                        <a:pt x="82" y="219"/>
                      </a:lnTo>
                      <a:lnTo>
                        <a:pt x="81" y="217"/>
                      </a:lnTo>
                      <a:lnTo>
                        <a:pt x="80" y="214"/>
                      </a:lnTo>
                      <a:lnTo>
                        <a:pt x="79" y="213"/>
                      </a:lnTo>
                      <a:lnTo>
                        <a:pt x="76" y="211"/>
                      </a:lnTo>
                      <a:lnTo>
                        <a:pt x="73" y="209"/>
                      </a:lnTo>
                      <a:lnTo>
                        <a:pt x="71" y="209"/>
                      </a:lnTo>
                      <a:lnTo>
                        <a:pt x="67" y="207"/>
                      </a:lnTo>
                      <a:lnTo>
                        <a:pt x="64" y="209"/>
                      </a:lnTo>
                      <a:lnTo>
                        <a:pt x="60" y="209"/>
                      </a:lnTo>
                      <a:lnTo>
                        <a:pt x="59" y="211"/>
                      </a:lnTo>
                      <a:lnTo>
                        <a:pt x="58" y="213"/>
                      </a:lnTo>
                      <a:lnTo>
                        <a:pt x="56" y="214"/>
                      </a:lnTo>
                      <a:lnTo>
                        <a:pt x="55" y="217"/>
                      </a:lnTo>
                      <a:lnTo>
                        <a:pt x="54" y="218"/>
                      </a:lnTo>
                      <a:lnTo>
                        <a:pt x="52" y="219"/>
                      </a:lnTo>
                      <a:lnTo>
                        <a:pt x="52" y="222"/>
                      </a:lnTo>
                      <a:lnTo>
                        <a:pt x="52" y="223"/>
                      </a:lnTo>
                      <a:lnTo>
                        <a:pt x="52" y="226"/>
                      </a:lnTo>
                      <a:lnTo>
                        <a:pt x="52" y="228"/>
                      </a:lnTo>
                      <a:lnTo>
                        <a:pt x="59" y="233"/>
                      </a:lnTo>
                      <a:lnTo>
                        <a:pt x="59" y="236"/>
                      </a:lnTo>
                      <a:lnTo>
                        <a:pt x="58" y="237"/>
                      </a:lnTo>
                      <a:lnTo>
                        <a:pt x="56" y="237"/>
                      </a:lnTo>
                      <a:lnTo>
                        <a:pt x="55" y="239"/>
                      </a:lnTo>
                      <a:lnTo>
                        <a:pt x="54" y="239"/>
                      </a:lnTo>
                      <a:lnTo>
                        <a:pt x="52" y="239"/>
                      </a:lnTo>
                      <a:lnTo>
                        <a:pt x="51" y="239"/>
                      </a:lnTo>
                      <a:lnTo>
                        <a:pt x="50" y="239"/>
                      </a:lnTo>
                      <a:lnTo>
                        <a:pt x="49" y="239"/>
                      </a:lnTo>
                      <a:lnTo>
                        <a:pt x="47" y="239"/>
                      </a:lnTo>
                      <a:lnTo>
                        <a:pt x="51" y="224"/>
                      </a:lnTo>
                      <a:lnTo>
                        <a:pt x="55" y="207"/>
                      </a:lnTo>
                      <a:lnTo>
                        <a:pt x="58" y="190"/>
                      </a:lnTo>
                      <a:lnTo>
                        <a:pt x="60" y="172"/>
                      </a:lnTo>
                      <a:lnTo>
                        <a:pt x="60" y="154"/>
                      </a:lnTo>
                      <a:lnTo>
                        <a:pt x="59" y="134"/>
                      </a:lnTo>
                      <a:lnTo>
                        <a:pt x="58" y="116"/>
                      </a:lnTo>
                      <a:lnTo>
                        <a:pt x="54" y="99"/>
                      </a:lnTo>
                      <a:lnTo>
                        <a:pt x="49" y="82"/>
                      </a:lnTo>
                      <a:lnTo>
                        <a:pt x="41" y="66"/>
                      </a:lnTo>
                      <a:lnTo>
                        <a:pt x="43" y="66"/>
                      </a:lnTo>
                      <a:lnTo>
                        <a:pt x="46" y="66"/>
                      </a:lnTo>
                      <a:lnTo>
                        <a:pt x="49" y="66"/>
                      </a:lnTo>
                      <a:lnTo>
                        <a:pt x="50" y="65"/>
                      </a:lnTo>
                      <a:lnTo>
                        <a:pt x="52" y="64"/>
                      </a:lnTo>
                      <a:lnTo>
                        <a:pt x="54" y="63"/>
                      </a:lnTo>
                      <a:lnTo>
                        <a:pt x="55" y="60"/>
                      </a:lnTo>
                      <a:lnTo>
                        <a:pt x="56" y="59"/>
                      </a:lnTo>
                      <a:lnTo>
                        <a:pt x="59" y="56"/>
                      </a:lnTo>
                      <a:lnTo>
                        <a:pt x="60" y="55"/>
                      </a:lnTo>
                      <a:lnTo>
                        <a:pt x="60" y="52"/>
                      </a:lnTo>
                      <a:lnTo>
                        <a:pt x="60" y="49"/>
                      </a:lnTo>
                      <a:lnTo>
                        <a:pt x="60" y="47"/>
                      </a:lnTo>
                      <a:lnTo>
                        <a:pt x="59" y="46"/>
                      </a:lnTo>
                      <a:lnTo>
                        <a:pt x="56" y="43"/>
                      </a:lnTo>
                      <a:lnTo>
                        <a:pt x="55" y="42"/>
                      </a:lnTo>
                      <a:lnTo>
                        <a:pt x="52" y="40"/>
                      </a:lnTo>
                      <a:lnTo>
                        <a:pt x="50" y="39"/>
                      </a:lnTo>
                      <a:lnTo>
                        <a:pt x="49" y="38"/>
                      </a:lnTo>
                      <a:lnTo>
                        <a:pt x="46" y="38"/>
                      </a:lnTo>
                      <a:lnTo>
                        <a:pt x="43" y="38"/>
                      </a:lnTo>
                      <a:lnTo>
                        <a:pt x="39" y="39"/>
                      </a:lnTo>
                      <a:lnTo>
                        <a:pt x="37" y="42"/>
                      </a:lnTo>
                      <a:lnTo>
                        <a:pt x="34" y="43"/>
                      </a:lnTo>
                      <a:lnTo>
                        <a:pt x="32" y="46"/>
                      </a:lnTo>
                      <a:lnTo>
                        <a:pt x="29" y="47"/>
                      </a:lnTo>
                      <a:lnTo>
                        <a:pt x="26" y="48"/>
                      </a:lnTo>
                      <a:lnTo>
                        <a:pt x="24" y="48"/>
                      </a:lnTo>
                      <a:lnTo>
                        <a:pt x="20" y="46"/>
                      </a:lnTo>
                      <a:lnTo>
                        <a:pt x="17" y="42"/>
                      </a:lnTo>
                      <a:lnTo>
                        <a:pt x="19" y="40"/>
                      </a:lnTo>
                      <a:lnTo>
                        <a:pt x="21" y="38"/>
                      </a:lnTo>
                      <a:lnTo>
                        <a:pt x="24" y="35"/>
                      </a:lnTo>
                      <a:lnTo>
                        <a:pt x="26" y="33"/>
                      </a:lnTo>
                      <a:lnTo>
                        <a:pt x="29" y="30"/>
                      </a:lnTo>
                      <a:lnTo>
                        <a:pt x="32" y="27"/>
                      </a:lnTo>
                      <a:lnTo>
                        <a:pt x="33" y="25"/>
                      </a:lnTo>
                      <a:lnTo>
                        <a:pt x="33" y="21"/>
                      </a:lnTo>
                      <a:lnTo>
                        <a:pt x="33" y="18"/>
                      </a:lnTo>
                      <a:lnTo>
                        <a:pt x="32" y="14"/>
                      </a:lnTo>
                      <a:lnTo>
                        <a:pt x="30" y="12"/>
                      </a:lnTo>
                      <a:lnTo>
                        <a:pt x="29" y="12"/>
                      </a:lnTo>
                      <a:lnTo>
                        <a:pt x="28" y="10"/>
                      </a:lnTo>
                      <a:lnTo>
                        <a:pt x="25" y="10"/>
                      </a:lnTo>
                      <a:lnTo>
                        <a:pt x="24" y="10"/>
                      </a:lnTo>
                      <a:lnTo>
                        <a:pt x="22" y="10"/>
                      </a:lnTo>
                      <a:lnTo>
                        <a:pt x="20" y="10"/>
                      </a:lnTo>
                      <a:lnTo>
                        <a:pt x="19" y="10"/>
                      </a:lnTo>
                      <a:lnTo>
                        <a:pt x="17" y="10"/>
                      </a:lnTo>
                      <a:lnTo>
                        <a:pt x="15" y="10"/>
                      </a:lnTo>
                      <a:lnTo>
                        <a:pt x="4" y="27"/>
                      </a:lnTo>
                      <a:lnTo>
                        <a:pt x="3" y="25"/>
                      </a:lnTo>
                      <a:lnTo>
                        <a:pt x="2" y="22"/>
                      </a:lnTo>
                      <a:lnTo>
                        <a:pt x="0" y="19"/>
                      </a:lnTo>
                      <a:lnTo>
                        <a:pt x="0" y="16"/>
                      </a:lnTo>
                      <a:lnTo>
                        <a:pt x="2" y="13"/>
                      </a:lnTo>
                      <a:lnTo>
                        <a:pt x="2" y="10"/>
                      </a:lnTo>
                      <a:lnTo>
                        <a:pt x="3" y="8"/>
                      </a:lnTo>
                      <a:lnTo>
                        <a:pt x="5" y="5"/>
                      </a:lnTo>
                      <a:lnTo>
                        <a:pt x="7" y="2"/>
                      </a:lnTo>
                      <a:lnTo>
                        <a:pt x="9" y="0"/>
                      </a:lnTo>
                      <a:lnTo>
                        <a:pt x="15" y="0"/>
                      </a:lnTo>
                      <a:lnTo>
                        <a:pt x="20" y="1"/>
                      </a:lnTo>
                      <a:lnTo>
                        <a:pt x="25" y="2"/>
                      </a:lnTo>
                      <a:lnTo>
                        <a:pt x="30" y="4"/>
                      </a:lnTo>
                      <a:lnTo>
                        <a:pt x="34" y="6"/>
                      </a:lnTo>
                      <a:lnTo>
                        <a:pt x="39" y="9"/>
                      </a:lnTo>
                      <a:lnTo>
                        <a:pt x="45" y="12"/>
                      </a:lnTo>
                      <a:lnTo>
                        <a:pt x="49" y="14"/>
                      </a:lnTo>
                      <a:lnTo>
                        <a:pt x="54" y="18"/>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78">
                  <a:extLst>
                    <a:ext uri="{FF2B5EF4-FFF2-40B4-BE49-F238E27FC236}">
                      <a16:creationId xmlns:a16="http://schemas.microsoft.com/office/drawing/2014/main" xmlns="" id="{BB7AAD99-F816-4C0E-93BE-0B8C8ECC83E5}"/>
                    </a:ext>
                  </a:extLst>
                </p:cNvPr>
                <p:cNvSpPr>
                  <a:spLocks/>
                </p:cNvSpPr>
                <p:nvPr/>
              </p:nvSpPr>
              <p:spPr bwMode="auto">
                <a:xfrm>
                  <a:off x="625" y="2260"/>
                  <a:ext cx="8" cy="33"/>
                </a:xfrm>
                <a:custGeom>
                  <a:avLst/>
                  <a:gdLst>
                    <a:gd name="T0" fmla="*/ 0 w 25"/>
                    <a:gd name="T1" fmla="*/ 0 h 99"/>
                    <a:gd name="T2" fmla="*/ 0 w 25"/>
                    <a:gd name="T3" fmla="*/ 0 h 99"/>
                    <a:gd name="T4" fmla="*/ 0 w 25"/>
                    <a:gd name="T5" fmla="*/ 0 h 99"/>
                    <a:gd name="T6" fmla="*/ 0 w 25"/>
                    <a:gd name="T7" fmla="*/ 0 h 99"/>
                    <a:gd name="T8" fmla="*/ 0 w 25"/>
                    <a:gd name="T9" fmla="*/ 0 h 99"/>
                    <a:gd name="T10" fmla="*/ 0 w 25"/>
                    <a:gd name="T11" fmla="*/ 0 h 99"/>
                    <a:gd name="T12" fmla="*/ 0 w 25"/>
                    <a:gd name="T13" fmla="*/ 0 h 99"/>
                    <a:gd name="T14" fmla="*/ 0 w 25"/>
                    <a:gd name="T15" fmla="*/ 0 h 99"/>
                    <a:gd name="T16" fmla="*/ 0 w 25"/>
                    <a:gd name="T17" fmla="*/ 0 h 99"/>
                    <a:gd name="T18" fmla="*/ 0 w 25"/>
                    <a:gd name="T19" fmla="*/ 0 h 99"/>
                    <a:gd name="T20" fmla="*/ 0 w 25"/>
                    <a:gd name="T21" fmla="*/ 0 h 99"/>
                    <a:gd name="T22" fmla="*/ 0 w 25"/>
                    <a:gd name="T23" fmla="*/ 0 h 99"/>
                    <a:gd name="T24" fmla="*/ 0 w 25"/>
                    <a:gd name="T25" fmla="*/ 0 h 99"/>
                    <a:gd name="T26" fmla="*/ 0 w 25"/>
                    <a:gd name="T27" fmla="*/ 0 h 99"/>
                    <a:gd name="T28" fmla="*/ 0 w 25"/>
                    <a:gd name="T29" fmla="*/ 0 h 99"/>
                    <a:gd name="T30" fmla="*/ 0 w 25"/>
                    <a:gd name="T31" fmla="*/ 0 h 99"/>
                    <a:gd name="T32" fmla="*/ 0 w 25"/>
                    <a:gd name="T33" fmla="*/ 0 h 99"/>
                    <a:gd name="T34" fmla="*/ 0 w 25"/>
                    <a:gd name="T35" fmla="*/ 0 h 99"/>
                    <a:gd name="T36" fmla="*/ 0 w 25"/>
                    <a:gd name="T37" fmla="*/ 0 h 99"/>
                    <a:gd name="T38" fmla="*/ 0 w 25"/>
                    <a:gd name="T39" fmla="*/ 0 h 99"/>
                    <a:gd name="T40" fmla="*/ 0 w 25"/>
                    <a:gd name="T41" fmla="*/ 0 h 99"/>
                    <a:gd name="T42" fmla="*/ 0 w 25"/>
                    <a:gd name="T43" fmla="*/ 0 h 99"/>
                    <a:gd name="T44" fmla="*/ 0 w 25"/>
                    <a:gd name="T45" fmla="*/ 0 h 99"/>
                    <a:gd name="T46" fmla="*/ 0 w 25"/>
                    <a:gd name="T47" fmla="*/ 0 h 99"/>
                    <a:gd name="T48" fmla="*/ 0 w 25"/>
                    <a:gd name="T49" fmla="*/ 0 h 99"/>
                    <a:gd name="T50" fmla="*/ 0 w 25"/>
                    <a:gd name="T51" fmla="*/ 0 h 99"/>
                    <a:gd name="T52" fmla="*/ 0 w 25"/>
                    <a:gd name="T53" fmla="*/ 0 h 99"/>
                    <a:gd name="T54" fmla="*/ 0 w 25"/>
                    <a:gd name="T55" fmla="*/ 0 h 99"/>
                    <a:gd name="T56" fmla="*/ 0 w 25"/>
                    <a:gd name="T57" fmla="*/ 0 h 99"/>
                    <a:gd name="T58" fmla="*/ 0 w 25"/>
                    <a:gd name="T59" fmla="*/ 0 h 99"/>
                    <a:gd name="T60" fmla="*/ 0 w 25"/>
                    <a:gd name="T61" fmla="*/ 0 h 99"/>
                    <a:gd name="T62" fmla="*/ 0 w 25"/>
                    <a:gd name="T63" fmla="*/ 0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99"/>
                    <a:gd name="T98" fmla="*/ 25 w 2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99">
                      <a:moveTo>
                        <a:pt x="21" y="0"/>
                      </a:moveTo>
                      <a:lnTo>
                        <a:pt x="22" y="11"/>
                      </a:lnTo>
                      <a:lnTo>
                        <a:pt x="23" y="20"/>
                      </a:lnTo>
                      <a:lnTo>
                        <a:pt x="23" y="30"/>
                      </a:lnTo>
                      <a:lnTo>
                        <a:pt x="25" y="41"/>
                      </a:lnTo>
                      <a:lnTo>
                        <a:pt x="25" y="51"/>
                      </a:lnTo>
                      <a:lnTo>
                        <a:pt x="23" y="62"/>
                      </a:lnTo>
                      <a:lnTo>
                        <a:pt x="23" y="72"/>
                      </a:lnTo>
                      <a:lnTo>
                        <a:pt x="22" y="81"/>
                      </a:lnTo>
                      <a:lnTo>
                        <a:pt x="21" y="90"/>
                      </a:lnTo>
                      <a:lnTo>
                        <a:pt x="19" y="99"/>
                      </a:lnTo>
                      <a:lnTo>
                        <a:pt x="14" y="93"/>
                      </a:lnTo>
                      <a:lnTo>
                        <a:pt x="9" y="86"/>
                      </a:lnTo>
                      <a:lnTo>
                        <a:pt x="6" y="80"/>
                      </a:lnTo>
                      <a:lnTo>
                        <a:pt x="4" y="73"/>
                      </a:lnTo>
                      <a:lnTo>
                        <a:pt x="1" y="65"/>
                      </a:lnTo>
                      <a:lnTo>
                        <a:pt x="1" y="58"/>
                      </a:lnTo>
                      <a:lnTo>
                        <a:pt x="0" y="50"/>
                      </a:lnTo>
                      <a:lnTo>
                        <a:pt x="0" y="42"/>
                      </a:lnTo>
                      <a:lnTo>
                        <a:pt x="1" y="34"/>
                      </a:lnTo>
                      <a:lnTo>
                        <a:pt x="2" y="28"/>
                      </a:lnTo>
                      <a:lnTo>
                        <a:pt x="2" y="24"/>
                      </a:lnTo>
                      <a:lnTo>
                        <a:pt x="2" y="20"/>
                      </a:lnTo>
                      <a:lnTo>
                        <a:pt x="4" y="16"/>
                      </a:lnTo>
                      <a:lnTo>
                        <a:pt x="5" y="13"/>
                      </a:lnTo>
                      <a:lnTo>
                        <a:pt x="6" y="9"/>
                      </a:lnTo>
                      <a:lnTo>
                        <a:pt x="8" y="7"/>
                      </a:lnTo>
                      <a:lnTo>
                        <a:pt x="10" y="4"/>
                      </a:lnTo>
                      <a:lnTo>
                        <a:pt x="14" y="2"/>
                      </a:lnTo>
                      <a:lnTo>
                        <a:pt x="17"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79">
                  <a:extLst>
                    <a:ext uri="{FF2B5EF4-FFF2-40B4-BE49-F238E27FC236}">
                      <a16:creationId xmlns:a16="http://schemas.microsoft.com/office/drawing/2014/main" xmlns="" id="{85FA61E7-9D84-496A-B955-9FC8B4BE65EB}"/>
                    </a:ext>
                  </a:extLst>
                </p:cNvPr>
                <p:cNvSpPr>
                  <a:spLocks/>
                </p:cNvSpPr>
                <p:nvPr/>
              </p:nvSpPr>
              <p:spPr bwMode="auto">
                <a:xfrm>
                  <a:off x="639" y="2268"/>
                  <a:ext cx="9" cy="23"/>
                </a:xfrm>
                <a:custGeom>
                  <a:avLst/>
                  <a:gdLst>
                    <a:gd name="T0" fmla="*/ 0 w 27"/>
                    <a:gd name="T1" fmla="*/ 0 h 69"/>
                    <a:gd name="T2" fmla="*/ 0 w 27"/>
                    <a:gd name="T3" fmla="*/ 0 h 69"/>
                    <a:gd name="T4" fmla="*/ 0 w 27"/>
                    <a:gd name="T5" fmla="*/ 0 h 69"/>
                    <a:gd name="T6" fmla="*/ 0 w 27"/>
                    <a:gd name="T7" fmla="*/ 0 h 69"/>
                    <a:gd name="T8" fmla="*/ 0 w 27"/>
                    <a:gd name="T9" fmla="*/ 0 h 69"/>
                    <a:gd name="T10" fmla="*/ 0 w 27"/>
                    <a:gd name="T11" fmla="*/ 0 h 69"/>
                    <a:gd name="T12" fmla="*/ 0 w 27"/>
                    <a:gd name="T13" fmla="*/ 0 h 69"/>
                    <a:gd name="T14" fmla="*/ 0 w 27"/>
                    <a:gd name="T15" fmla="*/ 0 h 69"/>
                    <a:gd name="T16" fmla="*/ 0 w 27"/>
                    <a:gd name="T17" fmla="*/ 0 h 69"/>
                    <a:gd name="T18" fmla="*/ 0 w 27"/>
                    <a:gd name="T19" fmla="*/ 0 h 69"/>
                    <a:gd name="T20" fmla="*/ 0 w 27"/>
                    <a:gd name="T21" fmla="*/ 0 h 69"/>
                    <a:gd name="T22" fmla="*/ 0 w 27"/>
                    <a:gd name="T23" fmla="*/ 0 h 69"/>
                    <a:gd name="T24" fmla="*/ 0 w 27"/>
                    <a:gd name="T25" fmla="*/ 0 h 69"/>
                    <a:gd name="T26" fmla="*/ 0 w 27"/>
                    <a:gd name="T27" fmla="*/ 0 h 69"/>
                    <a:gd name="T28" fmla="*/ 0 w 27"/>
                    <a:gd name="T29" fmla="*/ 0 h 69"/>
                    <a:gd name="T30" fmla="*/ 0 w 27"/>
                    <a:gd name="T31" fmla="*/ 0 h 69"/>
                    <a:gd name="T32" fmla="*/ 0 w 27"/>
                    <a:gd name="T33" fmla="*/ 0 h 69"/>
                    <a:gd name="T34" fmla="*/ 0 w 27"/>
                    <a:gd name="T35" fmla="*/ 0 h 69"/>
                    <a:gd name="T36" fmla="*/ 0 w 27"/>
                    <a:gd name="T37" fmla="*/ 0 h 69"/>
                    <a:gd name="T38" fmla="*/ 0 w 27"/>
                    <a:gd name="T39" fmla="*/ 0 h 69"/>
                    <a:gd name="T40" fmla="*/ 0 w 27"/>
                    <a:gd name="T41" fmla="*/ 0 h 69"/>
                    <a:gd name="T42" fmla="*/ 0 w 27"/>
                    <a:gd name="T43" fmla="*/ 0 h 69"/>
                    <a:gd name="T44" fmla="*/ 0 w 27"/>
                    <a:gd name="T45" fmla="*/ 0 h 69"/>
                    <a:gd name="T46" fmla="*/ 0 w 27"/>
                    <a:gd name="T47" fmla="*/ 0 h 69"/>
                    <a:gd name="T48" fmla="*/ 0 w 27"/>
                    <a:gd name="T49" fmla="*/ 0 h 69"/>
                    <a:gd name="T50" fmla="*/ 0 w 27"/>
                    <a:gd name="T51" fmla="*/ 0 h 69"/>
                    <a:gd name="T52" fmla="*/ 0 w 27"/>
                    <a:gd name="T53" fmla="*/ 0 h 69"/>
                    <a:gd name="T54" fmla="*/ 0 w 27"/>
                    <a:gd name="T55" fmla="*/ 0 h 69"/>
                    <a:gd name="T56" fmla="*/ 0 w 27"/>
                    <a:gd name="T57" fmla="*/ 0 h 69"/>
                    <a:gd name="T58" fmla="*/ 0 w 27"/>
                    <a:gd name="T59" fmla="*/ 0 h 69"/>
                    <a:gd name="T60" fmla="*/ 0 w 27"/>
                    <a:gd name="T61" fmla="*/ 0 h 69"/>
                    <a:gd name="T62" fmla="*/ 0 w 27"/>
                    <a:gd name="T63" fmla="*/ 0 h 69"/>
                    <a:gd name="T64" fmla="*/ 0 w 27"/>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69"/>
                    <a:gd name="T101" fmla="*/ 27 w 2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69">
                      <a:moveTo>
                        <a:pt x="24" y="2"/>
                      </a:moveTo>
                      <a:lnTo>
                        <a:pt x="27" y="9"/>
                      </a:lnTo>
                      <a:lnTo>
                        <a:pt x="27" y="17"/>
                      </a:lnTo>
                      <a:lnTo>
                        <a:pt x="26" y="23"/>
                      </a:lnTo>
                      <a:lnTo>
                        <a:pt x="24" y="31"/>
                      </a:lnTo>
                      <a:lnTo>
                        <a:pt x="22" y="38"/>
                      </a:lnTo>
                      <a:lnTo>
                        <a:pt x="19" y="44"/>
                      </a:lnTo>
                      <a:lnTo>
                        <a:pt x="15" y="51"/>
                      </a:lnTo>
                      <a:lnTo>
                        <a:pt x="11" y="57"/>
                      </a:lnTo>
                      <a:lnTo>
                        <a:pt x="6" y="64"/>
                      </a:lnTo>
                      <a:lnTo>
                        <a:pt x="1" y="69"/>
                      </a:lnTo>
                      <a:lnTo>
                        <a:pt x="1" y="64"/>
                      </a:lnTo>
                      <a:lnTo>
                        <a:pt x="1" y="57"/>
                      </a:lnTo>
                      <a:lnTo>
                        <a:pt x="1" y="49"/>
                      </a:lnTo>
                      <a:lnTo>
                        <a:pt x="0" y="43"/>
                      </a:lnTo>
                      <a:lnTo>
                        <a:pt x="1" y="35"/>
                      </a:lnTo>
                      <a:lnTo>
                        <a:pt x="1" y="27"/>
                      </a:lnTo>
                      <a:lnTo>
                        <a:pt x="2" y="19"/>
                      </a:lnTo>
                      <a:lnTo>
                        <a:pt x="5" y="13"/>
                      </a:lnTo>
                      <a:lnTo>
                        <a:pt x="7" y="5"/>
                      </a:lnTo>
                      <a:lnTo>
                        <a:pt x="13" y="0"/>
                      </a:lnTo>
                      <a:lnTo>
                        <a:pt x="13" y="1"/>
                      </a:lnTo>
                      <a:lnTo>
                        <a:pt x="14" y="2"/>
                      </a:lnTo>
                      <a:lnTo>
                        <a:pt x="15" y="2"/>
                      </a:lnTo>
                      <a:lnTo>
                        <a:pt x="16" y="2"/>
                      </a:lnTo>
                      <a:lnTo>
                        <a:pt x="18" y="2"/>
                      </a:lnTo>
                      <a:lnTo>
                        <a:pt x="20" y="2"/>
                      </a:lnTo>
                      <a:lnTo>
                        <a:pt x="22" y="2"/>
                      </a:lnTo>
                      <a:lnTo>
                        <a:pt x="23" y="2"/>
                      </a:lnTo>
                      <a:lnTo>
                        <a:pt x="24" y="2"/>
                      </a:lnTo>
                      <a:lnTo>
                        <a:pt x="26"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80">
                  <a:extLst>
                    <a:ext uri="{FF2B5EF4-FFF2-40B4-BE49-F238E27FC236}">
                      <a16:creationId xmlns:a16="http://schemas.microsoft.com/office/drawing/2014/main" xmlns="" id="{2C215445-C813-429F-8DBF-2B26ED2130D8}"/>
                    </a:ext>
                  </a:extLst>
                </p:cNvPr>
                <p:cNvSpPr>
                  <a:spLocks/>
                </p:cNvSpPr>
                <p:nvPr/>
              </p:nvSpPr>
              <p:spPr bwMode="auto">
                <a:xfrm>
                  <a:off x="739" y="2262"/>
                  <a:ext cx="10" cy="9"/>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w 31"/>
                    <a:gd name="T27" fmla="*/ 0 h 27"/>
                    <a:gd name="T28" fmla="*/ 0 w 31"/>
                    <a:gd name="T29" fmla="*/ 0 h 27"/>
                    <a:gd name="T30" fmla="*/ 0 w 31"/>
                    <a:gd name="T31" fmla="*/ 0 h 27"/>
                    <a:gd name="T32" fmla="*/ 0 w 31"/>
                    <a:gd name="T33" fmla="*/ 0 h 27"/>
                    <a:gd name="T34" fmla="*/ 0 w 31"/>
                    <a:gd name="T35" fmla="*/ 0 h 27"/>
                    <a:gd name="T36" fmla="*/ 0 w 31"/>
                    <a:gd name="T37" fmla="*/ 0 h 27"/>
                    <a:gd name="T38" fmla="*/ 0 w 31"/>
                    <a:gd name="T39" fmla="*/ 0 h 27"/>
                    <a:gd name="T40" fmla="*/ 0 w 31"/>
                    <a:gd name="T41" fmla="*/ 0 h 27"/>
                    <a:gd name="T42" fmla="*/ 0 w 31"/>
                    <a:gd name="T43" fmla="*/ 0 h 27"/>
                    <a:gd name="T44" fmla="*/ 0 w 31"/>
                    <a:gd name="T45" fmla="*/ 0 h 27"/>
                    <a:gd name="T46" fmla="*/ 0 w 31"/>
                    <a:gd name="T47" fmla="*/ 0 h 27"/>
                    <a:gd name="T48" fmla="*/ 0 w 31"/>
                    <a:gd name="T49" fmla="*/ 0 h 27"/>
                    <a:gd name="T50" fmla="*/ 0 w 31"/>
                    <a:gd name="T51" fmla="*/ 0 h 27"/>
                    <a:gd name="T52" fmla="*/ 0 w 31"/>
                    <a:gd name="T53" fmla="*/ 0 h 27"/>
                    <a:gd name="T54" fmla="*/ 0 w 31"/>
                    <a:gd name="T55" fmla="*/ 0 h 27"/>
                    <a:gd name="T56" fmla="*/ 0 w 31"/>
                    <a:gd name="T57" fmla="*/ 0 h 27"/>
                    <a:gd name="T58" fmla="*/ 0 w 31"/>
                    <a:gd name="T59" fmla="*/ 0 h 27"/>
                    <a:gd name="T60" fmla="*/ 0 w 31"/>
                    <a:gd name="T61" fmla="*/ 0 h 27"/>
                    <a:gd name="T62" fmla="*/ 0 w 31"/>
                    <a:gd name="T63" fmla="*/ 0 h 27"/>
                    <a:gd name="T64" fmla="*/ 0 w 31"/>
                    <a:gd name="T65" fmla="*/ 0 h 27"/>
                    <a:gd name="T66" fmla="*/ 0 w 31"/>
                    <a:gd name="T67" fmla="*/ 0 h 27"/>
                    <a:gd name="T68" fmla="*/ 0 w 31"/>
                    <a:gd name="T69" fmla="*/ 0 h 27"/>
                    <a:gd name="T70" fmla="*/ 0 w 31"/>
                    <a:gd name="T71" fmla="*/ 0 h 27"/>
                    <a:gd name="T72" fmla="*/ 0 w 31"/>
                    <a:gd name="T73" fmla="*/ 0 h 27"/>
                    <a:gd name="T74" fmla="*/ 0 w 31"/>
                    <a:gd name="T75" fmla="*/ 0 h 27"/>
                    <a:gd name="T76" fmla="*/ 0 w 31"/>
                    <a:gd name="T77" fmla="*/ 0 h 27"/>
                    <a:gd name="T78" fmla="*/ 0 w 31"/>
                    <a:gd name="T79" fmla="*/ 0 h 27"/>
                    <a:gd name="T80" fmla="*/ 0 w 31"/>
                    <a:gd name="T81" fmla="*/ 0 h 27"/>
                    <a:gd name="T82" fmla="*/ 0 w 31"/>
                    <a:gd name="T83" fmla="*/ 0 h 27"/>
                    <a:gd name="T84" fmla="*/ 0 w 31"/>
                    <a:gd name="T85" fmla="*/ 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7"/>
                    <a:gd name="T131" fmla="*/ 31 w 31"/>
                    <a:gd name="T132" fmla="*/ 27 h 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7">
                      <a:moveTo>
                        <a:pt x="30" y="8"/>
                      </a:moveTo>
                      <a:lnTo>
                        <a:pt x="31" y="11"/>
                      </a:lnTo>
                      <a:lnTo>
                        <a:pt x="31" y="14"/>
                      </a:lnTo>
                      <a:lnTo>
                        <a:pt x="31" y="16"/>
                      </a:lnTo>
                      <a:lnTo>
                        <a:pt x="30" y="17"/>
                      </a:lnTo>
                      <a:lnTo>
                        <a:pt x="29" y="20"/>
                      </a:lnTo>
                      <a:lnTo>
                        <a:pt x="27" y="21"/>
                      </a:lnTo>
                      <a:lnTo>
                        <a:pt x="25" y="23"/>
                      </a:lnTo>
                      <a:lnTo>
                        <a:pt x="24" y="24"/>
                      </a:lnTo>
                      <a:lnTo>
                        <a:pt x="22" y="25"/>
                      </a:lnTo>
                      <a:lnTo>
                        <a:pt x="21" y="25"/>
                      </a:lnTo>
                      <a:lnTo>
                        <a:pt x="18" y="25"/>
                      </a:lnTo>
                      <a:lnTo>
                        <a:pt x="16" y="27"/>
                      </a:lnTo>
                      <a:lnTo>
                        <a:pt x="13" y="27"/>
                      </a:lnTo>
                      <a:lnTo>
                        <a:pt x="12" y="27"/>
                      </a:lnTo>
                      <a:lnTo>
                        <a:pt x="9" y="27"/>
                      </a:lnTo>
                      <a:lnTo>
                        <a:pt x="7" y="25"/>
                      </a:lnTo>
                      <a:lnTo>
                        <a:pt x="5" y="25"/>
                      </a:lnTo>
                      <a:lnTo>
                        <a:pt x="4" y="24"/>
                      </a:lnTo>
                      <a:lnTo>
                        <a:pt x="1" y="23"/>
                      </a:lnTo>
                      <a:lnTo>
                        <a:pt x="0" y="20"/>
                      </a:lnTo>
                      <a:lnTo>
                        <a:pt x="0" y="17"/>
                      </a:lnTo>
                      <a:lnTo>
                        <a:pt x="0" y="15"/>
                      </a:lnTo>
                      <a:lnTo>
                        <a:pt x="0" y="12"/>
                      </a:lnTo>
                      <a:lnTo>
                        <a:pt x="0" y="10"/>
                      </a:lnTo>
                      <a:lnTo>
                        <a:pt x="1" y="8"/>
                      </a:lnTo>
                      <a:lnTo>
                        <a:pt x="3" y="6"/>
                      </a:lnTo>
                      <a:lnTo>
                        <a:pt x="5" y="4"/>
                      </a:lnTo>
                      <a:lnTo>
                        <a:pt x="7" y="3"/>
                      </a:lnTo>
                      <a:lnTo>
                        <a:pt x="9" y="2"/>
                      </a:lnTo>
                      <a:lnTo>
                        <a:pt x="12" y="2"/>
                      </a:lnTo>
                      <a:lnTo>
                        <a:pt x="13" y="0"/>
                      </a:lnTo>
                      <a:lnTo>
                        <a:pt x="16" y="0"/>
                      </a:lnTo>
                      <a:lnTo>
                        <a:pt x="17" y="0"/>
                      </a:lnTo>
                      <a:lnTo>
                        <a:pt x="20" y="2"/>
                      </a:lnTo>
                      <a:lnTo>
                        <a:pt x="21" y="2"/>
                      </a:lnTo>
                      <a:lnTo>
                        <a:pt x="24" y="3"/>
                      </a:lnTo>
                      <a:lnTo>
                        <a:pt x="25" y="4"/>
                      </a:lnTo>
                      <a:lnTo>
                        <a:pt x="27" y="6"/>
                      </a:lnTo>
                      <a:lnTo>
                        <a:pt x="29" y="7"/>
                      </a:lnTo>
                      <a:lnTo>
                        <a:pt x="31" y="10"/>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81">
                  <a:extLst>
                    <a:ext uri="{FF2B5EF4-FFF2-40B4-BE49-F238E27FC236}">
                      <a16:creationId xmlns:a16="http://schemas.microsoft.com/office/drawing/2014/main" xmlns="" id="{970EA8EE-C6AF-4C71-83FE-0CF8A638DB8A}"/>
                    </a:ext>
                  </a:extLst>
                </p:cNvPr>
                <p:cNvSpPr>
                  <a:spLocks/>
                </p:cNvSpPr>
                <p:nvPr/>
              </p:nvSpPr>
              <p:spPr bwMode="auto">
                <a:xfrm>
                  <a:off x="723" y="2270"/>
                  <a:ext cx="12" cy="16"/>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7"/>
                    <a:gd name="T104" fmla="*/ 35 w 3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7">
                      <a:moveTo>
                        <a:pt x="34" y="21"/>
                      </a:moveTo>
                      <a:lnTo>
                        <a:pt x="34" y="43"/>
                      </a:lnTo>
                      <a:lnTo>
                        <a:pt x="28" y="46"/>
                      </a:lnTo>
                      <a:lnTo>
                        <a:pt x="25" y="47"/>
                      </a:lnTo>
                      <a:lnTo>
                        <a:pt x="21" y="47"/>
                      </a:lnTo>
                      <a:lnTo>
                        <a:pt x="17" y="45"/>
                      </a:lnTo>
                      <a:lnTo>
                        <a:pt x="13" y="42"/>
                      </a:lnTo>
                      <a:lnTo>
                        <a:pt x="10" y="39"/>
                      </a:lnTo>
                      <a:lnTo>
                        <a:pt x="8" y="35"/>
                      </a:lnTo>
                      <a:lnTo>
                        <a:pt x="5" y="32"/>
                      </a:lnTo>
                      <a:lnTo>
                        <a:pt x="2" y="28"/>
                      </a:lnTo>
                      <a:lnTo>
                        <a:pt x="1" y="24"/>
                      </a:lnTo>
                      <a:lnTo>
                        <a:pt x="0" y="21"/>
                      </a:lnTo>
                      <a:lnTo>
                        <a:pt x="0" y="19"/>
                      </a:lnTo>
                      <a:lnTo>
                        <a:pt x="0" y="16"/>
                      </a:lnTo>
                      <a:lnTo>
                        <a:pt x="0" y="13"/>
                      </a:lnTo>
                      <a:lnTo>
                        <a:pt x="1" y="12"/>
                      </a:lnTo>
                      <a:lnTo>
                        <a:pt x="1" y="9"/>
                      </a:lnTo>
                      <a:lnTo>
                        <a:pt x="2" y="8"/>
                      </a:lnTo>
                      <a:lnTo>
                        <a:pt x="4" y="5"/>
                      </a:lnTo>
                      <a:lnTo>
                        <a:pt x="6" y="4"/>
                      </a:lnTo>
                      <a:lnTo>
                        <a:pt x="9" y="2"/>
                      </a:lnTo>
                      <a:lnTo>
                        <a:pt x="13" y="0"/>
                      </a:lnTo>
                      <a:lnTo>
                        <a:pt x="17" y="0"/>
                      </a:lnTo>
                      <a:lnTo>
                        <a:pt x="19" y="0"/>
                      </a:lnTo>
                      <a:lnTo>
                        <a:pt x="23" y="3"/>
                      </a:lnTo>
                      <a:lnTo>
                        <a:pt x="26" y="5"/>
                      </a:lnTo>
                      <a:lnTo>
                        <a:pt x="27" y="8"/>
                      </a:lnTo>
                      <a:lnTo>
                        <a:pt x="30" y="12"/>
                      </a:lnTo>
                      <a:lnTo>
                        <a:pt x="31" y="16"/>
                      </a:lnTo>
                      <a:lnTo>
                        <a:pt x="32" y="19"/>
                      </a:lnTo>
                      <a:lnTo>
                        <a:pt x="35" y="21"/>
                      </a:lnTo>
                      <a:lnTo>
                        <a:pt x="3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82">
                  <a:extLst>
                    <a:ext uri="{FF2B5EF4-FFF2-40B4-BE49-F238E27FC236}">
                      <a16:creationId xmlns:a16="http://schemas.microsoft.com/office/drawing/2014/main" xmlns="" id="{04A0CE49-A94E-4E4F-A26F-DEDCCB5BF6E6}"/>
                    </a:ext>
                  </a:extLst>
                </p:cNvPr>
                <p:cNvSpPr>
                  <a:spLocks/>
                </p:cNvSpPr>
                <p:nvPr/>
              </p:nvSpPr>
              <p:spPr bwMode="auto">
                <a:xfrm>
                  <a:off x="684" y="2276"/>
                  <a:ext cx="19" cy="60"/>
                </a:xfrm>
                <a:custGeom>
                  <a:avLst/>
                  <a:gdLst>
                    <a:gd name="T0" fmla="*/ 0 w 59"/>
                    <a:gd name="T1" fmla="*/ 0 h 180"/>
                    <a:gd name="T2" fmla="*/ 0 w 59"/>
                    <a:gd name="T3" fmla="*/ 0 h 180"/>
                    <a:gd name="T4" fmla="*/ 0 w 59"/>
                    <a:gd name="T5" fmla="*/ 0 h 180"/>
                    <a:gd name="T6" fmla="*/ 0 w 59"/>
                    <a:gd name="T7" fmla="*/ 0 h 180"/>
                    <a:gd name="T8" fmla="*/ 0 w 59"/>
                    <a:gd name="T9" fmla="*/ 0 h 180"/>
                    <a:gd name="T10" fmla="*/ 0 w 59"/>
                    <a:gd name="T11" fmla="*/ 0 h 180"/>
                    <a:gd name="T12" fmla="*/ 0 w 59"/>
                    <a:gd name="T13" fmla="*/ 0 h 180"/>
                    <a:gd name="T14" fmla="*/ 0 w 59"/>
                    <a:gd name="T15" fmla="*/ 0 h 180"/>
                    <a:gd name="T16" fmla="*/ 0 w 59"/>
                    <a:gd name="T17" fmla="*/ 0 h 180"/>
                    <a:gd name="T18" fmla="*/ 0 w 59"/>
                    <a:gd name="T19" fmla="*/ 0 h 180"/>
                    <a:gd name="T20" fmla="*/ 0 w 59"/>
                    <a:gd name="T21" fmla="*/ 0 h 180"/>
                    <a:gd name="T22" fmla="*/ 0 w 59"/>
                    <a:gd name="T23" fmla="*/ 0 h 180"/>
                    <a:gd name="T24" fmla="*/ 0 w 59"/>
                    <a:gd name="T25" fmla="*/ 0 h 180"/>
                    <a:gd name="T26" fmla="*/ 0 w 59"/>
                    <a:gd name="T27" fmla="*/ 0 h 180"/>
                    <a:gd name="T28" fmla="*/ 0 w 59"/>
                    <a:gd name="T29" fmla="*/ 0 h 180"/>
                    <a:gd name="T30" fmla="*/ 0 w 59"/>
                    <a:gd name="T31" fmla="*/ 0 h 180"/>
                    <a:gd name="T32" fmla="*/ 0 w 59"/>
                    <a:gd name="T33" fmla="*/ 0 h 180"/>
                    <a:gd name="T34" fmla="*/ 0 w 59"/>
                    <a:gd name="T35" fmla="*/ 0 h 180"/>
                    <a:gd name="T36" fmla="*/ 0 w 59"/>
                    <a:gd name="T37" fmla="*/ 0 h 180"/>
                    <a:gd name="T38" fmla="*/ 0 w 59"/>
                    <a:gd name="T39" fmla="*/ 0 h 180"/>
                    <a:gd name="T40" fmla="*/ 0 w 59"/>
                    <a:gd name="T41" fmla="*/ 0 h 180"/>
                    <a:gd name="T42" fmla="*/ 0 w 59"/>
                    <a:gd name="T43" fmla="*/ 0 h 180"/>
                    <a:gd name="T44" fmla="*/ 0 w 59"/>
                    <a:gd name="T45" fmla="*/ 0 h 180"/>
                    <a:gd name="T46" fmla="*/ 0 w 59"/>
                    <a:gd name="T47" fmla="*/ 0 h 180"/>
                    <a:gd name="T48" fmla="*/ 0 w 59"/>
                    <a:gd name="T49" fmla="*/ 0 h 180"/>
                    <a:gd name="T50" fmla="*/ 0 w 59"/>
                    <a:gd name="T51" fmla="*/ 0 h 180"/>
                    <a:gd name="T52" fmla="*/ 0 w 59"/>
                    <a:gd name="T53" fmla="*/ 0 h 180"/>
                    <a:gd name="T54" fmla="*/ 0 w 59"/>
                    <a:gd name="T55" fmla="*/ 0 h 180"/>
                    <a:gd name="T56" fmla="*/ 0 w 59"/>
                    <a:gd name="T57" fmla="*/ 0 h 180"/>
                    <a:gd name="T58" fmla="*/ 0 w 59"/>
                    <a:gd name="T59" fmla="*/ 0 h 180"/>
                    <a:gd name="T60" fmla="*/ 0 w 59"/>
                    <a:gd name="T61" fmla="*/ 0 h 180"/>
                    <a:gd name="T62" fmla="*/ 0 w 59"/>
                    <a:gd name="T63" fmla="*/ 0 h 180"/>
                    <a:gd name="T64" fmla="*/ 0 w 59"/>
                    <a:gd name="T65" fmla="*/ 0 h 180"/>
                    <a:gd name="T66" fmla="*/ 0 w 59"/>
                    <a:gd name="T67" fmla="*/ 0 h 180"/>
                    <a:gd name="T68" fmla="*/ 0 w 59"/>
                    <a:gd name="T69" fmla="*/ 0 h 180"/>
                    <a:gd name="T70" fmla="*/ 0 w 59"/>
                    <a:gd name="T71" fmla="*/ 0 h 180"/>
                    <a:gd name="T72" fmla="*/ 0 w 59"/>
                    <a:gd name="T73" fmla="*/ 0 h 180"/>
                    <a:gd name="T74" fmla="*/ 0 w 59"/>
                    <a:gd name="T75" fmla="*/ 0 h 180"/>
                    <a:gd name="T76" fmla="*/ 0 w 59"/>
                    <a:gd name="T77" fmla="*/ 0 h 180"/>
                    <a:gd name="T78" fmla="*/ 0 w 59"/>
                    <a:gd name="T79" fmla="*/ 0 h 180"/>
                    <a:gd name="T80" fmla="*/ 0 w 59"/>
                    <a:gd name="T81" fmla="*/ 0 h 180"/>
                    <a:gd name="T82" fmla="*/ 0 w 59"/>
                    <a:gd name="T83" fmla="*/ 0 h 180"/>
                    <a:gd name="T84" fmla="*/ 0 w 59"/>
                    <a:gd name="T85" fmla="*/ 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80"/>
                    <a:gd name="T131" fmla="*/ 59 w 59"/>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80">
                      <a:moveTo>
                        <a:pt x="51" y="39"/>
                      </a:moveTo>
                      <a:lnTo>
                        <a:pt x="55" y="56"/>
                      </a:lnTo>
                      <a:lnTo>
                        <a:pt x="56" y="72"/>
                      </a:lnTo>
                      <a:lnTo>
                        <a:pt x="58" y="88"/>
                      </a:lnTo>
                      <a:lnTo>
                        <a:pt x="59" y="103"/>
                      </a:lnTo>
                      <a:lnTo>
                        <a:pt x="58" y="118"/>
                      </a:lnTo>
                      <a:lnTo>
                        <a:pt x="55" y="132"/>
                      </a:lnTo>
                      <a:lnTo>
                        <a:pt x="51" y="146"/>
                      </a:lnTo>
                      <a:lnTo>
                        <a:pt x="45" y="159"/>
                      </a:lnTo>
                      <a:lnTo>
                        <a:pt x="36" y="170"/>
                      </a:lnTo>
                      <a:lnTo>
                        <a:pt x="24" y="180"/>
                      </a:lnTo>
                      <a:lnTo>
                        <a:pt x="16" y="167"/>
                      </a:lnTo>
                      <a:lnTo>
                        <a:pt x="12" y="154"/>
                      </a:lnTo>
                      <a:lnTo>
                        <a:pt x="11" y="140"/>
                      </a:lnTo>
                      <a:lnTo>
                        <a:pt x="12" y="127"/>
                      </a:lnTo>
                      <a:lnTo>
                        <a:pt x="15" y="112"/>
                      </a:lnTo>
                      <a:lnTo>
                        <a:pt x="16" y="99"/>
                      </a:lnTo>
                      <a:lnTo>
                        <a:pt x="17" y="85"/>
                      </a:lnTo>
                      <a:lnTo>
                        <a:pt x="17" y="72"/>
                      </a:lnTo>
                      <a:lnTo>
                        <a:pt x="13" y="58"/>
                      </a:lnTo>
                      <a:lnTo>
                        <a:pt x="4" y="43"/>
                      </a:lnTo>
                      <a:lnTo>
                        <a:pt x="3" y="39"/>
                      </a:lnTo>
                      <a:lnTo>
                        <a:pt x="2" y="34"/>
                      </a:lnTo>
                      <a:lnTo>
                        <a:pt x="0" y="30"/>
                      </a:lnTo>
                      <a:lnTo>
                        <a:pt x="0" y="26"/>
                      </a:lnTo>
                      <a:lnTo>
                        <a:pt x="2" y="22"/>
                      </a:lnTo>
                      <a:lnTo>
                        <a:pt x="3" y="17"/>
                      </a:lnTo>
                      <a:lnTo>
                        <a:pt x="4" y="13"/>
                      </a:lnTo>
                      <a:lnTo>
                        <a:pt x="5" y="9"/>
                      </a:lnTo>
                      <a:lnTo>
                        <a:pt x="8" y="5"/>
                      </a:lnTo>
                      <a:lnTo>
                        <a:pt x="11" y="3"/>
                      </a:lnTo>
                      <a:lnTo>
                        <a:pt x="20" y="0"/>
                      </a:lnTo>
                      <a:lnTo>
                        <a:pt x="26" y="0"/>
                      </a:lnTo>
                      <a:lnTo>
                        <a:pt x="32" y="3"/>
                      </a:lnTo>
                      <a:lnTo>
                        <a:pt x="36" y="7"/>
                      </a:lnTo>
                      <a:lnTo>
                        <a:pt x="39" y="12"/>
                      </a:lnTo>
                      <a:lnTo>
                        <a:pt x="42" y="17"/>
                      </a:lnTo>
                      <a:lnTo>
                        <a:pt x="45" y="24"/>
                      </a:lnTo>
                      <a:lnTo>
                        <a:pt x="46" y="30"/>
                      </a:lnTo>
                      <a:lnTo>
                        <a:pt x="49" y="35"/>
                      </a:lnTo>
                      <a:lnTo>
                        <a:pt x="51" y="41"/>
                      </a:lnTo>
                      <a:lnTo>
                        <a:pt x="5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Freeform 83">
                  <a:extLst>
                    <a:ext uri="{FF2B5EF4-FFF2-40B4-BE49-F238E27FC236}">
                      <a16:creationId xmlns:a16="http://schemas.microsoft.com/office/drawing/2014/main" xmlns="" id="{6607E1BB-66BF-4C46-9ACE-93F339EED4DB}"/>
                    </a:ext>
                  </a:extLst>
                </p:cNvPr>
                <p:cNvSpPr>
                  <a:spLocks/>
                </p:cNvSpPr>
                <p:nvPr/>
              </p:nvSpPr>
              <p:spPr bwMode="auto">
                <a:xfrm>
                  <a:off x="743" y="2278"/>
                  <a:ext cx="9" cy="8"/>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2"/>
                    <a:gd name="T71" fmla="*/ 26 w 26"/>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2">
                      <a:moveTo>
                        <a:pt x="25" y="5"/>
                      </a:moveTo>
                      <a:lnTo>
                        <a:pt x="26" y="9"/>
                      </a:lnTo>
                      <a:lnTo>
                        <a:pt x="26" y="12"/>
                      </a:lnTo>
                      <a:lnTo>
                        <a:pt x="26" y="14"/>
                      </a:lnTo>
                      <a:lnTo>
                        <a:pt x="24" y="16"/>
                      </a:lnTo>
                      <a:lnTo>
                        <a:pt x="22" y="17"/>
                      </a:lnTo>
                      <a:lnTo>
                        <a:pt x="20" y="18"/>
                      </a:lnTo>
                      <a:lnTo>
                        <a:pt x="17" y="18"/>
                      </a:lnTo>
                      <a:lnTo>
                        <a:pt x="14" y="20"/>
                      </a:lnTo>
                      <a:lnTo>
                        <a:pt x="12" y="21"/>
                      </a:lnTo>
                      <a:lnTo>
                        <a:pt x="11" y="22"/>
                      </a:lnTo>
                      <a:lnTo>
                        <a:pt x="0" y="14"/>
                      </a:lnTo>
                      <a:lnTo>
                        <a:pt x="0" y="10"/>
                      </a:lnTo>
                      <a:lnTo>
                        <a:pt x="3" y="8"/>
                      </a:lnTo>
                      <a:lnTo>
                        <a:pt x="5" y="5"/>
                      </a:lnTo>
                      <a:lnTo>
                        <a:pt x="8" y="3"/>
                      </a:lnTo>
                      <a:lnTo>
                        <a:pt x="12" y="1"/>
                      </a:lnTo>
                      <a:lnTo>
                        <a:pt x="14" y="0"/>
                      </a:lnTo>
                      <a:lnTo>
                        <a:pt x="18" y="0"/>
                      </a:lnTo>
                      <a:lnTo>
                        <a:pt x="21" y="1"/>
                      </a:lnTo>
                      <a:lnTo>
                        <a:pt x="24" y="3"/>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0" name="Freeform 84">
                  <a:extLst>
                    <a:ext uri="{FF2B5EF4-FFF2-40B4-BE49-F238E27FC236}">
                      <a16:creationId xmlns:a16="http://schemas.microsoft.com/office/drawing/2014/main" xmlns="" id="{8032D105-3E10-41CD-B28E-D2EECD0CFCBE}"/>
                    </a:ext>
                  </a:extLst>
                </p:cNvPr>
                <p:cNvSpPr>
                  <a:spLocks/>
                </p:cNvSpPr>
                <p:nvPr/>
              </p:nvSpPr>
              <p:spPr bwMode="auto">
                <a:xfrm>
                  <a:off x="626" y="2296"/>
                  <a:ext cx="6" cy="8"/>
                </a:xfrm>
                <a:custGeom>
                  <a:avLst/>
                  <a:gdLst>
                    <a:gd name="T0" fmla="*/ 0 w 17"/>
                    <a:gd name="T1" fmla="*/ 0 h 22"/>
                    <a:gd name="T2" fmla="*/ 0 w 17"/>
                    <a:gd name="T3" fmla="*/ 0 h 22"/>
                    <a:gd name="T4" fmla="*/ 0 w 17"/>
                    <a:gd name="T5" fmla="*/ 0 h 22"/>
                    <a:gd name="T6" fmla="*/ 0 w 17"/>
                    <a:gd name="T7" fmla="*/ 0 h 22"/>
                    <a:gd name="T8" fmla="*/ 0 w 17"/>
                    <a:gd name="T9" fmla="*/ 0 h 22"/>
                    <a:gd name="T10" fmla="*/ 0 w 17"/>
                    <a:gd name="T11" fmla="*/ 0 h 22"/>
                    <a:gd name="T12" fmla="*/ 0 w 17"/>
                    <a:gd name="T13" fmla="*/ 0 h 22"/>
                    <a:gd name="T14" fmla="*/ 0 w 17"/>
                    <a:gd name="T15" fmla="*/ 0 h 22"/>
                    <a:gd name="T16" fmla="*/ 0 w 17"/>
                    <a:gd name="T17" fmla="*/ 0 h 22"/>
                    <a:gd name="T18" fmla="*/ 0 w 17"/>
                    <a:gd name="T19" fmla="*/ 0 h 22"/>
                    <a:gd name="T20" fmla="*/ 0 w 17"/>
                    <a:gd name="T21" fmla="*/ 0 h 22"/>
                    <a:gd name="T22" fmla="*/ 0 w 17"/>
                    <a:gd name="T23" fmla="*/ 0 h 22"/>
                    <a:gd name="T24" fmla="*/ 0 w 17"/>
                    <a:gd name="T25" fmla="*/ 0 h 22"/>
                    <a:gd name="T26" fmla="*/ 0 w 17"/>
                    <a:gd name="T27" fmla="*/ 0 h 22"/>
                    <a:gd name="T28" fmla="*/ 0 w 17"/>
                    <a:gd name="T29" fmla="*/ 0 h 22"/>
                    <a:gd name="T30" fmla="*/ 0 w 17"/>
                    <a:gd name="T31" fmla="*/ 0 h 22"/>
                    <a:gd name="T32" fmla="*/ 0 w 17"/>
                    <a:gd name="T33" fmla="*/ 0 h 22"/>
                    <a:gd name="T34" fmla="*/ 0 w 17"/>
                    <a:gd name="T35" fmla="*/ 0 h 22"/>
                    <a:gd name="T36" fmla="*/ 0 w 17"/>
                    <a:gd name="T37" fmla="*/ 0 h 22"/>
                    <a:gd name="T38" fmla="*/ 0 w 17"/>
                    <a:gd name="T39" fmla="*/ 0 h 22"/>
                    <a:gd name="T40" fmla="*/ 0 w 17"/>
                    <a:gd name="T41" fmla="*/ 0 h 22"/>
                    <a:gd name="T42" fmla="*/ 0 w 17"/>
                    <a:gd name="T43" fmla="*/ 0 h 22"/>
                    <a:gd name="T44" fmla="*/ 0 w 17"/>
                    <a:gd name="T45" fmla="*/ 0 h 22"/>
                    <a:gd name="T46" fmla="*/ 0 w 17"/>
                    <a:gd name="T47" fmla="*/ 0 h 22"/>
                    <a:gd name="T48" fmla="*/ 0 w 17"/>
                    <a:gd name="T49" fmla="*/ 0 h 22"/>
                    <a:gd name="T50" fmla="*/ 0 w 17"/>
                    <a:gd name="T51" fmla="*/ 0 h 22"/>
                    <a:gd name="T52" fmla="*/ 0 w 17"/>
                    <a:gd name="T53" fmla="*/ 0 h 22"/>
                    <a:gd name="T54" fmla="*/ 0 w 17"/>
                    <a:gd name="T55" fmla="*/ 0 h 22"/>
                    <a:gd name="T56" fmla="*/ 0 w 17"/>
                    <a:gd name="T57" fmla="*/ 0 h 22"/>
                    <a:gd name="T58" fmla="*/ 0 w 17"/>
                    <a:gd name="T59" fmla="*/ 0 h 22"/>
                    <a:gd name="T60" fmla="*/ 0 w 17"/>
                    <a:gd name="T61" fmla="*/ 0 h 22"/>
                    <a:gd name="T62" fmla="*/ 0 w 17"/>
                    <a:gd name="T63" fmla="*/ 0 h 22"/>
                    <a:gd name="T64" fmla="*/ 0 w 1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2"/>
                    <a:gd name="T101" fmla="*/ 17 w 17"/>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2">
                      <a:moveTo>
                        <a:pt x="15" y="14"/>
                      </a:moveTo>
                      <a:lnTo>
                        <a:pt x="15" y="15"/>
                      </a:lnTo>
                      <a:lnTo>
                        <a:pt x="15" y="17"/>
                      </a:lnTo>
                      <a:lnTo>
                        <a:pt x="14" y="18"/>
                      </a:lnTo>
                      <a:lnTo>
                        <a:pt x="13" y="19"/>
                      </a:lnTo>
                      <a:lnTo>
                        <a:pt x="11" y="20"/>
                      </a:lnTo>
                      <a:lnTo>
                        <a:pt x="11" y="22"/>
                      </a:lnTo>
                      <a:lnTo>
                        <a:pt x="10" y="22"/>
                      </a:lnTo>
                      <a:lnTo>
                        <a:pt x="9" y="22"/>
                      </a:lnTo>
                      <a:lnTo>
                        <a:pt x="8" y="22"/>
                      </a:lnTo>
                      <a:lnTo>
                        <a:pt x="5" y="20"/>
                      </a:lnTo>
                      <a:lnTo>
                        <a:pt x="4" y="19"/>
                      </a:lnTo>
                      <a:lnTo>
                        <a:pt x="2" y="17"/>
                      </a:lnTo>
                      <a:lnTo>
                        <a:pt x="1" y="14"/>
                      </a:lnTo>
                      <a:lnTo>
                        <a:pt x="0" y="11"/>
                      </a:lnTo>
                      <a:lnTo>
                        <a:pt x="0" y="9"/>
                      </a:lnTo>
                      <a:lnTo>
                        <a:pt x="1" y="5"/>
                      </a:lnTo>
                      <a:lnTo>
                        <a:pt x="2" y="3"/>
                      </a:lnTo>
                      <a:lnTo>
                        <a:pt x="4" y="1"/>
                      </a:lnTo>
                      <a:lnTo>
                        <a:pt x="6" y="0"/>
                      </a:lnTo>
                      <a:lnTo>
                        <a:pt x="9" y="1"/>
                      </a:lnTo>
                      <a:lnTo>
                        <a:pt x="10" y="1"/>
                      </a:lnTo>
                      <a:lnTo>
                        <a:pt x="11" y="2"/>
                      </a:lnTo>
                      <a:lnTo>
                        <a:pt x="13" y="3"/>
                      </a:lnTo>
                      <a:lnTo>
                        <a:pt x="14" y="5"/>
                      </a:lnTo>
                      <a:lnTo>
                        <a:pt x="15" y="6"/>
                      </a:lnTo>
                      <a:lnTo>
                        <a:pt x="17" y="9"/>
                      </a:lnTo>
                      <a:lnTo>
                        <a:pt x="17" y="10"/>
                      </a:lnTo>
                      <a:lnTo>
                        <a:pt x="17" y="13"/>
                      </a:lnTo>
                      <a:lnTo>
                        <a:pt x="17" y="15"/>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1" name="Freeform 85">
                  <a:extLst>
                    <a:ext uri="{FF2B5EF4-FFF2-40B4-BE49-F238E27FC236}">
                      <a16:creationId xmlns:a16="http://schemas.microsoft.com/office/drawing/2014/main" xmlns="" id="{0EF7BC19-AA42-4715-B614-FD63AD813F54}"/>
                    </a:ext>
                  </a:extLst>
                </p:cNvPr>
                <p:cNvSpPr>
                  <a:spLocks/>
                </p:cNvSpPr>
                <p:nvPr/>
              </p:nvSpPr>
              <p:spPr bwMode="auto">
                <a:xfrm>
                  <a:off x="674" y="2294"/>
                  <a:ext cx="9" cy="20"/>
                </a:xfrm>
                <a:custGeom>
                  <a:avLst/>
                  <a:gdLst>
                    <a:gd name="T0" fmla="*/ 0 w 27"/>
                    <a:gd name="T1" fmla="*/ 0 h 60"/>
                    <a:gd name="T2" fmla="*/ 0 w 27"/>
                    <a:gd name="T3" fmla="*/ 0 h 60"/>
                    <a:gd name="T4" fmla="*/ 0 w 27"/>
                    <a:gd name="T5" fmla="*/ 0 h 60"/>
                    <a:gd name="T6" fmla="*/ 0 w 27"/>
                    <a:gd name="T7" fmla="*/ 0 h 60"/>
                    <a:gd name="T8" fmla="*/ 0 w 27"/>
                    <a:gd name="T9" fmla="*/ 0 h 60"/>
                    <a:gd name="T10" fmla="*/ 0 w 27"/>
                    <a:gd name="T11" fmla="*/ 0 h 60"/>
                    <a:gd name="T12" fmla="*/ 0 w 27"/>
                    <a:gd name="T13" fmla="*/ 0 h 60"/>
                    <a:gd name="T14" fmla="*/ 0 w 27"/>
                    <a:gd name="T15" fmla="*/ 0 h 60"/>
                    <a:gd name="T16" fmla="*/ 0 w 27"/>
                    <a:gd name="T17" fmla="*/ 0 h 60"/>
                    <a:gd name="T18" fmla="*/ 0 w 27"/>
                    <a:gd name="T19" fmla="*/ 0 h 60"/>
                    <a:gd name="T20" fmla="*/ 0 w 27"/>
                    <a:gd name="T21" fmla="*/ 0 h 60"/>
                    <a:gd name="T22" fmla="*/ 0 w 27"/>
                    <a:gd name="T23" fmla="*/ 0 h 60"/>
                    <a:gd name="T24" fmla="*/ 0 w 27"/>
                    <a:gd name="T25" fmla="*/ 0 h 60"/>
                    <a:gd name="T26" fmla="*/ 0 w 27"/>
                    <a:gd name="T27" fmla="*/ 0 h 60"/>
                    <a:gd name="T28" fmla="*/ 0 w 27"/>
                    <a:gd name="T29" fmla="*/ 0 h 60"/>
                    <a:gd name="T30" fmla="*/ 0 w 27"/>
                    <a:gd name="T31" fmla="*/ 0 h 60"/>
                    <a:gd name="T32" fmla="*/ 0 w 27"/>
                    <a:gd name="T33" fmla="*/ 0 h 60"/>
                    <a:gd name="T34" fmla="*/ 0 w 27"/>
                    <a:gd name="T35" fmla="*/ 0 h 60"/>
                    <a:gd name="T36" fmla="*/ 0 w 27"/>
                    <a:gd name="T37" fmla="*/ 0 h 60"/>
                    <a:gd name="T38" fmla="*/ 0 w 27"/>
                    <a:gd name="T39" fmla="*/ 0 h 60"/>
                    <a:gd name="T40" fmla="*/ 0 w 27"/>
                    <a:gd name="T41" fmla="*/ 0 h 60"/>
                    <a:gd name="T42" fmla="*/ 0 w 27"/>
                    <a:gd name="T43" fmla="*/ 0 h 60"/>
                    <a:gd name="T44" fmla="*/ 0 w 27"/>
                    <a:gd name="T45" fmla="*/ 0 h 60"/>
                    <a:gd name="T46" fmla="*/ 0 w 27"/>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60"/>
                    <a:gd name="T74" fmla="*/ 27 w 27"/>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60">
                      <a:moveTo>
                        <a:pt x="22" y="58"/>
                      </a:moveTo>
                      <a:lnTo>
                        <a:pt x="17" y="60"/>
                      </a:lnTo>
                      <a:lnTo>
                        <a:pt x="11" y="58"/>
                      </a:lnTo>
                      <a:lnTo>
                        <a:pt x="9" y="55"/>
                      </a:lnTo>
                      <a:lnTo>
                        <a:pt x="7" y="49"/>
                      </a:lnTo>
                      <a:lnTo>
                        <a:pt x="6" y="43"/>
                      </a:lnTo>
                      <a:lnTo>
                        <a:pt x="6" y="36"/>
                      </a:lnTo>
                      <a:lnTo>
                        <a:pt x="6" y="28"/>
                      </a:lnTo>
                      <a:lnTo>
                        <a:pt x="5" y="22"/>
                      </a:lnTo>
                      <a:lnTo>
                        <a:pt x="3" y="15"/>
                      </a:lnTo>
                      <a:lnTo>
                        <a:pt x="0" y="10"/>
                      </a:lnTo>
                      <a:lnTo>
                        <a:pt x="9" y="0"/>
                      </a:lnTo>
                      <a:lnTo>
                        <a:pt x="14" y="4"/>
                      </a:lnTo>
                      <a:lnTo>
                        <a:pt x="18" y="9"/>
                      </a:lnTo>
                      <a:lnTo>
                        <a:pt x="20" y="14"/>
                      </a:lnTo>
                      <a:lnTo>
                        <a:pt x="23" y="21"/>
                      </a:lnTo>
                      <a:lnTo>
                        <a:pt x="26" y="27"/>
                      </a:lnTo>
                      <a:lnTo>
                        <a:pt x="26" y="34"/>
                      </a:lnTo>
                      <a:lnTo>
                        <a:pt x="27" y="40"/>
                      </a:lnTo>
                      <a:lnTo>
                        <a:pt x="26" y="47"/>
                      </a:lnTo>
                      <a:lnTo>
                        <a:pt x="24" y="53"/>
                      </a:lnTo>
                      <a:lnTo>
                        <a:pt x="22" y="60"/>
                      </a:lnTo>
                      <a:lnTo>
                        <a:pt x="2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2" name="Freeform 86">
                  <a:extLst>
                    <a:ext uri="{FF2B5EF4-FFF2-40B4-BE49-F238E27FC236}">
                      <a16:creationId xmlns:a16="http://schemas.microsoft.com/office/drawing/2014/main" xmlns="" id="{5F7731B0-9E19-4637-A4B0-8AA8D0898F19}"/>
                    </a:ext>
                  </a:extLst>
                </p:cNvPr>
                <p:cNvSpPr>
                  <a:spLocks/>
                </p:cNvSpPr>
                <p:nvPr/>
              </p:nvSpPr>
              <p:spPr bwMode="auto">
                <a:xfrm>
                  <a:off x="745" y="2294"/>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w 26"/>
                    <a:gd name="T47" fmla="*/ 0 h 22"/>
                    <a:gd name="T48" fmla="*/ 0 w 26"/>
                    <a:gd name="T49" fmla="*/ 0 h 22"/>
                    <a:gd name="T50" fmla="*/ 0 w 26"/>
                    <a:gd name="T51" fmla="*/ 0 h 22"/>
                    <a:gd name="T52" fmla="*/ 0 w 26"/>
                    <a:gd name="T53" fmla="*/ 0 h 22"/>
                    <a:gd name="T54" fmla="*/ 0 w 26"/>
                    <a:gd name="T55" fmla="*/ 0 h 22"/>
                    <a:gd name="T56" fmla="*/ 0 w 26"/>
                    <a:gd name="T57" fmla="*/ 0 h 22"/>
                    <a:gd name="T58" fmla="*/ 0 w 26"/>
                    <a:gd name="T59" fmla="*/ 0 h 22"/>
                    <a:gd name="T60" fmla="*/ 0 w 26"/>
                    <a:gd name="T61" fmla="*/ 0 h 22"/>
                    <a:gd name="T62" fmla="*/ 0 w 26"/>
                    <a:gd name="T63" fmla="*/ 0 h 22"/>
                    <a:gd name="T64" fmla="*/ 0 w 26"/>
                    <a:gd name="T65" fmla="*/ 0 h 22"/>
                    <a:gd name="T66" fmla="*/ 0 w 26"/>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2"/>
                    <a:gd name="T104" fmla="*/ 26 w 26"/>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2">
                      <a:moveTo>
                        <a:pt x="25" y="5"/>
                      </a:moveTo>
                      <a:lnTo>
                        <a:pt x="26" y="8"/>
                      </a:lnTo>
                      <a:lnTo>
                        <a:pt x="26" y="10"/>
                      </a:lnTo>
                      <a:lnTo>
                        <a:pt x="26" y="12"/>
                      </a:lnTo>
                      <a:lnTo>
                        <a:pt x="25" y="14"/>
                      </a:lnTo>
                      <a:lnTo>
                        <a:pt x="24" y="16"/>
                      </a:lnTo>
                      <a:lnTo>
                        <a:pt x="22" y="17"/>
                      </a:lnTo>
                      <a:lnTo>
                        <a:pt x="20" y="20"/>
                      </a:lnTo>
                      <a:lnTo>
                        <a:pt x="19" y="20"/>
                      </a:lnTo>
                      <a:lnTo>
                        <a:pt x="16" y="21"/>
                      </a:lnTo>
                      <a:lnTo>
                        <a:pt x="15" y="22"/>
                      </a:lnTo>
                      <a:lnTo>
                        <a:pt x="3" y="22"/>
                      </a:lnTo>
                      <a:lnTo>
                        <a:pt x="2" y="21"/>
                      </a:lnTo>
                      <a:lnTo>
                        <a:pt x="0" y="18"/>
                      </a:lnTo>
                      <a:lnTo>
                        <a:pt x="0" y="16"/>
                      </a:lnTo>
                      <a:lnTo>
                        <a:pt x="0" y="14"/>
                      </a:lnTo>
                      <a:lnTo>
                        <a:pt x="0" y="12"/>
                      </a:lnTo>
                      <a:lnTo>
                        <a:pt x="0" y="9"/>
                      </a:lnTo>
                      <a:lnTo>
                        <a:pt x="2" y="7"/>
                      </a:lnTo>
                      <a:lnTo>
                        <a:pt x="3" y="4"/>
                      </a:lnTo>
                      <a:lnTo>
                        <a:pt x="6" y="3"/>
                      </a:lnTo>
                      <a:lnTo>
                        <a:pt x="7" y="0"/>
                      </a:lnTo>
                      <a:lnTo>
                        <a:pt x="9" y="0"/>
                      </a:lnTo>
                      <a:lnTo>
                        <a:pt x="11" y="0"/>
                      </a:lnTo>
                      <a:lnTo>
                        <a:pt x="13" y="0"/>
                      </a:lnTo>
                      <a:lnTo>
                        <a:pt x="16" y="0"/>
                      </a:lnTo>
                      <a:lnTo>
                        <a:pt x="17" y="0"/>
                      </a:lnTo>
                      <a:lnTo>
                        <a:pt x="20" y="0"/>
                      </a:lnTo>
                      <a:lnTo>
                        <a:pt x="21" y="1"/>
                      </a:lnTo>
                      <a:lnTo>
                        <a:pt x="22" y="1"/>
                      </a:lnTo>
                      <a:lnTo>
                        <a:pt x="25" y="4"/>
                      </a:lnTo>
                      <a:lnTo>
                        <a:pt x="26" y="5"/>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3" name="Freeform 87">
                  <a:extLst>
                    <a:ext uri="{FF2B5EF4-FFF2-40B4-BE49-F238E27FC236}">
                      <a16:creationId xmlns:a16="http://schemas.microsoft.com/office/drawing/2014/main" xmlns="" id="{4FAE73EE-21AC-45FC-911B-85C313C32784}"/>
                    </a:ext>
                  </a:extLst>
                </p:cNvPr>
                <p:cNvSpPr>
                  <a:spLocks/>
                </p:cNvSpPr>
                <p:nvPr/>
              </p:nvSpPr>
              <p:spPr bwMode="auto">
                <a:xfrm>
                  <a:off x="708" y="2297"/>
                  <a:ext cx="60" cy="121"/>
                </a:xfrm>
                <a:custGeom>
                  <a:avLst/>
                  <a:gdLst>
                    <a:gd name="T0" fmla="*/ 0 w 179"/>
                    <a:gd name="T1" fmla="*/ 0 h 362"/>
                    <a:gd name="T2" fmla="*/ 0 w 179"/>
                    <a:gd name="T3" fmla="*/ 0 h 362"/>
                    <a:gd name="T4" fmla="*/ 0 w 179"/>
                    <a:gd name="T5" fmla="*/ 0 h 362"/>
                    <a:gd name="T6" fmla="*/ 0 w 179"/>
                    <a:gd name="T7" fmla="*/ 0 h 362"/>
                    <a:gd name="T8" fmla="*/ 0 w 179"/>
                    <a:gd name="T9" fmla="*/ 0 h 362"/>
                    <a:gd name="T10" fmla="*/ 0 w 179"/>
                    <a:gd name="T11" fmla="*/ 0 h 362"/>
                    <a:gd name="T12" fmla="*/ 0 w 179"/>
                    <a:gd name="T13" fmla="*/ 0 h 362"/>
                    <a:gd name="T14" fmla="*/ 0 w 179"/>
                    <a:gd name="T15" fmla="*/ 0 h 362"/>
                    <a:gd name="T16" fmla="*/ 0 w 179"/>
                    <a:gd name="T17" fmla="*/ 0 h 362"/>
                    <a:gd name="T18" fmla="*/ 0 w 179"/>
                    <a:gd name="T19" fmla="*/ 0 h 362"/>
                    <a:gd name="T20" fmla="*/ 0 w 179"/>
                    <a:gd name="T21" fmla="*/ 0 h 362"/>
                    <a:gd name="T22" fmla="*/ 0 w 179"/>
                    <a:gd name="T23" fmla="*/ 0 h 362"/>
                    <a:gd name="T24" fmla="*/ 0 w 179"/>
                    <a:gd name="T25" fmla="*/ 0 h 362"/>
                    <a:gd name="T26" fmla="*/ 0 w 179"/>
                    <a:gd name="T27" fmla="*/ 0 h 362"/>
                    <a:gd name="T28" fmla="*/ 0 w 179"/>
                    <a:gd name="T29" fmla="*/ 0 h 362"/>
                    <a:gd name="T30" fmla="*/ 0 w 179"/>
                    <a:gd name="T31" fmla="*/ 0 h 362"/>
                    <a:gd name="T32" fmla="*/ 0 w 179"/>
                    <a:gd name="T33" fmla="*/ 0 h 362"/>
                    <a:gd name="T34" fmla="*/ 0 w 179"/>
                    <a:gd name="T35" fmla="*/ 0 h 362"/>
                    <a:gd name="T36" fmla="*/ 0 w 179"/>
                    <a:gd name="T37" fmla="*/ 0 h 362"/>
                    <a:gd name="T38" fmla="*/ 0 w 179"/>
                    <a:gd name="T39" fmla="*/ 0 h 362"/>
                    <a:gd name="T40" fmla="*/ 0 w 179"/>
                    <a:gd name="T41" fmla="*/ 0 h 362"/>
                    <a:gd name="T42" fmla="*/ 0 w 179"/>
                    <a:gd name="T43" fmla="*/ 0 h 362"/>
                    <a:gd name="T44" fmla="*/ 0 w 179"/>
                    <a:gd name="T45" fmla="*/ 0 h 362"/>
                    <a:gd name="T46" fmla="*/ 0 w 179"/>
                    <a:gd name="T47" fmla="*/ 0 h 362"/>
                    <a:gd name="T48" fmla="*/ 0 w 179"/>
                    <a:gd name="T49" fmla="*/ 0 h 362"/>
                    <a:gd name="T50" fmla="*/ 0 w 179"/>
                    <a:gd name="T51" fmla="*/ 0 h 362"/>
                    <a:gd name="T52" fmla="*/ 0 w 179"/>
                    <a:gd name="T53" fmla="*/ 0 h 362"/>
                    <a:gd name="T54" fmla="*/ 0 w 179"/>
                    <a:gd name="T55" fmla="*/ 0 h 362"/>
                    <a:gd name="T56" fmla="*/ 0 w 179"/>
                    <a:gd name="T57" fmla="*/ 0 h 362"/>
                    <a:gd name="T58" fmla="*/ 0 w 179"/>
                    <a:gd name="T59" fmla="*/ 0 h 362"/>
                    <a:gd name="T60" fmla="*/ 0 w 179"/>
                    <a:gd name="T61" fmla="*/ 0 h 362"/>
                    <a:gd name="T62" fmla="*/ 0 w 179"/>
                    <a:gd name="T63" fmla="*/ 0 h 362"/>
                    <a:gd name="T64" fmla="*/ 0 w 179"/>
                    <a:gd name="T65" fmla="*/ 0 h 362"/>
                    <a:gd name="T66" fmla="*/ 0 w 179"/>
                    <a:gd name="T67" fmla="*/ 0 h 362"/>
                    <a:gd name="T68" fmla="*/ 0 w 179"/>
                    <a:gd name="T69" fmla="*/ 0 h 362"/>
                    <a:gd name="T70" fmla="*/ 0 w 179"/>
                    <a:gd name="T71" fmla="*/ 0 h 362"/>
                    <a:gd name="T72" fmla="*/ 0 w 179"/>
                    <a:gd name="T73" fmla="*/ 0 h 362"/>
                    <a:gd name="T74" fmla="*/ 0 w 179"/>
                    <a:gd name="T75" fmla="*/ 0 h 362"/>
                    <a:gd name="T76" fmla="*/ 0 w 179"/>
                    <a:gd name="T77" fmla="*/ 0 h 362"/>
                    <a:gd name="T78" fmla="*/ 0 w 179"/>
                    <a:gd name="T79" fmla="*/ 0 h 362"/>
                    <a:gd name="T80" fmla="*/ 0 w 179"/>
                    <a:gd name="T81" fmla="*/ 0 h 362"/>
                    <a:gd name="T82" fmla="*/ 0 w 179"/>
                    <a:gd name="T83" fmla="*/ 0 h 362"/>
                    <a:gd name="T84" fmla="*/ 0 w 179"/>
                    <a:gd name="T85" fmla="*/ 0 h 362"/>
                    <a:gd name="T86" fmla="*/ 0 w 179"/>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362"/>
                    <a:gd name="T134" fmla="*/ 179 w 179"/>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362">
                      <a:moveTo>
                        <a:pt x="179" y="284"/>
                      </a:moveTo>
                      <a:lnTo>
                        <a:pt x="177" y="297"/>
                      </a:lnTo>
                      <a:lnTo>
                        <a:pt x="173" y="307"/>
                      </a:lnTo>
                      <a:lnTo>
                        <a:pt x="166" y="316"/>
                      </a:lnTo>
                      <a:lnTo>
                        <a:pt x="158" y="324"/>
                      </a:lnTo>
                      <a:lnTo>
                        <a:pt x="149" y="331"/>
                      </a:lnTo>
                      <a:lnTo>
                        <a:pt x="140" y="337"/>
                      </a:lnTo>
                      <a:lnTo>
                        <a:pt x="130" y="342"/>
                      </a:lnTo>
                      <a:lnTo>
                        <a:pt x="119" y="348"/>
                      </a:lnTo>
                      <a:lnTo>
                        <a:pt x="109" y="353"/>
                      </a:lnTo>
                      <a:lnTo>
                        <a:pt x="100" y="359"/>
                      </a:lnTo>
                      <a:lnTo>
                        <a:pt x="93" y="361"/>
                      </a:lnTo>
                      <a:lnTo>
                        <a:pt x="87" y="362"/>
                      </a:lnTo>
                      <a:lnTo>
                        <a:pt x="80" y="362"/>
                      </a:lnTo>
                      <a:lnTo>
                        <a:pt x="72" y="362"/>
                      </a:lnTo>
                      <a:lnTo>
                        <a:pt x="66" y="361"/>
                      </a:lnTo>
                      <a:lnTo>
                        <a:pt x="59" y="359"/>
                      </a:lnTo>
                      <a:lnTo>
                        <a:pt x="53" y="358"/>
                      </a:lnTo>
                      <a:lnTo>
                        <a:pt x="46" y="355"/>
                      </a:lnTo>
                      <a:lnTo>
                        <a:pt x="40" y="353"/>
                      </a:lnTo>
                      <a:lnTo>
                        <a:pt x="33" y="350"/>
                      </a:lnTo>
                      <a:lnTo>
                        <a:pt x="28" y="346"/>
                      </a:lnTo>
                      <a:lnTo>
                        <a:pt x="23" y="342"/>
                      </a:lnTo>
                      <a:lnTo>
                        <a:pt x="19" y="338"/>
                      </a:lnTo>
                      <a:lnTo>
                        <a:pt x="15" y="333"/>
                      </a:lnTo>
                      <a:lnTo>
                        <a:pt x="11" y="328"/>
                      </a:lnTo>
                      <a:lnTo>
                        <a:pt x="8" y="323"/>
                      </a:lnTo>
                      <a:lnTo>
                        <a:pt x="6" y="318"/>
                      </a:lnTo>
                      <a:lnTo>
                        <a:pt x="4" y="312"/>
                      </a:lnTo>
                      <a:lnTo>
                        <a:pt x="3" y="306"/>
                      </a:lnTo>
                      <a:lnTo>
                        <a:pt x="2" y="301"/>
                      </a:lnTo>
                      <a:lnTo>
                        <a:pt x="0" y="292"/>
                      </a:lnTo>
                      <a:lnTo>
                        <a:pt x="0" y="281"/>
                      </a:lnTo>
                      <a:lnTo>
                        <a:pt x="2" y="272"/>
                      </a:lnTo>
                      <a:lnTo>
                        <a:pt x="4" y="264"/>
                      </a:lnTo>
                      <a:lnTo>
                        <a:pt x="7" y="256"/>
                      </a:lnTo>
                      <a:lnTo>
                        <a:pt x="12" y="248"/>
                      </a:lnTo>
                      <a:lnTo>
                        <a:pt x="17" y="242"/>
                      </a:lnTo>
                      <a:lnTo>
                        <a:pt x="24" y="237"/>
                      </a:lnTo>
                      <a:lnTo>
                        <a:pt x="32" y="231"/>
                      </a:lnTo>
                      <a:lnTo>
                        <a:pt x="41" y="229"/>
                      </a:lnTo>
                      <a:lnTo>
                        <a:pt x="49" y="226"/>
                      </a:lnTo>
                      <a:lnTo>
                        <a:pt x="56" y="225"/>
                      </a:lnTo>
                      <a:lnTo>
                        <a:pt x="63" y="226"/>
                      </a:lnTo>
                      <a:lnTo>
                        <a:pt x="70" y="228"/>
                      </a:lnTo>
                      <a:lnTo>
                        <a:pt x="76" y="231"/>
                      </a:lnTo>
                      <a:lnTo>
                        <a:pt x="81" y="234"/>
                      </a:lnTo>
                      <a:lnTo>
                        <a:pt x="87" y="239"/>
                      </a:lnTo>
                      <a:lnTo>
                        <a:pt x="92" y="245"/>
                      </a:lnTo>
                      <a:lnTo>
                        <a:pt x="97" y="250"/>
                      </a:lnTo>
                      <a:lnTo>
                        <a:pt x="102" y="255"/>
                      </a:lnTo>
                      <a:lnTo>
                        <a:pt x="102" y="261"/>
                      </a:lnTo>
                      <a:lnTo>
                        <a:pt x="103" y="268"/>
                      </a:lnTo>
                      <a:lnTo>
                        <a:pt x="103" y="273"/>
                      </a:lnTo>
                      <a:lnTo>
                        <a:pt x="103" y="280"/>
                      </a:lnTo>
                      <a:lnTo>
                        <a:pt x="102" y="286"/>
                      </a:lnTo>
                      <a:lnTo>
                        <a:pt x="101" y="292"/>
                      </a:lnTo>
                      <a:lnTo>
                        <a:pt x="100" y="297"/>
                      </a:lnTo>
                      <a:lnTo>
                        <a:pt x="96" y="301"/>
                      </a:lnTo>
                      <a:lnTo>
                        <a:pt x="92" y="303"/>
                      </a:lnTo>
                      <a:lnTo>
                        <a:pt x="87" y="306"/>
                      </a:lnTo>
                      <a:lnTo>
                        <a:pt x="84" y="307"/>
                      </a:lnTo>
                      <a:lnTo>
                        <a:pt x="81" y="307"/>
                      </a:lnTo>
                      <a:lnTo>
                        <a:pt x="79" y="307"/>
                      </a:lnTo>
                      <a:lnTo>
                        <a:pt x="76" y="307"/>
                      </a:lnTo>
                      <a:lnTo>
                        <a:pt x="75" y="307"/>
                      </a:lnTo>
                      <a:lnTo>
                        <a:pt x="72" y="306"/>
                      </a:lnTo>
                      <a:lnTo>
                        <a:pt x="70" y="305"/>
                      </a:lnTo>
                      <a:lnTo>
                        <a:pt x="68" y="303"/>
                      </a:lnTo>
                      <a:lnTo>
                        <a:pt x="66" y="301"/>
                      </a:lnTo>
                      <a:lnTo>
                        <a:pt x="64" y="299"/>
                      </a:lnTo>
                      <a:lnTo>
                        <a:pt x="63" y="294"/>
                      </a:lnTo>
                      <a:lnTo>
                        <a:pt x="64" y="290"/>
                      </a:lnTo>
                      <a:lnTo>
                        <a:pt x="66" y="286"/>
                      </a:lnTo>
                      <a:lnTo>
                        <a:pt x="68" y="282"/>
                      </a:lnTo>
                      <a:lnTo>
                        <a:pt x="71" y="280"/>
                      </a:lnTo>
                      <a:lnTo>
                        <a:pt x="73" y="276"/>
                      </a:lnTo>
                      <a:lnTo>
                        <a:pt x="75" y="272"/>
                      </a:lnTo>
                      <a:lnTo>
                        <a:pt x="75" y="268"/>
                      </a:lnTo>
                      <a:lnTo>
                        <a:pt x="73" y="264"/>
                      </a:lnTo>
                      <a:lnTo>
                        <a:pt x="71" y="260"/>
                      </a:lnTo>
                      <a:lnTo>
                        <a:pt x="68" y="259"/>
                      </a:lnTo>
                      <a:lnTo>
                        <a:pt x="67" y="258"/>
                      </a:lnTo>
                      <a:lnTo>
                        <a:pt x="66" y="256"/>
                      </a:lnTo>
                      <a:lnTo>
                        <a:pt x="63" y="255"/>
                      </a:lnTo>
                      <a:lnTo>
                        <a:pt x="60" y="254"/>
                      </a:lnTo>
                      <a:lnTo>
                        <a:pt x="59" y="252"/>
                      </a:lnTo>
                      <a:lnTo>
                        <a:pt x="56" y="252"/>
                      </a:lnTo>
                      <a:lnTo>
                        <a:pt x="54" y="252"/>
                      </a:lnTo>
                      <a:lnTo>
                        <a:pt x="51" y="252"/>
                      </a:lnTo>
                      <a:lnTo>
                        <a:pt x="47" y="252"/>
                      </a:lnTo>
                      <a:lnTo>
                        <a:pt x="42" y="258"/>
                      </a:lnTo>
                      <a:lnTo>
                        <a:pt x="38" y="263"/>
                      </a:lnTo>
                      <a:lnTo>
                        <a:pt x="37" y="268"/>
                      </a:lnTo>
                      <a:lnTo>
                        <a:pt x="37" y="275"/>
                      </a:lnTo>
                      <a:lnTo>
                        <a:pt x="40" y="280"/>
                      </a:lnTo>
                      <a:lnTo>
                        <a:pt x="42" y="286"/>
                      </a:lnTo>
                      <a:lnTo>
                        <a:pt x="45" y="292"/>
                      </a:lnTo>
                      <a:lnTo>
                        <a:pt x="47" y="298"/>
                      </a:lnTo>
                      <a:lnTo>
                        <a:pt x="50" y="303"/>
                      </a:lnTo>
                      <a:lnTo>
                        <a:pt x="51" y="308"/>
                      </a:lnTo>
                      <a:lnTo>
                        <a:pt x="56" y="314"/>
                      </a:lnTo>
                      <a:lnTo>
                        <a:pt x="62" y="316"/>
                      </a:lnTo>
                      <a:lnTo>
                        <a:pt x="67" y="319"/>
                      </a:lnTo>
                      <a:lnTo>
                        <a:pt x="73" y="322"/>
                      </a:lnTo>
                      <a:lnTo>
                        <a:pt x="80" y="322"/>
                      </a:lnTo>
                      <a:lnTo>
                        <a:pt x="87" y="323"/>
                      </a:lnTo>
                      <a:lnTo>
                        <a:pt x="93" y="322"/>
                      </a:lnTo>
                      <a:lnTo>
                        <a:pt x="98" y="320"/>
                      </a:lnTo>
                      <a:lnTo>
                        <a:pt x="105" y="318"/>
                      </a:lnTo>
                      <a:lnTo>
                        <a:pt x="110" y="314"/>
                      </a:lnTo>
                      <a:lnTo>
                        <a:pt x="119" y="281"/>
                      </a:lnTo>
                      <a:lnTo>
                        <a:pt x="118" y="250"/>
                      </a:lnTo>
                      <a:lnTo>
                        <a:pt x="111" y="220"/>
                      </a:lnTo>
                      <a:lnTo>
                        <a:pt x="100" y="190"/>
                      </a:lnTo>
                      <a:lnTo>
                        <a:pt x="85" y="161"/>
                      </a:lnTo>
                      <a:lnTo>
                        <a:pt x="71" y="132"/>
                      </a:lnTo>
                      <a:lnTo>
                        <a:pt x="59" y="101"/>
                      </a:lnTo>
                      <a:lnTo>
                        <a:pt x="51" y="70"/>
                      </a:lnTo>
                      <a:lnTo>
                        <a:pt x="50" y="37"/>
                      </a:lnTo>
                      <a:lnTo>
                        <a:pt x="59" y="0"/>
                      </a:lnTo>
                      <a:lnTo>
                        <a:pt x="81" y="24"/>
                      </a:lnTo>
                      <a:lnTo>
                        <a:pt x="101" y="47"/>
                      </a:lnTo>
                      <a:lnTo>
                        <a:pt x="119" y="74"/>
                      </a:lnTo>
                      <a:lnTo>
                        <a:pt x="135" y="100"/>
                      </a:lnTo>
                      <a:lnTo>
                        <a:pt x="148" y="128"/>
                      </a:lnTo>
                      <a:lnTo>
                        <a:pt x="160" y="157"/>
                      </a:lnTo>
                      <a:lnTo>
                        <a:pt x="169" y="187"/>
                      </a:lnTo>
                      <a:lnTo>
                        <a:pt x="175" y="218"/>
                      </a:lnTo>
                      <a:lnTo>
                        <a:pt x="178" y="251"/>
                      </a:lnTo>
                      <a:lnTo>
                        <a:pt x="179"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4" name="Freeform 88">
                  <a:extLst>
                    <a:ext uri="{FF2B5EF4-FFF2-40B4-BE49-F238E27FC236}">
                      <a16:creationId xmlns:a16="http://schemas.microsoft.com/office/drawing/2014/main" xmlns="" id="{AA75BA0F-8B20-462E-AA92-5CA7137CBBBE}"/>
                    </a:ext>
                  </a:extLst>
                </p:cNvPr>
                <p:cNvSpPr>
                  <a:spLocks/>
                </p:cNvSpPr>
                <p:nvPr/>
              </p:nvSpPr>
              <p:spPr bwMode="auto">
                <a:xfrm>
                  <a:off x="662" y="2307"/>
                  <a:ext cx="8"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w 26"/>
                    <a:gd name="T49" fmla="*/ 0 h 21"/>
                    <a:gd name="T50" fmla="*/ 0 w 26"/>
                    <a:gd name="T51" fmla="*/ 0 h 21"/>
                    <a:gd name="T52" fmla="*/ 0 w 26"/>
                    <a:gd name="T53" fmla="*/ 0 h 21"/>
                    <a:gd name="T54" fmla="*/ 0 w 26"/>
                    <a:gd name="T55" fmla="*/ 0 h 21"/>
                    <a:gd name="T56" fmla="*/ 0 w 26"/>
                    <a:gd name="T57" fmla="*/ 0 h 21"/>
                    <a:gd name="T58" fmla="*/ 0 w 26"/>
                    <a:gd name="T59" fmla="*/ 0 h 21"/>
                    <a:gd name="T60" fmla="*/ 0 w 26"/>
                    <a:gd name="T61" fmla="*/ 0 h 21"/>
                    <a:gd name="T62" fmla="*/ 0 w 26"/>
                    <a:gd name="T63" fmla="*/ 0 h 21"/>
                    <a:gd name="T64" fmla="*/ 0 w 2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1"/>
                    <a:gd name="T101" fmla="*/ 26 w 26"/>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1">
                      <a:moveTo>
                        <a:pt x="24" y="2"/>
                      </a:moveTo>
                      <a:lnTo>
                        <a:pt x="26" y="5"/>
                      </a:lnTo>
                      <a:lnTo>
                        <a:pt x="26" y="8"/>
                      </a:lnTo>
                      <a:lnTo>
                        <a:pt x="24" y="10"/>
                      </a:lnTo>
                      <a:lnTo>
                        <a:pt x="23" y="12"/>
                      </a:lnTo>
                      <a:lnTo>
                        <a:pt x="23" y="13"/>
                      </a:lnTo>
                      <a:lnTo>
                        <a:pt x="21" y="14"/>
                      </a:lnTo>
                      <a:lnTo>
                        <a:pt x="19" y="16"/>
                      </a:lnTo>
                      <a:lnTo>
                        <a:pt x="18" y="17"/>
                      </a:lnTo>
                      <a:lnTo>
                        <a:pt x="17" y="18"/>
                      </a:lnTo>
                      <a:lnTo>
                        <a:pt x="15" y="19"/>
                      </a:lnTo>
                      <a:lnTo>
                        <a:pt x="14" y="19"/>
                      </a:lnTo>
                      <a:lnTo>
                        <a:pt x="11" y="21"/>
                      </a:lnTo>
                      <a:lnTo>
                        <a:pt x="10" y="21"/>
                      </a:lnTo>
                      <a:lnTo>
                        <a:pt x="8" y="21"/>
                      </a:lnTo>
                      <a:lnTo>
                        <a:pt x="6" y="19"/>
                      </a:lnTo>
                      <a:lnTo>
                        <a:pt x="5" y="19"/>
                      </a:lnTo>
                      <a:lnTo>
                        <a:pt x="4" y="19"/>
                      </a:lnTo>
                      <a:lnTo>
                        <a:pt x="2" y="18"/>
                      </a:lnTo>
                      <a:lnTo>
                        <a:pt x="1" y="17"/>
                      </a:lnTo>
                      <a:lnTo>
                        <a:pt x="0" y="16"/>
                      </a:lnTo>
                      <a:lnTo>
                        <a:pt x="1" y="13"/>
                      </a:lnTo>
                      <a:lnTo>
                        <a:pt x="2" y="12"/>
                      </a:lnTo>
                      <a:lnTo>
                        <a:pt x="5" y="9"/>
                      </a:lnTo>
                      <a:lnTo>
                        <a:pt x="8" y="6"/>
                      </a:lnTo>
                      <a:lnTo>
                        <a:pt x="10" y="4"/>
                      </a:lnTo>
                      <a:lnTo>
                        <a:pt x="13" y="1"/>
                      </a:lnTo>
                      <a:lnTo>
                        <a:pt x="15" y="1"/>
                      </a:lnTo>
                      <a:lnTo>
                        <a:pt x="18" y="0"/>
                      </a:lnTo>
                      <a:lnTo>
                        <a:pt x="22" y="1"/>
                      </a:lnTo>
                      <a:lnTo>
                        <a:pt x="24" y="4"/>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5" name="Freeform 89">
                  <a:extLst>
                    <a:ext uri="{FF2B5EF4-FFF2-40B4-BE49-F238E27FC236}">
                      <a16:creationId xmlns:a16="http://schemas.microsoft.com/office/drawing/2014/main" xmlns="" id="{2004F24F-50C3-42B8-9CA3-AC1A3C7478E1}"/>
                    </a:ext>
                  </a:extLst>
                </p:cNvPr>
                <p:cNvSpPr>
                  <a:spLocks/>
                </p:cNvSpPr>
                <p:nvPr/>
              </p:nvSpPr>
              <p:spPr bwMode="auto">
                <a:xfrm>
                  <a:off x="756" y="2305"/>
                  <a:ext cx="19" cy="19"/>
                </a:xfrm>
                <a:custGeom>
                  <a:avLst/>
                  <a:gdLst>
                    <a:gd name="T0" fmla="*/ 0 w 57"/>
                    <a:gd name="T1" fmla="*/ 0 h 56"/>
                    <a:gd name="T2" fmla="*/ 0 w 57"/>
                    <a:gd name="T3" fmla="*/ 0 h 56"/>
                    <a:gd name="T4" fmla="*/ 0 w 57"/>
                    <a:gd name="T5" fmla="*/ 0 h 56"/>
                    <a:gd name="T6" fmla="*/ 0 w 57"/>
                    <a:gd name="T7" fmla="*/ 0 h 56"/>
                    <a:gd name="T8" fmla="*/ 0 w 57"/>
                    <a:gd name="T9" fmla="*/ 0 h 56"/>
                    <a:gd name="T10" fmla="*/ 0 w 57"/>
                    <a:gd name="T11" fmla="*/ 0 h 56"/>
                    <a:gd name="T12" fmla="*/ 0 w 57"/>
                    <a:gd name="T13" fmla="*/ 0 h 56"/>
                    <a:gd name="T14" fmla="*/ 0 w 57"/>
                    <a:gd name="T15" fmla="*/ 0 h 56"/>
                    <a:gd name="T16" fmla="*/ 0 w 57"/>
                    <a:gd name="T17" fmla="*/ 0 h 56"/>
                    <a:gd name="T18" fmla="*/ 0 w 57"/>
                    <a:gd name="T19" fmla="*/ 0 h 56"/>
                    <a:gd name="T20" fmla="*/ 0 w 57"/>
                    <a:gd name="T21" fmla="*/ 0 h 56"/>
                    <a:gd name="T22" fmla="*/ 0 w 57"/>
                    <a:gd name="T23" fmla="*/ 0 h 56"/>
                    <a:gd name="T24" fmla="*/ 0 w 57"/>
                    <a:gd name="T25" fmla="*/ 0 h 56"/>
                    <a:gd name="T26" fmla="*/ 0 w 57"/>
                    <a:gd name="T27" fmla="*/ 0 h 56"/>
                    <a:gd name="T28" fmla="*/ 0 w 57"/>
                    <a:gd name="T29" fmla="*/ 0 h 56"/>
                    <a:gd name="T30" fmla="*/ 0 w 57"/>
                    <a:gd name="T31" fmla="*/ 0 h 56"/>
                    <a:gd name="T32" fmla="*/ 0 w 57"/>
                    <a:gd name="T33" fmla="*/ 0 h 56"/>
                    <a:gd name="T34" fmla="*/ 0 w 57"/>
                    <a:gd name="T35" fmla="*/ 0 h 56"/>
                    <a:gd name="T36" fmla="*/ 0 w 57"/>
                    <a:gd name="T37" fmla="*/ 0 h 56"/>
                    <a:gd name="T38" fmla="*/ 0 w 57"/>
                    <a:gd name="T39" fmla="*/ 0 h 56"/>
                    <a:gd name="T40" fmla="*/ 0 w 57"/>
                    <a:gd name="T41" fmla="*/ 0 h 56"/>
                    <a:gd name="T42" fmla="*/ 0 w 57"/>
                    <a:gd name="T43" fmla="*/ 0 h 56"/>
                    <a:gd name="T44" fmla="*/ 0 w 57"/>
                    <a:gd name="T45" fmla="*/ 0 h 56"/>
                    <a:gd name="T46" fmla="*/ 0 w 57"/>
                    <a:gd name="T47" fmla="*/ 0 h 56"/>
                    <a:gd name="T48" fmla="*/ 0 w 57"/>
                    <a:gd name="T49" fmla="*/ 0 h 56"/>
                    <a:gd name="T50" fmla="*/ 0 w 57"/>
                    <a:gd name="T51" fmla="*/ 0 h 56"/>
                    <a:gd name="T52" fmla="*/ 0 w 57"/>
                    <a:gd name="T53" fmla="*/ 0 h 56"/>
                    <a:gd name="T54" fmla="*/ 0 w 57"/>
                    <a:gd name="T55" fmla="*/ 0 h 56"/>
                    <a:gd name="T56" fmla="*/ 0 w 57"/>
                    <a:gd name="T57" fmla="*/ 0 h 56"/>
                    <a:gd name="T58" fmla="*/ 0 w 57"/>
                    <a:gd name="T59" fmla="*/ 0 h 56"/>
                    <a:gd name="T60" fmla="*/ 0 w 57"/>
                    <a:gd name="T61" fmla="*/ 0 h 56"/>
                    <a:gd name="T62" fmla="*/ 0 w 57"/>
                    <a:gd name="T63" fmla="*/ 0 h 56"/>
                    <a:gd name="T64" fmla="*/ 0 w 57"/>
                    <a:gd name="T65" fmla="*/ 0 h 56"/>
                    <a:gd name="T66" fmla="*/ 0 w 57"/>
                    <a:gd name="T67" fmla="*/ 0 h 56"/>
                    <a:gd name="T68" fmla="*/ 0 w 57"/>
                    <a:gd name="T69" fmla="*/ 0 h 56"/>
                    <a:gd name="T70" fmla="*/ 0 w 57"/>
                    <a:gd name="T71" fmla="*/ 0 h 56"/>
                    <a:gd name="T72" fmla="*/ 0 w 57"/>
                    <a:gd name="T73" fmla="*/ 0 h 56"/>
                    <a:gd name="T74" fmla="*/ 0 w 57"/>
                    <a:gd name="T75" fmla="*/ 0 h 56"/>
                    <a:gd name="T76" fmla="*/ 0 w 57"/>
                    <a:gd name="T77" fmla="*/ 0 h 56"/>
                    <a:gd name="T78" fmla="*/ 0 w 57"/>
                    <a:gd name="T79" fmla="*/ 0 h 56"/>
                    <a:gd name="T80" fmla="*/ 0 w 57"/>
                    <a:gd name="T81" fmla="*/ 0 h 56"/>
                    <a:gd name="T82" fmla="*/ 0 w 57"/>
                    <a:gd name="T83" fmla="*/ 0 h 56"/>
                    <a:gd name="T84" fmla="*/ 0 w 57"/>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56" y="27"/>
                      </a:moveTo>
                      <a:lnTo>
                        <a:pt x="56" y="30"/>
                      </a:lnTo>
                      <a:lnTo>
                        <a:pt x="56" y="31"/>
                      </a:lnTo>
                      <a:lnTo>
                        <a:pt x="55" y="32"/>
                      </a:lnTo>
                      <a:lnTo>
                        <a:pt x="55" y="35"/>
                      </a:lnTo>
                      <a:lnTo>
                        <a:pt x="55" y="36"/>
                      </a:lnTo>
                      <a:lnTo>
                        <a:pt x="55" y="38"/>
                      </a:lnTo>
                      <a:lnTo>
                        <a:pt x="55" y="40"/>
                      </a:lnTo>
                      <a:lnTo>
                        <a:pt x="53" y="41"/>
                      </a:lnTo>
                      <a:lnTo>
                        <a:pt x="53" y="43"/>
                      </a:lnTo>
                      <a:lnTo>
                        <a:pt x="52" y="44"/>
                      </a:lnTo>
                      <a:lnTo>
                        <a:pt x="48" y="47"/>
                      </a:lnTo>
                      <a:lnTo>
                        <a:pt x="46" y="49"/>
                      </a:lnTo>
                      <a:lnTo>
                        <a:pt x="42" y="51"/>
                      </a:lnTo>
                      <a:lnTo>
                        <a:pt x="39" y="52"/>
                      </a:lnTo>
                      <a:lnTo>
                        <a:pt x="35" y="53"/>
                      </a:lnTo>
                      <a:lnTo>
                        <a:pt x="31" y="54"/>
                      </a:lnTo>
                      <a:lnTo>
                        <a:pt x="27" y="54"/>
                      </a:lnTo>
                      <a:lnTo>
                        <a:pt x="23" y="56"/>
                      </a:lnTo>
                      <a:lnTo>
                        <a:pt x="18" y="56"/>
                      </a:lnTo>
                      <a:lnTo>
                        <a:pt x="14" y="56"/>
                      </a:lnTo>
                      <a:lnTo>
                        <a:pt x="10" y="52"/>
                      </a:lnTo>
                      <a:lnTo>
                        <a:pt x="8" y="48"/>
                      </a:lnTo>
                      <a:lnTo>
                        <a:pt x="5" y="44"/>
                      </a:lnTo>
                      <a:lnTo>
                        <a:pt x="3" y="40"/>
                      </a:lnTo>
                      <a:lnTo>
                        <a:pt x="1" y="35"/>
                      </a:lnTo>
                      <a:lnTo>
                        <a:pt x="0" y="30"/>
                      </a:lnTo>
                      <a:lnTo>
                        <a:pt x="0" y="24"/>
                      </a:lnTo>
                      <a:lnTo>
                        <a:pt x="0" y="19"/>
                      </a:lnTo>
                      <a:lnTo>
                        <a:pt x="1" y="14"/>
                      </a:lnTo>
                      <a:lnTo>
                        <a:pt x="3" y="10"/>
                      </a:lnTo>
                      <a:lnTo>
                        <a:pt x="8" y="5"/>
                      </a:lnTo>
                      <a:lnTo>
                        <a:pt x="13" y="1"/>
                      </a:lnTo>
                      <a:lnTo>
                        <a:pt x="20" y="0"/>
                      </a:lnTo>
                      <a:lnTo>
                        <a:pt x="26" y="1"/>
                      </a:lnTo>
                      <a:lnTo>
                        <a:pt x="33" y="4"/>
                      </a:lnTo>
                      <a:lnTo>
                        <a:pt x="38" y="6"/>
                      </a:lnTo>
                      <a:lnTo>
                        <a:pt x="44" y="11"/>
                      </a:lnTo>
                      <a:lnTo>
                        <a:pt x="50" y="17"/>
                      </a:lnTo>
                      <a:lnTo>
                        <a:pt x="53" y="22"/>
                      </a:lnTo>
                      <a:lnTo>
                        <a:pt x="57" y="28"/>
                      </a:lnTo>
                      <a:lnTo>
                        <a:pt x="5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6" name="Freeform 90">
                  <a:extLst>
                    <a:ext uri="{FF2B5EF4-FFF2-40B4-BE49-F238E27FC236}">
                      <a16:creationId xmlns:a16="http://schemas.microsoft.com/office/drawing/2014/main" xmlns="" id="{20989C83-8C34-4071-8A66-031B40B5D703}"/>
                    </a:ext>
                  </a:extLst>
                </p:cNvPr>
                <p:cNvSpPr>
                  <a:spLocks/>
                </p:cNvSpPr>
                <p:nvPr/>
              </p:nvSpPr>
              <p:spPr bwMode="auto">
                <a:xfrm>
                  <a:off x="712" y="2309"/>
                  <a:ext cx="7" cy="9"/>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w 20"/>
                    <a:gd name="T37" fmla="*/ 0 h 27"/>
                    <a:gd name="T38" fmla="*/ 0 w 20"/>
                    <a:gd name="T39" fmla="*/ 0 h 27"/>
                    <a:gd name="T40" fmla="*/ 0 w 20"/>
                    <a:gd name="T41" fmla="*/ 0 h 27"/>
                    <a:gd name="T42" fmla="*/ 0 w 20"/>
                    <a:gd name="T43" fmla="*/ 0 h 27"/>
                    <a:gd name="T44" fmla="*/ 0 w 20"/>
                    <a:gd name="T45" fmla="*/ 0 h 27"/>
                    <a:gd name="T46" fmla="*/ 0 w 20"/>
                    <a:gd name="T47" fmla="*/ 0 h 27"/>
                    <a:gd name="T48" fmla="*/ 0 w 20"/>
                    <a:gd name="T49" fmla="*/ 0 h 27"/>
                    <a:gd name="T50" fmla="*/ 0 w 20"/>
                    <a:gd name="T51" fmla="*/ 0 h 27"/>
                    <a:gd name="T52" fmla="*/ 0 w 20"/>
                    <a:gd name="T53" fmla="*/ 0 h 27"/>
                    <a:gd name="T54" fmla="*/ 0 w 20"/>
                    <a:gd name="T55" fmla="*/ 0 h 27"/>
                    <a:gd name="T56" fmla="*/ 0 w 20"/>
                    <a:gd name="T57" fmla="*/ 0 h 27"/>
                    <a:gd name="T58" fmla="*/ 0 w 20"/>
                    <a:gd name="T59" fmla="*/ 0 h 27"/>
                    <a:gd name="T60" fmla="*/ 0 w 20"/>
                    <a:gd name="T61" fmla="*/ 0 h 27"/>
                    <a:gd name="T62" fmla="*/ 0 w 20"/>
                    <a:gd name="T63" fmla="*/ 0 h 27"/>
                    <a:gd name="T64" fmla="*/ 0 w 20"/>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7"/>
                    <a:gd name="T101" fmla="*/ 20 w 20"/>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7">
                      <a:moveTo>
                        <a:pt x="18" y="17"/>
                      </a:moveTo>
                      <a:lnTo>
                        <a:pt x="18" y="20"/>
                      </a:lnTo>
                      <a:lnTo>
                        <a:pt x="17" y="21"/>
                      </a:lnTo>
                      <a:lnTo>
                        <a:pt x="16" y="23"/>
                      </a:lnTo>
                      <a:lnTo>
                        <a:pt x="14" y="24"/>
                      </a:lnTo>
                      <a:lnTo>
                        <a:pt x="14" y="25"/>
                      </a:lnTo>
                      <a:lnTo>
                        <a:pt x="13" y="25"/>
                      </a:lnTo>
                      <a:lnTo>
                        <a:pt x="12" y="27"/>
                      </a:lnTo>
                      <a:lnTo>
                        <a:pt x="11" y="27"/>
                      </a:lnTo>
                      <a:lnTo>
                        <a:pt x="8" y="27"/>
                      </a:lnTo>
                      <a:lnTo>
                        <a:pt x="7" y="27"/>
                      </a:lnTo>
                      <a:lnTo>
                        <a:pt x="3" y="24"/>
                      </a:lnTo>
                      <a:lnTo>
                        <a:pt x="1" y="21"/>
                      </a:lnTo>
                      <a:lnTo>
                        <a:pt x="0" y="20"/>
                      </a:lnTo>
                      <a:lnTo>
                        <a:pt x="0" y="16"/>
                      </a:lnTo>
                      <a:lnTo>
                        <a:pt x="0" y="13"/>
                      </a:lnTo>
                      <a:lnTo>
                        <a:pt x="1" y="11"/>
                      </a:lnTo>
                      <a:lnTo>
                        <a:pt x="3" y="8"/>
                      </a:lnTo>
                      <a:lnTo>
                        <a:pt x="5" y="6"/>
                      </a:lnTo>
                      <a:lnTo>
                        <a:pt x="7" y="3"/>
                      </a:lnTo>
                      <a:lnTo>
                        <a:pt x="9" y="0"/>
                      </a:lnTo>
                      <a:lnTo>
                        <a:pt x="12" y="0"/>
                      </a:lnTo>
                      <a:lnTo>
                        <a:pt x="14" y="2"/>
                      </a:lnTo>
                      <a:lnTo>
                        <a:pt x="16" y="3"/>
                      </a:lnTo>
                      <a:lnTo>
                        <a:pt x="17" y="4"/>
                      </a:lnTo>
                      <a:lnTo>
                        <a:pt x="18" y="6"/>
                      </a:lnTo>
                      <a:lnTo>
                        <a:pt x="18" y="8"/>
                      </a:lnTo>
                      <a:lnTo>
                        <a:pt x="18" y="11"/>
                      </a:lnTo>
                      <a:lnTo>
                        <a:pt x="18" y="13"/>
                      </a:lnTo>
                      <a:lnTo>
                        <a:pt x="18" y="16"/>
                      </a:lnTo>
                      <a:lnTo>
                        <a:pt x="20" y="19"/>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91">
                  <a:extLst>
                    <a:ext uri="{FF2B5EF4-FFF2-40B4-BE49-F238E27FC236}">
                      <a16:creationId xmlns:a16="http://schemas.microsoft.com/office/drawing/2014/main" xmlns="" id="{E90375FE-2C54-412B-AE76-8B6B6F40FBBD}"/>
                    </a:ext>
                  </a:extLst>
                </p:cNvPr>
                <p:cNvSpPr>
                  <a:spLocks/>
                </p:cNvSpPr>
                <p:nvPr/>
              </p:nvSpPr>
              <p:spPr bwMode="auto">
                <a:xfrm>
                  <a:off x="630" y="2318"/>
                  <a:ext cx="8" cy="6"/>
                </a:xfrm>
                <a:custGeom>
                  <a:avLst/>
                  <a:gdLst>
                    <a:gd name="T0" fmla="*/ 0 w 23"/>
                    <a:gd name="T1" fmla="*/ 0 h 19"/>
                    <a:gd name="T2" fmla="*/ 0 w 23"/>
                    <a:gd name="T3" fmla="*/ 0 h 19"/>
                    <a:gd name="T4" fmla="*/ 0 w 23"/>
                    <a:gd name="T5" fmla="*/ 0 h 19"/>
                    <a:gd name="T6" fmla="*/ 0 w 23"/>
                    <a:gd name="T7" fmla="*/ 0 h 19"/>
                    <a:gd name="T8" fmla="*/ 0 w 23"/>
                    <a:gd name="T9" fmla="*/ 0 h 19"/>
                    <a:gd name="T10" fmla="*/ 0 w 23"/>
                    <a:gd name="T11" fmla="*/ 0 h 19"/>
                    <a:gd name="T12" fmla="*/ 0 w 23"/>
                    <a:gd name="T13" fmla="*/ 0 h 19"/>
                    <a:gd name="T14" fmla="*/ 0 w 23"/>
                    <a:gd name="T15" fmla="*/ 0 h 19"/>
                    <a:gd name="T16" fmla="*/ 0 w 23"/>
                    <a:gd name="T17" fmla="*/ 0 h 19"/>
                    <a:gd name="T18" fmla="*/ 0 w 23"/>
                    <a:gd name="T19" fmla="*/ 0 h 19"/>
                    <a:gd name="T20" fmla="*/ 0 w 23"/>
                    <a:gd name="T21" fmla="*/ 0 h 19"/>
                    <a:gd name="T22" fmla="*/ 0 w 23"/>
                    <a:gd name="T23" fmla="*/ 0 h 19"/>
                    <a:gd name="T24" fmla="*/ 0 w 23"/>
                    <a:gd name="T25" fmla="*/ 0 h 19"/>
                    <a:gd name="T26" fmla="*/ 0 w 23"/>
                    <a:gd name="T27" fmla="*/ 0 h 19"/>
                    <a:gd name="T28" fmla="*/ 0 w 23"/>
                    <a:gd name="T29" fmla="*/ 0 h 19"/>
                    <a:gd name="T30" fmla="*/ 0 w 23"/>
                    <a:gd name="T31" fmla="*/ 0 h 19"/>
                    <a:gd name="T32" fmla="*/ 0 w 23"/>
                    <a:gd name="T33" fmla="*/ 0 h 19"/>
                    <a:gd name="T34" fmla="*/ 0 w 23"/>
                    <a:gd name="T35" fmla="*/ 0 h 19"/>
                    <a:gd name="T36" fmla="*/ 0 w 23"/>
                    <a:gd name="T37" fmla="*/ 0 h 19"/>
                    <a:gd name="T38" fmla="*/ 0 w 23"/>
                    <a:gd name="T39" fmla="*/ 0 h 19"/>
                    <a:gd name="T40" fmla="*/ 0 w 23"/>
                    <a:gd name="T41" fmla="*/ 0 h 19"/>
                    <a:gd name="T42" fmla="*/ 0 w 23"/>
                    <a:gd name="T43" fmla="*/ 0 h 19"/>
                    <a:gd name="T44" fmla="*/ 0 w 23"/>
                    <a:gd name="T45" fmla="*/ 0 h 19"/>
                    <a:gd name="T46" fmla="*/ 0 w 23"/>
                    <a:gd name="T47" fmla="*/ 0 h 19"/>
                    <a:gd name="T48" fmla="*/ 0 w 23"/>
                    <a:gd name="T49" fmla="*/ 0 h 19"/>
                    <a:gd name="T50" fmla="*/ 0 w 23"/>
                    <a:gd name="T51" fmla="*/ 0 h 19"/>
                    <a:gd name="T52" fmla="*/ 0 w 23"/>
                    <a:gd name="T53" fmla="*/ 0 h 19"/>
                    <a:gd name="T54" fmla="*/ 0 w 23"/>
                    <a:gd name="T55" fmla="*/ 0 h 19"/>
                    <a:gd name="T56" fmla="*/ 0 w 23"/>
                    <a:gd name="T57" fmla="*/ 0 h 19"/>
                    <a:gd name="T58" fmla="*/ 0 w 23"/>
                    <a:gd name="T59" fmla="*/ 0 h 19"/>
                    <a:gd name="T60" fmla="*/ 0 w 23"/>
                    <a:gd name="T61" fmla="*/ 0 h 19"/>
                    <a:gd name="T62" fmla="*/ 0 w 23"/>
                    <a:gd name="T63" fmla="*/ 0 h 19"/>
                    <a:gd name="T64" fmla="*/ 0 w 2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9"/>
                    <a:gd name="T101" fmla="*/ 23 w 2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9">
                      <a:moveTo>
                        <a:pt x="22" y="5"/>
                      </a:moveTo>
                      <a:lnTo>
                        <a:pt x="23" y="7"/>
                      </a:lnTo>
                      <a:lnTo>
                        <a:pt x="23" y="9"/>
                      </a:lnTo>
                      <a:lnTo>
                        <a:pt x="23" y="11"/>
                      </a:lnTo>
                      <a:lnTo>
                        <a:pt x="23" y="13"/>
                      </a:lnTo>
                      <a:lnTo>
                        <a:pt x="23" y="14"/>
                      </a:lnTo>
                      <a:lnTo>
                        <a:pt x="23" y="15"/>
                      </a:lnTo>
                      <a:lnTo>
                        <a:pt x="22" y="16"/>
                      </a:lnTo>
                      <a:lnTo>
                        <a:pt x="21" y="18"/>
                      </a:lnTo>
                      <a:lnTo>
                        <a:pt x="19" y="19"/>
                      </a:lnTo>
                      <a:lnTo>
                        <a:pt x="18" y="19"/>
                      </a:lnTo>
                      <a:lnTo>
                        <a:pt x="15" y="19"/>
                      </a:lnTo>
                      <a:lnTo>
                        <a:pt x="14" y="19"/>
                      </a:lnTo>
                      <a:lnTo>
                        <a:pt x="11" y="19"/>
                      </a:lnTo>
                      <a:lnTo>
                        <a:pt x="10" y="19"/>
                      </a:lnTo>
                      <a:lnTo>
                        <a:pt x="9" y="19"/>
                      </a:lnTo>
                      <a:lnTo>
                        <a:pt x="8" y="18"/>
                      </a:lnTo>
                      <a:lnTo>
                        <a:pt x="5" y="18"/>
                      </a:lnTo>
                      <a:lnTo>
                        <a:pt x="4" y="16"/>
                      </a:lnTo>
                      <a:lnTo>
                        <a:pt x="2" y="15"/>
                      </a:lnTo>
                      <a:lnTo>
                        <a:pt x="1" y="14"/>
                      </a:lnTo>
                      <a:lnTo>
                        <a:pt x="0" y="10"/>
                      </a:lnTo>
                      <a:lnTo>
                        <a:pt x="0" y="6"/>
                      </a:lnTo>
                      <a:lnTo>
                        <a:pt x="2" y="3"/>
                      </a:lnTo>
                      <a:lnTo>
                        <a:pt x="5" y="1"/>
                      </a:lnTo>
                      <a:lnTo>
                        <a:pt x="8" y="1"/>
                      </a:lnTo>
                      <a:lnTo>
                        <a:pt x="11" y="0"/>
                      </a:lnTo>
                      <a:lnTo>
                        <a:pt x="15" y="1"/>
                      </a:lnTo>
                      <a:lnTo>
                        <a:pt x="18" y="2"/>
                      </a:lnTo>
                      <a:lnTo>
                        <a:pt x="21" y="3"/>
                      </a:lnTo>
                      <a:lnTo>
                        <a:pt x="23" y="6"/>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92">
                  <a:extLst>
                    <a:ext uri="{FF2B5EF4-FFF2-40B4-BE49-F238E27FC236}">
                      <a16:creationId xmlns:a16="http://schemas.microsoft.com/office/drawing/2014/main" xmlns="" id="{67C3F505-61C8-4CF6-8A28-7304EF446DFC}"/>
                    </a:ext>
                  </a:extLst>
                </p:cNvPr>
                <p:cNvSpPr>
                  <a:spLocks/>
                </p:cNvSpPr>
                <p:nvPr/>
              </p:nvSpPr>
              <p:spPr bwMode="auto">
                <a:xfrm>
                  <a:off x="639" y="2321"/>
                  <a:ext cx="65" cy="127"/>
                </a:xfrm>
                <a:custGeom>
                  <a:avLst/>
                  <a:gdLst>
                    <a:gd name="T0" fmla="*/ 0 w 194"/>
                    <a:gd name="T1" fmla="*/ 0 h 381"/>
                    <a:gd name="T2" fmla="*/ 0 w 194"/>
                    <a:gd name="T3" fmla="*/ 0 h 381"/>
                    <a:gd name="T4" fmla="*/ 0 w 194"/>
                    <a:gd name="T5" fmla="*/ 0 h 381"/>
                    <a:gd name="T6" fmla="*/ 0 w 194"/>
                    <a:gd name="T7" fmla="*/ 0 h 381"/>
                    <a:gd name="T8" fmla="*/ 0 w 194"/>
                    <a:gd name="T9" fmla="*/ 0 h 381"/>
                    <a:gd name="T10" fmla="*/ 0 w 194"/>
                    <a:gd name="T11" fmla="*/ 0 h 381"/>
                    <a:gd name="T12" fmla="*/ 0 w 194"/>
                    <a:gd name="T13" fmla="*/ 0 h 381"/>
                    <a:gd name="T14" fmla="*/ 0 w 194"/>
                    <a:gd name="T15" fmla="*/ 0 h 381"/>
                    <a:gd name="T16" fmla="*/ 0 w 194"/>
                    <a:gd name="T17" fmla="*/ 0 h 381"/>
                    <a:gd name="T18" fmla="*/ 0 w 194"/>
                    <a:gd name="T19" fmla="*/ 0 h 381"/>
                    <a:gd name="T20" fmla="*/ 0 w 194"/>
                    <a:gd name="T21" fmla="*/ 0 h 381"/>
                    <a:gd name="T22" fmla="*/ 0 w 194"/>
                    <a:gd name="T23" fmla="*/ 0 h 381"/>
                    <a:gd name="T24" fmla="*/ 0 w 194"/>
                    <a:gd name="T25" fmla="*/ 0 h 381"/>
                    <a:gd name="T26" fmla="*/ 0 w 194"/>
                    <a:gd name="T27" fmla="*/ 0 h 381"/>
                    <a:gd name="T28" fmla="*/ 0 w 194"/>
                    <a:gd name="T29" fmla="*/ 0 h 381"/>
                    <a:gd name="T30" fmla="*/ 0 w 194"/>
                    <a:gd name="T31" fmla="*/ 0 h 381"/>
                    <a:gd name="T32" fmla="*/ 0 w 194"/>
                    <a:gd name="T33" fmla="*/ 0 h 381"/>
                    <a:gd name="T34" fmla="*/ 0 w 194"/>
                    <a:gd name="T35" fmla="*/ 0 h 381"/>
                    <a:gd name="T36" fmla="*/ 0 w 194"/>
                    <a:gd name="T37" fmla="*/ 0 h 381"/>
                    <a:gd name="T38" fmla="*/ 0 w 194"/>
                    <a:gd name="T39" fmla="*/ 0 h 381"/>
                    <a:gd name="T40" fmla="*/ 0 w 194"/>
                    <a:gd name="T41" fmla="*/ 0 h 381"/>
                    <a:gd name="T42" fmla="*/ 0 w 194"/>
                    <a:gd name="T43" fmla="*/ 0 h 381"/>
                    <a:gd name="T44" fmla="*/ 0 w 194"/>
                    <a:gd name="T45" fmla="*/ 0 h 381"/>
                    <a:gd name="T46" fmla="*/ 0 w 194"/>
                    <a:gd name="T47" fmla="*/ 0 h 381"/>
                    <a:gd name="T48" fmla="*/ 0 w 194"/>
                    <a:gd name="T49" fmla="*/ 0 h 381"/>
                    <a:gd name="T50" fmla="*/ 0 w 194"/>
                    <a:gd name="T51" fmla="*/ 0 h 381"/>
                    <a:gd name="T52" fmla="*/ 0 w 194"/>
                    <a:gd name="T53" fmla="*/ 0 h 381"/>
                    <a:gd name="T54" fmla="*/ 0 w 194"/>
                    <a:gd name="T55" fmla="*/ 0 h 381"/>
                    <a:gd name="T56" fmla="*/ 0 w 194"/>
                    <a:gd name="T57" fmla="*/ 0 h 381"/>
                    <a:gd name="T58" fmla="*/ 0 w 194"/>
                    <a:gd name="T59" fmla="*/ 0 h 381"/>
                    <a:gd name="T60" fmla="*/ 0 w 194"/>
                    <a:gd name="T61" fmla="*/ 0 h 381"/>
                    <a:gd name="T62" fmla="*/ 0 w 194"/>
                    <a:gd name="T63" fmla="*/ 0 h 381"/>
                    <a:gd name="T64" fmla="*/ 0 w 194"/>
                    <a:gd name="T65" fmla="*/ 0 h 381"/>
                    <a:gd name="T66" fmla="*/ 0 w 194"/>
                    <a:gd name="T67" fmla="*/ 0 h 381"/>
                    <a:gd name="T68" fmla="*/ 0 w 194"/>
                    <a:gd name="T69" fmla="*/ 0 h 381"/>
                    <a:gd name="T70" fmla="*/ 0 w 194"/>
                    <a:gd name="T71" fmla="*/ 0 h 381"/>
                    <a:gd name="T72" fmla="*/ 0 w 194"/>
                    <a:gd name="T73" fmla="*/ 0 h 381"/>
                    <a:gd name="T74" fmla="*/ 0 w 194"/>
                    <a:gd name="T75" fmla="*/ 0 h 381"/>
                    <a:gd name="T76" fmla="*/ 0 w 194"/>
                    <a:gd name="T77" fmla="*/ 0 h 381"/>
                    <a:gd name="T78" fmla="*/ 0 w 194"/>
                    <a:gd name="T79" fmla="*/ 0 h 381"/>
                    <a:gd name="T80" fmla="*/ 0 w 194"/>
                    <a:gd name="T81" fmla="*/ 0 h 381"/>
                    <a:gd name="T82" fmla="*/ 0 w 194"/>
                    <a:gd name="T83" fmla="*/ 0 h 381"/>
                    <a:gd name="T84" fmla="*/ 0 w 194"/>
                    <a:gd name="T85" fmla="*/ 0 h 381"/>
                    <a:gd name="T86" fmla="*/ 0 w 194"/>
                    <a:gd name="T87" fmla="*/ 0 h 381"/>
                    <a:gd name="T88" fmla="*/ 0 w 194"/>
                    <a:gd name="T89" fmla="*/ 0 h 381"/>
                    <a:gd name="T90" fmla="*/ 0 w 194"/>
                    <a:gd name="T91" fmla="*/ 0 h 381"/>
                    <a:gd name="T92" fmla="*/ 0 w 194"/>
                    <a:gd name="T93" fmla="*/ 0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381"/>
                    <a:gd name="T143" fmla="*/ 194 w 19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381">
                      <a:moveTo>
                        <a:pt x="128" y="14"/>
                      </a:moveTo>
                      <a:lnTo>
                        <a:pt x="126" y="29"/>
                      </a:lnTo>
                      <a:lnTo>
                        <a:pt x="130" y="39"/>
                      </a:lnTo>
                      <a:lnTo>
                        <a:pt x="137" y="48"/>
                      </a:lnTo>
                      <a:lnTo>
                        <a:pt x="145" y="56"/>
                      </a:lnTo>
                      <a:lnTo>
                        <a:pt x="154" y="64"/>
                      </a:lnTo>
                      <a:lnTo>
                        <a:pt x="162" y="70"/>
                      </a:lnTo>
                      <a:lnTo>
                        <a:pt x="168" y="78"/>
                      </a:lnTo>
                      <a:lnTo>
                        <a:pt x="171" y="87"/>
                      </a:lnTo>
                      <a:lnTo>
                        <a:pt x="170" y="99"/>
                      </a:lnTo>
                      <a:lnTo>
                        <a:pt x="162" y="112"/>
                      </a:lnTo>
                      <a:lnTo>
                        <a:pt x="158" y="117"/>
                      </a:lnTo>
                      <a:lnTo>
                        <a:pt x="154" y="121"/>
                      </a:lnTo>
                      <a:lnTo>
                        <a:pt x="149" y="125"/>
                      </a:lnTo>
                      <a:lnTo>
                        <a:pt x="143" y="128"/>
                      </a:lnTo>
                      <a:lnTo>
                        <a:pt x="138" y="130"/>
                      </a:lnTo>
                      <a:lnTo>
                        <a:pt x="132" y="133"/>
                      </a:lnTo>
                      <a:lnTo>
                        <a:pt x="126" y="134"/>
                      </a:lnTo>
                      <a:lnTo>
                        <a:pt x="120" y="136"/>
                      </a:lnTo>
                      <a:lnTo>
                        <a:pt x="113" y="137"/>
                      </a:lnTo>
                      <a:lnTo>
                        <a:pt x="108" y="138"/>
                      </a:lnTo>
                      <a:lnTo>
                        <a:pt x="102" y="140"/>
                      </a:lnTo>
                      <a:lnTo>
                        <a:pt x="96" y="138"/>
                      </a:lnTo>
                      <a:lnTo>
                        <a:pt x="91" y="137"/>
                      </a:lnTo>
                      <a:lnTo>
                        <a:pt x="85" y="134"/>
                      </a:lnTo>
                      <a:lnTo>
                        <a:pt x="81" y="132"/>
                      </a:lnTo>
                      <a:lnTo>
                        <a:pt x="76" y="128"/>
                      </a:lnTo>
                      <a:lnTo>
                        <a:pt x="72" y="124"/>
                      </a:lnTo>
                      <a:lnTo>
                        <a:pt x="68" y="120"/>
                      </a:lnTo>
                      <a:lnTo>
                        <a:pt x="64" y="115"/>
                      </a:lnTo>
                      <a:lnTo>
                        <a:pt x="61" y="111"/>
                      </a:lnTo>
                      <a:lnTo>
                        <a:pt x="62" y="104"/>
                      </a:lnTo>
                      <a:lnTo>
                        <a:pt x="62" y="99"/>
                      </a:lnTo>
                      <a:lnTo>
                        <a:pt x="62" y="93"/>
                      </a:lnTo>
                      <a:lnTo>
                        <a:pt x="64" y="86"/>
                      </a:lnTo>
                      <a:lnTo>
                        <a:pt x="65" y="81"/>
                      </a:lnTo>
                      <a:lnTo>
                        <a:pt x="66" y="74"/>
                      </a:lnTo>
                      <a:lnTo>
                        <a:pt x="69" y="69"/>
                      </a:lnTo>
                      <a:lnTo>
                        <a:pt x="73" y="65"/>
                      </a:lnTo>
                      <a:lnTo>
                        <a:pt x="78" y="61"/>
                      </a:lnTo>
                      <a:lnTo>
                        <a:pt x="83" y="59"/>
                      </a:lnTo>
                      <a:lnTo>
                        <a:pt x="86" y="59"/>
                      </a:lnTo>
                      <a:lnTo>
                        <a:pt x="87" y="59"/>
                      </a:lnTo>
                      <a:lnTo>
                        <a:pt x="89" y="59"/>
                      </a:lnTo>
                      <a:lnTo>
                        <a:pt x="90" y="59"/>
                      </a:lnTo>
                      <a:lnTo>
                        <a:pt x="92" y="59"/>
                      </a:lnTo>
                      <a:lnTo>
                        <a:pt x="94" y="59"/>
                      </a:lnTo>
                      <a:lnTo>
                        <a:pt x="95" y="59"/>
                      </a:lnTo>
                      <a:lnTo>
                        <a:pt x="96" y="59"/>
                      </a:lnTo>
                      <a:lnTo>
                        <a:pt x="98" y="59"/>
                      </a:lnTo>
                      <a:lnTo>
                        <a:pt x="100" y="60"/>
                      </a:lnTo>
                      <a:lnTo>
                        <a:pt x="99" y="64"/>
                      </a:lnTo>
                      <a:lnTo>
                        <a:pt x="98" y="67"/>
                      </a:lnTo>
                      <a:lnTo>
                        <a:pt x="96" y="70"/>
                      </a:lnTo>
                      <a:lnTo>
                        <a:pt x="95" y="73"/>
                      </a:lnTo>
                      <a:lnTo>
                        <a:pt x="92" y="76"/>
                      </a:lnTo>
                      <a:lnTo>
                        <a:pt x="91" y="80"/>
                      </a:lnTo>
                      <a:lnTo>
                        <a:pt x="90" y="82"/>
                      </a:lnTo>
                      <a:lnTo>
                        <a:pt x="90" y="85"/>
                      </a:lnTo>
                      <a:lnTo>
                        <a:pt x="90" y="89"/>
                      </a:lnTo>
                      <a:lnTo>
                        <a:pt x="91" y="93"/>
                      </a:lnTo>
                      <a:lnTo>
                        <a:pt x="94" y="95"/>
                      </a:lnTo>
                      <a:lnTo>
                        <a:pt x="98" y="97"/>
                      </a:lnTo>
                      <a:lnTo>
                        <a:pt x="100" y="98"/>
                      </a:lnTo>
                      <a:lnTo>
                        <a:pt x="103" y="99"/>
                      </a:lnTo>
                      <a:lnTo>
                        <a:pt x="106" y="99"/>
                      </a:lnTo>
                      <a:lnTo>
                        <a:pt x="108" y="99"/>
                      </a:lnTo>
                      <a:lnTo>
                        <a:pt x="111" y="99"/>
                      </a:lnTo>
                      <a:lnTo>
                        <a:pt x="113" y="98"/>
                      </a:lnTo>
                      <a:lnTo>
                        <a:pt x="117" y="98"/>
                      </a:lnTo>
                      <a:lnTo>
                        <a:pt x="120" y="97"/>
                      </a:lnTo>
                      <a:lnTo>
                        <a:pt x="123" y="94"/>
                      </a:lnTo>
                      <a:lnTo>
                        <a:pt x="124" y="89"/>
                      </a:lnTo>
                      <a:lnTo>
                        <a:pt x="125" y="85"/>
                      </a:lnTo>
                      <a:lnTo>
                        <a:pt x="126" y="80"/>
                      </a:lnTo>
                      <a:lnTo>
                        <a:pt x="126" y="74"/>
                      </a:lnTo>
                      <a:lnTo>
                        <a:pt x="125" y="70"/>
                      </a:lnTo>
                      <a:lnTo>
                        <a:pt x="124" y="65"/>
                      </a:lnTo>
                      <a:lnTo>
                        <a:pt x="123" y="60"/>
                      </a:lnTo>
                      <a:lnTo>
                        <a:pt x="120" y="56"/>
                      </a:lnTo>
                      <a:lnTo>
                        <a:pt x="117" y="52"/>
                      </a:lnTo>
                      <a:lnTo>
                        <a:pt x="113" y="48"/>
                      </a:lnTo>
                      <a:lnTo>
                        <a:pt x="108" y="46"/>
                      </a:lnTo>
                      <a:lnTo>
                        <a:pt x="102" y="43"/>
                      </a:lnTo>
                      <a:lnTo>
                        <a:pt x="95" y="42"/>
                      </a:lnTo>
                      <a:lnTo>
                        <a:pt x="90" y="40"/>
                      </a:lnTo>
                      <a:lnTo>
                        <a:pt x="83" y="40"/>
                      </a:lnTo>
                      <a:lnTo>
                        <a:pt x="77" y="42"/>
                      </a:lnTo>
                      <a:lnTo>
                        <a:pt x="72" y="44"/>
                      </a:lnTo>
                      <a:lnTo>
                        <a:pt x="66" y="47"/>
                      </a:lnTo>
                      <a:lnTo>
                        <a:pt x="61" y="51"/>
                      </a:lnTo>
                      <a:lnTo>
                        <a:pt x="51" y="74"/>
                      </a:lnTo>
                      <a:lnTo>
                        <a:pt x="47" y="97"/>
                      </a:lnTo>
                      <a:lnTo>
                        <a:pt x="47" y="119"/>
                      </a:lnTo>
                      <a:lnTo>
                        <a:pt x="49" y="142"/>
                      </a:lnTo>
                      <a:lnTo>
                        <a:pt x="56" y="164"/>
                      </a:lnTo>
                      <a:lnTo>
                        <a:pt x="65" y="188"/>
                      </a:lnTo>
                      <a:lnTo>
                        <a:pt x="74" y="210"/>
                      </a:lnTo>
                      <a:lnTo>
                        <a:pt x="85" y="231"/>
                      </a:lnTo>
                      <a:lnTo>
                        <a:pt x="95" y="253"/>
                      </a:lnTo>
                      <a:lnTo>
                        <a:pt x="104" y="274"/>
                      </a:lnTo>
                      <a:lnTo>
                        <a:pt x="116" y="283"/>
                      </a:lnTo>
                      <a:lnTo>
                        <a:pt x="126" y="292"/>
                      </a:lnTo>
                      <a:lnTo>
                        <a:pt x="137" y="303"/>
                      </a:lnTo>
                      <a:lnTo>
                        <a:pt x="146" y="313"/>
                      </a:lnTo>
                      <a:lnTo>
                        <a:pt x="155" y="324"/>
                      </a:lnTo>
                      <a:lnTo>
                        <a:pt x="164" y="334"/>
                      </a:lnTo>
                      <a:lnTo>
                        <a:pt x="172" y="346"/>
                      </a:lnTo>
                      <a:lnTo>
                        <a:pt x="180" y="358"/>
                      </a:lnTo>
                      <a:lnTo>
                        <a:pt x="186" y="369"/>
                      </a:lnTo>
                      <a:lnTo>
                        <a:pt x="194" y="381"/>
                      </a:lnTo>
                      <a:lnTo>
                        <a:pt x="170" y="371"/>
                      </a:lnTo>
                      <a:lnTo>
                        <a:pt x="146" y="359"/>
                      </a:lnTo>
                      <a:lnTo>
                        <a:pt x="123" y="346"/>
                      </a:lnTo>
                      <a:lnTo>
                        <a:pt x="99" y="331"/>
                      </a:lnTo>
                      <a:lnTo>
                        <a:pt x="78" y="314"/>
                      </a:lnTo>
                      <a:lnTo>
                        <a:pt x="59" y="295"/>
                      </a:lnTo>
                      <a:lnTo>
                        <a:pt x="42" y="275"/>
                      </a:lnTo>
                      <a:lnTo>
                        <a:pt x="27" y="252"/>
                      </a:lnTo>
                      <a:lnTo>
                        <a:pt x="15" y="228"/>
                      </a:lnTo>
                      <a:lnTo>
                        <a:pt x="9" y="202"/>
                      </a:lnTo>
                      <a:lnTo>
                        <a:pt x="6" y="183"/>
                      </a:lnTo>
                      <a:lnTo>
                        <a:pt x="4" y="164"/>
                      </a:lnTo>
                      <a:lnTo>
                        <a:pt x="1" y="145"/>
                      </a:lnTo>
                      <a:lnTo>
                        <a:pt x="0" y="127"/>
                      </a:lnTo>
                      <a:lnTo>
                        <a:pt x="0" y="108"/>
                      </a:lnTo>
                      <a:lnTo>
                        <a:pt x="1" y="90"/>
                      </a:lnTo>
                      <a:lnTo>
                        <a:pt x="4" y="72"/>
                      </a:lnTo>
                      <a:lnTo>
                        <a:pt x="9" y="55"/>
                      </a:lnTo>
                      <a:lnTo>
                        <a:pt x="15" y="38"/>
                      </a:lnTo>
                      <a:lnTo>
                        <a:pt x="23" y="22"/>
                      </a:lnTo>
                      <a:lnTo>
                        <a:pt x="32" y="14"/>
                      </a:lnTo>
                      <a:lnTo>
                        <a:pt x="42" y="8"/>
                      </a:lnTo>
                      <a:lnTo>
                        <a:pt x="52" y="4"/>
                      </a:lnTo>
                      <a:lnTo>
                        <a:pt x="64" y="1"/>
                      </a:lnTo>
                      <a:lnTo>
                        <a:pt x="76" y="0"/>
                      </a:lnTo>
                      <a:lnTo>
                        <a:pt x="87" y="1"/>
                      </a:lnTo>
                      <a:lnTo>
                        <a:pt x="99" y="3"/>
                      </a:lnTo>
                      <a:lnTo>
                        <a:pt x="109" y="6"/>
                      </a:lnTo>
                      <a:lnTo>
                        <a:pt x="120" y="10"/>
                      </a:lnTo>
                      <a:lnTo>
                        <a:pt x="128" y="16"/>
                      </a:lnTo>
                      <a:lnTo>
                        <a:pt x="1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93">
                  <a:extLst>
                    <a:ext uri="{FF2B5EF4-FFF2-40B4-BE49-F238E27FC236}">
                      <a16:creationId xmlns:a16="http://schemas.microsoft.com/office/drawing/2014/main" xmlns="" id="{ACE3E6C0-B762-4CA8-8974-5219D3A8AC24}"/>
                    </a:ext>
                  </a:extLst>
                </p:cNvPr>
                <p:cNvSpPr>
                  <a:spLocks/>
                </p:cNvSpPr>
                <p:nvPr/>
              </p:nvSpPr>
              <p:spPr bwMode="auto">
                <a:xfrm>
                  <a:off x="713" y="2335"/>
                  <a:ext cx="18" cy="26"/>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w 53"/>
                    <a:gd name="T23" fmla="*/ 0 h 79"/>
                    <a:gd name="T24" fmla="*/ 0 w 53"/>
                    <a:gd name="T25" fmla="*/ 0 h 79"/>
                    <a:gd name="T26" fmla="*/ 0 w 53"/>
                    <a:gd name="T27" fmla="*/ 0 h 79"/>
                    <a:gd name="T28" fmla="*/ 0 w 53"/>
                    <a:gd name="T29" fmla="*/ 0 h 79"/>
                    <a:gd name="T30" fmla="*/ 0 w 53"/>
                    <a:gd name="T31" fmla="*/ 0 h 79"/>
                    <a:gd name="T32" fmla="*/ 0 w 53"/>
                    <a:gd name="T33" fmla="*/ 0 h 79"/>
                    <a:gd name="T34" fmla="*/ 0 w 53"/>
                    <a:gd name="T35" fmla="*/ 0 h 79"/>
                    <a:gd name="T36" fmla="*/ 0 w 53"/>
                    <a:gd name="T37" fmla="*/ 0 h 79"/>
                    <a:gd name="T38" fmla="*/ 0 w 53"/>
                    <a:gd name="T39" fmla="*/ 0 h 79"/>
                    <a:gd name="T40" fmla="*/ 0 w 53"/>
                    <a:gd name="T41" fmla="*/ 0 h 79"/>
                    <a:gd name="T42" fmla="*/ 0 w 53"/>
                    <a:gd name="T43" fmla="*/ 0 h 79"/>
                    <a:gd name="T44" fmla="*/ 0 w 53"/>
                    <a:gd name="T45" fmla="*/ 0 h 79"/>
                    <a:gd name="T46" fmla="*/ 0 w 53"/>
                    <a:gd name="T47" fmla="*/ 0 h 79"/>
                    <a:gd name="T48" fmla="*/ 0 w 53"/>
                    <a:gd name="T49" fmla="*/ 0 h 79"/>
                    <a:gd name="T50" fmla="*/ 0 w 53"/>
                    <a:gd name="T51" fmla="*/ 0 h 79"/>
                    <a:gd name="T52" fmla="*/ 0 w 53"/>
                    <a:gd name="T53" fmla="*/ 0 h 79"/>
                    <a:gd name="T54" fmla="*/ 0 w 53"/>
                    <a:gd name="T55" fmla="*/ 0 h 79"/>
                    <a:gd name="T56" fmla="*/ 0 w 53"/>
                    <a:gd name="T57" fmla="*/ 0 h 79"/>
                    <a:gd name="T58" fmla="*/ 0 w 53"/>
                    <a:gd name="T59" fmla="*/ 0 h 79"/>
                    <a:gd name="T60" fmla="*/ 0 w 53"/>
                    <a:gd name="T61" fmla="*/ 0 h 79"/>
                    <a:gd name="T62" fmla="*/ 0 w 53"/>
                    <a:gd name="T63" fmla="*/ 0 h 79"/>
                    <a:gd name="T64" fmla="*/ 0 w 5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79"/>
                    <a:gd name="T101" fmla="*/ 53 w 53"/>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79">
                      <a:moveTo>
                        <a:pt x="52" y="44"/>
                      </a:moveTo>
                      <a:lnTo>
                        <a:pt x="52" y="48"/>
                      </a:lnTo>
                      <a:lnTo>
                        <a:pt x="52" y="52"/>
                      </a:lnTo>
                      <a:lnTo>
                        <a:pt x="53" y="56"/>
                      </a:lnTo>
                      <a:lnTo>
                        <a:pt x="53" y="60"/>
                      </a:lnTo>
                      <a:lnTo>
                        <a:pt x="53" y="64"/>
                      </a:lnTo>
                      <a:lnTo>
                        <a:pt x="53" y="68"/>
                      </a:lnTo>
                      <a:lnTo>
                        <a:pt x="53" y="70"/>
                      </a:lnTo>
                      <a:lnTo>
                        <a:pt x="51" y="74"/>
                      </a:lnTo>
                      <a:lnTo>
                        <a:pt x="48" y="77"/>
                      </a:lnTo>
                      <a:lnTo>
                        <a:pt x="44" y="79"/>
                      </a:lnTo>
                      <a:lnTo>
                        <a:pt x="34" y="78"/>
                      </a:lnTo>
                      <a:lnTo>
                        <a:pt x="26" y="75"/>
                      </a:lnTo>
                      <a:lnTo>
                        <a:pt x="21" y="70"/>
                      </a:lnTo>
                      <a:lnTo>
                        <a:pt x="15" y="64"/>
                      </a:lnTo>
                      <a:lnTo>
                        <a:pt x="11" y="57"/>
                      </a:lnTo>
                      <a:lnTo>
                        <a:pt x="9" y="49"/>
                      </a:lnTo>
                      <a:lnTo>
                        <a:pt x="6" y="40"/>
                      </a:lnTo>
                      <a:lnTo>
                        <a:pt x="5" y="32"/>
                      </a:lnTo>
                      <a:lnTo>
                        <a:pt x="2" y="23"/>
                      </a:lnTo>
                      <a:lnTo>
                        <a:pt x="0" y="17"/>
                      </a:lnTo>
                      <a:lnTo>
                        <a:pt x="8" y="0"/>
                      </a:lnTo>
                      <a:lnTo>
                        <a:pt x="14" y="1"/>
                      </a:lnTo>
                      <a:lnTo>
                        <a:pt x="21" y="4"/>
                      </a:lnTo>
                      <a:lnTo>
                        <a:pt x="26" y="6"/>
                      </a:lnTo>
                      <a:lnTo>
                        <a:pt x="31" y="11"/>
                      </a:lnTo>
                      <a:lnTo>
                        <a:pt x="35" y="15"/>
                      </a:lnTo>
                      <a:lnTo>
                        <a:pt x="39" y="22"/>
                      </a:lnTo>
                      <a:lnTo>
                        <a:pt x="43" y="27"/>
                      </a:lnTo>
                      <a:lnTo>
                        <a:pt x="45" y="34"/>
                      </a:lnTo>
                      <a:lnTo>
                        <a:pt x="49" y="39"/>
                      </a:lnTo>
                      <a:lnTo>
                        <a:pt x="5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94">
                  <a:extLst>
                    <a:ext uri="{FF2B5EF4-FFF2-40B4-BE49-F238E27FC236}">
                      <a16:creationId xmlns:a16="http://schemas.microsoft.com/office/drawing/2014/main" xmlns="" id="{D5647C83-3B65-453C-913B-6BD95FD05AE2}"/>
                    </a:ext>
                  </a:extLst>
                </p:cNvPr>
                <p:cNvSpPr>
                  <a:spLocks/>
                </p:cNvSpPr>
                <p:nvPr/>
              </p:nvSpPr>
              <p:spPr bwMode="auto">
                <a:xfrm>
                  <a:off x="764" y="2333"/>
                  <a:ext cx="12" cy="14"/>
                </a:xfrm>
                <a:custGeom>
                  <a:avLst/>
                  <a:gdLst>
                    <a:gd name="T0" fmla="*/ 0 w 35"/>
                    <a:gd name="T1" fmla="*/ 0 h 42"/>
                    <a:gd name="T2" fmla="*/ 0 w 35"/>
                    <a:gd name="T3" fmla="*/ 0 h 42"/>
                    <a:gd name="T4" fmla="*/ 0 w 35"/>
                    <a:gd name="T5" fmla="*/ 0 h 42"/>
                    <a:gd name="T6" fmla="*/ 0 w 35"/>
                    <a:gd name="T7" fmla="*/ 0 h 42"/>
                    <a:gd name="T8" fmla="*/ 0 w 35"/>
                    <a:gd name="T9" fmla="*/ 0 h 42"/>
                    <a:gd name="T10" fmla="*/ 0 w 35"/>
                    <a:gd name="T11" fmla="*/ 0 h 42"/>
                    <a:gd name="T12" fmla="*/ 0 w 35"/>
                    <a:gd name="T13" fmla="*/ 0 h 42"/>
                    <a:gd name="T14" fmla="*/ 0 w 35"/>
                    <a:gd name="T15" fmla="*/ 0 h 42"/>
                    <a:gd name="T16" fmla="*/ 0 w 35"/>
                    <a:gd name="T17" fmla="*/ 0 h 42"/>
                    <a:gd name="T18" fmla="*/ 0 w 35"/>
                    <a:gd name="T19" fmla="*/ 0 h 42"/>
                    <a:gd name="T20" fmla="*/ 0 w 35"/>
                    <a:gd name="T21" fmla="*/ 0 h 42"/>
                    <a:gd name="T22" fmla="*/ 0 w 35"/>
                    <a:gd name="T23" fmla="*/ 0 h 42"/>
                    <a:gd name="T24" fmla="*/ 0 w 35"/>
                    <a:gd name="T25" fmla="*/ 0 h 42"/>
                    <a:gd name="T26" fmla="*/ 0 w 35"/>
                    <a:gd name="T27" fmla="*/ 0 h 42"/>
                    <a:gd name="T28" fmla="*/ 0 w 35"/>
                    <a:gd name="T29" fmla="*/ 0 h 42"/>
                    <a:gd name="T30" fmla="*/ 0 w 35"/>
                    <a:gd name="T31" fmla="*/ 0 h 42"/>
                    <a:gd name="T32" fmla="*/ 0 w 35"/>
                    <a:gd name="T33" fmla="*/ 0 h 42"/>
                    <a:gd name="T34" fmla="*/ 0 w 35"/>
                    <a:gd name="T35" fmla="*/ 0 h 42"/>
                    <a:gd name="T36" fmla="*/ 0 w 35"/>
                    <a:gd name="T37" fmla="*/ 0 h 42"/>
                    <a:gd name="T38" fmla="*/ 0 w 35"/>
                    <a:gd name="T39" fmla="*/ 0 h 42"/>
                    <a:gd name="T40" fmla="*/ 0 w 35"/>
                    <a:gd name="T41" fmla="*/ 0 h 42"/>
                    <a:gd name="T42" fmla="*/ 0 w 35"/>
                    <a:gd name="T43" fmla="*/ 0 h 42"/>
                    <a:gd name="T44" fmla="*/ 0 w 35"/>
                    <a:gd name="T45" fmla="*/ 0 h 42"/>
                    <a:gd name="T46" fmla="*/ 0 w 35"/>
                    <a:gd name="T47" fmla="*/ 0 h 42"/>
                    <a:gd name="T48" fmla="*/ 0 w 35"/>
                    <a:gd name="T49" fmla="*/ 0 h 42"/>
                    <a:gd name="T50" fmla="*/ 0 w 35"/>
                    <a:gd name="T51" fmla="*/ 0 h 42"/>
                    <a:gd name="T52" fmla="*/ 0 w 35"/>
                    <a:gd name="T53" fmla="*/ 0 h 42"/>
                    <a:gd name="T54" fmla="*/ 0 w 35"/>
                    <a:gd name="T55" fmla="*/ 0 h 42"/>
                    <a:gd name="T56" fmla="*/ 0 w 35"/>
                    <a:gd name="T57" fmla="*/ 0 h 42"/>
                    <a:gd name="T58" fmla="*/ 0 w 35"/>
                    <a:gd name="T59" fmla="*/ 0 h 42"/>
                    <a:gd name="T60" fmla="*/ 0 w 35"/>
                    <a:gd name="T61" fmla="*/ 0 h 42"/>
                    <a:gd name="T62" fmla="*/ 0 w 35"/>
                    <a:gd name="T63" fmla="*/ 0 h 42"/>
                    <a:gd name="T64" fmla="*/ 0 w 35"/>
                    <a:gd name="T65" fmla="*/ 0 h 42"/>
                    <a:gd name="T66" fmla="*/ 0 w 35"/>
                    <a:gd name="T67" fmla="*/ 0 h 42"/>
                    <a:gd name="T68" fmla="*/ 0 w 35"/>
                    <a:gd name="T69" fmla="*/ 0 h 42"/>
                    <a:gd name="T70" fmla="*/ 0 w 35"/>
                    <a:gd name="T71" fmla="*/ 0 h 42"/>
                    <a:gd name="T72" fmla="*/ 0 w 35"/>
                    <a:gd name="T73" fmla="*/ 0 h 42"/>
                    <a:gd name="T74" fmla="*/ 0 w 35"/>
                    <a:gd name="T75" fmla="*/ 0 h 42"/>
                    <a:gd name="T76" fmla="*/ 0 w 35"/>
                    <a:gd name="T77" fmla="*/ 0 h 42"/>
                    <a:gd name="T78" fmla="*/ 0 w 35"/>
                    <a:gd name="T79" fmla="*/ 0 h 42"/>
                    <a:gd name="T80" fmla="*/ 0 w 35"/>
                    <a:gd name="T81" fmla="*/ 0 h 42"/>
                    <a:gd name="T82" fmla="*/ 0 w 35"/>
                    <a:gd name="T83" fmla="*/ 0 h 42"/>
                    <a:gd name="T84" fmla="*/ 0 w 35"/>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2"/>
                    <a:gd name="T131" fmla="*/ 35 w 35"/>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2">
                      <a:moveTo>
                        <a:pt x="32" y="17"/>
                      </a:moveTo>
                      <a:lnTo>
                        <a:pt x="35" y="21"/>
                      </a:lnTo>
                      <a:lnTo>
                        <a:pt x="35" y="24"/>
                      </a:lnTo>
                      <a:lnTo>
                        <a:pt x="35" y="28"/>
                      </a:lnTo>
                      <a:lnTo>
                        <a:pt x="34" y="31"/>
                      </a:lnTo>
                      <a:lnTo>
                        <a:pt x="32" y="33"/>
                      </a:lnTo>
                      <a:lnTo>
                        <a:pt x="31" y="34"/>
                      </a:lnTo>
                      <a:lnTo>
                        <a:pt x="30" y="37"/>
                      </a:lnTo>
                      <a:lnTo>
                        <a:pt x="27" y="38"/>
                      </a:lnTo>
                      <a:lnTo>
                        <a:pt x="26" y="41"/>
                      </a:lnTo>
                      <a:lnTo>
                        <a:pt x="23" y="41"/>
                      </a:lnTo>
                      <a:lnTo>
                        <a:pt x="21" y="42"/>
                      </a:lnTo>
                      <a:lnTo>
                        <a:pt x="17" y="42"/>
                      </a:lnTo>
                      <a:lnTo>
                        <a:pt x="14" y="42"/>
                      </a:lnTo>
                      <a:lnTo>
                        <a:pt x="11" y="41"/>
                      </a:lnTo>
                      <a:lnTo>
                        <a:pt x="9" y="41"/>
                      </a:lnTo>
                      <a:lnTo>
                        <a:pt x="6" y="38"/>
                      </a:lnTo>
                      <a:lnTo>
                        <a:pt x="5" y="37"/>
                      </a:lnTo>
                      <a:lnTo>
                        <a:pt x="2" y="34"/>
                      </a:lnTo>
                      <a:lnTo>
                        <a:pt x="1" y="33"/>
                      </a:lnTo>
                      <a:lnTo>
                        <a:pt x="0" y="31"/>
                      </a:lnTo>
                      <a:lnTo>
                        <a:pt x="0" y="27"/>
                      </a:lnTo>
                      <a:lnTo>
                        <a:pt x="0" y="24"/>
                      </a:lnTo>
                      <a:lnTo>
                        <a:pt x="0" y="21"/>
                      </a:lnTo>
                      <a:lnTo>
                        <a:pt x="0" y="19"/>
                      </a:lnTo>
                      <a:lnTo>
                        <a:pt x="0" y="15"/>
                      </a:lnTo>
                      <a:lnTo>
                        <a:pt x="1" y="12"/>
                      </a:lnTo>
                      <a:lnTo>
                        <a:pt x="2" y="10"/>
                      </a:lnTo>
                      <a:lnTo>
                        <a:pt x="4" y="7"/>
                      </a:lnTo>
                      <a:lnTo>
                        <a:pt x="5" y="4"/>
                      </a:lnTo>
                      <a:lnTo>
                        <a:pt x="8" y="2"/>
                      </a:lnTo>
                      <a:lnTo>
                        <a:pt x="11" y="0"/>
                      </a:lnTo>
                      <a:lnTo>
                        <a:pt x="15" y="0"/>
                      </a:lnTo>
                      <a:lnTo>
                        <a:pt x="19" y="0"/>
                      </a:lnTo>
                      <a:lnTo>
                        <a:pt x="23" y="2"/>
                      </a:lnTo>
                      <a:lnTo>
                        <a:pt x="26" y="3"/>
                      </a:lnTo>
                      <a:lnTo>
                        <a:pt x="28" y="6"/>
                      </a:lnTo>
                      <a:lnTo>
                        <a:pt x="30" y="8"/>
                      </a:lnTo>
                      <a:lnTo>
                        <a:pt x="32" y="11"/>
                      </a:lnTo>
                      <a:lnTo>
                        <a:pt x="32" y="15"/>
                      </a:lnTo>
                      <a:lnTo>
                        <a:pt x="34" y="19"/>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95">
                  <a:extLst>
                    <a:ext uri="{FF2B5EF4-FFF2-40B4-BE49-F238E27FC236}">
                      <a16:creationId xmlns:a16="http://schemas.microsoft.com/office/drawing/2014/main" xmlns="" id="{74C4399B-56C6-4C44-AF13-645C6C1D12FB}"/>
                    </a:ext>
                  </a:extLst>
                </p:cNvPr>
                <p:cNvSpPr>
                  <a:spLocks/>
                </p:cNvSpPr>
                <p:nvPr/>
              </p:nvSpPr>
              <p:spPr bwMode="auto">
                <a:xfrm>
                  <a:off x="701" y="2354"/>
                  <a:ext cx="13" cy="18"/>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w 39"/>
                    <a:gd name="T21" fmla="*/ 0 h 54"/>
                    <a:gd name="T22" fmla="*/ 0 w 39"/>
                    <a:gd name="T23" fmla="*/ 0 h 54"/>
                    <a:gd name="T24" fmla="*/ 0 w 39"/>
                    <a:gd name="T25" fmla="*/ 0 h 54"/>
                    <a:gd name="T26" fmla="*/ 0 w 39"/>
                    <a:gd name="T27" fmla="*/ 0 h 54"/>
                    <a:gd name="T28" fmla="*/ 0 w 39"/>
                    <a:gd name="T29" fmla="*/ 0 h 54"/>
                    <a:gd name="T30" fmla="*/ 0 w 39"/>
                    <a:gd name="T31" fmla="*/ 0 h 54"/>
                    <a:gd name="T32" fmla="*/ 0 w 39"/>
                    <a:gd name="T33" fmla="*/ 0 h 54"/>
                    <a:gd name="T34" fmla="*/ 0 w 39"/>
                    <a:gd name="T35" fmla="*/ 0 h 54"/>
                    <a:gd name="T36" fmla="*/ 0 w 39"/>
                    <a:gd name="T37" fmla="*/ 0 h 54"/>
                    <a:gd name="T38" fmla="*/ 0 w 39"/>
                    <a:gd name="T39" fmla="*/ 0 h 54"/>
                    <a:gd name="T40" fmla="*/ 0 w 39"/>
                    <a:gd name="T41" fmla="*/ 0 h 54"/>
                    <a:gd name="T42" fmla="*/ 0 w 39"/>
                    <a:gd name="T43" fmla="*/ 0 h 54"/>
                    <a:gd name="T44" fmla="*/ 0 w 39"/>
                    <a:gd name="T45" fmla="*/ 0 h 54"/>
                    <a:gd name="T46" fmla="*/ 0 w 39"/>
                    <a:gd name="T47" fmla="*/ 0 h 54"/>
                    <a:gd name="T48" fmla="*/ 0 w 39"/>
                    <a:gd name="T49" fmla="*/ 0 h 54"/>
                    <a:gd name="T50" fmla="*/ 0 w 39"/>
                    <a:gd name="T51" fmla="*/ 0 h 54"/>
                    <a:gd name="T52" fmla="*/ 0 w 39"/>
                    <a:gd name="T53" fmla="*/ 0 h 54"/>
                    <a:gd name="T54" fmla="*/ 0 w 39"/>
                    <a:gd name="T55" fmla="*/ 0 h 54"/>
                    <a:gd name="T56" fmla="*/ 0 w 39"/>
                    <a:gd name="T57" fmla="*/ 0 h 54"/>
                    <a:gd name="T58" fmla="*/ 0 w 39"/>
                    <a:gd name="T59" fmla="*/ 0 h 54"/>
                    <a:gd name="T60" fmla="*/ 0 w 39"/>
                    <a:gd name="T61" fmla="*/ 0 h 54"/>
                    <a:gd name="T62" fmla="*/ 0 w 39"/>
                    <a:gd name="T63" fmla="*/ 0 h 54"/>
                    <a:gd name="T64" fmla="*/ 0 w 39"/>
                    <a:gd name="T65" fmla="*/ 0 h 54"/>
                    <a:gd name="T66" fmla="*/ 0 w 39"/>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54"/>
                    <a:gd name="T104" fmla="*/ 39 w 39"/>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54">
                      <a:moveTo>
                        <a:pt x="38" y="36"/>
                      </a:moveTo>
                      <a:lnTo>
                        <a:pt x="39" y="40"/>
                      </a:lnTo>
                      <a:lnTo>
                        <a:pt x="38" y="42"/>
                      </a:lnTo>
                      <a:lnTo>
                        <a:pt x="37" y="44"/>
                      </a:lnTo>
                      <a:lnTo>
                        <a:pt x="35" y="45"/>
                      </a:lnTo>
                      <a:lnTo>
                        <a:pt x="34" y="47"/>
                      </a:lnTo>
                      <a:lnTo>
                        <a:pt x="33" y="49"/>
                      </a:lnTo>
                      <a:lnTo>
                        <a:pt x="30" y="50"/>
                      </a:lnTo>
                      <a:lnTo>
                        <a:pt x="29" y="51"/>
                      </a:lnTo>
                      <a:lnTo>
                        <a:pt x="26" y="53"/>
                      </a:lnTo>
                      <a:lnTo>
                        <a:pt x="25" y="54"/>
                      </a:lnTo>
                      <a:lnTo>
                        <a:pt x="20" y="54"/>
                      </a:lnTo>
                      <a:lnTo>
                        <a:pt x="16" y="53"/>
                      </a:lnTo>
                      <a:lnTo>
                        <a:pt x="13" y="50"/>
                      </a:lnTo>
                      <a:lnTo>
                        <a:pt x="11" y="47"/>
                      </a:lnTo>
                      <a:lnTo>
                        <a:pt x="9" y="44"/>
                      </a:lnTo>
                      <a:lnTo>
                        <a:pt x="8" y="41"/>
                      </a:lnTo>
                      <a:lnTo>
                        <a:pt x="7" y="37"/>
                      </a:lnTo>
                      <a:lnTo>
                        <a:pt x="4" y="33"/>
                      </a:lnTo>
                      <a:lnTo>
                        <a:pt x="3" y="29"/>
                      </a:lnTo>
                      <a:lnTo>
                        <a:pt x="0" y="27"/>
                      </a:lnTo>
                      <a:lnTo>
                        <a:pt x="1" y="2"/>
                      </a:lnTo>
                      <a:lnTo>
                        <a:pt x="8" y="0"/>
                      </a:lnTo>
                      <a:lnTo>
                        <a:pt x="15" y="0"/>
                      </a:lnTo>
                      <a:lnTo>
                        <a:pt x="18" y="3"/>
                      </a:lnTo>
                      <a:lnTo>
                        <a:pt x="24" y="7"/>
                      </a:lnTo>
                      <a:lnTo>
                        <a:pt x="26" y="11"/>
                      </a:lnTo>
                      <a:lnTo>
                        <a:pt x="29" y="16"/>
                      </a:lnTo>
                      <a:lnTo>
                        <a:pt x="31" y="21"/>
                      </a:lnTo>
                      <a:lnTo>
                        <a:pt x="34" y="27"/>
                      </a:lnTo>
                      <a:lnTo>
                        <a:pt x="37" y="32"/>
                      </a:lnTo>
                      <a:lnTo>
                        <a:pt x="39" y="37"/>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Freeform 96">
                  <a:extLst>
                    <a:ext uri="{FF2B5EF4-FFF2-40B4-BE49-F238E27FC236}">
                      <a16:creationId xmlns:a16="http://schemas.microsoft.com/office/drawing/2014/main" xmlns="" id="{36719306-F9A5-4322-BDFF-35F1903F3560}"/>
                    </a:ext>
                  </a:extLst>
                </p:cNvPr>
                <p:cNvSpPr>
                  <a:spLocks/>
                </p:cNvSpPr>
                <p:nvPr/>
              </p:nvSpPr>
              <p:spPr bwMode="auto">
                <a:xfrm>
                  <a:off x="772" y="2356"/>
                  <a:ext cx="8" cy="9"/>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w 26"/>
                    <a:gd name="T49" fmla="*/ 0 h 27"/>
                    <a:gd name="T50" fmla="*/ 0 w 26"/>
                    <a:gd name="T51" fmla="*/ 0 h 27"/>
                    <a:gd name="T52" fmla="*/ 0 w 26"/>
                    <a:gd name="T53" fmla="*/ 0 h 27"/>
                    <a:gd name="T54" fmla="*/ 0 w 26"/>
                    <a:gd name="T55" fmla="*/ 0 h 27"/>
                    <a:gd name="T56" fmla="*/ 0 w 26"/>
                    <a:gd name="T57" fmla="*/ 0 h 27"/>
                    <a:gd name="T58" fmla="*/ 0 w 26"/>
                    <a:gd name="T59" fmla="*/ 0 h 27"/>
                    <a:gd name="T60" fmla="*/ 0 w 26"/>
                    <a:gd name="T61" fmla="*/ 0 h 27"/>
                    <a:gd name="T62" fmla="*/ 0 w 26"/>
                    <a:gd name="T63" fmla="*/ 0 h 27"/>
                    <a:gd name="T64" fmla="*/ 0 w 26"/>
                    <a:gd name="T65" fmla="*/ 0 h 27"/>
                    <a:gd name="T66" fmla="*/ 0 w 26"/>
                    <a:gd name="T67" fmla="*/ 0 h 27"/>
                    <a:gd name="T68" fmla="*/ 0 w 26"/>
                    <a:gd name="T69" fmla="*/ 0 h 27"/>
                    <a:gd name="T70" fmla="*/ 0 w 26"/>
                    <a:gd name="T71" fmla="*/ 0 h 27"/>
                    <a:gd name="T72" fmla="*/ 0 w 26"/>
                    <a:gd name="T73" fmla="*/ 0 h 27"/>
                    <a:gd name="T74" fmla="*/ 0 w 26"/>
                    <a:gd name="T75" fmla="*/ 0 h 27"/>
                    <a:gd name="T76" fmla="*/ 0 w 26"/>
                    <a:gd name="T77" fmla="*/ 0 h 27"/>
                    <a:gd name="T78" fmla="*/ 0 w 26"/>
                    <a:gd name="T79" fmla="*/ 0 h 27"/>
                    <a:gd name="T80" fmla="*/ 0 w 26"/>
                    <a:gd name="T81" fmla="*/ 0 h 27"/>
                    <a:gd name="T82" fmla="*/ 0 w 2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7"/>
                    <a:gd name="T128" fmla="*/ 26 w 2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7">
                      <a:moveTo>
                        <a:pt x="25" y="17"/>
                      </a:moveTo>
                      <a:lnTo>
                        <a:pt x="26" y="19"/>
                      </a:lnTo>
                      <a:lnTo>
                        <a:pt x="26" y="21"/>
                      </a:lnTo>
                      <a:lnTo>
                        <a:pt x="26" y="22"/>
                      </a:lnTo>
                      <a:lnTo>
                        <a:pt x="26" y="23"/>
                      </a:lnTo>
                      <a:lnTo>
                        <a:pt x="25" y="24"/>
                      </a:lnTo>
                      <a:lnTo>
                        <a:pt x="23" y="26"/>
                      </a:lnTo>
                      <a:lnTo>
                        <a:pt x="22" y="27"/>
                      </a:lnTo>
                      <a:lnTo>
                        <a:pt x="21" y="27"/>
                      </a:lnTo>
                      <a:lnTo>
                        <a:pt x="18" y="27"/>
                      </a:lnTo>
                      <a:lnTo>
                        <a:pt x="17" y="27"/>
                      </a:lnTo>
                      <a:lnTo>
                        <a:pt x="14" y="27"/>
                      </a:lnTo>
                      <a:lnTo>
                        <a:pt x="13" y="27"/>
                      </a:lnTo>
                      <a:lnTo>
                        <a:pt x="10" y="27"/>
                      </a:lnTo>
                      <a:lnTo>
                        <a:pt x="9" y="27"/>
                      </a:lnTo>
                      <a:lnTo>
                        <a:pt x="6" y="26"/>
                      </a:lnTo>
                      <a:lnTo>
                        <a:pt x="5" y="26"/>
                      </a:lnTo>
                      <a:lnTo>
                        <a:pt x="4" y="23"/>
                      </a:lnTo>
                      <a:lnTo>
                        <a:pt x="3" y="22"/>
                      </a:lnTo>
                      <a:lnTo>
                        <a:pt x="1" y="21"/>
                      </a:lnTo>
                      <a:lnTo>
                        <a:pt x="0" y="19"/>
                      </a:lnTo>
                      <a:lnTo>
                        <a:pt x="0" y="17"/>
                      </a:lnTo>
                      <a:lnTo>
                        <a:pt x="0" y="14"/>
                      </a:lnTo>
                      <a:lnTo>
                        <a:pt x="0" y="11"/>
                      </a:lnTo>
                      <a:lnTo>
                        <a:pt x="0" y="9"/>
                      </a:lnTo>
                      <a:lnTo>
                        <a:pt x="0" y="6"/>
                      </a:lnTo>
                      <a:lnTo>
                        <a:pt x="1" y="5"/>
                      </a:lnTo>
                      <a:lnTo>
                        <a:pt x="3" y="2"/>
                      </a:lnTo>
                      <a:lnTo>
                        <a:pt x="4" y="1"/>
                      </a:lnTo>
                      <a:lnTo>
                        <a:pt x="6" y="0"/>
                      </a:lnTo>
                      <a:lnTo>
                        <a:pt x="8" y="0"/>
                      </a:lnTo>
                      <a:lnTo>
                        <a:pt x="12" y="0"/>
                      </a:lnTo>
                      <a:lnTo>
                        <a:pt x="16" y="1"/>
                      </a:lnTo>
                      <a:lnTo>
                        <a:pt x="17" y="1"/>
                      </a:lnTo>
                      <a:lnTo>
                        <a:pt x="19" y="2"/>
                      </a:lnTo>
                      <a:lnTo>
                        <a:pt x="21" y="5"/>
                      </a:lnTo>
                      <a:lnTo>
                        <a:pt x="22" y="6"/>
                      </a:lnTo>
                      <a:lnTo>
                        <a:pt x="22" y="9"/>
                      </a:lnTo>
                      <a:lnTo>
                        <a:pt x="23" y="11"/>
                      </a:lnTo>
                      <a:lnTo>
                        <a:pt x="25" y="14"/>
                      </a:lnTo>
                      <a:lnTo>
                        <a:pt x="25"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3" name="Freeform 97">
                  <a:extLst>
                    <a:ext uri="{FF2B5EF4-FFF2-40B4-BE49-F238E27FC236}">
                      <a16:creationId xmlns:a16="http://schemas.microsoft.com/office/drawing/2014/main" xmlns="" id="{820DFD68-FDDC-4E5C-9941-05DDFC405603}"/>
                    </a:ext>
                  </a:extLst>
                </p:cNvPr>
                <p:cNvSpPr>
                  <a:spLocks/>
                </p:cNvSpPr>
                <p:nvPr/>
              </p:nvSpPr>
              <p:spPr bwMode="auto">
                <a:xfrm>
                  <a:off x="685" y="2369"/>
                  <a:ext cx="17" cy="30"/>
                </a:xfrm>
                <a:custGeom>
                  <a:avLst/>
                  <a:gdLst>
                    <a:gd name="T0" fmla="*/ 0 w 52"/>
                    <a:gd name="T1" fmla="*/ 0 h 89"/>
                    <a:gd name="T2" fmla="*/ 0 w 52"/>
                    <a:gd name="T3" fmla="*/ 0 h 89"/>
                    <a:gd name="T4" fmla="*/ 0 w 52"/>
                    <a:gd name="T5" fmla="*/ 0 h 89"/>
                    <a:gd name="T6" fmla="*/ 0 w 52"/>
                    <a:gd name="T7" fmla="*/ 0 h 89"/>
                    <a:gd name="T8" fmla="*/ 0 w 52"/>
                    <a:gd name="T9" fmla="*/ 0 h 89"/>
                    <a:gd name="T10" fmla="*/ 0 w 52"/>
                    <a:gd name="T11" fmla="*/ 0 h 89"/>
                    <a:gd name="T12" fmla="*/ 0 w 52"/>
                    <a:gd name="T13" fmla="*/ 0 h 89"/>
                    <a:gd name="T14" fmla="*/ 0 w 52"/>
                    <a:gd name="T15" fmla="*/ 0 h 89"/>
                    <a:gd name="T16" fmla="*/ 0 w 52"/>
                    <a:gd name="T17" fmla="*/ 0 h 89"/>
                    <a:gd name="T18" fmla="*/ 0 w 52"/>
                    <a:gd name="T19" fmla="*/ 0 h 89"/>
                    <a:gd name="T20" fmla="*/ 0 w 52"/>
                    <a:gd name="T21" fmla="*/ 0 h 89"/>
                    <a:gd name="T22" fmla="*/ 0 w 52"/>
                    <a:gd name="T23" fmla="*/ 0 h 89"/>
                    <a:gd name="T24" fmla="*/ 0 w 52"/>
                    <a:gd name="T25" fmla="*/ 0 h 89"/>
                    <a:gd name="T26" fmla="*/ 0 w 52"/>
                    <a:gd name="T27" fmla="*/ 0 h 89"/>
                    <a:gd name="T28" fmla="*/ 0 w 52"/>
                    <a:gd name="T29" fmla="*/ 0 h 89"/>
                    <a:gd name="T30" fmla="*/ 0 w 52"/>
                    <a:gd name="T31" fmla="*/ 0 h 89"/>
                    <a:gd name="T32" fmla="*/ 0 w 52"/>
                    <a:gd name="T33" fmla="*/ 0 h 89"/>
                    <a:gd name="T34" fmla="*/ 0 w 52"/>
                    <a:gd name="T35" fmla="*/ 0 h 89"/>
                    <a:gd name="T36" fmla="*/ 0 w 52"/>
                    <a:gd name="T37" fmla="*/ 0 h 89"/>
                    <a:gd name="T38" fmla="*/ 0 w 52"/>
                    <a:gd name="T39" fmla="*/ 0 h 89"/>
                    <a:gd name="T40" fmla="*/ 0 w 52"/>
                    <a:gd name="T41" fmla="*/ 0 h 89"/>
                    <a:gd name="T42" fmla="*/ 0 w 52"/>
                    <a:gd name="T43" fmla="*/ 0 h 89"/>
                    <a:gd name="T44" fmla="*/ 0 w 52"/>
                    <a:gd name="T45" fmla="*/ 0 h 89"/>
                    <a:gd name="T46" fmla="*/ 0 w 52"/>
                    <a:gd name="T47" fmla="*/ 0 h 89"/>
                    <a:gd name="T48" fmla="*/ 0 w 52"/>
                    <a:gd name="T49" fmla="*/ 0 h 89"/>
                    <a:gd name="T50" fmla="*/ 0 w 52"/>
                    <a:gd name="T51" fmla="*/ 0 h 89"/>
                    <a:gd name="T52" fmla="*/ 0 w 52"/>
                    <a:gd name="T53" fmla="*/ 0 h 89"/>
                    <a:gd name="T54" fmla="*/ 0 w 52"/>
                    <a:gd name="T55" fmla="*/ 0 h 89"/>
                    <a:gd name="T56" fmla="*/ 0 w 52"/>
                    <a:gd name="T57" fmla="*/ 0 h 89"/>
                    <a:gd name="T58" fmla="*/ 0 w 52"/>
                    <a:gd name="T59" fmla="*/ 0 h 89"/>
                    <a:gd name="T60" fmla="*/ 0 w 52"/>
                    <a:gd name="T61" fmla="*/ 0 h 89"/>
                    <a:gd name="T62" fmla="*/ 0 w 52"/>
                    <a:gd name="T63" fmla="*/ 0 h 89"/>
                    <a:gd name="T64" fmla="*/ 0 w 52"/>
                    <a:gd name="T65" fmla="*/ 0 h 89"/>
                    <a:gd name="T66" fmla="*/ 0 w 52"/>
                    <a:gd name="T67" fmla="*/ 0 h 89"/>
                    <a:gd name="T68" fmla="*/ 0 w 52"/>
                    <a:gd name="T69" fmla="*/ 0 h 89"/>
                    <a:gd name="T70" fmla="*/ 0 w 52"/>
                    <a:gd name="T71" fmla="*/ 0 h 89"/>
                    <a:gd name="T72" fmla="*/ 0 w 52"/>
                    <a:gd name="T73" fmla="*/ 0 h 89"/>
                    <a:gd name="T74" fmla="*/ 0 w 52"/>
                    <a:gd name="T75" fmla="*/ 0 h 89"/>
                    <a:gd name="T76" fmla="*/ 0 w 52"/>
                    <a:gd name="T77" fmla="*/ 0 h 89"/>
                    <a:gd name="T78" fmla="*/ 0 w 52"/>
                    <a:gd name="T79" fmla="*/ 0 h 89"/>
                    <a:gd name="T80" fmla="*/ 0 w 52"/>
                    <a:gd name="T81" fmla="*/ 0 h 89"/>
                    <a:gd name="T82" fmla="*/ 0 w 52"/>
                    <a:gd name="T83" fmla="*/ 0 h 89"/>
                    <a:gd name="T84" fmla="*/ 0 w 52"/>
                    <a:gd name="T85" fmla="*/ 0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89"/>
                    <a:gd name="T131" fmla="*/ 52 w 52"/>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89">
                      <a:moveTo>
                        <a:pt x="51" y="81"/>
                      </a:moveTo>
                      <a:lnTo>
                        <a:pt x="51" y="82"/>
                      </a:lnTo>
                      <a:lnTo>
                        <a:pt x="50" y="83"/>
                      </a:lnTo>
                      <a:lnTo>
                        <a:pt x="50" y="85"/>
                      </a:lnTo>
                      <a:lnTo>
                        <a:pt x="48" y="86"/>
                      </a:lnTo>
                      <a:lnTo>
                        <a:pt x="48" y="87"/>
                      </a:lnTo>
                      <a:lnTo>
                        <a:pt x="48" y="89"/>
                      </a:lnTo>
                      <a:lnTo>
                        <a:pt x="41" y="83"/>
                      </a:lnTo>
                      <a:lnTo>
                        <a:pt x="34" y="77"/>
                      </a:lnTo>
                      <a:lnTo>
                        <a:pt x="28" y="70"/>
                      </a:lnTo>
                      <a:lnTo>
                        <a:pt x="21" y="64"/>
                      </a:lnTo>
                      <a:lnTo>
                        <a:pt x="16" y="56"/>
                      </a:lnTo>
                      <a:lnTo>
                        <a:pt x="11" y="48"/>
                      </a:lnTo>
                      <a:lnTo>
                        <a:pt x="7" y="39"/>
                      </a:lnTo>
                      <a:lnTo>
                        <a:pt x="3" y="30"/>
                      </a:lnTo>
                      <a:lnTo>
                        <a:pt x="1" y="21"/>
                      </a:lnTo>
                      <a:lnTo>
                        <a:pt x="0" y="12"/>
                      </a:lnTo>
                      <a:lnTo>
                        <a:pt x="1" y="9"/>
                      </a:lnTo>
                      <a:lnTo>
                        <a:pt x="4" y="8"/>
                      </a:lnTo>
                      <a:lnTo>
                        <a:pt x="7" y="5"/>
                      </a:lnTo>
                      <a:lnTo>
                        <a:pt x="11" y="4"/>
                      </a:lnTo>
                      <a:lnTo>
                        <a:pt x="13" y="1"/>
                      </a:lnTo>
                      <a:lnTo>
                        <a:pt x="16" y="1"/>
                      </a:lnTo>
                      <a:lnTo>
                        <a:pt x="18" y="0"/>
                      </a:lnTo>
                      <a:lnTo>
                        <a:pt x="21" y="1"/>
                      </a:lnTo>
                      <a:lnTo>
                        <a:pt x="24" y="2"/>
                      </a:lnTo>
                      <a:lnTo>
                        <a:pt x="26" y="5"/>
                      </a:lnTo>
                      <a:lnTo>
                        <a:pt x="32" y="12"/>
                      </a:lnTo>
                      <a:lnTo>
                        <a:pt x="37" y="18"/>
                      </a:lnTo>
                      <a:lnTo>
                        <a:pt x="39" y="26"/>
                      </a:lnTo>
                      <a:lnTo>
                        <a:pt x="43" y="34"/>
                      </a:lnTo>
                      <a:lnTo>
                        <a:pt x="46" y="42"/>
                      </a:lnTo>
                      <a:lnTo>
                        <a:pt x="48" y="49"/>
                      </a:lnTo>
                      <a:lnTo>
                        <a:pt x="50" y="57"/>
                      </a:lnTo>
                      <a:lnTo>
                        <a:pt x="51" y="66"/>
                      </a:lnTo>
                      <a:lnTo>
                        <a:pt x="52" y="74"/>
                      </a:lnTo>
                      <a:lnTo>
                        <a:pt x="52" y="82"/>
                      </a:lnTo>
                      <a:lnTo>
                        <a:pt x="5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4" name="Freeform 98">
                  <a:extLst>
                    <a:ext uri="{FF2B5EF4-FFF2-40B4-BE49-F238E27FC236}">
                      <a16:creationId xmlns:a16="http://schemas.microsoft.com/office/drawing/2014/main" xmlns="" id="{0CE4AA5B-8C47-4108-83BC-5B94DD1714C0}"/>
                    </a:ext>
                  </a:extLst>
                </p:cNvPr>
                <p:cNvSpPr>
                  <a:spLocks/>
                </p:cNvSpPr>
                <p:nvPr/>
              </p:nvSpPr>
              <p:spPr bwMode="auto">
                <a:xfrm>
                  <a:off x="666" y="2374"/>
                  <a:ext cx="12" cy="12"/>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w 35"/>
                    <a:gd name="T35" fmla="*/ 0 h 34"/>
                    <a:gd name="T36" fmla="*/ 0 w 35"/>
                    <a:gd name="T37" fmla="*/ 0 h 34"/>
                    <a:gd name="T38" fmla="*/ 0 w 35"/>
                    <a:gd name="T39" fmla="*/ 0 h 34"/>
                    <a:gd name="T40" fmla="*/ 0 w 35"/>
                    <a:gd name="T41" fmla="*/ 0 h 34"/>
                    <a:gd name="T42" fmla="*/ 0 w 35"/>
                    <a:gd name="T43" fmla="*/ 0 h 34"/>
                    <a:gd name="T44" fmla="*/ 0 w 35"/>
                    <a:gd name="T45" fmla="*/ 0 h 34"/>
                    <a:gd name="T46" fmla="*/ 0 w 35"/>
                    <a:gd name="T47" fmla="*/ 0 h 34"/>
                    <a:gd name="T48" fmla="*/ 0 w 35"/>
                    <a:gd name="T49" fmla="*/ 0 h 34"/>
                    <a:gd name="T50" fmla="*/ 0 w 35"/>
                    <a:gd name="T51" fmla="*/ 0 h 34"/>
                    <a:gd name="T52" fmla="*/ 0 w 35"/>
                    <a:gd name="T53" fmla="*/ 0 h 34"/>
                    <a:gd name="T54" fmla="*/ 0 w 35"/>
                    <a:gd name="T55" fmla="*/ 0 h 34"/>
                    <a:gd name="T56" fmla="*/ 0 w 35"/>
                    <a:gd name="T57" fmla="*/ 0 h 34"/>
                    <a:gd name="T58" fmla="*/ 0 w 35"/>
                    <a:gd name="T59" fmla="*/ 0 h 34"/>
                    <a:gd name="T60" fmla="*/ 0 w 35"/>
                    <a:gd name="T61" fmla="*/ 0 h 34"/>
                    <a:gd name="T62" fmla="*/ 0 w 35"/>
                    <a:gd name="T63" fmla="*/ 0 h 34"/>
                    <a:gd name="T64" fmla="*/ 0 w 3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4" y="12"/>
                      </a:moveTo>
                      <a:lnTo>
                        <a:pt x="35" y="16"/>
                      </a:lnTo>
                      <a:lnTo>
                        <a:pt x="35" y="19"/>
                      </a:lnTo>
                      <a:lnTo>
                        <a:pt x="35" y="20"/>
                      </a:lnTo>
                      <a:lnTo>
                        <a:pt x="34" y="23"/>
                      </a:lnTo>
                      <a:lnTo>
                        <a:pt x="33" y="25"/>
                      </a:lnTo>
                      <a:lnTo>
                        <a:pt x="31" y="27"/>
                      </a:lnTo>
                      <a:lnTo>
                        <a:pt x="29" y="28"/>
                      </a:lnTo>
                      <a:lnTo>
                        <a:pt x="27" y="30"/>
                      </a:lnTo>
                      <a:lnTo>
                        <a:pt x="25" y="32"/>
                      </a:lnTo>
                      <a:lnTo>
                        <a:pt x="24" y="32"/>
                      </a:lnTo>
                      <a:lnTo>
                        <a:pt x="20" y="33"/>
                      </a:lnTo>
                      <a:lnTo>
                        <a:pt x="16" y="34"/>
                      </a:lnTo>
                      <a:lnTo>
                        <a:pt x="13" y="33"/>
                      </a:lnTo>
                      <a:lnTo>
                        <a:pt x="10" y="32"/>
                      </a:lnTo>
                      <a:lnTo>
                        <a:pt x="9" y="29"/>
                      </a:lnTo>
                      <a:lnTo>
                        <a:pt x="7" y="28"/>
                      </a:lnTo>
                      <a:lnTo>
                        <a:pt x="5" y="25"/>
                      </a:lnTo>
                      <a:lnTo>
                        <a:pt x="4" y="23"/>
                      </a:lnTo>
                      <a:lnTo>
                        <a:pt x="1" y="20"/>
                      </a:lnTo>
                      <a:lnTo>
                        <a:pt x="0" y="19"/>
                      </a:lnTo>
                      <a:lnTo>
                        <a:pt x="0" y="11"/>
                      </a:lnTo>
                      <a:lnTo>
                        <a:pt x="1" y="6"/>
                      </a:lnTo>
                      <a:lnTo>
                        <a:pt x="5" y="2"/>
                      </a:lnTo>
                      <a:lnTo>
                        <a:pt x="9" y="0"/>
                      </a:lnTo>
                      <a:lnTo>
                        <a:pt x="13" y="0"/>
                      </a:lnTo>
                      <a:lnTo>
                        <a:pt x="18" y="2"/>
                      </a:lnTo>
                      <a:lnTo>
                        <a:pt x="24" y="4"/>
                      </a:lnTo>
                      <a:lnTo>
                        <a:pt x="27" y="7"/>
                      </a:lnTo>
                      <a:lnTo>
                        <a:pt x="31" y="10"/>
                      </a:lnTo>
                      <a:lnTo>
                        <a:pt x="35" y="14"/>
                      </a:lnTo>
                      <a:lnTo>
                        <a:pt x="3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5" name="Freeform 99">
                  <a:extLst>
                    <a:ext uri="{FF2B5EF4-FFF2-40B4-BE49-F238E27FC236}">
                      <a16:creationId xmlns:a16="http://schemas.microsoft.com/office/drawing/2014/main" xmlns="" id="{44784318-4E2B-486A-84F5-EF39C3E30FC3}"/>
                    </a:ext>
                  </a:extLst>
                </p:cNvPr>
                <p:cNvSpPr>
                  <a:spLocks/>
                </p:cNvSpPr>
                <p:nvPr/>
              </p:nvSpPr>
              <p:spPr bwMode="auto">
                <a:xfrm>
                  <a:off x="1701" y="2313"/>
                  <a:ext cx="12" cy="13"/>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w 37"/>
                    <a:gd name="T43" fmla="*/ 0 h 41"/>
                    <a:gd name="T44" fmla="*/ 0 w 37"/>
                    <a:gd name="T45" fmla="*/ 0 h 41"/>
                    <a:gd name="T46" fmla="*/ 0 w 37"/>
                    <a:gd name="T47" fmla="*/ 0 h 41"/>
                    <a:gd name="T48" fmla="*/ 0 w 37"/>
                    <a:gd name="T49" fmla="*/ 0 h 41"/>
                    <a:gd name="T50" fmla="*/ 0 w 37"/>
                    <a:gd name="T51" fmla="*/ 0 h 41"/>
                    <a:gd name="T52" fmla="*/ 0 w 37"/>
                    <a:gd name="T53" fmla="*/ 0 h 41"/>
                    <a:gd name="T54" fmla="*/ 0 w 37"/>
                    <a:gd name="T55" fmla="*/ 0 h 41"/>
                    <a:gd name="T56" fmla="*/ 0 w 37"/>
                    <a:gd name="T57" fmla="*/ 0 h 41"/>
                    <a:gd name="T58" fmla="*/ 0 w 37"/>
                    <a:gd name="T59" fmla="*/ 0 h 41"/>
                    <a:gd name="T60" fmla="*/ 0 w 37"/>
                    <a:gd name="T61" fmla="*/ 0 h 41"/>
                    <a:gd name="T62" fmla="*/ 0 w 37"/>
                    <a:gd name="T63" fmla="*/ 0 h 41"/>
                    <a:gd name="T64" fmla="*/ 0 w 3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1"/>
                    <a:gd name="T101" fmla="*/ 37 w 3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1">
                      <a:moveTo>
                        <a:pt x="32" y="1"/>
                      </a:moveTo>
                      <a:lnTo>
                        <a:pt x="36" y="7"/>
                      </a:lnTo>
                      <a:lnTo>
                        <a:pt x="37" y="12"/>
                      </a:lnTo>
                      <a:lnTo>
                        <a:pt x="37" y="16"/>
                      </a:lnTo>
                      <a:lnTo>
                        <a:pt x="37" y="21"/>
                      </a:lnTo>
                      <a:lnTo>
                        <a:pt x="35" y="25"/>
                      </a:lnTo>
                      <a:lnTo>
                        <a:pt x="33" y="29"/>
                      </a:lnTo>
                      <a:lnTo>
                        <a:pt x="31" y="33"/>
                      </a:lnTo>
                      <a:lnTo>
                        <a:pt x="27" y="37"/>
                      </a:lnTo>
                      <a:lnTo>
                        <a:pt x="24" y="39"/>
                      </a:lnTo>
                      <a:lnTo>
                        <a:pt x="20" y="41"/>
                      </a:lnTo>
                      <a:lnTo>
                        <a:pt x="15" y="41"/>
                      </a:lnTo>
                      <a:lnTo>
                        <a:pt x="11" y="39"/>
                      </a:lnTo>
                      <a:lnTo>
                        <a:pt x="7" y="37"/>
                      </a:lnTo>
                      <a:lnTo>
                        <a:pt x="3" y="34"/>
                      </a:lnTo>
                      <a:lnTo>
                        <a:pt x="2" y="30"/>
                      </a:lnTo>
                      <a:lnTo>
                        <a:pt x="1" y="26"/>
                      </a:lnTo>
                      <a:lnTo>
                        <a:pt x="0" y="22"/>
                      </a:lnTo>
                      <a:lnTo>
                        <a:pt x="0" y="17"/>
                      </a:lnTo>
                      <a:lnTo>
                        <a:pt x="1" y="13"/>
                      </a:lnTo>
                      <a:lnTo>
                        <a:pt x="2" y="8"/>
                      </a:lnTo>
                      <a:lnTo>
                        <a:pt x="5" y="5"/>
                      </a:lnTo>
                      <a:lnTo>
                        <a:pt x="7" y="3"/>
                      </a:lnTo>
                      <a:lnTo>
                        <a:pt x="10" y="1"/>
                      </a:lnTo>
                      <a:lnTo>
                        <a:pt x="13" y="0"/>
                      </a:lnTo>
                      <a:lnTo>
                        <a:pt x="17" y="0"/>
                      </a:lnTo>
                      <a:lnTo>
                        <a:pt x="20" y="0"/>
                      </a:lnTo>
                      <a:lnTo>
                        <a:pt x="23" y="0"/>
                      </a:lnTo>
                      <a:lnTo>
                        <a:pt x="27" y="0"/>
                      </a:lnTo>
                      <a:lnTo>
                        <a:pt x="31" y="1"/>
                      </a:lnTo>
                      <a:lnTo>
                        <a:pt x="33" y="3"/>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00">
                  <a:extLst>
                    <a:ext uri="{FF2B5EF4-FFF2-40B4-BE49-F238E27FC236}">
                      <a16:creationId xmlns:a16="http://schemas.microsoft.com/office/drawing/2014/main" xmlns="" id="{88E040FD-46CF-463C-978C-AA86444BC5A3}"/>
                    </a:ext>
                  </a:extLst>
                </p:cNvPr>
                <p:cNvSpPr>
                  <a:spLocks/>
                </p:cNvSpPr>
                <p:nvPr/>
              </p:nvSpPr>
              <p:spPr bwMode="auto">
                <a:xfrm>
                  <a:off x="1674" y="2321"/>
                  <a:ext cx="47" cy="109"/>
                </a:xfrm>
                <a:custGeom>
                  <a:avLst/>
                  <a:gdLst>
                    <a:gd name="T0" fmla="*/ 0 w 141"/>
                    <a:gd name="T1" fmla="*/ 0 h 327"/>
                    <a:gd name="T2" fmla="*/ 0 w 141"/>
                    <a:gd name="T3" fmla="*/ 0 h 327"/>
                    <a:gd name="T4" fmla="*/ 0 w 141"/>
                    <a:gd name="T5" fmla="*/ 0 h 327"/>
                    <a:gd name="T6" fmla="*/ 0 w 141"/>
                    <a:gd name="T7" fmla="*/ 0 h 327"/>
                    <a:gd name="T8" fmla="*/ 0 w 141"/>
                    <a:gd name="T9" fmla="*/ 0 h 327"/>
                    <a:gd name="T10" fmla="*/ 0 w 141"/>
                    <a:gd name="T11" fmla="*/ 0 h 327"/>
                    <a:gd name="T12" fmla="*/ 0 w 141"/>
                    <a:gd name="T13" fmla="*/ 0 h 327"/>
                    <a:gd name="T14" fmla="*/ 0 w 141"/>
                    <a:gd name="T15" fmla="*/ 0 h 327"/>
                    <a:gd name="T16" fmla="*/ 0 w 141"/>
                    <a:gd name="T17" fmla="*/ 0 h 327"/>
                    <a:gd name="T18" fmla="*/ 0 w 141"/>
                    <a:gd name="T19" fmla="*/ 0 h 327"/>
                    <a:gd name="T20" fmla="*/ 0 w 141"/>
                    <a:gd name="T21" fmla="*/ 0 h 327"/>
                    <a:gd name="T22" fmla="*/ 0 w 141"/>
                    <a:gd name="T23" fmla="*/ 0 h 327"/>
                    <a:gd name="T24" fmla="*/ 0 w 141"/>
                    <a:gd name="T25" fmla="*/ 0 h 327"/>
                    <a:gd name="T26" fmla="*/ 0 w 141"/>
                    <a:gd name="T27" fmla="*/ 0 h 327"/>
                    <a:gd name="T28" fmla="*/ 0 w 141"/>
                    <a:gd name="T29" fmla="*/ 0 h 327"/>
                    <a:gd name="T30" fmla="*/ 0 w 141"/>
                    <a:gd name="T31" fmla="*/ 0 h 327"/>
                    <a:gd name="T32" fmla="*/ 0 w 141"/>
                    <a:gd name="T33" fmla="*/ 0 h 327"/>
                    <a:gd name="T34" fmla="*/ 0 w 141"/>
                    <a:gd name="T35" fmla="*/ 0 h 327"/>
                    <a:gd name="T36" fmla="*/ 0 w 141"/>
                    <a:gd name="T37" fmla="*/ 0 h 327"/>
                    <a:gd name="T38" fmla="*/ 0 w 141"/>
                    <a:gd name="T39" fmla="*/ 0 h 327"/>
                    <a:gd name="T40" fmla="*/ 0 w 141"/>
                    <a:gd name="T41" fmla="*/ 0 h 327"/>
                    <a:gd name="T42" fmla="*/ 0 w 141"/>
                    <a:gd name="T43" fmla="*/ 0 h 327"/>
                    <a:gd name="T44" fmla="*/ 0 w 141"/>
                    <a:gd name="T45" fmla="*/ 0 h 327"/>
                    <a:gd name="T46" fmla="*/ 0 w 141"/>
                    <a:gd name="T47" fmla="*/ 0 h 327"/>
                    <a:gd name="T48" fmla="*/ 0 w 141"/>
                    <a:gd name="T49" fmla="*/ 0 h 327"/>
                    <a:gd name="T50" fmla="*/ 0 w 141"/>
                    <a:gd name="T51" fmla="*/ 0 h 327"/>
                    <a:gd name="T52" fmla="*/ 0 w 141"/>
                    <a:gd name="T53" fmla="*/ 0 h 327"/>
                    <a:gd name="T54" fmla="*/ 0 w 141"/>
                    <a:gd name="T55" fmla="*/ 0 h 327"/>
                    <a:gd name="T56" fmla="*/ 0 w 141"/>
                    <a:gd name="T57" fmla="*/ 0 h 327"/>
                    <a:gd name="T58" fmla="*/ 0 w 141"/>
                    <a:gd name="T59" fmla="*/ 0 h 327"/>
                    <a:gd name="T60" fmla="*/ 0 w 141"/>
                    <a:gd name="T61" fmla="*/ 0 h 327"/>
                    <a:gd name="T62" fmla="*/ 0 w 141"/>
                    <a:gd name="T63" fmla="*/ 0 h 327"/>
                    <a:gd name="T64" fmla="*/ 0 w 141"/>
                    <a:gd name="T65" fmla="*/ 0 h 327"/>
                    <a:gd name="T66" fmla="*/ 0 w 141"/>
                    <a:gd name="T67" fmla="*/ 0 h 327"/>
                    <a:gd name="T68" fmla="*/ 0 w 141"/>
                    <a:gd name="T69" fmla="*/ 0 h 327"/>
                    <a:gd name="T70" fmla="*/ 0 w 141"/>
                    <a:gd name="T71" fmla="*/ 0 h 327"/>
                    <a:gd name="T72" fmla="*/ 0 w 141"/>
                    <a:gd name="T73" fmla="*/ 0 h 327"/>
                    <a:gd name="T74" fmla="*/ 0 w 141"/>
                    <a:gd name="T75" fmla="*/ 0 h 327"/>
                    <a:gd name="T76" fmla="*/ 0 w 141"/>
                    <a:gd name="T77" fmla="*/ 0 h 327"/>
                    <a:gd name="T78" fmla="*/ 0 w 141"/>
                    <a:gd name="T79" fmla="*/ 0 h 327"/>
                    <a:gd name="T80" fmla="*/ 0 w 141"/>
                    <a:gd name="T81" fmla="*/ 0 h 327"/>
                    <a:gd name="T82" fmla="*/ 0 w 141"/>
                    <a:gd name="T83" fmla="*/ 0 h 327"/>
                    <a:gd name="T84" fmla="*/ 0 w 141"/>
                    <a:gd name="T85" fmla="*/ 0 h 327"/>
                    <a:gd name="T86" fmla="*/ 0 w 141"/>
                    <a:gd name="T87" fmla="*/ 0 h 327"/>
                    <a:gd name="T88" fmla="*/ 0 w 141"/>
                    <a:gd name="T89" fmla="*/ 0 h 327"/>
                    <a:gd name="T90" fmla="*/ 0 w 141"/>
                    <a:gd name="T91" fmla="*/ 0 h 327"/>
                    <a:gd name="T92" fmla="*/ 0 w 141"/>
                    <a:gd name="T93" fmla="*/ 0 h 327"/>
                    <a:gd name="T94" fmla="*/ 0 w 141"/>
                    <a:gd name="T95" fmla="*/ 0 h 327"/>
                    <a:gd name="T96" fmla="*/ 0 w 141"/>
                    <a:gd name="T97" fmla="*/ 0 h 327"/>
                    <a:gd name="T98" fmla="*/ 0 w 141"/>
                    <a:gd name="T99" fmla="*/ 0 h 327"/>
                    <a:gd name="T100" fmla="*/ 0 w 141"/>
                    <a:gd name="T101" fmla="*/ 0 h 327"/>
                    <a:gd name="T102" fmla="*/ 0 w 141"/>
                    <a:gd name="T103" fmla="*/ 0 h 327"/>
                    <a:gd name="T104" fmla="*/ 0 w 141"/>
                    <a:gd name="T105" fmla="*/ 0 h 327"/>
                    <a:gd name="T106" fmla="*/ 0 w 141"/>
                    <a:gd name="T107" fmla="*/ 0 h 327"/>
                    <a:gd name="T108" fmla="*/ 0 w 141"/>
                    <a:gd name="T109" fmla="*/ 0 h 327"/>
                    <a:gd name="T110" fmla="*/ 0 w 141"/>
                    <a:gd name="T111" fmla="*/ 0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
                    <a:gd name="T169" fmla="*/ 0 h 327"/>
                    <a:gd name="T170" fmla="*/ 141 w 141"/>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 h="327">
                      <a:moveTo>
                        <a:pt x="78" y="56"/>
                      </a:moveTo>
                      <a:lnTo>
                        <a:pt x="84" y="73"/>
                      </a:lnTo>
                      <a:lnTo>
                        <a:pt x="90" y="88"/>
                      </a:lnTo>
                      <a:lnTo>
                        <a:pt x="94" y="107"/>
                      </a:lnTo>
                      <a:lnTo>
                        <a:pt x="96" y="125"/>
                      </a:lnTo>
                      <a:lnTo>
                        <a:pt x="96" y="143"/>
                      </a:lnTo>
                      <a:lnTo>
                        <a:pt x="95" y="161"/>
                      </a:lnTo>
                      <a:lnTo>
                        <a:pt x="91" y="178"/>
                      </a:lnTo>
                      <a:lnTo>
                        <a:pt x="86" y="195"/>
                      </a:lnTo>
                      <a:lnTo>
                        <a:pt x="78" y="210"/>
                      </a:lnTo>
                      <a:lnTo>
                        <a:pt x="69" y="223"/>
                      </a:lnTo>
                      <a:lnTo>
                        <a:pt x="67" y="228"/>
                      </a:lnTo>
                      <a:lnTo>
                        <a:pt x="67" y="233"/>
                      </a:lnTo>
                      <a:lnTo>
                        <a:pt x="66" y="240"/>
                      </a:lnTo>
                      <a:lnTo>
                        <a:pt x="66" y="245"/>
                      </a:lnTo>
                      <a:lnTo>
                        <a:pt x="66" y="250"/>
                      </a:lnTo>
                      <a:lnTo>
                        <a:pt x="67" y="255"/>
                      </a:lnTo>
                      <a:lnTo>
                        <a:pt x="70" y="261"/>
                      </a:lnTo>
                      <a:lnTo>
                        <a:pt x="73" y="266"/>
                      </a:lnTo>
                      <a:lnTo>
                        <a:pt x="77" y="270"/>
                      </a:lnTo>
                      <a:lnTo>
                        <a:pt x="82" y="274"/>
                      </a:lnTo>
                      <a:lnTo>
                        <a:pt x="86" y="274"/>
                      </a:lnTo>
                      <a:lnTo>
                        <a:pt x="88" y="274"/>
                      </a:lnTo>
                      <a:lnTo>
                        <a:pt x="92" y="272"/>
                      </a:lnTo>
                      <a:lnTo>
                        <a:pt x="95" y="271"/>
                      </a:lnTo>
                      <a:lnTo>
                        <a:pt x="98" y="268"/>
                      </a:lnTo>
                      <a:lnTo>
                        <a:pt x="99" y="266"/>
                      </a:lnTo>
                      <a:lnTo>
                        <a:pt x="101" y="263"/>
                      </a:lnTo>
                      <a:lnTo>
                        <a:pt x="103" y="261"/>
                      </a:lnTo>
                      <a:lnTo>
                        <a:pt x="105" y="258"/>
                      </a:lnTo>
                      <a:lnTo>
                        <a:pt x="108" y="255"/>
                      </a:lnTo>
                      <a:lnTo>
                        <a:pt x="109" y="253"/>
                      </a:lnTo>
                      <a:lnTo>
                        <a:pt x="109" y="248"/>
                      </a:lnTo>
                      <a:lnTo>
                        <a:pt x="111" y="244"/>
                      </a:lnTo>
                      <a:lnTo>
                        <a:pt x="109" y="240"/>
                      </a:lnTo>
                      <a:lnTo>
                        <a:pt x="109" y="236"/>
                      </a:lnTo>
                      <a:lnTo>
                        <a:pt x="108" y="232"/>
                      </a:lnTo>
                      <a:lnTo>
                        <a:pt x="105" y="228"/>
                      </a:lnTo>
                      <a:lnTo>
                        <a:pt x="103" y="225"/>
                      </a:lnTo>
                      <a:lnTo>
                        <a:pt x="100" y="223"/>
                      </a:lnTo>
                      <a:lnTo>
                        <a:pt x="96" y="222"/>
                      </a:lnTo>
                      <a:lnTo>
                        <a:pt x="99" y="222"/>
                      </a:lnTo>
                      <a:lnTo>
                        <a:pt x="103" y="222"/>
                      </a:lnTo>
                      <a:lnTo>
                        <a:pt x="107" y="222"/>
                      </a:lnTo>
                      <a:lnTo>
                        <a:pt x="112" y="222"/>
                      </a:lnTo>
                      <a:lnTo>
                        <a:pt x="117" y="222"/>
                      </a:lnTo>
                      <a:lnTo>
                        <a:pt x="122" y="223"/>
                      </a:lnTo>
                      <a:lnTo>
                        <a:pt x="128" y="224"/>
                      </a:lnTo>
                      <a:lnTo>
                        <a:pt x="131" y="227"/>
                      </a:lnTo>
                      <a:lnTo>
                        <a:pt x="135" y="229"/>
                      </a:lnTo>
                      <a:lnTo>
                        <a:pt x="138" y="235"/>
                      </a:lnTo>
                      <a:lnTo>
                        <a:pt x="139" y="244"/>
                      </a:lnTo>
                      <a:lnTo>
                        <a:pt x="141" y="253"/>
                      </a:lnTo>
                      <a:lnTo>
                        <a:pt x="141" y="261"/>
                      </a:lnTo>
                      <a:lnTo>
                        <a:pt x="139" y="270"/>
                      </a:lnTo>
                      <a:lnTo>
                        <a:pt x="138" y="278"/>
                      </a:lnTo>
                      <a:lnTo>
                        <a:pt x="135" y="285"/>
                      </a:lnTo>
                      <a:lnTo>
                        <a:pt x="133" y="293"/>
                      </a:lnTo>
                      <a:lnTo>
                        <a:pt x="129" y="300"/>
                      </a:lnTo>
                      <a:lnTo>
                        <a:pt x="124" y="308"/>
                      </a:lnTo>
                      <a:lnTo>
                        <a:pt x="118" y="314"/>
                      </a:lnTo>
                      <a:lnTo>
                        <a:pt x="112" y="318"/>
                      </a:lnTo>
                      <a:lnTo>
                        <a:pt x="107" y="322"/>
                      </a:lnTo>
                      <a:lnTo>
                        <a:pt x="100" y="325"/>
                      </a:lnTo>
                      <a:lnTo>
                        <a:pt x="94" y="326"/>
                      </a:lnTo>
                      <a:lnTo>
                        <a:pt x="87" y="327"/>
                      </a:lnTo>
                      <a:lnTo>
                        <a:pt x="81" y="327"/>
                      </a:lnTo>
                      <a:lnTo>
                        <a:pt x="74" y="327"/>
                      </a:lnTo>
                      <a:lnTo>
                        <a:pt x="67" y="326"/>
                      </a:lnTo>
                      <a:lnTo>
                        <a:pt x="60" y="325"/>
                      </a:lnTo>
                      <a:lnTo>
                        <a:pt x="53" y="322"/>
                      </a:lnTo>
                      <a:lnTo>
                        <a:pt x="44" y="313"/>
                      </a:lnTo>
                      <a:lnTo>
                        <a:pt x="35" y="301"/>
                      </a:lnTo>
                      <a:lnTo>
                        <a:pt x="27" y="289"/>
                      </a:lnTo>
                      <a:lnTo>
                        <a:pt x="22" y="276"/>
                      </a:lnTo>
                      <a:lnTo>
                        <a:pt x="17" y="263"/>
                      </a:lnTo>
                      <a:lnTo>
                        <a:pt x="14" y="249"/>
                      </a:lnTo>
                      <a:lnTo>
                        <a:pt x="13" y="236"/>
                      </a:lnTo>
                      <a:lnTo>
                        <a:pt x="11" y="222"/>
                      </a:lnTo>
                      <a:lnTo>
                        <a:pt x="13" y="207"/>
                      </a:lnTo>
                      <a:lnTo>
                        <a:pt x="15" y="193"/>
                      </a:lnTo>
                      <a:lnTo>
                        <a:pt x="20" y="178"/>
                      </a:lnTo>
                      <a:lnTo>
                        <a:pt x="27" y="165"/>
                      </a:lnTo>
                      <a:lnTo>
                        <a:pt x="34" y="151"/>
                      </a:lnTo>
                      <a:lnTo>
                        <a:pt x="40" y="137"/>
                      </a:lnTo>
                      <a:lnTo>
                        <a:pt x="47" y="124"/>
                      </a:lnTo>
                      <a:lnTo>
                        <a:pt x="51" y="109"/>
                      </a:lnTo>
                      <a:lnTo>
                        <a:pt x="54" y="94"/>
                      </a:lnTo>
                      <a:lnTo>
                        <a:pt x="54" y="79"/>
                      </a:lnTo>
                      <a:lnTo>
                        <a:pt x="52" y="62"/>
                      </a:lnTo>
                      <a:lnTo>
                        <a:pt x="45" y="45"/>
                      </a:lnTo>
                      <a:lnTo>
                        <a:pt x="43" y="40"/>
                      </a:lnTo>
                      <a:lnTo>
                        <a:pt x="39" y="34"/>
                      </a:lnTo>
                      <a:lnTo>
                        <a:pt x="35" y="28"/>
                      </a:lnTo>
                      <a:lnTo>
                        <a:pt x="31" y="23"/>
                      </a:lnTo>
                      <a:lnTo>
                        <a:pt x="27" y="19"/>
                      </a:lnTo>
                      <a:lnTo>
                        <a:pt x="22" y="14"/>
                      </a:lnTo>
                      <a:lnTo>
                        <a:pt x="17" y="10"/>
                      </a:lnTo>
                      <a:lnTo>
                        <a:pt x="11" y="6"/>
                      </a:lnTo>
                      <a:lnTo>
                        <a:pt x="6" y="2"/>
                      </a:lnTo>
                      <a:lnTo>
                        <a:pt x="0" y="0"/>
                      </a:lnTo>
                      <a:lnTo>
                        <a:pt x="10" y="0"/>
                      </a:lnTo>
                      <a:lnTo>
                        <a:pt x="19" y="2"/>
                      </a:lnTo>
                      <a:lnTo>
                        <a:pt x="30" y="6"/>
                      </a:lnTo>
                      <a:lnTo>
                        <a:pt x="39" y="11"/>
                      </a:lnTo>
                      <a:lnTo>
                        <a:pt x="47" y="17"/>
                      </a:lnTo>
                      <a:lnTo>
                        <a:pt x="54" y="23"/>
                      </a:lnTo>
                      <a:lnTo>
                        <a:pt x="61" y="31"/>
                      </a:lnTo>
                      <a:lnTo>
                        <a:pt x="67" y="39"/>
                      </a:lnTo>
                      <a:lnTo>
                        <a:pt x="73" y="48"/>
                      </a:lnTo>
                      <a:lnTo>
                        <a:pt x="78" y="57"/>
                      </a:lnTo>
                      <a:lnTo>
                        <a:pt x="7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01">
                  <a:extLst>
                    <a:ext uri="{FF2B5EF4-FFF2-40B4-BE49-F238E27FC236}">
                      <a16:creationId xmlns:a16="http://schemas.microsoft.com/office/drawing/2014/main" xmlns="" id="{A8F9136C-BDC6-4DB9-A985-94771B1F32F1}"/>
                    </a:ext>
                  </a:extLst>
                </p:cNvPr>
                <p:cNvSpPr>
                  <a:spLocks/>
                </p:cNvSpPr>
                <p:nvPr/>
              </p:nvSpPr>
              <p:spPr bwMode="auto">
                <a:xfrm>
                  <a:off x="675" y="2391"/>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w 26"/>
                    <a:gd name="T17" fmla="*/ 0 h 38"/>
                    <a:gd name="T18" fmla="*/ 0 w 26"/>
                    <a:gd name="T19" fmla="*/ 0 h 38"/>
                    <a:gd name="T20" fmla="*/ 0 w 26"/>
                    <a:gd name="T21" fmla="*/ 0 h 38"/>
                    <a:gd name="T22" fmla="*/ 0 w 26"/>
                    <a:gd name="T23" fmla="*/ 0 h 38"/>
                    <a:gd name="T24" fmla="*/ 0 w 26"/>
                    <a:gd name="T25" fmla="*/ 0 h 38"/>
                    <a:gd name="T26" fmla="*/ 0 w 26"/>
                    <a:gd name="T27" fmla="*/ 0 h 38"/>
                    <a:gd name="T28" fmla="*/ 0 w 26"/>
                    <a:gd name="T29" fmla="*/ 0 h 38"/>
                    <a:gd name="T30" fmla="*/ 0 w 26"/>
                    <a:gd name="T31" fmla="*/ 0 h 38"/>
                    <a:gd name="T32" fmla="*/ 0 w 26"/>
                    <a:gd name="T33" fmla="*/ 0 h 38"/>
                    <a:gd name="T34" fmla="*/ 0 w 26"/>
                    <a:gd name="T35" fmla="*/ 0 h 38"/>
                    <a:gd name="T36" fmla="*/ 0 w 26"/>
                    <a:gd name="T37" fmla="*/ 0 h 38"/>
                    <a:gd name="T38" fmla="*/ 0 w 26"/>
                    <a:gd name="T39" fmla="*/ 0 h 38"/>
                    <a:gd name="T40" fmla="*/ 0 w 26"/>
                    <a:gd name="T41" fmla="*/ 0 h 38"/>
                    <a:gd name="T42" fmla="*/ 0 w 26"/>
                    <a:gd name="T43" fmla="*/ 0 h 38"/>
                    <a:gd name="T44" fmla="*/ 0 w 26"/>
                    <a:gd name="T45" fmla="*/ 0 h 38"/>
                    <a:gd name="T46" fmla="*/ 0 w 26"/>
                    <a:gd name="T47" fmla="*/ 0 h 38"/>
                    <a:gd name="T48" fmla="*/ 0 w 26"/>
                    <a:gd name="T49" fmla="*/ 0 h 38"/>
                    <a:gd name="T50" fmla="*/ 0 w 26"/>
                    <a:gd name="T51" fmla="*/ 0 h 38"/>
                    <a:gd name="T52" fmla="*/ 0 w 26"/>
                    <a:gd name="T53" fmla="*/ 0 h 38"/>
                    <a:gd name="T54" fmla="*/ 0 w 26"/>
                    <a:gd name="T55" fmla="*/ 0 h 38"/>
                    <a:gd name="T56" fmla="*/ 0 w 26"/>
                    <a:gd name="T57" fmla="*/ 0 h 38"/>
                    <a:gd name="T58" fmla="*/ 0 w 26"/>
                    <a:gd name="T59" fmla="*/ 0 h 38"/>
                    <a:gd name="T60" fmla="*/ 0 w 26"/>
                    <a:gd name="T61" fmla="*/ 0 h 38"/>
                    <a:gd name="T62" fmla="*/ 0 w 26"/>
                    <a:gd name="T63" fmla="*/ 0 h 38"/>
                    <a:gd name="T64" fmla="*/ 0 w 26"/>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38"/>
                    <a:gd name="T101" fmla="*/ 26 w 2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38">
                      <a:moveTo>
                        <a:pt x="23" y="30"/>
                      </a:moveTo>
                      <a:lnTo>
                        <a:pt x="22" y="33"/>
                      </a:lnTo>
                      <a:lnTo>
                        <a:pt x="21" y="34"/>
                      </a:lnTo>
                      <a:lnTo>
                        <a:pt x="19" y="35"/>
                      </a:lnTo>
                      <a:lnTo>
                        <a:pt x="18" y="37"/>
                      </a:lnTo>
                      <a:lnTo>
                        <a:pt x="17" y="37"/>
                      </a:lnTo>
                      <a:lnTo>
                        <a:pt x="16" y="38"/>
                      </a:lnTo>
                      <a:lnTo>
                        <a:pt x="14" y="38"/>
                      </a:lnTo>
                      <a:lnTo>
                        <a:pt x="12" y="38"/>
                      </a:lnTo>
                      <a:lnTo>
                        <a:pt x="10" y="38"/>
                      </a:lnTo>
                      <a:lnTo>
                        <a:pt x="9" y="38"/>
                      </a:lnTo>
                      <a:lnTo>
                        <a:pt x="8" y="35"/>
                      </a:lnTo>
                      <a:lnTo>
                        <a:pt x="6" y="33"/>
                      </a:lnTo>
                      <a:lnTo>
                        <a:pt x="5" y="30"/>
                      </a:lnTo>
                      <a:lnTo>
                        <a:pt x="4" y="27"/>
                      </a:lnTo>
                      <a:lnTo>
                        <a:pt x="2" y="25"/>
                      </a:lnTo>
                      <a:lnTo>
                        <a:pt x="1" y="22"/>
                      </a:lnTo>
                      <a:lnTo>
                        <a:pt x="0" y="20"/>
                      </a:lnTo>
                      <a:lnTo>
                        <a:pt x="0" y="17"/>
                      </a:lnTo>
                      <a:lnTo>
                        <a:pt x="0" y="14"/>
                      </a:lnTo>
                      <a:lnTo>
                        <a:pt x="0" y="11"/>
                      </a:lnTo>
                      <a:lnTo>
                        <a:pt x="9" y="0"/>
                      </a:lnTo>
                      <a:lnTo>
                        <a:pt x="12" y="1"/>
                      </a:lnTo>
                      <a:lnTo>
                        <a:pt x="16" y="4"/>
                      </a:lnTo>
                      <a:lnTo>
                        <a:pt x="19" y="7"/>
                      </a:lnTo>
                      <a:lnTo>
                        <a:pt x="22" y="9"/>
                      </a:lnTo>
                      <a:lnTo>
                        <a:pt x="23" y="12"/>
                      </a:lnTo>
                      <a:lnTo>
                        <a:pt x="25" y="16"/>
                      </a:lnTo>
                      <a:lnTo>
                        <a:pt x="26" y="20"/>
                      </a:lnTo>
                      <a:lnTo>
                        <a:pt x="26" y="22"/>
                      </a:lnTo>
                      <a:lnTo>
                        <a:pt x="25" y="26"/>
                      </a:ln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02">
                  <a:extLst>
                    <a:ext uri="{FF2B5EF4-FFF2-40B4-BE49-F238E27FC236}">
                      <a16:creationId xmlns:a16="http://schemas.microsoft.com/office/drawing/2014/main" xmlns="" id="{B74A44AA-5EFD-4AC4-AB22-9F5ABC4E804C}"/>
                    </a:ext>
                  </a:extLst>
                </p:cNvPr>
                <p:cNvSpPr>
                  <a:spLocks/>
                </p:cNvSpPr>
                <p:nvPr/>
              </p:nvSpPr>
              <p:spPr bwMode="auto">
                <a:xfrm>
                  <a:off x="1600" y="2323"/>
                  <a:ext cx="85" cy="58"/>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w 255"/>
                    <a:gd name="T15" fmla="*/ 0 h 175"/>
                    <a:gd name="T16" fmla="*/ 0 w 255"/>
                    <a:gd name="T17" fmla="*/ 0 h 175"/>
                    <a:gd name="T18" fmla="*/ 0 w 255"/>
                    <a:gd name="T19" fmla="*/ 0 h 175"/>
                    <a:gd name="T20" fmla="*/ 0 w 255"/>
                    <a:gd name="T21" fmla="*/ 0 h 175"/>
                    <a:gd name="T22" fmla="*/ 0 w 255"/>
                    <a:gd name="T23" fmla="*/ 0 h 175"/>
                    <a:gd name="T24" fmla="*/ 0 w 255"/>
                    <a:gd name="T25" fmla="*/ 0 h 175"/>
                    <a:gd name="T26" fmla="*/ 0 w 255"/>
                    <a:gd name="T27" fmla="*/ 0 h 175"/>
                    <a:gd name="T28" fmla="*/ 0 w 255"/>
                    <a:gd name="T29" fmla="*/ 0 h 175"/>
                    <a:gd name="T30" fmla="*/ 0 w 255"/>
                    <a:gd name="T31" fmla="*/ 0 h 175"/>
                    <a:gd name="T32" fmla="*/ 0 w 255"/>
                    <a:gd name="T33" fmla="*/ 0 h 175"/>
                    <a:gd name="T34" fmla="*/ 0 w 255"/>
                    <a:gd name="T35" fmla="*/ 0 h 175"/>
                    <a:gd name="T36" fmla="*/ 0 w 255"/>
                    <a:gd name="T37" fmla="*/ 0 h 175"/>
                    <a:gd name="T38" fmla="*/ 0 w 255"/>
                    <a:gd name="T39" fmla="*/ 0 h 175"/>
                    <a:gd name="T40" fmla="*/ 0 w 255"/>
                    <a:gd name="T41" fmla="*/ 0 h 175"/>
                    <a:gd name="T42" fmla="*/ 0 w 255"/>
                    <a:gd name="T43" fmla="*/ 0 h 175"/>
                    <a:gd name="T44" fmla="*/ 0 w 255"/>
                    <a:gd name="T45" fmla="*/ 0 h 175"/>
                    <a:gd name="T46" fmla="*/ 0 w 255"/>
                    <a:gd name="T47" fmla="*/ 0 h 175"/>
                    <a:gd name="T48" fmla="*/ 0 w 255"/>
                    <a:gd name="T49" fmla="*/ 0 h 175"/>
                    <a:gd name="T50" fmla="*/ 0 w 255"/>
                    <a:gd name="T51" fmla="*/ 0 h 175"/>
                    <a:gd name="T52" fmla="*/ 0 w 255"/>
                    <a:gd name="T53" fmla="*/ 0 h 175"/>
                    <a:gd name="T54" fmla="*/ 0 w 255"/>
                    <a:gd name="T55" fmla="*/ 0 h 175"/>
                    <a:gd name="T56" fmla="*/ 0 w 255"/>
                    <a:gd name="T57" fmla="*/ 0 h 175"/>
                    <a:gd name="T58" fmla="*/ 0 w 255"/>
                    <a:gd name="T59" fmla="*/ 0 h 175"/>
                    <a:gd name="T60" fmla="*/ 0 w 255"/>
                    <a:gd name="T61" fmla="*/ 0 h 175"/>
                    <a:gd name="T62" fmla="*/ 0 w 255"/>
                    <a:gd name="T63" fmla="*/ 0 h 175"/>
                    <a:gd name="T64" fmla="*/ 0 w 255"/>
                    <a:gd name="T65" fmla="*/ 0 h 175"/>
                    <a:gd name="T66" fmla="*/ 0 w 255"/>
                    <a:gd name="T67" fmla="*/ 0 h 175"/>
                    <a:gd name="T68" fmla="*/ 0 w 255"/>
                    <a:gd name="T69" fmla="*/ 0 h 175"/>
                    <a:gd name="T70" fmla="*/ 0 w 255"/>
                    <a:gd name="T71" fmla="*/ 0 h 175"/>
                    <a:gd name="T72" fmla="*/ 0 w 255"/>
                    <a:gd name="T73" fmla="*/ 0 h 175"/>
                    <a:gd name="T74" fmla="*/ 0 w 255"/>
                    <a:gd name="T75" fmla="*/ 0 h 175"/>
                    <a:gd name="T76" fmla="*/ 0 w 255"/>
                    <a:gd name="T77" fmla="*/ 0 h 175"/>
                    <a:gd name="T78" fmla="*/ 0 w 255"/>
                    <a:gd name="T79" fmla="*/ 0 h 175"/>
                    <a:gd name="T80" fmla="*/ 0 w 255"/>
                    <a:gd name="T81" fmla="*/ 0 h 175"/>
                    <a:gd name="T82" fmla="*/ 0 w 255"/>
                    <a:gd name="T83" fmla="*/ 0 h 175"/>
                    <a:gd name="T84" fmla="*/ 0 w 255"/>
                    <a:gd name="T85" fmla="*/ 0 h 175"/>
                    <a:gd name="T86" fmla="*/ 0 w 255"/>
                    <a:gd name="T87" fmla="*/ 0 h 175"/>
                    <a:gd name="T88" fmla="*/ 0 w 255"/>
                    <a:gd name="T89" fmla="*/ 0 h 175"/>
                    <a:gd name="T90" fmla="*/ 0 w 255"/>
                    <a:gd name="T91" fmla="*/ 0 h 175"/>
                    <a:gd name="T92" fmla="*/ 0 w 255"/>
                    <a:gd name="T93" fmla="*/ 0 h 175"/>
                    <a:gd name="T94" fmla="*/ 0 w 255"/>
                    <a:gd name="T95" fmla="*/ 0 h 175"/>
                    <a:gd name="T96" fmla="*/ 0 w 255"/>
                    <a:gd name="T97" fmla="*/ 0 h 175"/>
                    <a:gd name="T98" fmla="*/ 0 w 255"/>
                    <a:gd name="T99" fmla="*/ 0 h 175"/>
                    <a:gd name="T100" fmla="*/ 0 w 255"/>
                    <a:gd name="T101" fmla="*/ 0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175"/>
                    <a:gd name="T155" fmla="*/ 255 w 255"/>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175">
                      <a:moveTo>
                        <a:pt x="231" y="26"/>
                      </a:moveTo>
                      <a:lnTo>
                        <a:pt x="239" y="34"/>
                      </a:lnTo>
                      <a:lnTo>
                        <a:pt x="244" y="42"/>
                      </a:lnTo>
                      <a:lnTo>
                        <a:pt x="248" y="50"/>
                      </a:lnTo>
                      <a:lnTo>
                        <a:pt x="251" y="60"/>
                      </a:lnTo>
                      <a:lnTo>
                        <a:pt x="253" y="69"/>
                      </a:lnTo>
                      <a:lnTo>
                        <a:pt x="255" y="80"/>
                      </a:lnTo>
                      <a:lnTo>
                        <a:pt x="255" y="89"/>
                      </a:lnTo>
                      <a:lnTo>
                        <a:pt x="253" y="99"/>
                      </a:lnTo>
                      <a:lnTo>
                        <a:pt x="251" y="108"/>
                      </a:lnTo>
                      <a:lnTo>
                        <a:pt x="247" y="118"/>
                      </a:lnTo>
                      <a:lnTo>
                        <a:pt x="241" y="123"/>
                      </a:lnTo>
                      <a:lnTo>
                        <a:pt x="235" y="129"/>
                      </a:lnTo>
                      <a:lnTo>
                        <a:pt x="230" y="136"/>
                      </a:lnTo>
                      <a:lnTo>
                        <a:pt x="223" y="141"/>
                      </a:lnTo>
                      <a:lnTo>
                        <a:pt x="217" y="146"/>
                      </a:lnTo>
                      <a:lnTo>
                        <a:pt x="209" y="150"/>
                      </a:lnTo>
                      <a:lnTo>
                        <a:pt x="202" y="153"/>
                      </a:lnTo>
                      <a:lnTo>
                        <a:pt x="193" y="154"/>
                      </a:lnTo>
                      <a:lnTo>
                        <a:pt x="185" y="154"/>
                      </a:lnTo>
                      <a:lnTo>
                        <a:pt x="175" y="153"/>
                      </a:lnTo>
                      <a:lnTo>
                        <a:pt x="168" y="149"/>
                      </a:lnTo>
                      <a:lnTo>
                        <a:pt x="163" y="145"/>
                      </a:lnTo>
                      <a:lnTo>
                        <a:pt x="159" y="139"/>
                      </a:lnTo>
                      <a:lnTo>
                        <a:pt x="155" y="132"/>
                      </a:lnTo>
                      <a:lnTo>
                        <a:pt x="153" y="125"/>
                      </a:lnTo>
                      <a:lnTo>
                        <a:pt x="151" y="118"/>
                      </a:lnTo>
                      <a:lnTo>
                        <a:pt x="150" y="111"/>
                      </a:lnTo>
                      <a:lnTo>
                        <a:pt x="149" y="103"/>
                      </a:lnTo>
                      <a:lnTo>
                        <a:pt x="149" y="97"/>
                      </a:lnTo>
                      <a:lnTo>
                        <a:pt x="149" y="90"/>
                      </a:lnTo>
                      <a:lnTo>
                        <a:pt x="150" y="89"/>
                      </a:lnTo>
                      <a:lnTo>
                        <a:pt x="151" y="88"/>
                      </a:lnTo>
                      <a:lnTo>
                        <a:pt x="154" y="86"/>
                      </a:lnTo>
                      <a:lnTo>
                        <a:pt x="155" y="85"/>
                      </a:lnTo>
                      <a:lnTo>
                        <a:pt x="157" y="84"/>
                      </a:lnTo>
                      <a:lnTo>
                        <a:pt x="158" y="84"/>
                      </a:lnTo>
                      <a:lnTo>
                        <a:pt x="161" y="82"/>
                      </a:lnTo>
                      <a:lnTo>
                        <a:pt x="162" y="82"/>
                      </a:lnTo>
                      <a:lnTo>
                        <a:pt x="164" y="82"/>
                      </a:lnTo>
                      <a:lnTo>
                        <a:pt x="166" y="82"/>
                      </a:lnTo>
                      <a:lnTo>
                        <a:pt x="164" y="86"/>
                      </a:lnTo>
                      <a:lnTo>
                        <a:pt x="163" y="90"/>
                      </a:lnTo>
                      <a:lnTo>
                        <a:pt x="164" y="94"/>
                      </a:lnTo>
                      <a:lnTo>
                        <a:pt x="166" y="98"/>
                      </a:lnTo>
                      <a:lnTo>
                        <a:pt x="167" y="102"/>
                      </a:lnTo>
                      <a:lnTo>
                        <a:pt x="170" y="105"/>
                      </a:lnTo>
                      <a:lnTo>
                        <a:pt x="172" y="108"/>
                      </a:lnTo>
                      <a:lnTo>
                        <a:pt x="175" y="112"/>
                      </a:lnTo>
                      <a:lnTo>
                        <a:pt x="176" y="115"/>
                      </a:lnTo>
                      <a:lnTo>
                        <a:pt x="178" y="119"/>
                      </a:lnTo>
                      <a:lnTo>
                        <a:pt x="180" y="118"/>
                      </a:lnTo>
                      <a:lnTo>
                        <a:pt x="184" y="116"/>
                      </a:lnTo>
                      <a:lnTo>
                        <a:pt x="187" y="115"/>
                      </a:lnTo>
                      <a:lnTo>
                        <a:pt x="189" y="114"/>
                      </a:lnTo>
                      <a:lnTo>
                        <a:pt x="191" y="112"/>
                      </a:lnTo>
                      <a:lnTo>
                        <a:pt x="193" y="111"/>
                      </a:lnTo>
                      <a:lnTo>
                        <a:pt x="196" y="110"/>
                      </a:lnTo>
                      <a:lnTo>
                        <a:pt x="197" y="107"/>
                      </a:lnTo>
                      <a:lnTo>
                        <a:pt x="198" y="105"/>
                      </a:lnTo>
                      <a:lnTo>
                        <a:pt x="200" y="102"/>
                      </a:lnTo>
                      <a:lnTo>
                        <a:pt x="201" y="97"/>
                      </a:lnTo>
                      <a:lnTo>
                        <a:pt x="201" y="92"/>
                      </a:lnTo>
                      <a:lnTo>
                        <a:pt x="198" y="88"/>
                      </a:lnTo>
                      <a:lnTo>
                        <a:pt x="196" y="84"/>
                      </a:lnTo>
                      <a:lnTo>
                        <a:pt x="192" y="80"/>
                      </a:lnTo>
                      <a:lnTo>
                        <a:pt x="188" y="77"/>
                      </a:lnTo>
                      <a:lnTo>
                        <a:pt x="185" y="73"/>
                      </a:lnTo>
                      <a:lnTo>
                        <a:pt x="181" y="71"/>
                      </a:lnTo>
                      <a:lnTo>
                        <a:pt x="179" y="67"/>
                      </a:lnTo>
                      <a:lnTo>
                        <a:pt x="178" y="62"/>
                      </a:lnTo>
                      <a:lnTo>
                        <a:pt x="153" y="59"/>
                      </a:lnTo>
                      <a:lnTo>
                        <a:pt x="132" y="63"/>
                      </a:lnTo>
                      <a:lnTo>
                        <a:pt x="114" y="73"/>
                      </a:lnTo>
                      <a:lnTo>
                        <a:pt x="98" y="89"/>
                      </a:lnTo>
                      <a:lnTo>
                        <a:pt x="84" y="106"/>
                      </a:lnTo>
                      <a:lnTo>
                        <a:pt x="69" y="124"/>
                      </a:lnTo>
                      <a:lnTo>
                        <a:pt x="55" y="142"/>
                      </a:lnTo>
                      <a:lnTo>
                        <a:pt x="39" y="158"/>
                      </a:lnTo>
                      <a:lnTo>
                        <a:pt x="21" y="170"/>
                      </a:lnTo>
                      <a:lnTo>
                        <a:pt x="0" y="175"/>
                      </a:lnTo>
                      <a:lnTo>
                        <a:pt x="8" y="153"/>
                      </a:lnTo>
                      <a:lnTo>
                        <a:pt x="17" y="131"/>
                      </a:lnTo>
                      <a:lnTo>
                        <a:pt x="26" y="107"/>
                      </a:lnTo>
                      <a:lnTo>
                        <a:pt x="38" y="85"/>
                      </a:lnTo>
                      <a:lnTo>
                        <a:pt x="52" y="65"/>
                      </a:lnTo>
                      <a:lnTo>
                        <a:pt x="67" y="46"/>
                      </a:lnTo>
                      <a:lnTo>
                        <a:pt x="85" y="30"/>
                      </a:lnTo>
                      <a:lnTo>
                        <a:pt x="104" y="16"/>
                      </a:lnTo>
                      <a:lnTo>
                        <a:pt x="127" y="7"/>
                      </a:lnTo>
                      <a:lnTo>
                        <a:pt x="151" y="0"/>
                      </a:lnTo>
                      <a:lnTo>
                        <a:pt x="161" y="0"/>
                      </a:lnTo>
                      <a:lnTo>
                        <a:pt x="170" y="0"/>
                      </a:lnTo>
                      <a:lnTo>
                        <a:pt x="178" y="1"/>
                      </a:lnTo>
                      <a:lnTo>
                        <a:pt x="187" y="4"/>
                      </a:lnTo>
                      <a:lnTo>
                        <a:pt x="195" y="7"/>
                      </a:lnTo>
                      <a:lnTo>
                        <a:pt x="202" y="9"/>
                      </a:lnTo>
                      <a:lnTo>
                        <a:pt x="210" y="13"/>
                      </a:lnTo>
                      <a:lnTo>
                        <a:pt x="218" y="17"/>
                      </a:lnTo>
                      <a:lnTo>
                        <a:pt x="225" y="21"/>
                      </a:lnTo>
                      <a:lnTo>
                        <a:pt x="232" y="26"/>
                      </a:lnTo>
                      <a:lnTo>
                        <a:pt x="23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03">
                  <a:extLst>
                    <a:ext uri="{FF2B5EF4-FFF2-40B4-BE49-F238E27FC236}">
                      <a16:creationId xmlns:a16="http://schemas.microsoft.com/office/drawing/2014/main" xmlns="" id="{FF7D4D5A-5421-4E83-9142-89CD53F9BDC1}"/>
                    </a:ext>
                  </a:extLst>
                </p:cNvPr>
                <p:cNvSpPr>
                  <a:spLocks/>
                </p:cNvSpPr>
                <p:nvPr/>
              </p:nvSpPr>
              <p:spPr bwMode="auto">
                <a:xfrm>
                  <a:off x="1588" y="2334"/>
                  <a:ext cx="17" cy="14"/>
                </a:xfrm>
                <a:custGeom>
                  <a:avLst/>
                  <a:gdLst>
                    <a:gd name="T0" fmla="*/ 0 w 53"/>
                    <a:gd name="T1" fmla="*/ 0 h 42"/>
                    <a:gd name="T2" fmla="*/ 0 w 53"/>
                    <a:gd name="T3" fmla="*/ 0 h 42"/>
                    <a:gd name="T4" fmla="*/ 0 w 53"/>
                    <a:gd name="T5" fmla="*/ 0 h 42"/>
                    <a:gd name="T6" fmla="*/ 0 w 53"/>
                    <a:gd name="T7" fmla="*/ 0 h 42"/>
                    <a:gd name="T8" fmla="*/ 0 w 53"/>
                    <a:gd name="T9" fmla="*/ 0 h 42"/>
                    <a:gd name="T10" fmla="*/ 0 w 53"/>
                    <a:gd name="T11" fmla="*/ 0 h 42"/>
                    <a:gd name="T12" fmla="*/ 0 w 53"/>
                    <a:gd name="T13" fmla="*/ 0 h 42"/>
                    <a:gd name="T14" fmla="*/ 0 w 53"/>
                    <a:gd name="T15" fmla="*/ 0 h 42"/>
                    <a:gd name="T16" fmla="*/ 0 w 53"/>
                    <a:gd name="T17" fmla="*/ 0 h 42"/>
                    <a:gd name="T18" fmla="*/ 0 w 53"/>
                    <a:gd name="T19" fmla="*/ 0 h 42"/>
                    <a:gd name="T20" fmla="*/ 0 w 53"/>
                    <a:gd name="T21" fmla="*/ 0 h 42"/>
                    <a:gd name="T22" fmla="*/ 0 w 53"/>
                    <a:gd name="T23" fmla="*/ 0 h 42"/>
                    <a:gd name="T24" fmla="*/ 0 w 53"/>
                    <a:gd name="T25" fmla="*/ 0 h 42"/>
                    <a:gd name="T26" fmla="*/ 0 w 53"/>
                    <a:gd name="T27" fmla="*/ 0 h 42"/>
                    <a:gd name="T28" fmla="*/ 0 w 53"/>
                    <a:gd name="T29" fmla="*/ 0 h 42"/>
                    <a:gd name="T30" fmla="*/ 0 w 53"/>
                    <a:gd name="T31" fmla="*/ 0 h 42"/>
                    <a:gd name="T32" fmla="*/ 0 w 53"/>
                    <a:gd name="T33" fmla="*/ 0 h 42"/>
                    <a:gd name="T34" fmla="*/ 0 w 53"/>
                    <a:gd name="T35" fmla="*/ 0 h 42"/>
                    <a:gd name="T36" fmla="*/ 0 w 53"/>
                    <a:gd name="T37" fmla="*/ 0 h 42"/>
                    <a:gd name="T38" fmla="*/ 0 w 53"/>
                    <a:gd name="T39" fmla="*/ 0 h 42"/>
                    <a:gd name="T40" fmla="*/ 0 w 53"/>
                    <a:gd name="T41" fmla="*/ 0 h 42"/>
                    <a:gd name="T42" fmla="*/ 0 w 53"/>
                    <a:gd name="T43" fmla="*/ 0 h 42"/>
                    <a:gd name="T44" fmla="*/ 0 w 53"/>
                    <a:gd name="T45" fmla="*/ 0 h 42"/>
                    <a:gd name="T46" fmla="*/ 0 w 53"/>
                    <a:gd name="T47" fmla="*/ 0 h 42"/>
                    <a:gd name="T48" fmla="*/ 0 w 53"/>
                    <a:gd name="T49" fmla="*/ 0 h 42"/>
                    <a:gd name="T50" fmla="*/ 0 w 53"/>
                    <a:gd name="T51" fmla="*/ 0 h 42"/>
                    <a:gd name="T52" fmla="*/ 0 w 53"/>
                    <a:gd name="T53" fmla="*/ 0 h 42"/>
                    <a:gd name="T54" fmla="*/ 0 w 53"/>
                    <a:gd name="T55" fmla="*/ 0 h 42"/>
                    <a:gd name="T56" fmla="*/ 0 w 53"/>
                    <a:gd name="T57" fmla="*/ 0 h 42"/>
                    <a:gd name="T58" fmla="*/ 0 w 53"/>
                    <a:gd name="T59" fmla="*/ 0 h 42"/>
                    <a:gd name="T60" fmla="*/ 0 w 53"/>
                    <a:gd name="T61" fmla="*/ 0 h 42"/>
                    <a:gd name="T62" fmla="*/ 0 w 53"/>
                    <a:gd name="T63" fmla="*/ 0 h 42"/>
                    <a:gd name="T64" fmla="*/ 0 w 53"/>
                    <a:gd name="T65" fmla="*/ 0 h 42"/>
                    <a:gd name="T66" fmla="*/ 0 w 53"/>
                    <a:gd name="T67" fmla="*/ 0 h 42"/>
                    <a:gd name="T68" fmla="*/ 0 w 53"/>
                    <a:gd name="T69" fmla="*/ 0 h 42"/>
                    <a:gd name="T70" fmla="*/ 0 w 53"/>
                    <a:gd name="T71" fmla="*/ 0 h 42"/>
                    <a:gd name="T72" fmla="*/ 0 w 53"/>
                    <a:gd name="T73" fmla="*/ 0 h 42"/>
                    <a:gd name="T74" fmla="*/ 0 w 53"/>
                    <a:gd name="T75" fmla="*/ 0 h 42"/>
                    <a:gd name="T76" fmla="*/ 0 w 53"/>
                    <a:gd name="T77" fmla="*/ 0 h 42"/>
                    <a:gd name="T78" fmla="*/ 0 w 53"/>
                    <a:gd name="T79" fmla="*/ 0 h 42"/>
                    <a:gd name="T80" fmla="*/ 0 w 53"/>
                    <a:gd name="T81" fmla="*/ 0 h 42"/>
                    <a:gd name="T82" fmla="*/ 0 w 53"/>
                    <a:gd name="T83" fmla="*/ 0 h 42"/>
                    <a:gd name="T84" fmla="*/ 0 w 53"/>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42"/>
                    <a:gd name="T131" fmla="*/ 53 w 5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42">
                      <a:moveTo>
                        <a:pt x="49" y="5"/>
                      </a:moveTo>
                      <a:lnTo>
                        <a:pt x="51" y="8"/>
                      </a:lnTo>
                      <a:lnTo>
                        <a:pt x="53" y="12"/>
                      </a:lnTo>
                      <a:lnTo>
                        <a:pt x="53" y="17"/>
                      </a:lnTo>
                      <a:lnTo>
                        <a:pt x="53" y="21"/>
                      </a:lnTo>
                      <a:lnTo>
                        <a:pt x="51" y="26"/>
                      </a:lnTo>
                      <a:lnTo>
                        <a:pt x="49" y="30"/>
                      </a:lnTo>
                      <a:lnTo>
                        <a:pt x="46" y="34"/>
                      </a:lnTo>
                      <a:lnTo>
                        <a:pt x="42" y="37"/>
                      </a:lnTo>
                      <a:lnTo>
                        <a:pt x="38" y="39"/>
                      </a:lnTo>
                      <a:lnTo>
                        <a:pt x="34" y="41"/>
                      </a:lnTo>
                      <a:lnTo>
                        <a:pt x="29" y="42"/>
                      </a:lnTo>
                      <a:lnTo>
                        <a:pt x="25" y="42"/>
                      </a:lnTo>
                      <a:lnTo>
                        <a:pt x="21" y="41"/>
                      </a:lnTo>
                      <a:lnTo>
                        <a:pt x="17" y="39"/>
                      </a:lnTo>
                      <a:lnTo>
                        <a:pt x="14" y="38"/>
                      </a:lnTo>
                      <a:lnTo>
                        <a:pt x="11" y="35"/>
                      </a:lnTo>
                      <a:lnTo>
                        <a:pt x="7" y="33"/>
                      </a:lnTo>
                      <a:lnTo>
                        <a:pt x="6" y="30"/>
                      </a:lnTo>
                      <a:lnTo>
                        <a:pt x="3" y="28"/>
                      </a:lnTo>
                      <a:lnTo>
                        <a:pt x="2" y="25"/>
                      </a:lnTo>
                      <a:lnTo>
                        <a:pt x="0" y="21"/>
                      </a:lnTo>
                      <a:lnTo>
                        <a:pt x="0" y="18"/>
                      </a:lnTo>
                      <a:lnTo>
                        <a:pt x="2" y="14"/>
                      </a:lnTo>
                      <a:lnTo>
                        <a:pt x="2" y="12"/>
                      </a:lnTo>
                      <a:lnTo>
                        <a:pt x="3" y="9"/>
                      </a:lnTo>
                      <a:lnTo>
                        <a:pt x="4" y="7"/>
                      </a:lnTo>
                      <a:lnTo>
                        <a:pt x="7" y="4"/>
                      </a:lnTo>
                      <a:lnTo>
                        <a:pt x="10" y="3"/>
                      </a:lnTo>
                      <a:lnTo>
                        <a:pt x="12" y="1"/>
                      </a:lnTo>
                      <a:lnTo>
                        <a:pt x="16" y="1"/>
                      </a:lnTo>
                      <a:lnTo>
                        <a:pt x="19" y="1"/>
                      </a:lnTo>
                      <a:lnTo>
                        <a:pt x="23" y="1"/>
                      </a:lnTo>
                      <a:lnTo>
                        <a:pt x="27" y="0"/>
                      </a:lnTo>
                      <a:lnTo>
                        <a:pt x="29" y="0"/>
                      </a:lnTo>
                      <a:lnTo>
                        <a:pt x="33" y="0"/>
                      </a:lnTo>
                      <a:lnTo>
                        <a:pt x="37" y="0"/>
                      </a:lnTo>
                      <a:lnTo>
                        <a:pt x="41" y="0"/>
                      </a:lnTo>
                      <a:lnTo>
                        <a:pt x="44" y="0"/>
                      </a:lnTo>
                      <a:lnTo>
                        <a:pt x="47" y="3"/>
                      </a:lnTo>
                      <a:lnTo>
                        <a:pt x="50" y="5"/>
                      </a:ln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04">
                  <a:extLst>
                    <a:ext uri="{FF2B5EF4-FFF2-40B4-BE49-F238E27FC236}">
                      <a16:creationId xmlns:a16="http://schemas.microsoft.com/office/drawing/2014/main" xmlns="" id="{B9948219-2ADF-465D-8576-6A90C095633A}"/>
                    </a:ext>
                  </a:extLst>
                </p:cNvPr>
                <p:cNvSpPr>
                  <a:spLocks/>
                </p:cNvSpPr>
                <p:nvPr/>
              </p:nvSpPr>
              <p:spPr bwMode="auto">
                <a:xfrm>
                  <a:off x="1711" y="2335"/>
                  <a:ext cx="6" cy="9"/>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w 20"/>
                    <a:gd name="T41" fmla="*/ 0 h 26"/>
                    <a:gd name="T42" fmla="*/ 0 w 20"/>
                    <a:gd name="T43" fmla="*/ 0 h 26"/>
                    <a:gd name="T44" fmla="*/ 0 w 20"/>
                    <a:gd name="T45" fmla="*/ 0 h 26"/>
                    <a:gd name="T46" fmla="*/ 0 w 20"/>
                    <a:gd name="T47" fmla="*/ 0 h 26"/>
                    <a:gd name="T48" fmla="*/ 0 w 20"/>
                    <a:gd name="T49" fmla="*/ 0 h 26"/>
                    <a:gd name="T50" fmla="*/ 0 w 20"/>
                    <a:gd name="T51" fmla="*/ 0 h 26"/>
                    <a:gd name="T52" fmla="*/ 0 w 20"/>
                    <a:gd name="T53" fmla="*/ 0 h 26"/>
                    <a:gd name="T54" fmla="*/ 0 w 20"/>
                    <a:gd name="T55" fmla="*/ 0 h 26"/>
                    <a:gd name="T56" fmla="*/ 0 w 20"/>
                    <a:gd name="T57" fmla="*/ 0 h 26"/>
                    <a:gd name="T58" fmla="*/ 0 w 20"/>
                    <a:gd name="T59" fmla="*/ 0 h 26"/>
                    <a:gd name="T60" fmla="*/ 0 w 20"/>
                    <a:gd name="T61" fmla="*/ 0 h 26"/>
                    <a:gd name="T62" fmla="*/ 0 w 20"/>
                    <a:gd name="T63" fmla="*/ 0 h 26"/>
                    <a:gd name="T64" fmla="*/ 0 w 2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20" y="14"/>
                      </a:moveTo>
                      <a:lnTo>
                        <a:pt x="19" y="17"/>
                      </a:lnTo>
                      <a:lnTo>
                        <a:pt x="18" y="18"/>
                      </a:lnTo>
                      <a:lnTo>
                        <a:pt x="17" y="20"/>
                      </a:lnTo>
                      <a:lnTo>
                        <a:pt x="15" y="21"/>
                      </a:lnTo>
                      <a:lnTo>
                        <a:pt x="14" y="24"/>
                      </a:lnTo>
                      <a:lnTo>
                        <a:pt x="13" y="25"/>
                      </a:lnTo>
                      <a:lnTo>
                        <a:pt x="11" y="25"/>
                      </a:lnTo>
                      <a:lnTo>
                        <a:pt x="10" y="26"/>
                      </a:lnTo>
                      <a:lnTo>
                        <a:pt x="7" y="26"/>
                      </a:lnTo>
                      <a:lnTo>
                        <a:pt x="6" y="26"/>
                      </a:lnTo>
                      <a:lnTo>
                        <a:pt x="2" y="24"/>
                      </a:lnTo>
                      <a:lnTo>
                        <a:pt x="0" y="21"/>
                      </a:lnTo>
                      <a:lnTo>
                        <a:pt x="0" y="18"/>
                      </a:lnTo>
                      <a:lnTo>
                        <a:pt x="0" y="16"/>
                      </a:lnTo>
                      <a:lnTo>
                        <a:pt x="1" y="13"/>
                      </a:lnTo>
                      <a:lnTo>
                        <a:pt x="2" y="10"/>
                      </a:lnTo>
                      <a:lnTo>
                        <a:pt x="3" y="8"/>
                      </a:lnTo>
                      <a:lnTo>
                        <a:pt x="6" y="5"/>
                      </a:lnTo>
                      <a:lnTo>
                        <a:pt x="9" y="3"/>
                      </a:lnTo>
                      <a:lnTo>
                        <a:pt x="10" y="0"/>
                      </a:lnTo>
                      <a:lnTo>
                        <a:pt x="13" y="1"/>
                      </a:lnTo>
                      <a:lnTo>
                        <a:pt x="15" y="1"/>
                      </a:lnTo>
                      <a:lnTo>
                        <a:pt x="17" y="3"/>
                      </a:lnTo>
                      <a:lnTo>
                        <a:pt x="18" y="4"/>
                      </a:lnTo>
                      <a:lnTo>
                        <a:pt x="19" y="5"/>
                      </a:lnTo>
                      <a:lnTo>
                        <a:pt x="19" y="7"/>
                      </a:lnTo>
                      <a:lnTo>
                        <a:pt x="20" y="8"/>
                      </a:lnTo>
                      <a:lnTo>
                        <a:pt x="20" y="10"/>
                      </a:lnTo>
                      <a:lnTo>
                        <a:pt x="20" y="13"/>
                      </a:lnTo>
                      <a:lnTo>
                        <a:pt x="20" y="16"/>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Freeform 105">
                  <a:extLst>
                    <a:ext uri="{FF2B5EF4-FFF2-40B4-BE49-F238E27FC236}">
                      <a16:creationId xmlns:a16="http://schemas.microsoft.com/office/drawing/2014/main" xmlns="" id="{E062CB24-C292-40CF-8BE6-EF4A975C2CB8}"/>
                    </a:ext>
                  </a:extLst>
                </p:cNvPr>
                <p:cNvSpPr>
                  <a:spLocks/>
                </p:cNvSpPr>
                <p:nvPr/>
              </p:nvSpPr>
              <p:spPr bwMode="auto">
                <a:xfrm>
                  <a:off x="684" y="2408"/>
                  <a:ext cx="7" cy="10"/>
                </a:xfrm>
                <a:custGeom>
                  <a:avLst/>
                  <a:gdLst>
                    <a:gd name="T0" fmla="*/ 0 w 20"/>
                    <a:gd name="T1" fmla="*/ 0 h 29"/>
                    <a:gd name="T2" fmla="*/ 0 w 20"/>
                    <a:gd name="T3" fmla="*/ 0 h 29"/>
                    <a:gd name="T4" fmla="*/ 0 w 20"/>
                    <a:gd name="T5" fmla="*/ 0 h 29"/>
                    <a:gd name="T6" fmla="*/ 0 w 20"/>
                    <a:gd name="T7" fmla="*/ 0 h 29"/>
                    <a:gd name="T8" fmla="*/ 0 w 20"/>
                    <a:gd name="T9" fmla="*/ 0 h 29"/>
                    <a:gd name="T10" fmla="*/ 0 w 20"/>
                    <a:gd name="T11" fmla="*/ 0 h 29"/>
                    <a:gd name="T12" fmla="*/ 0 w 20"/>
                    <a:gd name="T13" fmla="*/ 0 h 29"/>
                    <a:gd name="T14" fmla="*/ 0 w 20"/>
                    <a:gd name="T15" fmla="*/ 0 h 29"/>
                    <a:gd name="T16" fmla="*/ 0 w 20"/>
                    <a:gd name="T17" fmla="*/ 0 h 29"/>
                    <a:gd name="T18" fmla="*/ 0 w 20"/>
                    <a:gd name="T19" fmla="*/ 0 h 29"/>
                    <a:gd name="T20" fmla="*/ 0 w 20"/>
                    <a:gd name="T21" fmla="*/ 0 h 29"/>
                    <a:gd name="T22" fmla="*/ 0 w 20"/>
                    <a:gd name="T23" fmla="*/ 0 h 29"/>
                    <a:gd name="T24" fmla="*/ 0 w 20"/>
                    <a:gd name="T25" fmla="*/ 0 h 29"/>
                    <a:gd name="T26" fmla="*/ 0 w 20"/>
                    <a:gd name="T27" fmla="*/ 0 h 29"/>
                    <a:gd name="T28" fmla="*/ 0 w 20"/>
                    <a:gd name="T29" fmla="*/ 0 h 29"/>
                    <a:gd name="T30" fmla="*/ 0 w 2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9"/>
                    <a:gd name="T50" fmla="*/ 20 w 2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9">
                      <a:moveTo>
                        <a:pt x="19" y="21"/>
                      </a:moveTo>
                      <a:lnTo>
                        <a:pt x="14" y="29"/>
                      </a:lnTo>
                      <a:lnTo>
                        <a:pt x="0" y="17"/>
                      </a:lnTo>
                      <a:lnTo>
                        <a:pt x="11" y="0"/>
                      </a:lnTo>
                      <a:lnTo>
                        <a:pt x="13" y="1"/>
                      </a:lnTo>
                      <a:lnTo>
                        <a:pt x="14" y="4"/>
                      </a:lnTo>
                      <a:lnTo>
                        <a:pt x="15" y="5"/>
                      </a:lnTo>
                      <a:lnTo>
                        <a:pt x="17" y="8"/>
                      </a:lnTo>
                      <a:lnTo>
                        <a:pt x="18" y="9"/>
                      </a:lnTo>
                      <a:lnTo>
                        <a:pt x="19" y="12"/>
                      </a:lnTo>
                      <a:lnTo>
                        <a:pt x="19" y="14"/>
                      </a:lnTo>
                      <a:lnTo>
                        <a:pt x="20" y="17"/>
                      </a:lnTo>
                      <a:lnTo>
                        <a:pt x="20" y="20"/>
                      </a:lnTo>
                      <a:lnTo>
                        <a:pt x="19" y="22"/>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2" name="Freeform 106">
                  <a:extLst>
                    <a:ext uri="{FF2B5EF4-FFF2-40B4-BE49-F238E27FC236}">
                      <a16:creationId xmlns:a16="http://schemas.microsoft.com/office/drawing/2014/main" xmlns="" id="{95B60F89-2B79-44BE-AE34-E4F8289BD681}"/>
                    </a:ext>
                  </a:extLst>
                </p:cNvPr>
                <p:cNvSpPr>
                  <a:spLocks/>
                </p:cNvSpPr>
                <p:nvPr/>
              </p:nvSpPr>
              <p:spPr bwMode="auto">
                <a:xfrm>
                  <a:off x="767" y="2407"/>
                  <a:ext cx="8" cy="8"/>
                </a:xfrm>
                <a:custGeom>
                  <a:avLst/>
                  <a:gdLst>
                    <a:gd name="T0" fmla="*/ 0 w 23"/>
                    <a:gd name="T1" fmla="*/ 0 h 26"/>
                    <a:gd name="T2" fmla="*/ 0 w 23"/>
                    <a:gd name="T3" fmla="*/ 0 h 26"/>
                    <a:gd name="T4" fmla="*/ 0 w 23"/>
                    <a:gd name="T5" fmla="*/ 0 h 26"/>
                    <a:gd name="T6" fmla="*/ 0 w 23"/>
                    <a:gd name="T7" fmla="*/ 0 h 26"/>
                    <a:gd name="T8" fmla="*/ 0 w 23"/>
                    <a:gd name="T9" fmla="*/ 0 h 26"/>
                    <a:gd name="T10" fmla="*/ 0 w 23"/>
                    <a:gd name="T11" fmla="*/ 0 h 26"/>
                    <a:gd name="T12" fmla="*/ 0 w 23"/>
                    <a:gd name="T13" fmla="*/ 0 h 26"/>
                    <a:gd name="T14" fmla="*/ 0 w 23"/>
                    <a:gd name="T15" fmla="*/ 0 h 26"/>
                    <a:gd name="T16" fmla="*/ 0 w 23"/>
                    <a:gd name="T17" fmla="*/ 0 h 26"/>
                    <a:gd name="T18" fmla="*/ 0 w 23"/>
                    <a:gd name="T19" fmla="*/ 0 h 26"/>
                    <a:gd name="T20" fmla="*/ 0 w 23"/>
                    <a:gd name="T21" fmla="*/ 0 h 26"/>
                    <a:gd name="T22" fmla="*/ 0 w 23"/>
                    <a:gd name="T23" fmla="*/ 0 h 26"/>
                    <a:gd name="T24" fmla="*/ 0 w 23"/>
                    <a:gd name="T25" fmla="*/ 0 h 26"/>
                    <a:gd name="T26" fmla="*/ 0 w 23"/>
                    <a:gd name="T27" fmla="*/ 0 h 26"/>
                    <a:gd name="T28" fmla="*/ 0 w 23"/>
                    <a:gd name="T29" fmla="*/ 0 h 26"/>
                    <a:gd name="T30" fmla="*/ 0 w 23"/>
                    <a:gd name="T31" fmla="*/ 0 h 26"/>
                    <a:gd name="T32" fmla="*/ 0 w 23"/>
                    <a:gd name="T33" fmla="*/ 0 h 26"/>
                    <a:gd name="T34" fmla="*/ 0 w 23"/>
                    <a:gd name="T35" fmla="*/ 0 h 26"/>
                    <a:gd name="T36" fmla="*/ 0 w 23"/>
                    <a:gd name="T37" fmla="*/ 0 h 26"/>
                    <a:gd name="T38" fmla="*/ 0 w 23"/>
                    <a:gd name="T39" fmla="*/ 0 h 26"/>
                    <a:gd name="T40" fmla="*/ 0 w 23"/>
                    <a:gd name="T41" fmla="*/ 0 h 26"/>
                    <a:gd name="T42" fmla="*/ 0 w 23"/>
                    <a:gd name="T43" fmla="*/ 0 h 26"/>
                    <a:gd name="T44" fmla="*/ 0 w 23"/>
                    <a:gd name="T45" fmla="*/ 0 h 26"/>
                    <a:gd name="T46" fmla="*/ 0 w 2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6"/>
                    <a:gd name="T74" fmla="*/ 23 w 2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6">
                      <a:moveTo>
                        <a:pt x="22" y="14"/>
                      </a:moveTo>
                      <a:lnTo>
                        <a:pt x="23" y="24"/>
                      </a:lnTo>
                      <a:lnTo>
                        <a:pt x="20" y="25"/>
                      </a:lnTo>
                      <a:lnTo>
                        <a:pt x="18" y="25"/>
                      </a:lnTo>
                      <a:lnTo>
                        <a:pt x="15" y="26"/>
                      </a:lnTo>
                      <a:lnTo>
                        <a:pt x="11" y="26"/>
                      </a:lnTo>
                      <a:lnTo>
                        <a:pt x="9" y="26"/>
                      </a:lnTo>
                      <a:lnTo>
                        <a:pt x="5" y="26"/>
                      </a:lnTo>
                      <a:lnTo>
                        <a:pt x="2" y="25"/>
                      </a:lnTo>
                      <a:lnTo>
                        <a:pt x="1" y="24"/>
                      </a:lnTo>
                      <a:lnTo>
                        <a:pt x="0" y="21"/>
                      </a:lnTo>
                      <a:lnTo>
                        <a:pt x="0" y="17"/>
                      </a:lnTo>
                      <a:lnTo>
                        <a:pt x="6" y="0"/>
                      </a:lnTo>
                      <a:lnTo>
                        <a:pt x="7" y="0"/>
                      </a:lnTo>
                      <a:lnTo>
                        <a:pt x="10" y="1"/>
                      </a:lnTo>
                      <a:lnTo>
                        <a:pt x="13" y="1"/>
                      </a:lnTo>
                      <a:lnTo>
                        <a:pt x="15" y="3"/>
                      </a:lnTo>
                      <a:lnTo>
                        <a:pt x="18" y="3"/>
                      </a:lnTo>
                      <a:lnTo>
                        <a:pt x="20" y="4"/>
                      </a:lnTo>
                      <a:lnTo>
                        <a:pt x="22" y="7"/>
                      </a:lnTo>
                      <a:lnTo>
                        <a:pt x="23" y="8"/>
                      </a:lnTo>
                      <a:lnTo>
                        <a:pt x="23" y="12"/>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3" name="Freeform 107">
                  <a:extLst>
                    <a:ext uri="{FF2B5EF4-FFF2-40B4-BE49-F238E27FC236}">
                      <a16:creationId xmlns:a16="http://schemas.microsoft.com/office/drawing/2014/main" xmlns="" id="{5F05EE13-D3F0-4F51-A221-057F66C65C6F}"/>
                    </a:ext>
                  </a:extLst>
                </p:cNvPr>
                <p:cNvSpPr>
                  <a:spLocks/>
                </p:cNvSpPr>
                <p:nvPr/>
              </p:nvSpPr>
              <p:spPr bwMode="auto">
                <a:xfrm>
                  <a:off x="1590" y="2352"/>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0"/>
                      </a:moveTo>
                      <a:lnTo>
                        <a:pt x="29" y="14"/>
                      </a:lnTo>
                      <a:lnTo>
                        <a:pt x="27" y="17"/>
                      </a:lnTo>
                      <a:lnTo>
                        <a:pt x="26" y="19"/>
                      </a:lnTo>
                      <a:lnTo>
                        <a:pt x="25" y="22"/>
                      </a:lnTo>
                      <a:lnTo>
                        <a:pt x="22" y="25"/>
                      </a:lnTo>
                      <a:lnTo>
                        <a:pt x="21" y="26"/>
                      </a:lnTo>
                      <a:lnTo>
                        <a:pt x="18" y="27"/>
                      </a:lnTo>
                      <a:lnTo>
                        <a:pt x="14" y="29"/>
                      </a:lnTo>
                      <a:lnTo>
                        <a:pt x="12" y="29"/>
                      </a:lnTo>
                      <a:lnTo>
                        <a:pt x="8" y="29"/>
                      </a:lnTo>
                      <a:lnTo>
                        <a:pt x="5" y="27"/>
                      </a:lnTo>
                      <a:lnTo>
                        <a:pt x="3" y="26"/>
                      </a:lnTo>
                      <a:lnTo>
                        <a:pt x="1" y="23"/>
                      </a:lnTo>
                      <a:lnTo>
                        <a:pt x="0" y="21"/>
                      </a:lnTo>
                      <a:lnTo>
                        <a:pt x="0" y="18"/>
                      </a:lnTo>
                      <a:lnTo>
                        <a:pt x="0" y="16"/>
                      </a:lnTo>
                      <a:lnTo>
                        <a:pt x="0" y="13"/>
                      </a:lnTo>
                      <a:lnTo>
                        <a:pt x="0" y="10"/>
                      </a:lnTo>
                      <a:lnTo>
                        <a:pt x="1" y="9"/>
                      </a:lnTo>
                      <a:lnTo>
                        <a:pt x="3" y="6"/>
                      </a:lnTo>
                      <a:lnTo>
                        <a:pt x="5" y="4"/>
                      </a:lnTo>
                      <a:lnTo>
                        <a:pt x="8" y="1"/>
                      </a:lnTo>
                      <a:lnTo>
                        <a:pt x="10" y="0"/>
                      </a:lnTo>
                      <a:lnTo>
                        <a:pt x="13" y="0"/>
                      </a:lnTo>
                      <a:lnTo>
                        <a:pt x="16" y="1"/>
                      </a:lnTo>
                      <a:lnTo>
                        <a:pt x="18" y="3"/>
                      </a:lnTo>
                      <a:lnTo>
                        <a:pt x="21" y="5"/>
                      </a:lnTo>
                      <a:lnTo>
                        <a:pt x="24" y="6"/>
                      </a:lnTo>
                      <a:lnTo>
                        <a:pt x="26" y="9"/>
                      </a:lnTo>
                      <a:lnTo>
                        <a:pt x="29" y="12"/>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4" name="Freeform 108">
                  <a:extLst>
                    <a:ext uri="{FF2B5EF4-FFF2-40B4-BE49-F238E27FC236}">
                      <a16:creationId xmlns:a16="http://schemas.microsoft.com/office/drawing/2014/main" xmlns="" id="{A6A6EF93-8676-4A8B-88B6-3CF046A84084}"/>
                    </a:ext>
                  </a:extLst>
                </p:cNvPr>
                <p:cNvSpPr>
                  <a:spLocks/>
                </p:cNvSpPr>
                <p:nvPr/>
              </p:nvSpPr>
              <p:spPr bwMode="auto">
                <a:xfrm>
                  <a:off x="642" y="2421"/>
                  <a:ext cx="7" cy="7"/>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w 20"/>
                    <a:gd name="T13" fmla="*/ 0 h 22"/>
                    <a:gd name="T14" fmla="*/ 0 w 20"/>
                    <a:gd name="T15" fmla="*/ 0 h 22"/>
                    <a:gd name="T16" fmla="*/ 0 w 20"/>
                    <a:gd name="T17" fmla="*/ 0 h 22"/>
                    <a:gd name="T18" fmla="*/ 0 w 20"/>
                    <a:gd name="T19" fmla="*/ 0 h 22"/>
                    <a:gd name="T20" fmla="*/ 0 w 20"/>
                    <a:gd name="T21" fmla="*/ 0 h 22"/>
                    <a:gd name="T22" fmla="*/ 0 w 20"/>
                    <a:gd name="T23" fmla="*/ 0 h 22"/>
                    <a:gd name="T24" fmla="*/ 0 w 20"/>
                    <a:gd name="T25" fmla="*/ 0 h 22"/>
                    <a:gd name="T26" fmla="*/ 0 w 20"/>
                    <a:gd name="T27" fmla="*/ 0 h 22"/>
                    <a:gd name="T28" fmla="*/ 0 w 20"/>
                    <a:gd name="T29" fmla="*/ 0 h 22"/>
                    <a:gd name="T30" fmla="*/ 0 w 20"/>
                    <a:gd name="T31" fmla="*/ 0 h 22"/>
                    <a:gd name="T32" fmla="*/ 0 w 20"/>
                    <a:gd name="T33" fmla="*/ 0 h 22"/>
                    <a:gd name="T34" fmla="*/ 0 w 20"/>
                    <a:gd name="T35" fmla="*/ 0 h 22"/>
                    <a:gd name="T36" fmla="*/ 0 w 20"/>
                    <a:gd name="T37" fmla="*/ 0 h 22"/>
                    <a:gd name="T38" fmla="*/ 0 w 20"/>
                    <a:gd name="T39" fmla="*/ 0 h 22"/>
                    <a:gd name="T40" fmla="*/ 0 w 20"/>
                    <a:gd name="T41" fmla="*/ 0 h 22"/>
                    <a:gd name="T42" fmla="*/ 0 w 20"/>
                    <a:gd name="T43" fmla="*/ 0 h 22"/>
                    <a:gd name="T44" fmla="*/ 0 w 20"/>
                    <a:gd name="T45" fmla="*/ 0 h 22"/>
                    <a:gd name="T46" fmla="*/ 0 w 20"/>
                    <a:gd name="T47" fmla="*/ 0 h 22"/>
                    <a:gd name="T48" fmla="*/ 0 w 20"/>
                    <a:gd name="T49" fmla="*/ 0 h 22"/>
                    <a:gd name="T50" fmla="*/ 0 w 20"/>
                    <a:gd name="T51" fmla="*/ 0 h 22"/>
                    <a:gd name="T52" fmla="*/ 0 w 20"/>
                    <a:gd name="T53" fmla="*/ 0 h 22"/>
                    <a:gd name="T54" fmla="*/ 0 w 20"/>
                    <a:gd name="T55" fmla="*/ 0 h 22"/>
                    <a:gd name="T56" fmla="*/ 0 w 20"/>
                    <a:gd name="T57" fmla="*/ 0 h 22"/>
                    <a:gd name="T58" fmla="*/ 0 w 20"/>
                    <a:gd name="T59" fmla="*/ 0 h 22"/>
                    <a:gd name="T60" fmla="*/ 0 w 20"/>
                    <a:gd name="T61" fmla="*/ 0 h 22"/>
                    <a:gd name="T62" fmla="*/ 0 w 20"/>
                    <a:gd name="T63" fmla="*/ 0 h 22"/>
                    <a:gd name="T64" fmla="*/ 0 w 2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2"/>
                    <a:gd name="T101" fmla="*/ 20 w 2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2">
                      <a:moveTo>
                        <a:pt x="18" y="5"/>
                      </a:moveTo>
                      <a:lnTo>
                        <a:pt x="20" y="8"/>
                      </a:lnTo>
                      <a:lnTo>
                        <a:pt x="20" y="10"/>
                      </a:lnTo>
                      <a:lnTo>
                        <a:pt x="20" y="12"/>
                      </a:lnTo>
                      <a:lnTo>
                        <a:pt x="20" y="13"/>
                      </a:lnTo>
                      <a:lnTo>
                        <a:pt x="20" y="14"/>
                      </a:lnTo>
                      <a:lnTo>
                        <a:pt x="18" y="17"/>
                      </a:lnTo>
                      <a:lnTo>
                        <a:pt x="18" y="18"/>
                      </a:lnTo>
                      <a:lnTo>
                        <a:pt x="17" y="19"/>
                      </a:lnTo>
                      <a:lnTo>
                        <a:pt x="16" y="21"/>
                      </a:lnTo>
                      <a:lnTo>
                        <a:pt x="14" y="22"/>
                      </a:lnTo>
                      <a:lnTo>
                        <a:pt x="13" y="21"/>
                      </a:lnTo>
                      <a:lnTo>
                        <a:pt x="12" y="21"/>
                      </a:lnTo>
                      <a:lnTo>
                        <a:pt x="10" y="21"/>
                      </a:lnTo>
                      <a:lnTo>
                        <a:pt x="9" y="19"/>
                      </a:lnTo>
                      <a:lnTo>
                        <a:pt x="8" y="19"/>
                      </a:lnTo>
                      <a:lnTo>
                        <a:pt x="6" y="19"/>
                      </a:lnTo>
                      <a:lnTo>
                        <a:pt x="5" y="18"/>
                      </a:lnTo>
                      <a:lnTo>
                        <a:pt x="4" y="18"/>
                      </a:lnTo>
                      <a:lnTo>
                        <a:pt x="3" y="17"/>
                      </a:lnTo>
                      <a:lnTo>
                        <a:pt x="1" y="17"/>
                      </a:lnTo>
                      <a:lnTo>
                        <a:pt x="0" y="13"/>
                      </a:lnTo>
                      <a:lnTo>
                        <a:pt x="0" y="9"/>
                      </a:lnTo>
                      <a:lnTo>
                        <a:pt x="1" y="6"/>
                      </a:lnTo>
                      <a:lnTo>
                        <a:pt x="3" y="4"/>
                      </a:lnTo>
                      <a:lnTo>
                        <a:pt x="6" y="1"/>
                      </a:lnTo>
                      <a:lnTo>
                        <a:pt x="9" y="0"/>
                      </a:lnTo>
                      <a:lnTo>
                        <a:pt x="12" y="0"/>
                      </a:lnTo>
                      <a:lnTo>
                        <a:pt x="14" y="1"/>
                      </a:lnTo>
                      <a:lnTo>
                        <a:pt x="17" y="2"/>
                      </a:lnTo>
                      <a:lnTo>
                        <a:pt x="18" y="6"/>
                      </a:lnTo>
                      <a:lnTo>
                        <a:pt x="1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 name="Freeform 109">
                  <a:extLst>
                    <a:ext uri="{FF2B5EF4-FFF2-40B4-BE49-F238E27FC236}">
                      <a16:creationId xmlns:a16="http://schemas.microsoft.com/office/drawing/2014/main" xmlns="" id="{A4881E2B-5E93-4D3B-98D0-27E99F3F0A98}"/>
                    </a:ext>
                  </a:extLst>
                </p:cNvPr>
                <p:cNvSpPr>
                  <a:spLocks/>
                </p:cNvSpPr>
                <p:nvPr/>
              </p:nvSpPr>
              <p:spPr bwMode="auto">
                <a:xfrm>
                  <a:off x="709" y="2419"/>
                  <a:ext cx="17" cy="27"/>
                </a:xfrm>
                <a:custGeom>
                  <a:avLst/>
                  <a:gdLst>
                    <a:gd name="T0" fmla="*/ 0 w 52"/>
                    <a:gd name="T1" fmla="*/ 0 h 81"/>
                    <a:gd name="T2" fmla="*/ 0 w 52"/>
                    <a:gd name="T3" fmla="*/ 0 h 81"/>
                    <a:gd name="T4" fmla="*/ 0 w 52"/>
                    <a:gd name="T5" fmla="*/ 0 h 81"/>
                    <a:gd name="T6" fmla="*/ 0 w 52"/>
                    <a:gd name="T7" fmla="*/ 0 h 81"/>
                    <a:gd name="T8" fmla="*/ 0 w 52"/>
                    <a:gd name="T9" fmla="*/ 0 h 81"/>
                    <a:gd name="T10" fmla="*/ 0 w 52"/>
                    <a:gd name="T11" fmla="*/ 0 h 81"/>
                    <a:gd name="T12" fmla="*/ 0 w 52"/>
                    <a:gd name="T13" fmla="*/ 0 h 81"/>
                    <a:gd name="T14" fmla="*/ 0 w 52"/>
                    <a:gd name="T15" fmla="*/ 0 h 81"/>
                    <a:gd name="T16" fmla="*/ 0 w 52"/>
                    <a:gd name="T17" fmla="*/ 0 h 81"/>
                    <a:gd name="T18" fmla="*/ 0 w 52"/>
                    <a:gd name="T19" fmla="*/ 0 h 81"/>
                    <a:gd name="T20" fmla="*/ 0 w 52"/>
                    <a:gd name="T21" fmla="*/ 0 h 81"/>
                    <a:gd name="T22" fmla="*/ 0 w 52"/>
                    <a:gd name="T23" fmla="*/ 0 h 81"/>
                    <a:gd name="T24" fmla="*/ 0 w 52"/>
                    <a:gd name="T25" fmla="*/ 0 h 81"/>
                    <a:gd name="T26" fmla="*/ 0 w 52"/>
                    <a:gd name="T27" fmla="*/ 0 h 81"/>
                    <a:gd name="T28" fmla="*/ 0 w 52"/>
                    <a:gd name="T29" fmla="*/ 0 h 81"/>
                    <a:gd name="T30" fmla="*/ 0 w 52"/>
                    <a:gd name="T31" fmla="*/ 0 h 81"/>
                    <a:gd name="T32" fmla="*/ 0 w 52"/>
                    <a:gd name="T33" fmla="*/ 0 h 81"/>
                    <a:gd name="T34" fmla="*/ 0 w 52"/>
                    <a:gd name="T35" fmla="*/ 0 h 81"/>
                    <a:gd name="T36" fmla="*/ 0 w 52"/>
                    <a:gd name="T37" fmla="*/ 0 h 81"/>
                    <a:gd name="T38" fmla="*/ 0 w 52"/>
                    <a:gd name="T39" fmla="*/ 0 h 81"/>
                    <a:gd name="T40" fmla="*/ 0 w 52"/>
                    <a:gd name="T41" fmla="*/ 0 h 81"/>
                    <a:gd name="T42" fmla="*/ 0 w 52"/>
                    <a:gd name="T43" fmla="*/ 0 h 81"/>
                    <a:gd name="T44" fmla="*/ 0 w 52"/>
                    <a:gd name="T45" fmla="*/ 0 h 81"/>
                    <a:gd name="T46" fmla="*/ 0 w 52"/>
                    <a:gd name="T47" fmla="*/ 0 h 81"/>
                    <a:gd name="T48" fmla="*/ 0 w 52"/>
                    <a:gd name="T49" fmla="*/ 0 h 81"/>
                    <a:gd name="T50" fmla="*/ 0 w 52"/>
                    <a:gd name="T51" fmla="*/ 0 h 81"/>
                    <a:gd name="T52" fmla="*/ 0 w 52"/>
                    <a:gd name="T53" fmla="*/ 0 h 81"/>
                    <a:gd name="T54" fmla="*/ 0 w 52"/>
                    <a:gd name="T55" fmla="*/ 0 h 81"/>
                    <a:gd name="T56" fmla="*/ 0 w 52"/>
                    <a:gd name="T57" fmla="*/ 0 h 81"/>
                    <a:gd name="T58" fmla="*/ 0 w 52"/>
                    <a:gd name="T59" fmla="*/ 0 h 81"/>
                    <a:gd name="T60" fmla="*/ 0 w 52"/>
                    <a:gd name="T61" fmla="*/ 0 h 81"/>
                    <a:gd name="T62" fmla="*/ 0 w 52"/>
                    <a:gd name="T63" fmla="*/ 0 h 81"/>
                    <a:gd name="T64" fmla="*/ 0 w 52"/>
                    <a:gd name="T65" fmla="*/ 0 h 81"/>
                    <a:gd name="T66" fmla="*/ 0 w 52"/>
                    <a:gd name="T67" fmla="*/ 0 h 81"/>
                    <a:gd name="T68" fmla="*/ 0 w 52"/>
                    <a:gd name="T69" fmla="*/ 0 h 81"/>
                    <a:gd name="T70" fmla="*/ 0 w 52"/>
                    <a:gd name="T71" fmla="*/ 0 h 81"/>
                    <a:gd name="T72" fmla="*/ 0 w 52"/>
                    <a:gd name="T73" fmla="*/ 0 h 81"/>
                    <a:gd name="T74" fmla="*/ 0 w 52"/>
                    <a:gd name="T75" fmla="*/ 0 h 81"/>
                    <a:gd name="T76" fmla="*/ 0 w 52"/>
                    <a:gd name="T77" fmla="*/ 0 h 81"/>
                    <a:gd name="T78" fmla="*/ 0 w 52"/>
                    <a:gd name="T79" fmla="*/ 0 h 81"/>
                    <a:gd name="T80" fmla="*/ 0 w 52"/>
                    <a:gd name="T81" fmla="*/ 0 h 81"/>
                    <a:gd name="T82" fmla="*/ 0 w 52"/>
                    <a:gd name="T83" fmla="*/ 0 h 81"/>
                    <a:gd name="T84" fmla="*/ 0 w 52"/>
                    <a:gd name="T85" fmla="*/ 0 h 81"/>
                    <a:gd name="T86" fmla="*/ 0 w 52"/>
                    <a:gd name="T87" fmla="*/ 0 h 81"/>
                    <a:gd name="T88" fmla="*/ 0 w 52"/>
                    <a:gd name="T89" fmla="*/ 0 h 81"/>
                    <a:gd name="T90" fmla="*/ 0 w 52"/>
                    <a:gd name="T91" fmla="*/ 0 h 81"/>
                    <a:gd name="T92" fmla="*/ 0 w 52"/>
                    <a:gd name="T93" fmla="*/ 0 h 81"/>
                    <a:gd name="T94" fmla="*/ 0 w 52"/>
                    <a:gd name="T95" fmla="*/ 0 h 81"/>
                    <a:gd name="T96" fmla="*/ 0 w 52"/>
                    <a:gd name="T97" fmla="*/ 0 h 81"/>
                    <a:gd name="T98" fmla="*/ 0 w 52"/>
                    <a:gd name="T99" fmla="*/ 0 h 81"/>
                    <a:gd name="T100" fmla="*/ 0 w 52"/>
                    <a:gd name="T101" fmla="*/ 0 h 81"/>
                    <a:gd name="T102" fmla="*/ 0 w 52"/>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81"/>
                    <a:gd name="T158" fmla="*/ 52 w 52"/>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81">
                      <a:moveTo>
                        <a:pt x="18" y="0"/>
                      </a:moveTo>
                      <a:lnTo>
                        <a:pt x="17" y="6"/>
                      </a:lnTo>
                      <a:lnTo>
                        <a:pt x="17" y="13"/>
                      </a:lnTo>
                      <a:lnTo>
                        <a:pt x="17" y="19"/>
                      </a:lnTo>
                      <a:lnTo>
                        <a:pt x="18" y="27"/>
                      </a:lnTo>
                      <a:lnTo>
                        <a:pt x="20" y="34"/>
                      </a:lnTo>
                      <a:lnTo>
                        <a:pt x="22" y="40"/>
                      </a:lnTo>
                      <a:lnTo>
                        <a:pt x="25" y="47"/>
                      </a:lnTo>
                      <a:lnTo>
                        <a:pt x="29" y="53"/>
                      </a:lnTo>
                      <a:lnTo>
                        <a:pt x="34" y="58"/>
                      </a:lnTo>
                      <a:lnTo>
                        <a:pt x="39" y="64"/>
                      </a:lnTo>
                      <a:lnTo>
                        <a:pt x="40" y="64"/>
                      </a:lnTo>
                      <a:lnTo>
                        <a:pt x="42" y="65"/>
                      </a:lnTo>
                      <a:lnTo>
                        <a:pt x="43" y="65"/>
                      </a:lnTo>
                      <a:lnTo>
                        <a:pt x="44" y="65"/>
                      </a:lnTo>
                      <a:lnTo>
                        <a:pt x="46" y="66"/>
                      </a:lnTo>
                      <a:lnTo>
                        <a:pt x="47" y="66"/>
                      </a:lnTo>
                      <a:lnTo>
                        <a:pt x="48" y="66"/>
                      </a:lnTo>
                      <a:lnTo>
                        <a:pt x="50" y="67"/>
                      </a:lnTo>
                      <a:lnTo>
                        <a:pt x="51" y="69"/>
                      </a:lnTo>
                      <a:lnTo>
                        <a:pt x="52" y="69"/>
                      </a:lnTo>
                      <a:lnTo>
                        <a:pt x="51" y="73"/>
                      </a:lnTo>
                      <a:lnTo>
                        <a:pt x="48" y="75"/>
                      </a:lnTo>
                      <a:lnTo>
                        <a:pt x="46" y="78"/>
                      </a:lnTo>
                      <a:lnTo>
                        <a:pt x="42" y="79"/>
                      </a:lnTo>
                      <a:lnTo>
                        <a:pt x="38" y="79"/>
                      </a:lnTo>
                      <a:lnTo>
                        <a:pt x="34" y="81"/>
                      </a:lnTo>
                      <a:lnTo>
                        <a:pt x="29" y="81"/>
                      </a:lnTo>
                      <a:lnTo>
                        <a:pt x="25" y="79"/>
                      </a:lnTo>
                      <a:lnTo>
                        <a:pt x="21" y="79"/>
                      </a:lnTo>
                      <a:lnTo>
                        <a:pt x="17" y="78"/>
                      </a:lnTo>
                      <a:lnTo>
                        <a:pt x="13" y="73"/>
                      </a:lnTo>
                      <a:lnTo>
                        <a:pt x="8" y="67"/>
                      </a:lnTo>
                      <a:lnTo>
                        <a:pt x="5" y="62"/>
                      </a:lnTo>
                      <a:lnTo>
                        <a:pt x="3" y="54"/>
                      </a:lnTo>
                      <a:lnTo>
                        <a:pt x="0" y="48"/>
                      </a:lnTo>
                      <a:lnTo>
                        <a:pt x="0" y="41"/>
                      </a:lnTo>
                      <a:lnTo>
                        <a:pt x="0" y="34"/>
                      </a:lnTo>
                      <a:lnTo>
                        <a:pt x="0" y="27"/>
                      </a:lnTo>
                      <a:lnTo>
                        <a:pt x="1" y="20"/>
                      </a:lnTo>
                      <a:lnTo>
                        <a:pt x="4" y="14"/>
                      </a:lnTo>
                      <a:lnTo>
                        <a:pt x="5" y="11"/>
                      </a:lnTo>
                      <a:lnTo>
                        <a:pt x="6" y="10"/>
                      </a:lnTo>
                      <a:lnTo>
                        <a:pt x="8" y="9"/>
                      </a:lnTo>
                      <a:lnTo>
                        <a:pt x="9" y="6"/>
                      </a:lnTo>
                      <a:lnTo>
                        <a:pt x="10" y="5"/>
                      </a:lnTo>
                      <a:lnTo>
                        <a:pt x="12" y="4"/>
                      </a:lnTo>
                      <a:lnTo>
                        <a:pt x="13" y="2"/>
                      </a:lnTo>
                      <a:lnTo>
                        <a:pt x="14" y="2"/>
                      </a:lnTo>
                      <a:lnTo>
                        <a:pt x="16" y="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 name="Freeform 110">
                  <a:extLst>
                    <a:ext uri="{FF2B5EF4-FFF2-40B4-BE49-F238E27FC236}">
                      <a16:creationId xmlns:a16="http://schemas.microsoft.com/office/drawing/2014/main" xmlns="" id="{ABA1B5DA-6F52-4E1B-874C-293E44B0A4C7}"/>
                    </a:ext>
                  </a:extLst>
                </p:cNvPr>
                <p:cNvSpPr>
                  <a:spLocks/>
                </p:cNvSpPr>
                <p:nvPr/>
              </p:nvSpPr>
              <p:spPr bwMode="auto">
                <a:xfrm>
                  <a:off x="1714" y="2352"/>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29"/>
                    <a:gd name="T68" fmla="*/ 26 w 26"/>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29">
                      <a:moveTo>
                        <a:pt x="25" y="4"/>
                      </a:moveTo>
                      <a:lnTo>
                        <a:pt x="26" y="8"/>
                      </a:lnTo>
                      <a:lnTo>
                        <a:pt x="26" y="12"/>
                      </a:lnTo>
                      <a:lnTo>
                        <a:pt x="26" y="16"/>
                      </a:lnTo>
                      <a:lnTo>
                        <a:pt x="25" y="18"/>
                      </a:lnTo>
                      <a:lnTo>
                        <a:pt x="24" y="22"/>
                      </a:lnTo>
                      <a:lnTo>
                        <a:pt x="22" y="25"/>
                      </a:lnTo>
                      <a:lnTo>
                        <a:pt x="20" y="27"/>
                      </a:lnTo>
                      <a:lnTo>
                        <a:pt x="16" y="29"/>
                      </a:lnTo>
                      <a:lnTo>
                        <a:pt x="12" y="29"/>
                      </a:lnTo>
                      <a:lnTo>
                        <a:pt x="8" y="27"/>
                      </a:lnTo>
                      <a:lnTo>
                        <a:pt x="3" y="25"/>
                      </a:lnTo>
                      <a:lnTo>
                        <a:pt x="0" y="19"/>
                      </a:lnTo>
                      <a:lnTo>
                        <a:pt x="0" y="16"/>
                      </a:lnTo>
                      <a:lnTo>
                        <a:pt x="2" y="12"/>
                      </a:lnTo>
                      <a:lnTo>
                        <a:pt x="4" y="8"/>
                      </a:lnTo>
                      <a:lnTo>
                        <a:pt x="8" y="4"/>
                      </a:lnTo>
                      <a:lnTo>
                        <a:pt x="12" y="1"/>
                      </a:lnTo>
                      <a:lnTo>
                        <a:pt x="16" y="0"/>
                      </a:lnTo>
                      <a:lnTo>
                        <a:pt x="21" y="1"/>
                      </a:lnTo>
                      <a:lnTo>
                        <a:pt x="2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7" name="Freeform 111">
                  <a:extLst>
                    <a:ext uri="{FF2B5EF4-FFF2-40B4-BE49-F238E27FC236}">
                      <a16:creationId xmlns:a16="http://schemas.microsoft.com/office/drawing/2014/main" xmlns="" id="{2281AD7B-A21B-4622-809F-BBE9F68C3FA7}"/>
                    </a:ext>
                  </a:extLst>
                </p:cNvPr>
                <p:cNvSpPr>
                  <a:spLocks/>
                </p:cNvSpPr>
                <p:nvPr/>
              </p:nvSpPr>
              <p:spPr bwMode="auto">
                <a:xfrm>
                  <a:off x="720" y="2425"/>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w 28"/>
                    <a:gd name="T49" fmla="*/ 0 h 30"/>
                    <a:gd name="T50" fmla="*/ 0 w 28"/>
                    <a:gd name="T51" fmla="*/ 0 h 30"/>
                    <a:gd name="T52" fmla="*/ 0 w 28"/>
                    <a:gd name="T53" fmla="*/ 0 h 30"/>
                    <a:gd name="T54" fmla="*/ 0 w 28"/>
                    <a:gd name="T55" fmla="*/ 0 h 30"/>
                    <a:gd name="T56" fmla="*/ 0 w 28"/>
                    <a:gd name="T57" fmla="*/ 0 h 30"/>
                    <a:gd name="T58" fmla="*/ 0 w 28"/>
                    <a:gd name="T59" fmla="*/ 0 h 30"/>
                    <a:gd name="T60" fmla="*/ 0 w 28"/>
                    <a:gd name="T61" fmla="*/ 0 h 30"/>
                    <a:gd name="T62" fmla="*/ 0 w 28"/>
                    <a:gd name="T63" fmla="*/ 0 h 30"/>
                    <a:gd name="T64" fmla="*/ 0 w 2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0"/>
                    <a:gd name="T101" fmla="*/ 28 w 2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0">
                      <a:moveTo>
                        <a:pt x="28" y="13"/>
                      </a:moveTo>
                      <a:lnTo>
                        <a:pt x="27" y="15"/>
                      </a:lnTo>
                      <a:lnTo>
                        <a:pt x="27" y="18"/>
                      </a:lnTo>
                      <a:lnTo>
                        <a:pt x="26" y="19"/>
                      </a:lnTo>
                      <a:lnTo>
                        <a:pt x="26" y="22"/>
                      </a:lnTo>
                      <a:lnTo>
                        <a:pt x="24" y="23"/>
                      </a:lnTo>
                      <a:lnTo>
                        <a:pt x="23" y="26"/>
                      </a:lnTo>
                      <a:lnTo>
                        <a:pt x="23" y="27"/>
                      </a:lnTo>
                      <a:lnTo>
                        <a:pt x="22" y="28"/>
                      </a:lnTo>
                      <a:lnTo>
                        <a:pt x="19" y="30"/>
                      </a:lnTo>
                      <a:lnTo>
                        <a:pt x="18" y="30"/>
                      </a:lnTo>
                      <a:lnTo>
                        <a:pt x="14" y="28"/>
                      </a:lnTo>
                      <a:lnTo>
                        <a:pt x="10" y="27"/>
                      </a:lnTo>
                      <a:lnTo>
                        <a:pt x="6" y="24"/>
                      </a:lnTo>
                      <a:lnTo>
                        <a:pt x="4" y="22"/>
                      </a:lnTo>
                      <a:lnTo>
                        <a:pt x="2" y="18"/>
                      </a:lnTo>
                      <a:lnTo>
                        <a:pt x="1" y="14"/>
                      </a:lnTo>
                      <a:lnTo>
                        <a:pt x="0" y="10"/>
                      </a:lnTo>
                      <a:lnTo>
                        <a:pt x="1" y="6"/>
                      </a:lnTo>
                      <a:lnTo>
                        <a:pt x="2" y="3"/>
                      </a:lnTo>
                      <a:lnTo>
                        <a:pt x="5" y="0"/>
                      </a:lnTo>
                      <a:lnTo>
                        <a:pt x="9" y="1"/>
                      </a:lnTo>
                      <a:lnTo>
                        <a:pt x="11" y="1"/>
                      </a:lnTo>
                      <a:lnTo>
                        <a:pt x="14" y="2"/>
                      </a:lnTo>
                      <a:lnTo>
                        <a:pt x="17" y="2"/>
                      </a:lnTo>
                      <a:lnTo>
                        <a:pt x="19" y="3"/>
                      </a:lnTo>
                      <a:lnTo>
                        <a:pt x="22" y="5"/>
                      </a:lnTo>
                      <a:lnTo>
                        <a:pt x="23" y="6"/>
                      </a:lnTo>
                      <a:lnTo>
                        <a:pt x="26" y="7"/>
                      </a:lnTo>
                      <a:lnTo>
                        <a:pt x="27" y="10"/>
                      </a:lnTo>
                      <a:lnTo>
                        <a:pt x="28" y="14"/>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8" name="Freeform 112">
                  <a:extLst>
                    <a:ext uri="{FF2B5EF4-FFF2-40B4-BE49-F238E27FC236}">
                      <a16:creationId xmlns:a16="http://schemas.microsoft.com/office/drawing/2014/main" xmlns="" id="{A46B07EF-2A9F-417C-B744-BE6E22C93F3D}"/>
                    </a:ext>
                  </a:extLst>
                </p:cNvPr>
                <p:cNvSpPr>
                  <a:spLocks/>
                </p:cNvSpPr>
                <p:nvPr/>
              </p:nvSpPr>
              <p:spPr bwMode="auto">
                <a:xfrm>
                  <a:off x="710" y="2423"/>
                  <a:ext cx="54" cy="100"/>
                </a:xfrm>
                <a:custGeom>
                  <a:avLst/>
                  <a:gdLst>
                    <a:gd name="T0" fmla="*/ 0 w 160"/>
                    <a:gd name="T1" fmla="*/ 0 h 299"/>
                    <a:gd name="T2" fmla="*/ 0 w 160"/>
                    <a:gd name="T3" fmla="*/ 0 h 299"/>
                    <a:gd name="T4" fmla="*/ 0 w 160"/>
                    <a:gd name="T5" fmla="*/ 0 h 299"/>
                    <a:gd name="T6" fmla="*/ 0 w 160"/>
                    <a:gd name="T7" fmla="*/ 0 h 299"/>
                    <a:gd name="T8" fmla="*/ 0 w 160"/>
                    <a:gd name="T9" fmla="*/ 0 h 299"/>
                    <a:gd name="T10" fmla="*/ 0 w 160"/>
                    <a:gd name="T11" fmla="*/ 0 h 299"/>
                    <a:gd name="T12" fmla="*/ 0 w 160"/>
                    <a:gd name="T13" fmla="*/ 0 h 299"/>
                    <a:gd name="T14" fmla="*/ 0 w 160"/>
                    <a:gd name="T15" fmla="*/ 0 h 299"/>
                    <a:gd name="T16" fmla="*/ 0 w 160"/>
                    <a:gd name="T17" fmla="*/ 0 h 299"/>
                    <a:gd name="T18" fmla="*/ 0 w 160"/>
                    <a:gd name="T19" fmla="*/ 0 h 299"/>
                    <a:gd name="T20" fmla="*/ 0 w 160"/>
                    <a:gd name="T21" fmla="*/ 0 h 299"/>
                    <a:gd name="T22" fmla="*/ 0 w 160"/>
                    <a:gd name="T23" fmla="*/ 0 h 299"/>
                    <a:gd name="T24" fmla="*/ 0 w 160"/>
                    <a:gd name="T25" fmla="*/ 0 h 299"/>
                    <a:gd name="T26" fmla="*/ 0 w 160"/>
                    <a:gd name="T27" fmla="*/ 0 h 299"/>
                    <a:gd name="T28" fmla="*/ 0 w 160"/>
                    <a:gd name="T29" fmla="*/ 0 h 299"/>
                    <a:gd name="T30" fmla="*/ 0 w 160"/>
                    <a:gd name="T31" fmla="*/ 0 h 299"/>
                    <a:gd name="T32" fmla="*/ 0 w 160"/>
                    <a:gd name="T33" fmla="*/ 0 h 299"/>
                    <a:gd name="T34" fmla="*/ 0 w 160"/>
                    <a:gd name="T35" fmla="*/ 0 h 299"/>
                    <a:gd name="T36" fmla="*/ 0 w 160"/>
                    <a:gd name="T37" fmla="*/ 0 h 299"/>
                    <a:gd name="T38" fmla="*/ 0 w 160"/>
                    <a:gd name="T39" fmla="*/ 0 h 299"/>
                    <a:gd name="T40" fmla="*/ 0 w 160"/>
                    <a:gd name="T41" fmla="*/ 0 h 299"/>
                    <a:gd name="T42" fmla="*/ 0 w 160"/>
                    <a:gd name="T43" fmla="*/ 0 h 299"/>
                    <a:gd name="T44" fmla="*/ 0 w 160"/>
                    <a:gd name="T45" fmla="*/ 0 h 299"/>
                    <a:gd name="T46" fmla="*/ 0 w 160"/>
                    <a:gd name="T47" fmla="*/ 0 h 299"/>
                    <a:gd name="T48" fmla="*/ 0 w 160"/>
                    <a:gd name="T49" fmla="*/ 0 h 299"/>
                    <a:gd name="T50" fmla="*/ 0 w 160"/>
                    <a:gd name="T51" fmla="*/ 0 h 299"/>
                    <a:gd name="T52" fmla="*/ 0 w 160"/>
                    <a:gd name="T53" fmla="*/ 0 h 299"/>
                    <a:gd name="T54" fmla="*/ 0 w 160"/>
                    <a:gd name="T55" fmla="*/ 0 h 299"/>
                    <a:gd name="T56" fmla="*/ 0 w 160"/>
                    <a:gd name="T57" fmla="*/ 0 h 299"/>
                    <a:gd name="T58" fmla="*/ 0 w 160"/>
                    <a:gd name="T59" fmla="*/ 0 h 299"/>
                    <a:gd name="T60" fmla="*/ 0 w 160"/>
                    <a:gd name="T61" fmla="*/ 0 h 299"/>
                    <a:gd name="T62" fmla="*/ 0 w 160"/>
                    <a:gd name="T63" fmla="*/ 0 h 299"/>
                    <a:gd name="T64" fmla="*/ 0 w 160"/>
                    <a:gd name="T65" fmla="*/ 0 h 299"/>
                    <a:gd name="T66" fmla="*/ 0 w 160"/>
                    <a:gd name="T67" fmla="*/ 0 h 299"/>
                    <a:gd name="T68" fmla="*/ 0 w 160"/>
                    <a:gd name="T69" fmla="*/ 0 h 299"/>
                    <a:gd name="T70" fmla="*/ 0 w 160"/>
                    <a:gd name="T71" fmla="*/ 0 h 299"/>
                    <a:gd name="T72" fmla="*/ 0 w 160"/>
                    <a:gd name="T73" fmla="*/ 0 h 299"/>
                    <a:gd name="T74" fmla="*/ 0 w 160"/>
                    <a:gd name="T75" fmla="*/ 0 h 299"/>
                    <a:gd name="T76" fmla="*/ 0 w 160"/>
                    <a:gd name="T77" fmla="*/ 0 h 299"/>
                    <a:gd name="T78" fmla="*/ 0 w 160"/>
                    <a:gd name="T79" fmla="*/ 0 h 299"/>
                    <a:gd name="T80" fmla="*/ 0 w 160"/>
                    <a:gd name="T81" fmla="*/ 0 h 299"/>
                    <a:gd name="T82" fmla="*/ 0 w 160"/>
                    <a:gd name="T83" fmla="*/ 0 h 299"/>
                    <a:gd name="T84" fmla="*/ 0 w 160"/>
                    <a:gd name="T85" fmla="*/ 0 h 299"/>
                    <a:gd name="T86" fmla="*/ 0 w 160"/>
                    <a:gd name="T87" fmla="*/ 0 h 299"/>
                    <a:gd name="T88" fmla="*/ 0 w 160"/>
                    <a:gd name="T89" fmla="*/ 0 h 299"/>
                    <a:gd name="T90" fmla="*/ 0 w 160"/>
                    <a:gd name="T91" fmla="*/ 0 h 299"/>
                    <a:gd name="T92" fmla="*/ 0 w 160"/>
                    <a:gd name="T93" fmla="*/ 0 h 299"/>
                    <a:gd name="T94" fmla="*/ 0 w 160"/>
                    <a:gd name="T95" fmla="*/ 0 h 299"/>
                    <a:gd name="T96" fmla="*/ 0 w 160"/>
                    <a:gd name="T97" fmla="*/ 0 h 299"/>
                    <a:gd name="T98" fmla="*/ 0 w 160"/>
                    <a:gd name="T99" fmla="*/ 0 h 299"/>
                    <a:gd name="T100" fmla="*/ 0 w 160"/>
                    <a:gd name="T101" fmla="*/ 0 h 299"/>
                    <a:gd name="T102" fmla="*/ 0 w 160"/>
                    <a:gd name="T103" fmla="*/ 0 h 299"/>
                    <a:gd name="T104" fmla="*/ 0 w 160"/>
                    <a:gd name="T105" fmla="*/ 0 h 299"/>
                    <a:gd name="T106" fmla="*/ 0 w 160"/>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99"/>
                    <a:gd name="T164" fmla="*/ 160 w 160"/>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99">
                      <a:moveTo>
                        <a:pt x="31" y="192"/>
                      </a:moveTo>
                      <a:lnTo>
                        <a:pt x="30" y="201"/>
                      </a:lnTo>
                      <a:lnTo>
                        <a:pt x="30" y="208"/>
                      </a:lnTo>
                      <a:lnTo>
                        <a:pt x="31" y="216"/>
                      </a:lnTo>
                      <a:lnTo>
                        <a:pt x="33" y="223"/>
                      </a:lnTo>
                      <a:lnTo>
                        <a:pt x="36" y="229"/>
                      </a:lnTo>
                      <a:lnTo>
                        <a:pt x="40" y="236"/>
                      </a:lnTo>
                      <a:lnTo>
                        <a:pt x="46" y="242"/>
                      </a:lnTo>
                      <a:lnTo>
                        <a:pt x="51" y="249"/>
                      </a:lnTo>
                      <a:lnTo>
                        <a:pt x="56" y="254"/>
                      </a:lnTo>
                      <a:lnTo>
                        <a:pt x="63" y="259"/>
                      </a:lnTo>
                      <a:lnTo>
                        <a:pt x="66" y="262"/>
                      </a:lnTo>
                      <a:lnTo>
                        <a:pt x="70" y="265"/>
                      </a:lnTo>
                      <a:lnTo>
                        <a:pt x="74" y="267"/>
                      </a:lnTo>
                      <a:lnTo>
                        <a:pt x="80" y="269"/>
                      </a:lnTo>
                      <a:lnTo>
                        <a:pt x="83" y="270"/>
                      </a:lnTo>
                      <a:lnTo>
                        <a:pt x="89" y="270"/>
                      </a:lnTo>
                      <a:lnTo>
                        <a:pt x="93" y="270"/>
                      </a:lnTo>
                      <a:lnTo>
                        <a:pt x="98" y="269"/>
                      </a:lnTo>
                      <a:lnTo>
                        <a:pt x="102" y="266"/>
                      </a:lnTo>
                      <a:lnTo>
                        <a:pt x="106" y="263"/>
                      </a:lnTo>
                      <a:lnTo>
                        <a:pt x="110" y="258"/>
                      </a:lnTo>
                      <a:lnTo>
                        <a:pt x="113" y="252"/>
                      </a:lnTo>
                      <a:lnTo>
                        <a:pt x="116" y="246"/>
                      </a:lnTo>
                      <a:lnTo>
                        <a:pt x="117" y="240"/>
                      </a:lnTo>
                      <a:lnTo>
                        <a:pt x="119" y="233"/>
                      </a:lnTo>
                      <a:lnTo>
                        <a:pt x="120" y="227"/>
                      </a:lnTo>
                      <a:lnTo>
                        <a:pt x="119" y="220"/>
                      </a:lnTo>
                      <a:lnTo>
                        <a:pt x="117" y="214"/>
                      </a:lnTo>
                      <a:lnTo>
                        <a:pt x="115" y="207"/>
                      </a:lnTo>
                      <a:lnTo>
                        <a:pt x="111" y="202"/>
                      </a:lnTo>
                      <a:lnTo>
                        <a:pt x="107" y="201"/>
                      </a:lnTo>
                      <a:lnTo>
                        <a:pt x="103" y="199"/>
                      </a:lnTo>
                      <a:lnTo>
                        <a:pt x="100" y="195"/>
                      </a:lnTo>
                      <a:lnTo>
                        <a:pt x="98" y="193"/>
                      </a:lnTo>
                      <a:lnTo>
                        <a:pt x="95" y="189"/>
                      </a:lnTo>
                      <a:lnTo>
                        <a:pt x="93" y="186"/>
                      </a:lnTo>
                      <a:lnTo>
                        <a:pt x="89" y="184"/>
                      </a:lnTo>
                      <a:lnTo>
                        <a:pt x="85" y="182"/>
                      </a:lnTo>
                      <a:lnTo>
                        <a:pt x="81" y="182"/>
                      </a:lnTo>
                      <a:lnTo>
                        <a:pt x="76" y="184"/>
                      </a:lnTo>
                      <a:lnTo>
                        <a:pt x="73" y="186"/>
                      </a:lnTo>
                      <a:lnTo>
                        <a:pt x="72" y="189"/>
                      </a:lnTo>
                      <a:lnTo>
                        <a:pt x="70" y="192"/>
                      </a:lnTo>
                      <a:lnTo>
                        <a:pt x="68" y="194"/>
                      </a:lnTo>
                      <a:lnTo>
                        <a:pt x="66" y="197"/>
                      </a:lnTo>
                      <a:lnTo>
                        <a:pt x="65" y="199"/>
                      </a:lnTo>
                      <a:lnTo>
                        <a:pt x="65" y="202"/>
                      </a:lnTo>
                      <a:lnTo>
                        <a:pt x="64" y="206"/>
                      </a:lnTo>
                      <a:lnTo>
                        <a:pt x="64" y="208"/>
                      </a:lnTo>
                      <a:lnTo>
                        <a:pt x="64" y="212"/>
                      </a:lnTo>
                      <a:lnTo>
                        <a:pt x="68" y="214"/>
                      </a:lnTo>
                      <a:lnTo>
                        <a:pt x="70" y="216"/>
                      </a:lnTo>
                      <a:lnTo>
                        <a:pt x="73" y="218"/>
                      </a:lnTo>
                      <a:lnTo>
                        <a:pt x="76" y="218"/>
                      </a:lnTo>
                      <a:lnTo>
                        <a:pt x="78" y="219"/>
                      </a:lnTo>
                      <a:lnTo>
                        <a:pt x="82" y="218"/>
                      </a:lnTo>
                      <a:lnTo>
                        <a:pt x="85" y="218"/>
                      </a:lnTo>
                      <a:lnTo>
                        <a:pt x="87" y="216"/>
                      </a:lnTo>
                      <a:lnTo>
                        <a:pt x="90" y="215"/>
                      </a:lnTo>
                      <a:lnTo>
                        <a:pt x="93" y="214"/>
                      </a:lnTo>
                      <a:lnTo>
                        <a:pt x="96" y="216"/>
                      </a:lnTo>
                      <a:lnTo>
                        <a:pt x="98" y="219"/>
                      </a:lnTo>
                      <a:lnTo>
                        <a:pt x="99" y="222"/>
                      </a:lnTo>
                      <a:lnTo>
                        <a:pt x="100" y="225"/>
                      </a:lnTo>
                      <a:lnTo>
                        <a:pt x="102" y="229"/>
                      </a:lnTo>
                      <a:lnTo>
                        <a:pt x="102" y="232"/>
                      </a:lnTo>
                      <a:lnTo>
                        <a:pt x="100" y="236"/>
                      </a:lnTo>
                      <a:lnTo>
                        <a:pt x="99" y="240"/>
                      </a:lnTo>
                      <a:lnTo>
                        <a:pt x="98" y="244"/>
                      </a:lnTo>
                      <a:lnTo>
                        <a:pt x="95" y="248"/>
                      </a:lnTo>
                      <a:lnTo>
                        <a:pt x="90" y="250"/>
                      </a:lnTo>
                      <a:lnTo>
                        <a:pt x="85" y="252"/>
                      </a:lnTo>
                      <a:lnTo>
                        <a:pt x="80" y="250"/>
                      </a:lnTo>
                      <a:lnTo>
                        <a:pt x="74" y="248"/>
                      </a:lnTo>
                      <a:lnTo>
                        <a:pt x="69" y="245"/>
                      </a:lnTo>
                      <a:lnTo>
                        <a:pt x="64" y="241"/>
                      </a:lnTo>
                      <a:lnTo>
                        <a:pt x="60" y="237"/>
                      </a:lnTo>
                      <a:lnTo>
                        <a:pt x="55" y="232"/>
                      </a:lnTo>
                      <a:lnTo>
                        <a:pt x="52" y="227"/>
                      </a:lnTo>
                      <a:lnTo>
                        <a:pt x="49" y="223"/>
                      </a:lnTo>
                      <a:lnTo>
                        <a:pt x="48" y="216"/>
                      </a:lnTo>
                      <a:lnTo>
                        <a:pt x="48" y="211"/>
                      </a:lnTo>
                      <a:lnTo>
                        <a:pt x="48" y="205"/>
                      </a:lnTo>
                      <a:lnTo>
                        <a:pt x="48" y="198"/>
                      </a:lnTo>
                      <a:lnTo>
                        <a:pt x="51" y="193"/>
                      </a:lnTo>
                      <a:lnTo>
                        <a:pt x="53" y="186"/>
                      </a:lnTo>
                      <a:lnTo>
                        <a:pt x="56" y="181"/>
                      </a:lnTo>
                      <a:lnTo>
                        <a:pt x="61" y="176"/>
                      </a:lnTo>
                      <a:lnTo>
                        <a:pt x="65" y="172"/>
                      </a:lnTo>
                      <a:lnTo>
                        <a:pt x="72" y="168"/>
                      </a:lnTo>
                      <a:lnTo>
                        <a:pt x="78" y="164"/>
                      </a:lnTo>
                      <a:lnTo>
                        <a:pt x="85" y="163"/>
                      </a:lnTo>
                      <a:lnTo>
                        <a:pt x="91" y="163"/>
                      </a:lnTo>
                      <a:lnTo>
                        <a:pt x="98" y="165"/>
                      </a:lnTo>
                      <a:lnTo>
                        <a:pt x="103" y="168"/>
                      </a:lnTo>
                      <a:lnTo>
                        <a:pt x="110" y="171"/>
                      </a:lnTo>
                      <a:lnTo>
                        <a:pt x="116" y="175"/>
                      </a:lnTo>
                      <a:lnTo>
                        <a:pt x="121" y="177"/>
                      </a:lnTo>
                      <a:lnTo>
                        <a:pt x="128" y="178"/>
                      </a:lnTo>
                      <a:lnTo>
                        <a:pt x="136" y="180"/>
                      </a:lnTo>
                      <a:lnTo>
                        <a:pt x="141" y="185"/>
                      </a:lnTo>
                      <a:lnTo>
                        <a:pt x="146" y="190"/>
                      </a:lnTo>
                      <a:lnTo>
                        <a:pt x="150" y="197"/>
                      </a:lnTo>
                      <a:lnTo>
                        <a:pt x="154" y="205"/>
                      </a:lnTo>
                      <a:lnTo>
                        <a:pt x="157" y="211"/>
                      </a:lnTo>
                      <a:lnTo>
                        <a:pt x="159" y="219"/>
                      </a:lnTo>
                      <a:lnTo>
                        <a:pt x="160" y="227"/>
                      </a:lnTo>
                      <a:lnTo>
                        <a:pt x="160" y="235"/>
                      </a:lnTo>
                      <a:lnTo>
                        <a:pt x="160" y="242"/>
                      </a:lnTo>
                      <a:lnTo>
                        <a:pt x="159" y="250"/>
                      </a:lnTo>
                      <a:lnTo>
                        <a:pt x="153" y="259"/>
                      </a:lnTo>
                      <a:lnTo>
                        <a:pt x="146" y="267"/>
                      </a:lnTo>
                      <a:lnTo>
                        <a:pt x="138" y="275"/>
                      </a:lnTo>
                      <a:lnTo>
                        <a:pt x="129" y="282"/>
                      </a:lnTo>
                      <a:lnTo>
                        <a:pt x="120" y="288"/>
                      </a:lnTo>
                      <a:lnTo>
                        <a:pt x="110" y="292"/>
                      </a:lnTo>
                      <a:lnTo>
                        <a:pt x="99" y="296"/>
                      </a:lnTo>
                      <a:lnTo>
                        <a:pt x="87" y="297"/>
                      </a:lnTo>
                      <a:lnTo>
                        <a:pt x="77" y="299"/>
                      </a:lnTo>
                      <a:lnTo>
                        <a:pt x="65" y="297"/>
                      </a:lnTo>
                      <a:lnTo>
                        <a:pt x="57" y="293"/>
                      </a:lnTo>
                      <a:lnTo>
                        <a:pt x="49" y="289"/>
                      </a:lnTo>
                      <a:lnTo>
                        <a:pt x="42" y="285"/>
                      </a:lnTo>
                      <a:lnTo>
                        <a:pt x="35" y="280"/>
                      </a:lnTo>
                      <a:lnTo>
                        <a:pt x="29" y="275"/>
                      </a:lnTo>
                      <a:lnTo>
                        <a:pt x="22" y="270"/>
                      </a:lnTo>
                      <a:lnTo>
                        <a:pt x="17" y="263"/>
                      </a:lnTo>
                      <a:lnTo>
                        <a:pt x="12" y="257"/>
                      </a:lnTo>
                      <a:lnTo>
                        <a:pt x="6" y="249"/>
                      </a:lnTo>
                      <a:lnTo>
                        <a:pt x="4" y="241"/>
                      </a:lnTo>
                      <a:lnTo>
                        <a:pt x="1" y="224"/>
                      </a:lnTo>
                      <a:lnTo>
                        <a:pt x="0" y="207"/>
                      </a:lnTo>
                      <a:lnTo>
                        <a:pt x="0" y="192"/>
                      </a:lnTo>
                      <a:lnTo>
                        <a:pt x="1" y="175"/>
                      </a:lnTo>
                      <a:lnTo>
                        <a:pt x="4" y="158"/>
                      </a:lnTo>
                      <a:lnTo>
                        <a:pt x="8" y="142"/>
                      </a:lnTo>
                      <a:lnTo>
                        <a:pt x="14" y="128"/>
                      </a:lnTo>
                      <a:lnTo>
                        <a:pt x="22" y="112"/>
                      </a:lnTo>
                      <a:lnTo>
                        <a:pt x="31" y="99"/>
                      </a:lnTo>
                      <a:lnTo>
                        <a:pt x="44" y="86"/>
                      </a:lnTo>
                      <a:lnTo>
                        <a:pt x="53" y="75"/>
                      </a:lnTo>
                      <a:lnTo>
                        <a:pt x="63" y="66"/>
                      </a:lnTo>
                      <a:lnTo>
                        <a:pt x="72" y="58"/>
                      </a:lnTo>
                      <a:lnTo>
                        <a:pt x="82" y="49"/>
                      </a:lnTo>
                      <a:lnTo>
                        <a:pt x="91" y="41"/>
                      </a:lnTo>
                      <a:lnTo>
                        <a:pt x="102" y="34"/>
                      </a:lnTo>
                      <a:lnTo>
                        <a:pt x="112" y="24"/>
                      </a:lnTo>
                      <a:lnTo>
                        <a:pt x="121" y="17"/>
                      </a:lnTo>
                      <a:lnTo>
                        <a:pt x="132" y="9"/>
                      </a:lnTo>
                      <a:lnTo>
                        <a:pt x="141" y="0"/>
                      </a:lnTo>
                      <a:lnTo>
                        <a:pt x="137" y="19"/>
                      </a:lnTo>
                      <a:lnTo>
                        <a:pt x="129" y="39"/>
                      </a:lnTo>
                      <a:lnTo>
                        <a:pt x="120" y="58"/>
                      </a:lnTo>
                      <a:lnTo>
                        <a:pt x="108" y="78"/>
                      </a:lnTo>
                      <a:lnTo>
                        <a:pt x="96" y="98"/>
                      </a:lnTo>
                      <a:lnTo>
                        <a:pt x="83" y="116"/>
                      </a:lnTo>
                      <a:lnTo>
                        <a:pt x="70" y="135"/>
                      </a:lnTo>
                      <a:lnTo>
                        <a:pt x="57" y="154"/>
                      </a:lnTo>
                      <a:lnTo>
                        <a:pt x="44" y="173"/>
                      </a:lnTo>
                      <a:lnTo>
                        <a:pt x="31"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9" name="Freeform 113">
                  <a:extLst>
                    <a:ext uri="{FF2B5EF4-FFF2-40B4-BE49-F238E27FC236}">
                      <a16:creationId xmlns:a16="http://schemas.microsoft.com/office/drawing/2014/main" xmlns="" id="{2E20B578-205D-4BA9-A61A-3F458C88E453}"/>
                    </a:ext>
                  </a:extLst>
                </p:cNvPr>
                <p:cNvSpPr>
                  <a:spLocks/>
                </p:cNvSpPr>
                <p:nvPr/>
              </p:nvSpPr>
              <p:spPr bwMode="auto">
                <a:xfrm>
                  <a:off x="1632" y="2362"/>
                  <a:ext cx="18" cy="24"/>
                </a:xfrm>
                <a:custGeom>
                  <a:avLst/>
                  <a:gdLst>
                    <a:gd name="T0" fmla="*/ 0 w 54"/>
                    <a:gd name="T1" fmla="*/ 0 h 71"/>
                    <a:gd name="T2" fmla="*/ 0 w 54"/>
                    <a:gd name="T3" fmla="*/ 0 h 71"/>
                    <a:gd name="T4" fmla="*/ 0 w 54"/>
                    <a:gd name="T5" fmla="*/ 0 h 71"/>
                    <a:gd name="T6" fmla="*/ 0 w 54"/>
                    <a:gd name="T7" fmla="*/ 0 h 71"/>
                    <a:gd name="T8" fmla="*/ 0 w 54"/>
                    <a:gd name="T9" fmla="*/ 0 h 71"/>
                    <a:gd name="T10" fmla="*/ 0 w 54"/>
                    <a:gd name="T11" fmla="*/ 0 h 71"/>
                    <a:gd name="T12" fmla="*/ 0 w 54"/>
                    <a:gd name="T13" fmla="*/ 0 h 71"/>
                    <a:gd name="T14" fmla="*/ 0 w 54"/>
                    <a:gd name="T15" fmla="*/ 0 h 71"/>
                    <a:gd name="T16" fmla="*/ 0 w 54"/>
                    <a:gd name="T17" fmla="*/ 0 h 71"/>
                    <a:gd name="T18" fmla="*/ 0 w 54"/>
                    <a:gd name="T19" fmla="*/ 0 h 71"/>
                    <a:gd name="T20" fmla="*/ 0 w 54"/>
                    <a:gd name="T21" fmla="*/ 0 h 71"/>
                    <a:gd name="T22" fmla="*/ 0 w 54"/>
                    <a:gd name="T23" fmla="*/ 0 h 71"/>
                    <a:gd name="T24" fmla="*/ 0 w 54"/>
                    <a:gd name="T25" fmla="*/ 0 h 71"/>
                    <a:gd name="T26" fmla="*/ 0 w 54"/>
                    <a:gd name="T27" fmla="*/ 0 h 71"/>
                    <a:gd name="T28" fmla="*/ 0 w 54"/>
                    <a:gd name="T29" fmla="*/ 0 h 71"/>
                    <a:gd name="T30" fmla="*/ 0 w 54"/>
                    <a:gd name="T31" fmla="*/ 0 h 71"/>
                    <a:gd name="T32" fmla="*/ 0 w 54"/>
                    <a:gd name="T33" fmla="*/ 0 h 71"/>
                    <a:gd name="T34" fmla="*/ 0 w 54"/>
                    <a:gd name="T35" fmla="*/ 0 h 71"/>
                    <a:gd name="T36" fmla="*/ 0 w 54"/>
                    <a:gd name="T37" fmla="*/ 0 h 71"/>
                    <a:gd name="T38" fmla="*/ 0 w 54"/>
                    <a:gd name="T39" fmla="*/ 0 h 71"/>
                    <a:gd name="T40" fmla="*/ 0 w 54"/>
                    <a:gd name="T41" fmla="*/ 0 h 71"/>
                    <a:gd name="T42" fmla="*/ 0 w 54"/>
                    <a:gd name="T43" fmla="*/ 0 h 71"/>
                    <a:gd name="T44" fmla="*/ 0 w 54"/>
                    <a:gd name="T45" fmla="*/ 0 h 71"/>
                    <a:gd name="T46" fmla="*/ 0 w 54"/>
                    <a:gd name="T47" fmla="*/ 0 h 71"/>
                    <a:gd name="T48" fmla="*/ 0 w 54"/>
                    <a:gd name="T49" fmla="*/ 0 h 71"/>
                    <a:gd name="T50" fmla="*/ 0 w 54"/>
                    <a:gd name="T51" fmla="*/ 0 h 71"/>
                    <a:gd name="T52" fmla="*/ 0 w 54"/>
                    <a:gd name="T53" fmla="*/ 0 h 71"/>
                    <a:gd name="T54" fmla="*/ 0 w 54"/>
                    <a:gd name="T55" fmla="*/ 0 h 71"/>
                    <a:gd name="T56" fmla="*/ 0 w 54"/>
                    <a:gd name="T57" fmla="*/ 0 h 71"/>
                    <a:gd name="T58" fmla="*/ 0 w 54"/>
                    <a:gd name="T59" fmla="*/ 0 h 71"/>
                    <a:gd name="T60" fmla="*/ 0 w 54"/>
                    <a:gd name="T61" fmla="*/ 0 h 71"/>
                    <a:gd name="T62" fmla="*/ 0 w 54"/>
                    <a:gd name="T63" fmla="*/ 0 h 71"/>
                    <a:gd name="T64" fmla="*/ 0 w 54"/>
                    <a:gd name="T65" fmla="*/ 0 h 71"/>
                    <a:gd name="T66" fmla="*/ 0 w 54"/>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71"/>
                    <a:gd name="T104" fmla="*/ 54 w 5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71">
                      <a:moveTo>
                        <a:pt x="54" y="39"/>
                      </a:moveTo>
                      <a:lnTo>
                        <a:pt x="54" y="69"/>
                      </a:lnTo>
                      <a:lnTo>
                        <a:pt x="49" y="71"/>
                      </a:lnTo>
                      <a:lnTo>
                        <a:pt x="43" y="71"/>
                      </a:lnTo>
                      <a:lnTo>
                        <a:pt x="38" y="70"/>
                      </a:lnTo>
                      <a:lnTo>
                        <a:pt x="33" y="66"/>
                      </a:lnTo>
                      <a:lnTo>
                        <a:pt x="29" y="62"/>
                      </a:lnTo>
                      <a:lnTo>
                        <a:pt x="24" y="58"/>
                      </a:lnTo>
                      <a:lnTo>
                        <a:pt x="20" y="53"/>
                      </a:lnTo>
                      <a:lnTo>
                        <a:pt x="15" y="49"/>
                      </a:lnTo>
                      <a:lnTo>
                        <a:pt x="9" y="45"/>
                      </a:lnTo>
                      <a:lnTo>
                        <a:pt x="6" y="44"/>
                      </a:lnTo>
                      <a:lnTo>
                        <a:pt x="3" y="39"/>
                      </a:lnTo>
                      <a:lnTo>
                        <a:pt x="2" y="34"/>
                      </a:lnTo>
                      <a:lnTo>
                        <a:pt x="0" y="28"/>
                      </a:lnTo>
                      <a:lnTo>
                        <a:pt x="2" y="23"/>
                      </a:lnTo>
                      <a:lnTo>
                        <a:pt x="2" y="19"/>
                      </a:lnTo>
                      <a:lnTo>
                        <a:pt x="3" y="14"/>
                      </a:lnTo>
                      <a:lnTo>
                        <a:pt x="6" y="9"/>
                      </a:lnTo>
                      <a:lnTo>
                        <a:pt x="8" y="5"/>
                      </a:lnTo>
                      <a:lnTo>
                        <a:pt x="12" y="2"/>
                      </a:lnTo>
                      <a:lnTo>
                        <a:pt x="17" y="0"/>
                      </a:lnTo>
                      <a:lnTo>
                        <a:pt x="24" y="1"/>
                      </a:lnTo>
                      <a:lnTo>
                        <a:pt x="29" y="4"/>
                      </a:lnTo>
                      <a:lnTo>
                        <a:pt x="33" y="6"/>
                      </a:lnTo>
                      <a:lnTo>
                        <a:pt x="37" y="11"/>
                      </a:lnTo>
                      <a:lnTo>
                        <a:pt x="41" y="15"/>
                      </a:lnTo>
                      <a:lnTo>
                        <a:pt x="43" y="21"/>
                      </a:lnTo>
                      <a:lnTo>
                        <a:pt x="46" y="26"/>
                      </a:lnTo>
                      <a:lnTo>
                        <a:pt x="49" y="31"/>
                      </a:lnTo>
                      <a:lnTo>
                        <a:pt x="51" y="36"/>
                      </a:lnTo>
                      <a:lnTo>
                        <a:pt x="54" y="40"/>
                      </a:lnTo>
                      <a:lnTo>
                        <a:pt x="5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0" name="Freeform 114">
                  <a:extLst>
                    <a:ext uri="{FF2B5EF4-FFF2-40B4-BE49-F238E27FC236}">
                      <a16:creationId xmlns:a16="http://schemas.microsoft.com/office/drawing/2014/main" xmlns="" id="{0A481302-5F8A-4B8E-8B5C-1F349E5618D4}"/>
                    </a:ext>
                  </a:extLst>
                </p:cNvPr>
                <p:cNvSpPr>
                  <a:spLocks/>
                </p:cNvSpPr>
                <p:nvPr/>
              </p:nvSpPr>
              <p:spPr bwMode="auto">
                <a:xfrm>
                  <a:off x="649" y="2432"/>
                  <a:ext cx="9" cy="53"/>
                </a:xfrm>
                <a:custGeom>
                  <a:avLst/>
                  <a:gdLst>
                    <a:gd name="T0" fmla="*/ 0 w 27"/>
                    <a:gd name="T1" fmla="*/ 0 h 158"/>
                    <a:gd name="T2" fmla="*/ 0 w 27"/>
                    <a:gd name="T3" fmla="*/ 0 h 158"/>
                    <a:gd name="T4" fmla="*/ 0 w 27"/>
                    <a:gd name="T5" fmla="*/ 0 h 158"/>
                    <a:gd name="T6" fmla="*/ 0 w 27"/>
                    <a:gd name="T7" fmla="*/ 0 h 158"/>
                    <a:gd name="T8" fmla="*/ 0 w 27"/>
                    <a:gd name="T9" fmla="*/ 0 h 158"/>
                    <a:gd name="T10" fmla="*/ 0 w 27"/>
                    <a:gd name="T11" fmla="*/ 0 h 158"/>
                    <a:gd name="T12" fmla="*/ 0 w 27"/>
                    <a:gd name="T13" fmla="*/ 0 h 158"/>
                    <a:gd name="T14" fmla="*/ 0 w 27"/>
                    <a:gd name="T15" fmla="*/ 0 h 158"/>
                    <a:gd name="T16" fmla="*/ 0 w 27"/>
                    <a:gd name="T17" fmla="*/ 0 h 158"/>
                    <a:gd name="T18" fmla="*/ 0 w 27"/>
                    <a:gd name="T19" fmla="*/ 0 h 158"/>
                    <a:gd name="T20" fmla="*/ 0 w 27"/>
                    <a:gd name="T21" fmla="*/ 0 h 158"/>
                    <a:gd name="T22" fmla="*/ 0 w 27"/>
                    <a:gd name="T23" fmla="*/ 0 h 158"/>
                    <a:gd name="T24" fmla="*/ 0 w 27"/>
                    <a:gd name="T25" fmla="*/ 0 h 158"/>
                    <a:gd name="T26" fmla="*/ 0 w 27"/>
                    <a:gd name="T27" fmla="*/ 0 h 158"/>
                    <a:gd name="T28" fmla="*/ 0 w 27"/>
                    <a:gd name="T29" fmla="*/ 0 h 158"/>
                    <a:gd name="T30" fmla="*/ 0 w 27"/>
                    <a:gd name="T31" fmla="*/ 0 h 158"/>
                    <a:gd name="T32" fmla="*/ 0 w 27"/>
                    <a:gd name="T33" fmla="*/ 0 h 158"/>
                    <a:gd name="T34" fmla="*/ 0 w 27"/>
                    <a:gd name="T35" fmla="*/ 0 h 158"/>
                    <a:gd name="T36" fmla="*/ 0 w 27"/>
                    <a:gd name="T37" fmla="*/ 0 h 158"/>
                    <a:gd name="T38" fmla="*/ 0 w 27"/>
                    <a:gd name="T39" fmla="*/ 0 h 158"/>
                    <a:gd name="T40" fmla="*/ 0 w 27"/>
                    <a:gd name="T41" fmla="*/ 0 h 158"/>
                    <a:gd name="T42" fmla="*/ 0 w 27"/>
                    <a:gd name="T43" fmla="*/ 0 h 158"/>
                    <a:gd name="T44" fmla="*/ 0 w 27"/>
                    <a:gd name="T45" fmla="*/ 0 h 158"/>
                    <a:gd name="T46" fmla="*/ 0 w 27"/>
                    <a:gd name="T47" fmla="*/ 0 h 158"/>
                    <a:gd name="T48" fmla="*/ 0 w 27"/>
                    <a:gd name="T49" fmla="*/ 0 h 158"/>
                    <a:gd name="T50" fmla="*/ 0 w 27"/>
                    <a:gd name="T51" fmla="*/ 0 h 158"/>
                    <a:gd name="T52" fmla="*/ 0 w 27"/>
                    <a:gd name="T53" fmla="*/ 0 h 158"/>
                    <a:gd name="T54" fmla="*/ 0 w 27"/>
                    <a:gd name="T55" fmla="*/ 0 h 158"/>
                    <a:gd name="T56" fmla="*/ 0 w 27"/>
                    <a:gd name="T57" fmla="*/ 0 h 158"/>
                    <a:gd name="T58" fmla="*/ 0 w 27"/>
                    <a:gd name="T59" fmla="*/ 0 h 158"/>
                    <a:gd name="T60" fmla="*/ 0 w 27"/>
                    <a:gd name="T61" fmla="*/ 0 h 158"/>
                    <a:gd name="T62" fmla="*/ 0 w 27"/>
                    <a:gd name="T63" fmla="*/ 0 h 158"/>
                    <a:gd name="T64" fmla="*/ 0 w 27"/>
                    <a:gd name="T65" fmla="*/ 0 h 158"/>
                    <a:gd name="T66" fmla="*/ 0 w 27"/>
                    <a:gd name="T67" fmla="*/ 0 h 158"/>
                    <a:gd name="T68" fmla="*/ 0 w 27"/>
                    <a:gd name="T69" fmla="*/ 0 h 158"/>
                    <a:gd name="T70" fmla="*/ 0 w 27"/>
                    <a:gd name="T71" fmla="*/ 0 h 158"/>
                    <a:gd name="T72" fmla="*/ 0 w 27"/>
                    <a:gd name="T73" fmla="*/ 0 h 158"/>
                    <a:gd name="T74" fmla="*/ 0 w 27"/>
                    <a:gd name="T75" fmla="*/ 0 h 158"/>
                    <a:gd name="T76" fmla="*/ 0 w 27"/>
                    <a:gd name="T77" fmla="*/ 0 h 158"/>
                    <a:gd name="T78" fmla="*/ 0 w 27"/>
                    <a:gd name="T79" fmla="*/ 0 h 158"/>
                    <a:gd name="T80" fmla="*/ 0 w 27"/>
                    <a:gd name="T81" fmla="*/ 0 h 158"/>
                    <a:gd name="T82" fmla="*/ 0 w 27"/>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158"/>
                    <a:gd name="T128" fmla="*/ 27 w 2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158">
                      <a:moveTo>
                        <a:pt x="26" y="0"/>
                      </a:moveTo>
                      <a:lnTo>
                        <a:pt x="27" y="5"/>
                      </a:lnTo>
                      <a:lnTo>
                        <a:pt x="27" y="11"/>
                      </a:lnTo>
                      <a:lnTo>
                        <a:pt x="27" y="16"/>
                      </a:lnTo>
                      <a:lnTo>
                        <a:pt x="26" y="21"/>
                      </a:lnTo>
                      <a:lnTo>
                        <a:pt x="25" y="26"/>
                      </a:lnTo>
                      <a:lnTo>
                        <a:pt x="22" y="31"/>
                      </a:lnTo>
                      <a:lnTo>
                        <a:pt x="21" y="37"/>
                      </a:lnTo>
                      <a:lnTo>
                        <a:pt x="18" y="43"/>
                      </a:lnTo>
                      <a:lnTo>
                        <a:pt x="17" y="48"/>
                      </a:lnTo>
                      <a:lnTo>
                        <a:pt x="17" y="54"/>
                      </a:lnTo>
                      <a:lnTo>
                        <a:pt x="17" y="63"/>
                      </a:lnTo>
                      <a:lnTo>
                        <a:pt x="17" y="73"/>
                      </a:lnTo>
                      <a:lnTo>
                        <a:pt x="18" y="84"/>
                      </a:lnTo>
                      <a:lnTo>
                        <a:pt x="19" y="94"/>
                      </a:lnTo>
                      <a:lnTo>
                        <a:pt x="22" y="106"/>
                      </a:lnTo>
                      <a:lnTo>
                        <a:pt x="23" y="116"/>
                      </a:lnTo>
                      <a:lnTo>
                        <a:pt x="25" y="127"/>
                      </a:lnTo>
                      <a:lnTo>
                        <a:pt x="26" y="137"/>
                      </a:lnTo>
                      <a:lnTo>
                        <a:pt x="27" y="148"/>
                      </a:lnTo>
                      <a:lnTo>
                        <a:pt x="26" y="157"/>
                      </a:lnTo>
                      <a:lnTo>
                        <a:pt x="23" y="158"/>
                      </a:lnTo>
                      <a:lnTo>
                        <a:pt x="21" y="157"/>
                      </a:lnTo>
                      <a:lnTo>
                        <a:pt x="18" y="155"/>
                      </a:lnTo>
                      <a:lnTo>
                        <a:pt x="16" y="153"/>
                      </a:lnTo>
                      <a:lnTo>
                        <a:pt x="13" y="150"/>
                      </a:lnTo>
                      <a:lnTo>
                        <a:pt x="10" y="146"/>
                      </a:lnTo>
                      <a:lnTo>
                        <a:pt x="9" y="142"/>
                      </a:lnTo>
                      <a:lnTo>
                        <a:pt x="8" y="140"/>
                      </a:lnTo>
                      <a:lnTo>
                        <a:pt x="5" y="136"/>
                      </a:lnTo>
                      <a:lnTo>
                        <a:pt x="4" y="133"/>
                      </a:lnTo>
                      <a:lnTo>
                        <a:pt x="2" y="119"/>
                      </a:lnTo>
                      <a:lnTo>
                        <a:pt x="1" y="103"/>
                      </a:lnTo>
                      <a:lnTo>
                        <a:pt x="1" y="89"/>
                      </a:lnTo>
                      <a:lnTo>
                        <a:pt x="0" y="74"/>
                      </a:lnTo>
                      <a:lnTo>
                        <a:pt x="1" y="60"/>
                      </a:lnTo>
                      <a:lnTo>
                        <a:pt x="4" y="47"/>
                      </a:lnTo>
                      <a:lnTo>
                        <a:pt x="6" y="34"/>
                      </a:lnTo>
                      <a:lnTo>
                        <a:pt x="12" y="21"/>
                      </a:lnTo>
                      <a:lnTo>
                        <a:pt x="18"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1" name="Freeform 115">
                  <a:extLst>
                    <a:ext uri="{FF2B5EF4-FFF2-40B4-BE49-F238E27FC236}">
                      <a16:creationId xmlns:a16="http://schemas.microsoft.com/office/drawing/2014/main" xmlns="" id="{52FDE38E-0166-47E5-8367-3894E4978415}"/>
                    </a:ext>
                  </a:extLst>
                </p:cNvPr>
                <p:cNvSpPr>
                  <a:spLocks/>
                </p:cNvSpPr>
                <p:nvPr/>
              </p:nvSpPr>
              <p:spPr bwMode="auto">
                <a:xfrm>
                  <a:off x="763" y="2425"/>
                  <a:ext cx="9" cy="10"/>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0 w 27"/>
                    <a:gd name="T15" fmla="*/ 0 h 30"/>
                    <a:gd name="T16" fmla="*/ 0 w 27"/>
                    <a:gd name="T17" fmla="*/ 0 h 30"/>
                    <a:gd name="T18" fmla="*/ 0 w 27"/>
                    <a:gd name="T19" fmla="*/ 0 h 30"/>
                    <a:gd name="T20" fmla="*/ 0 w 27"/>
                    <a:gd name="T21" fmla="*/ 0 h 30"/>
                    <a:gd name="T22" fmla="*/ 0 w 27"/>
                    <a:gd name="T23" fmla="*/ 0 h 30"/>
                    <a:gd name="T24" fmla="*/ 0 w 27"/>
                    <a:gd name="T25" fmla="*/ 0 h 30"/>
                    <a:gd name="T26" fmla="*/ 0 w 27"/>
                    <a:gd name="T27" fmla="*/ 0 h 30"/>
                    <a:gd name="T28" fmla="*/ 0 w 27"/>
                    <a:gd name="T29" fmla="*/ 0 h 30"/>
                    <a:gd name="T30" fmla="*/ 0 w 27"/>
                    <a:gd name="T31" fmla="*/ 0 h 30"/>
                    <a:gd name="T32" fmla="*/ 0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w 27"/>
                    <a:gd name="T49" fmla="*/ 0 h 30"/>
                    <a:gd name="T50" fmla="*/ 0 w 27"/>
                    <a:gd name="T51" fmla="*/ 0 h 30"/>
                    <a:gd name="T52" fmla="*/ 0 w 27"/>
                    <a:gd name="T53" fmla="*/ 0 h 30"/>
                    <a:gd name="T54" fmla="*/ 0 w 27"/>
                    <a:gd name="T55" fmla="*/ 0 h 30"/>
                    <a:gd name="T56" fmla="*/ 0 w 27"/>
                    <a:gd name="T57" fmla="*/ 0 h 30"/>
                    <a:gd name="T58" fmla="*/ 0 w 27"/>
                    <a:gd name="T59" fmla="*/ 0 h 30"/>
                    <a:gd name="T60" fmla="*/ 0 w 27"/>
                    <a:gd name="T61" fmla="*/ 0 h 30"/>
                    <a:gd name="T62" fmla="*/ 0 w 27"/>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30"/>
                    <a:gd name="T98" fmla="*/ 27 w 27"/>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30">
                      <a:moveTo>
                        <a:pt x="25" y="13"/>
                      </a:moveTo>
                      <a:lnTo>
                        <a:pt x="26" y="17"/>
                      </a:lnTo>
                      <a:lnTo>
                        <a:pt x="27" y="20"/>
                      </a:lnTo>
                      <a:lnTo>
                        <a:pt x="26" y="22"/>
                      </a:lnTo>
                      <a:lnTo>
                        <a:pt x="23" y="24"/>
                      </a:lnTo>
                      <a:lnTo>
                        <a:pt x="22" y="25"/>
                      </a:lnTo>
                      <a:lnTo>
                        <a:pt x="18" y="26"/>
                      </a:lnTo>
                      <a:lnTo>
                        <a:pt x="15" y="26"/>
                      </a:lnTo>
                      <a:lnTo>
                        <a:pt x="13" y="28"/>
                      </a:lnTo>
                      <a:lnTo>
                        <a:pt x="10" y="29"/>
                      </a:lnTo>
                      <a:lnTo>
                        <a:pt x="8" y="30"/>
                      </a:lnTo>
                      <a:lnTo>
                        <a:pt x="5" y="28"/>
                      </a:lnTo>
                      <a:lnTo>
                        <a:pt x="4" y="25"/>
                      </a:lnTo>
                      <a:lnTo>
                        <a:pt x="1" y="22"/>
                      </a:lnTo>
                      <a:lnTo>
                        <a:pt x="1" y="20"/>
                      </a:lnTo>
                      <a:lnTo>
                        <a:pt x="0" y="16"/>
                      </a:lnTo>
                      <a:lnTo>
                        <a:pt x="1" y="12"/>
                      </a:lnTo>
                      <a:lnTo>
                        <a:pt x="1" y="9"/>
                      </a:lnTo>
                      <a:lnTo>
                        <a:pt x="4" y="5"/>
                      </a:lnTo>
                      <a:lnTo>
                        <a:pt x="5" y="3"/>
                      </a:lnTo>
                      <a:lnTo>
                        <a:pt x="9" y="1"/>
                      </a:lnTo>
                      <a:lnTo>
                        <a:pt x="12" y="0"/>
                      </a:lnTo>
                      <a:lnTo>
                        <a:pt x="14" y="0"/>
                      </a:lnTo>
                      <a:lnTo>
                        <a:pt x="17" y="0"/>
                      </a:lnTo>
                      <a:lnTo>
                        <a:pt x="18" y="1"/>
                      </a:lnTo>
                      <a:lnTo>
                        <a:pt x="19" y="3"/>
                      </a:lnTo>
                      <a:lnTo>
                        <a:pt x="21" y="5"/>
                      </a:lnTo>
                      <a:lnTo>
                        <a:pt x="22" y="7"/>
                      </a:lnTo>
                      <a:lnTo>
                        <a:pt x="23" y="9"/>
                      </a:lnTo>
                      <a:lnTo>
                        <a:pt x="25" y="1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2" name="Freeform 116">
                  <a:extLst>
                    <a:ext uri="{FF2B5EF4-FFF2-40B4-BE49-F238E27FC236}">
                      <a16:creationId xmlns:a16="http://schemas.microsoft.com/office/drawing/2014/main" xmlns="" id="{FF785CDD-432C-4B8A-88EC-80AB1EA14FAA}"/>
                    </a:ext>
                  </a:extLst>
                </p:cNvPr>
                <p:cNvSpPr>
                  <a:spLocks/>
                </p:cNvSpPr>
                <p:nvPr/>
              </p:nvSpPr>
              <p:spPr bwMode="auto">
                <a:xfrm>
                  <a:off x="661" y="2441"/>
                  <a:ext cx="14" cy="26"/>
                </a:xfrm>
                <a:custGeom>
                  <a:avLst/>
                  <a:gdLst>
                    <a:gd name="T0" fmla="*/ 0 w 41"/>
                    <a:gd name="T1" fmla="*/ 0 h 78"/>
                    <a:gd name="T2" fmla="*/ 0 w 41"/>
                    <a:gd name="T3" fmla="*/ 0 h 78"/>
                    <a:gd name="T4" fmla="*/ 0 w 41"/>
                    <a:gd name="T5" fmla="*/ 0 h 78"/>
                    <a:gd name="T6" fmla="*/ 0 w 41"/>
                    <a:gd name="T7" fmla="*/ 0 h 78"/>
                    <a:gd name="T8" fmla="*/ 0 w 41"/>
                    <a:gd name="T9" fmla="*/ 0 h 78"/>
                    <a:gd name="T10" fmla="*/ 0 w 41"/>
                    <a:gd name="T11" fmla="*/ 0 h 78"/>
                    <a:gd name="T12" fmla="*/ 0 w 41"/>
                    <a:gd name="T13" fmla="*/ 0 h 78"/>
                    <a:gd name="T14" fmla="*/ 0 w 41"/>
                    <a:gd name="T15" fmla="*/ 0 h 78"/>
                    <a:gd name="T16" fmla="*/ 0 w 41"/>
                    <a:gd name="T17" fmla="*/ 0 h 78"/>
                    <a:gd name="T18" fmla="*/ 0 w 41"/>
                    <a:gd name="T19" fmla="*/ 0 h 78"/>
                    <a:gd name="T20" fmla="*/ 0 w 41"/>
                    <a:gd name="T21" fmla="*/ 0 h 78"/>
                    <a:gd name="T22" fmla="*/ 0 w 41"/>
                    <a:gd name="T23" fmla="*/ 0 h 78"/>
                    <a:gd name="T24" fmla="*/ 0 w 41"/>
                    <a:gd name="T25" fmla="*/ 0 h 78"/>
                    <a:gd name="T26" fmla="*/ 0 w 41"/>
                    <a:gd name="T27" fmla="*/ 0 h 78"/>
                    <a:gd name="T28" fmla="*/ 0 w 41"/>
                    <a:gd name="T29" fmla="*/ 0 h 78"/>
                    <a:gd name="T30" fmla="*/ 0 w 41"/>
                    <a:gd name="T31" fmla="*/ 0 h 78"/>
                    <a:gd name="T32" fmla="*/ 0 w 41"/>
                    <a:gd name="T33" fmla="*/ 0 h 78"/>
                    <a:gd name="T34" fmla="*/ 0 w 41"/>
                    <a:gd name="T35" fmla="*/ 0 h 78"/>
                    <a:gd name="T36" fmla="*/ 0 w 41"/>
                    <a:gd name="T37" fmla="*/ 0 h 78"/>
                    <a:gd name="T38" fmla="*/ 0 w 41"/>
                    <a:gd name="T39" fmla="*/ 0 h 78"/>
                    <a:gd name="T40" fmla="*/ 0 w 41"/>
                    <a:gd name="T41" fmla="*/ 0 h 78"/>
                    <a:gd name="T42" fmla="*/ 0 w 41"/>
                    <a:gd name="T43" fmla="*/ 0 h 78"/>
                    <a:gd name="T44" fmla="*/ 0 w 41"/>
                    <a:gd name="T45" fmla="*/ 0 h 78"/>
                    <a:gd name="T46" fmla="*/ 0 w 41"/>
                    <a:gd name="T47" fmla="*/ 0 h 78"/>
                    <a:gd name="T48" fmla="*/ 0 w 41"/>
                    <a:gd name="T49" fmla="*/ 0 h 78"/>
                    <a:gd name="T50" fmla="*/ 0 w 41"/>
                    <a:gd name="T51" fmla="*/ 0 h 78"/>
                    <a:gd name="T52" fmla="*/ 0 w 41"/>
                    <a:gd name="T53" fmla="*/ 0 h 78"/>
                    <a:gd name="T54" fmla="*/ 0 w 41"/>
                    <a:gd name="T55" fmla="*/ 0 h 78"/>
                    <a:gd name="T56" fmla="*/ 0 w 41"/>
                    <a:gd name="T57" fmla="*/ 0 h 78"/>
                    <a:gd name="T58" fmla="*/ 0 w 41"/>
                    <a:gd name="T59" fmla="*/ 0 h 78"/>
                    <a:gd name="T60" fmla="*/ 0 w 41"/>
                    <a:gd name="T61" fmla="*/ 0 h 78"/>
                    <a:gd name="T62" fmla="*/ 0 w 41"/>
                    <a:gd name="T63" fmla="*/ 0 h 78"/>
                    <a:gd name="T64" fmla="*/ 0 w 41"/>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8"/>
                    <a:gd name="T101" fmla="*/ 41 w 4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8">
                      <a:moveTo>
                        <a:pt x="36" y="17"/>
                      </a:moveTo>
                      <a:lnTo>
                        <a:pt x="38" y="25"/>
                      </a:lnTo>
                      <a:lnTo>
                        <a:pt x="41" y="31"/>
                      </a:lnTo>
                      <a:lnTo>
                        <a:pt x="41" y="38"/>
                      </a:lnTo>
                      <a:lnTo>
                        <a:pt x="41" y="46"/>
                      </a:lnTo>
                      <a:lnTo>
                        <a:pt x="40" y="52"/>
                      </a:lnTo>
                      <a:lnTo>
                        <a:pt x="38" y="58"/>
                      </a:lnTo>
                      <a:lnTo>
                        <a:pt x="34" y="64"/>
                      </a:lnTo>
                      <a:lnTo>
                        <a:pt x="30" y="69"/>
                      </a:lnTo>
                      <a:lnTo>
                        <a:pt x="25" y="75"/>
                      </a:lnTo>
                      <a:lnTo>
                        <a:pt x="19" y="78"/>
                      </a:lnTo>
                      <a:lnTo>
                        <a:pt x="11" y="75"/>
                      </a:lnTo>
                      <a:lnTo>
                        <a:pt x="6" y="69"/>
                      </a:lnTo>
                      <a:lnTo>
                        <a:pt x="2" y="63"/>
                      </a:lnTo>
                      <a:lnTo>
                        <a:pt x="0" y="55"/>
                      </a:lnTo>
                      <a:lnTo>
                        <a:pt x="2" y="47"/>
                      </a:lnTo>
                      <a:lnTo>
                        <a:pt x="2" y="39"/>
                      </a:lnTo>
                      <a:lnTo>
                        <a:pt x="4" y="30"/>
                      </a:lnTo>
                      <a:lnTo>
                        <a:pt x="6" y="22"/>
                      </a:lnTo>
                      <a:lnTo>
                        <a:pt x="7" y="15"/>
                      </a:lnTo>
                      <a:lnTo>
                        <a:pt x="8" y="7"/>
                      </a:lnTo>
                      <a:lnTo>
                        <a:pt x="11" y="3"/>
                      </a:lnTo>
                      <a:lnTo>
                        <a:pt x="15" y="1"/>
                      </a:lnTo>
                      <a:lnTo>
                        <a:pt x="17" y="0"/>
                      </a:lnTo>
                      <a:lnTo>
                        <a:pt x="21" y="1"/>
                      </a:lnTo>
                      <a:lnTo>
                        <a:pt x="24" y="3"/>
                      </a:lnTo>
                      <a:lnTo>
                        <a:pt x="28" y="5"/>
                      </a:lnTo>
                      <a:lnTo>
                        <a:pt x="30" y="8"/>
                      </a:lnTo>
                      <a:lnTo>
                        <a:pt x="33" y="12"/>
                      </a:lnTo>
                      <a:lnTo>
                        <a:pt x="34" y="15"/>
                      </a:lnTo>
                      <a:lnTo>
                        <a:pt x="36" y="18"/>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3" name="Freeform 117">
                  <a:extLst>
                    <a:ext uri="{FF2B5EF4-FFF2-40B4-BE49-F238E27FC236}">
                      <a16:creationId xmlns:a16="http://schemas.microsoft.com/office/drawing/2014/main" xmlns="" id="{3DA8A99F-BFEB-4426-8102-90EB6276F48B}"/>
                    </a:ext>
                  </a:extLst>
                </p:cNvPr>
                <p:cNvSpPr>
                  <a:spLocks/>
                </p:cNvSpPr>
                <p:nvPr/>
              </p:nvSpPr>
              <p:spPr bwMode="auto">
                <a:xfrm>
                  <a:off x="1619" y="2376"/>
                  <a:ext cx="28" cy="30"/>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w 85"/>
                    <a:gd name="T29" fmla="*/ 0 h 92"/>
                    <a:gd name="T30" fmla="*/ 0 w 85"/>
                    <a:gd name="T31" fmla="*/ 0 h 92"/>
                    <a:gd name="T32" fmla="*/ 0 w 85"/>
                    <a:gd name="T33" fmla="*/ 0 h 92"/>
                    <a:gd name="T34" fmla="*/ 0 w 85"/>
                    <a:gd name="T35" fmla="*/ 0 h 92"/>
                    <a:gd name="T36" fmla="*/ 0 w 85"/>
                    <a:gd name="T37" fmla="*/ 0 h 92"/>
                    <a:gd name="T38" fmla="*/ 0 w 85"/>
                    <a:gd name="T39" fmla="*/ 0 h 92"/>
                    <a:gd name="T40" fmla="*/ 0 w 85"/>
                    <a:gd name="T41" fmla="*/ 0 h 92"/>
                    <a:gd name="T42" fmla="*/ 0 w 85"/>
                    <a:gd name="T43" fmla="*/ 0 h 92"/>
                    <a:gd name="T44" fmla="*/ 0 w 85"/>
                    <a:gd name="T45" fmla="*/ 0 h 92"/>
                    <a:gd name="T46" fmla="*/ 0 w 85"/>
                    <a:gd name="T47" fmla="*/ 0 h 92"/>
                    <a:gd name="T48" fmla="*/ 0 w 85"/>
                    <a:gd name="T49" fmla="*/ 0 h 92"/>
                    <a:gd name="T50" fmla="*/ 0 w 85"/>
                    <a:gd name="T51" fmla="*/ 0 h 92"/>
                    <a:gd name="T52" fmla="*/ 0 w 85"/>
                    <a:gd name="T53" fmla="*/ 0 h 92"/>
                    <a:gd name="T54" fmla="*/ 0 w 85"/>
                    <a:gd name="T55" fmla="*/ 0 h 92"/>
                    <a:gd name="T56" fmla="*/ 0 w 85"/>
                    <a:gd name="T57" fmla="*/ 0 h 92"/>
                    <a:gd name="T58" fmla="*/ 0 w 85"/>
                    <a:gd name="T59" fmla="*/ 0 h 92"/>
                    <a:gd name="T60" fmla="*/ 0 w 85"/>
                    <a:gd name="T61" fmla="*/ 0 h 92"/>
                    <a:gd name="T62" fmla="*/ 0 w 85"/>
                    <a:gd name="T63" fmla="*/ 0 h 92"/>
                    <a:gd name="T64" fmla="*/ 0 w 85"/>
                    <a:gd name="T65" fmla="*/ 0 h 92"/>
                    <a:gd name="T66" fmla="*/ 0 w 85"/>
                    <a:gd name="T67" fmla="*/ 0 h 92"/>
                    <a:gd name="T68" fmla="*/ 0 w 85"/>
                    <a:gd name="T69" fmla="*/ 0 h 92"/>
                    <a:gd name="T70" fmla="*/ 0 w 85"/>
                    <a:gd name="T71" fmla="*/ 0 h 92"/>
                    <a:gd name="T72" fmla="*/ 0 w 85"/>
                    <a:gd name="T73" fmla="*/ 0 h 92"/>
                    <a:gd name="T74" fmla="*/ 0 w 85"/>
                    <a:gd name="T75" fmla="*/ 0 h 92"/>
                    <a:gd name="T76" fmla="*/ 0 w 85"/>
                    <a:gd name="T77" fmla="*/ 0 h 92"/>
                    <a:gd name="T78" fmla="*/ 0 w 85"/>
                    <a:gd name="T79" fmla="*/ 0 h 92"/>
                    <a:gd name="T80" fmla="*/ 0 w 85"/>
                    <a:gd name="T81" fmla="*/ 0 h 92"/>
                    <a:gd name="T82" fmla="*/ 0 w 85"/>
                    <a:gd name="T83" fmla="*/ 0 h 92"/>
                    <a:gd name="T84" fmla="*/ 0 w 85"/>
                    <a:gd name="T85" fmla="*/ 0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92"/>
                    <a:gd name="T131" fmla="*/ 85 w 85"/>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92">
                      <a:moveTo>
                        <a:pt x="71" y="47"/>
                      </a:moveTo>
                      <a:lnTo>
                        <a:pt x="75" y="50"/>
                      </a:lnTo>
                      <a:lnTo>
                        <a:pt x="77" y="53"/>
                      </a:lnTo>
                      <a:lnTo>
                        <a:pt x="80" y="55"/>
                      </a:lnTo>
                      <a:lnTo>
                        <a:pt x="83" y="59"/>
                      </a:lnTo>
                      <a:lnTo>
                        <a:pt x="84" y="63"/>
                      </a:lnTo>
                      <a:lnTo>
                        <a:pt x="85" y="67"/>
                      </a:lnTo>
                      <a:lnTo>
                        <a:pt x="85" y="71"/>
                      </a:lnTo>
                      <a:lnTo>
                        <a:pt x="85" y="75"/>
                      </a:lnTo>
                      <a:lnTo>
                        <a:pt x="84" y="79"/>
                      </a:lnTo>
                      <a:lnTo>
                        <a:pt x="83" y="83"/>
                      </a:lnTo>
                      <a:lnTo>
                        <a:pt x="79" y="87"/>
                      </a:lnTo>
                      <a:lnTo>
                        <a:pt x="75" y="90"/>
                      </a:lnTo>
                      <a:lnTo>
                        <a:pt x="71" y="92"/>
                      </a:lnTo>
                      <a:lnTo>
                        <a:pt x="66" y="92"/>
                      </a:lnTo>
                      <a:lnTo>
                        <a:pt x="61" y="92"/>
                      </a:lnTo>
                      <a:lnTo>
                        <a:pt x="55" y="90"/>
                      </a:lnTo>
                      <a:lnTo>
                        <a:pt x="50" y="89"/>
                      </a:lnTo>
                      <a:lnTo>
                        <a:pt x="45" y="87"/>
                      </a:lnTo>
                      <a:lnTo>
                        <a:pt x="40" y="84"/>
                      </a:lnTo>
                      <a:lnTo>
                        <a:pt x="36" y="81"/>
                      </a:lnTo>
                      <a:lnTo>
                        <a:pt x="28" y="75"/>
                      </a:lnTo>
                      <a:lnTo>
                        <a:pt x="21" y="68"/>
                      </a:lnTo>
                      <a:lnTo>
                        <a:pt x="16" y="62"/>
                      </a:lnTo>
                      <a:lnTo>
                        <a:pt x="10" y="54"/>
                      </a:lnTo>
                      <a:lnTo>
                        <a:pt x="6" y="46"/>
                      </a:lnTo>
                      <a:lnTo>
                        <a:pt x="3" y="38"/>
                      </a:lnTo>
                      <a:lnTo>
                        <a:pt x="0" y="29"/>
                      </a:lnTo>
                      <a:lnTo>
                        <a:pt x="0" y="21"/>
                      </a:lnTo>
                      <a:lnTo>
                        <a:pt x="2" y="12"/>
                      </a:lnTo>
                      <a:lnTo>
                        <a:pt x="4" y="3"/>
                      </a:lnTo>
                      <a:lnTo>
                        <a:pt x="12" y="0"/>
                      </a:lnTo>
                      <a:lnTo>
                        <a:pt x="17" y="0"/>
                      </a:lnTo>
                      <a:lnTo>
                        <a:pt x="23" y="3"/>
                      </a:lnTo>
                      <a:lnTo>
                        <a:pt x="27" y="7"/>
                      </a:lnTo>
                      <a:lnTo>
                        <a:pt x="30" y="11"/>
                      </a:lnTo>
                      <a:lnTo>
                        <a:pt x="34" y="16"/>
                      </a:lnTo>
                      <a:lnTo>
                        <a:pt x="37" y="23"/>
                      </a:lnTo>
                      <a:lnTo>
                        <a:pt x="41" y="28"/>
                      </a:lnTo>
                      <a:lnTo>
                        <a:pt x="44" y="33"/>
                      </a:lnTo>
                      <a:lnTo>
                        <a:pt x="47" y="37"/>
                      </a:lnTo>
                      <a:lnTo>
                        <a:pt x="7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4" name="Freeform 118">
                  <a:extLst>
                    <a:ext uri="{FF2B5EF4-FFF2-40B4-BE49-F238E27FC236}">
                      <a16:creationId xmlns:a16="http://schemas.microsoft.com/office/drawing/2014/main" xmlns="" id="{3AD0619D-71DB-4A40-B691-77C2F6AB8F5D}"/>
                    </a:ext>
                  </a:extLst>
                </p:cNvPr>
                <p:cNvSpPr>
                  <a:spLocks/>
                </p:cNvSpPr>
                <p:nvPr/>
              </p:nvSpPr>
              <p:spPr bwMode="auto">
                <a:xfrm>
                  <a:off x="1713" y="2374"/>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w 26"/>
                    <a:gd name="T45" fmla="*/ 0 h 29"/>
                    <a:gd name="T46" fmla="*/ 0 w 26"/>
                    <a:gd name="T47" fmla="*/ 0 h 29"/>
                    <a:gd name="T48" fmla="*/ 0 w 26"/>
                    <a:gd name="T49" fmla="*/ 0 h 29"/>
                    <a:gd name="T50" fmla="*/ 0 w 26"/>
                    <a:gd name="T51" fmla="*/ 0 h 29"/>
                    <a:gd name="T52" fmla="*/ 0 w 26"/>
                    <a:gd name="T53" fmla="*/ 0 h 29"/>
                    <a:gd name="T54" fmla="*/ 0 w 26"/>
                    <a:gd name="T55" fmla="*/ 0 h 29"/>
                    <a:gd name="T56" fmla="*/ 0 w 26"/>
                    <a:gd name="T57" fmla="*/ 0 h 29"/>
                    <a:gd name="T58" fmla="*/ 0 w 26"/>
                    <a:gd name="T59" fmla="*/ 0 h 29"/>
                    <a:gd name="T60" fmla="*/ 0 w 26"/>
                    <a:gd name="T61" fmla="*/ 0 h 29"/>
                    <a:gd name="T62" fmla="*/ 0 w 26"/>
                    <a:gd name="T63" fmla="*/ 0 h 29"/>
                    <a:gd name="T64" fmla="*/ 0 w 26"/>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9"/>
                    <a:gd name="T101" fmla="*/ 26 w 26"/>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9">
                      <a:moveTo>
                        <a:pt x="25" y="8"/>
                      </a:moveTo>
                      <a:lnTo>
                        <a:pt x="26" y="11"/>
                      </a:lnTo>
                      <a:lnTo>
                        <a:pt x="26" y="13"/>
                      </a:lnTo>
                      <a:lnTo>
                        <a:pt x="26" y="16"/>
                      </a:lnTo>
                      <a:lnTo>
                        <a:pt x="25" y="18"/>
                      </a:lnTo>
                      <a:lnTo>
                        <a:pt x="24" y="20"/>
                      </a:lnTo>
                      <a:lnTo>
                        <a:pt x="21" y="22"/>
                      </a:lnTo>
                      <a:lnTo>
                        <a:pt x="20" y="24"/>
                      </a:lnTo>
                      <a:lnTo>
                        <a:pt x="17" y="25"/>
                      </a:lnTo>
                      <a:lnTo>
                        <a:pt x="16" y="26"/>
                      </a:lnTo>
                      <a:lnTo>
                        <a:pt x="13" y="28"/>
                      </a:lnTo>
                      <a:lnTo>
                        <a:pt x="11" y="29"/>
                      </a:lnTo>
                      <a:lnTo>
                        <a:pt x="10" y="29"/>
                      </a:lnTo>
                      <a:lnTo>
                        <a:pt x="8" y="29"/>
                      </a:lnTo>
                      <a:lnTo>
                        <a:pt x="7" y="28"/>
                      </a:lnTo>
                      <a:lnTo>
                        <a:pt x="6" y="26"/>
                      </a:lnTo>
                      <a:lnTo>
                        <a:pt x="4" y="25"/>
                      </a:lnTo>
                      <a:lnTo>
                        <a:pt x="3" y="24"/>
                      </a:lnTo>
                      <a:lnTo>
                        <a:pt x="2" y="22"/>
                      </a:lnTo>
                      <a:lnTo>
                        <a:pt x="2" y="21"/>
                      </a:lnTo>
                      <a:lnTo>
                        <a:pt x="0" y="20"/>
                      </a:lnTo>
                      <a:lnTo>
                        <a:pt x="12" y="0"/>
                      </a:lnTo>
                      <a:lnTo>
                        <a:pt x="13" y="0"/>
                      </a:lnTo>
                      <a:lnTo>
                        <a:pt x="15" y="0"/>
                      </a:lnTo>
                      <a:lnTo>
                        <a:pt x="16" y="0"/>
                      </a:lnTo>
                      <a:lnTo>
                        <a:pt x="17" y="1"/>
                      </a:lnTo>
                      <a:lnTo>
                        <a:pt x="19" y="3"/>
                      </a:lnTo>
                      <a:lnTo>
                        <a:pt x="20" y="4"/>
                      </a:lnTo>
                      <a:lnTo>
                        <a:pt x="21" y="5"/>
                      </a:lnTo>
                      <a:lnTo>
                        <a:pt x="23" y="7"/>
                      </a:lnTo>
                      <a:lnTo>
                        <a:pt x="24" y="8"/>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5" name="Freeform 119">
                  <a:extLst>
                    <a:ext uri="{FF2B5EF4-FFF2-40B4-BE49-F238E27FC236}">
                      <a16:creationId xmlns:a16="http://schemas.microsoft.com/office/drawing/2014/main" xmlns="" id="{8F99BE87-E0B8-4FD6-9798-8A234C8620AD}"/>
                    </a:ext>
                  </a:extLst>
                </p:cNvPr>
                <p:cNvSpPr>
                  <a:spLocks/>
                </p:cNvSpPr>
                <p:nvPr/>
              </p:nvSpPr>
              <p:spPr bwMode="auto">
                <a:xfrm>
                  <a:off x="1627" y="2378"/>
                  <a:ext cx="50" cy="88"/>
                </a:xfrm>
                <a:custGeom>
                  <a:avLst/>
                  <a:gdLst>
                    <a:gd name="T0" fmla="*/ 0 w 149"/>
                    <a:gd name="T1" fmla="*/ 0 h 265"/>
                    <a:gd name="T2" fmla="*/ 0 w 149"/>
                    <a:gd name="T3" fmla="*/ 0 h 265"/>
                    <a:gd name="T4" fmla="*/ 0 w 149"/>
                    <a:gd name="T5" fmla="*/ 0 h 265"/>
                    <a:gd name="T6" fmla="*/ 0 w 149"/>
                    <a:gd name="T7" fmla="*/ 0 h 265"/>
                    <a:gd name="T8" fmla="*/ 0 w 149"/>
                    <a:gd name="T9" fmla="*/ 0 h 265"/>
                    <a:gd name="T10" fmla="*/ 0 w 149"/>
                    <a:gd name="T11" fmla="*/ 0 h 265"/>
                    <a:gd name="T12" fmla="*/ 0 w 149"/>
                    <a:gd name="T13" fmla="*/ 0 h 265"/>
                    <a:gd name="T14" fmla="*/ 0 w 149"/>
                    <a:gd name="T15" fmla="*/ 0 h 265"/>
                    <a:gd name="T16" fmla="*/ 0 w 149"/>
                    <a:gd name="T17" fmla="*/ 0 h 265"/>
                    <a:gd name="T18" fmla="*/ 0 w 149"/>
                    <a:gd name="T19" fmla="*/ 0 h 265"/>
                    <a:gd name="T20" fmla="*/ 0 w 149"/>
                    <a:gd name="T21" fmla="*/ 0 h 265"/>
                    <a:gd name="T22" fmla="*/ 0 w 149"/>
                    <a:gd name="T23" fmla="*/ 0 h 265"/>
                    <a:gd name="T24" fmla="*/ 0 w 149"/>
                    <a:gd name="T25" fmla="*/ 0 h 265"/>
                    <a:gd name="T26" fmla="*/ 0 w 149"/>
                    <a:gd name="T27" fmla="*/ 0 h 265"/>
                    <a:gd name="T28" fmla="*/ 0 w 149"/>
                    <a:gd name="T29" fmla="*/ 0 h 265"/>
                    <a:gd name="T30" fmla="*/ 0 w 149"/>
                    <a:gd name="T31" fmla="*/ 0 h 265"/>
                    <a:gd name="T32" fmla="*/ 0 w 149"/>
                    <a:gd name="T33" fmla="*/ 0 h 265"/>
                    <a:gd name="T34" fmla="*/ 0 w 149"/>
                    <a:gd name="T35" fmla="*/ 0 h 265"/>
                    <a:gd name="T36" fmla="*/ 0 w 149"/>
                    <a:gd name="T37" fmla="*/ 0 h 265"/>
                    <a:gd name="T38" fmla="*/ 0 w 149"/>
                    <a:gd name="T39" fmla="*/ 0 h 265"/>
                    <a:gd name="T40" fmla="*/ 0 w 149"/>
                    <a:gd name="T41" fmla="*/ 0 h 265"/>
                    <a:gd name="T42" fmla="*/ 0 w 149"/>
                    <a:gd name="T43" fmla="*/ 0 h 265"/>
                    <a:gd name="T44" fmla="*/ 0 w 149"/>
                    <a:gd name="T45" fmla="*/ 0 h 265"/>
                    <a:gd name="T46" fmla="*/ 0 w 149"/>
                    <a:gd name="T47" fmla="*/ 0 h 265"/>
                    <a:gd name="T48" fmla="*/ 0 w 149"/>
                    <a:gd name="T49" fmla="*/ 0 h 265"/>
                    <a:gd name="T50" fmla="*/ 0 w 149"/>
                    <a:gd name="T51" fmla="*/ 0 h 265"/>
                    <a:gd name="T52" fmla="*/ 0 w 149"/>
                    <a:gd name="T53" fmla="*/ 0 h 265"/>
                    <a:gd name="T54" fmla="*/ 0 w 149"/>
                    <a:gd name="T55" fmla="*/ 0 h 265"/>
                    <a:gd name="T56" fmla="*/ 0 w 149"/>
                    <a:gd name="T57" fmla="*/ 0 h 265"/>
                    <a:gd name="T58" fmla="*/ 0 w 149"/>
                    <a:gd name="T59" fmla="*/ 0 h 265"/>
                    <a:gd name="T60" fmla="*/ 0 w 149"/>
                    <a:gd name="T61" fmla="*/ 0 h 265"/>
                    <a:gd name="T62" fmla="*/ 0 w 149"/>
                    <a:gd name="T63" fmla="*/ 0 h 265"/>
                    <a:gd name="T64" fmla="*/ 0 w 149"/>
                    <a:gd name="T65" fmla="*/ 0 h 265"/>
                    <a:gd name="T66" fmla="*/ 0 w 149"/>
                    <a:gd name="T67" fmla="*/ 0 h 265"/>
                    <a:gd name="T68" fmla="*/ 0 w 149"/>
                    <a:gd name="T69" fmla="*/ 0 h 265"/>
                    <a:gd name="T70" fmla="*/ 0 w 149"/>
                    <a:gd name="T71" fmla="*/ 0 h 265"/>
                    <a:gd name="T72" fmla="*/ 0 w 149"/>
                    <a:gd name="T73" fmla="*/ 0 h 265"/>
                    <a:gd name="T74" fmla="*/ 0 w 149"/>
                    <a:gd name="T75" fmla="*/ 0 h 265"/>
                    <a:gd name="T76" fmla="*/ 0 w 149"/>
                    <a:gd name="T77" fmla="*/ 0 h 265"/>
                    <a:gd name="T78" fmla="*/ 0 w 149"/>
                    <a:gd name="T79" fmla="*/ 0 h 265"/>
                    <a:gd name="T80" fmla="*/ 0 w 149"/>
                    <a:gd name="T81" fmla="*/ 0 h 265"/>
                    <a:gd name="T82" fmla="*/ 0 w 149"/>
                    <a:gd name="T83" fmla="*/ 0 h 2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65"/>
                    <a:gd name="T128" fmla="*/ 149 w 149"/>
                    <a:gd name="T129" fmla="*/ 265 h 2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65">
                      <a:moveTo>
                        <a:pt x="128" y="0"/>
                      </a:moveTo>
                      <a:lnTo>
                        <a:pt x="120" y="29"/>
                      </a:lnTo>
                      <a:lnTo>
                        <a:pt x="120" y="60"/>
                      </a:lnTo>
                      <a:lnTo>
                        <a:pt x="127" y="93"/>
                      </a:lnTo>
                      <a:lnTo>
                        <a:pt x="135" y="124"/>
                      </a:lnTo>
                      <a:lnTo>
                        <a:pt x="144" y="155"/>
                      </a:lnTo>
                      <a:lnTo>
                        <a:pt x="149" y="185"/>
                      </a:lnTo>
                      <a:lnTo>
                        <a:pt x="148" y="213"/>
                      </a:lnTo>
                      <a:lnTo>
                        <a:pt x="137" y="235"/>
                      </a:lnTo>
                      <a:lnTo>
                        <a:pt x="114" y="253"/>
                      </a:lnTo>
                      <a:lnTo>
                        <a:pt x="75" y="265"/>
                      </a:lnTo>
                      <a:lnTo>
                        <a:pt x="67" y="264"/>
                      </a:lnTo>
                      <a:lnTo>
                        <a:pt x="60" y="262"/>
                      </a:lnTo>
                      <a:lnTo>
                        <a:pt x="52" y="260"/>
                      </a:lnTo>
                      <a:lnTo>
                        <a:pt x="45" y="256"/>
                      </a:lnTo>
                      <a:lnTo>
                        <a:pt x="38" y="252"/>
                      </a:lnTo>
                      <a:lnTo>
                        <a:pt x="32" y="248"/>
                      </a:lnTo>
                      <a:lnTo>
                        <a:pt x="25" y="243"/>
                      </a:lnTo>
                      <a:lnTo>
                        <a:pt x="19" y="237"/>
                      </a:lnTo>
                      <a:lnTo>
                        <a:pt x="13" y="232"/>
                      </a:lnTo>
                      <a:lnTo>
                        <a:pt x="9" y="226"/>
                      </a:lnTo>
                      <a:lnTo>
                        <a:pt x="5" y="220"/>
                      </a:lnTo>
                      <a:lnTo>
                        <a:pt x="4" y="215"/>
                      </a:lnTo>
                      <a:lnTo>
                        <a:pt x="2" y="209"/>
                      </a:lnTo>
                      <a:lnTo>
                        <a:pt x="0" y="202"/>
                      </a:lnTo>
                      <a:lnTo>
                        <a:pt x="0" y="196"/>
                      </a:lnTo>
                      <a:lnTo>
                        <a:pt x="0" y="189"/>
                      </a:lnTo>
                      <a:lnTo>
                        <a:pt x="0" y="183"/>
                      </a:lnTo>
                      <a:lnTo>
                        <a:pt x="0" y="176"/>
                      </a:lnTo>
                      <a:lnTo>
                        <a:pt x="0" y="170"/>
                      </a:lnTo>
                      <a:lnTo>
                        <a:pt x="2" y="164"/>
                      </a:lnTo>
                      <a:lnTo>
                        <a:pt x="5" y="159"/>
                      </a:lnTo>
                      <a:lnTo>
                        <a:pt x="9" y="157"/>
                      </a:lnTo>
                      <a:lnTo>
                        <a:pt x="15" y="154"/>
                      </a:lnTo>
                      <a:lnTo>
                        <a:pt x="20" y="153"/>
                      </a:lnTo>
                      <a:lnTo>
                        <a:pt x="25" y="151"/>
                      </a:lnTo>
                      <a:lnTo>
                        <a:pt x="30" y="151"/>
                      </a:lnTo>
                      <a:lnTo>
                        <a:pt x="36" y="153"/>
                      </a:lnTo>
                      <a:lnTo>
                        <a:pt x="41" y="153"/>
                      </a:lnTo>
                      <a:lnTo>
                        <a:pt x="46" y="154"/>
                      </a:lnTo>
                      <a:lnTo>
                        <a:pt x="51" y="154"/>
                      </a:lnTo>
                      <a:lnTo>
                        <a:pt x="56" y="157"/>
                      </a:lnTo>
                      <a:lnTo>
                        <a:pt x="59" y="160"/>
                      </a:lnTo>
                      <a:lnTo>
                        <a:pt x="63" y="166"/>
                      </a:lnTo>
                      <a:lnTo>
                        <a:pt x="64" y="171"/>
                      </a:lnTo>
                      <a:lnTo>
                        <a:pt x="66" y="176"/>
                      </a:lnTo>
                      <a:lnTo>
                        <a:pt x="66" y="181"/>
                      </a:lnTo>
                      <a:lnTo>
                        <a:pt x="66" y="187"/>
                      </a:lnTo>
                      <a:lnTo>
                        <a:pt x="66" y="193"/>
                      </a:lnTo>
                      <a:lnTo>
                        <a:pt x="64" y="198"/>
                      </a:lnTo>
                      <a:lnTo>
                        <a:pt x="64" y="202"/>
                      </a:lnTo>
                      <a:lnTo>
                        <a:pt x="50" y="219"/>
                      </a:lnTo>
                      <a:lnTo>
                        <a:pt x="52" y="224"/>
                      </a:lnTo>
                      <a:lnTo>
                        <a:pt x="56" y="227"/>
                      </a:lnTo>
                      <a:lnTo>
                        <a:pt x="60" y="230"/>
                      </a:lnTo>
                      <a:lnTo>
                        <a:pt x="66" y="232"/>
                      </a:lnTo>
                      <a:lnTo>
                        <a:pt x="69" y="234"/>
                      </a:lnTo>
                      <a:lnTo>
                        <a:pt x="75" y="234"/>
                      </a:lnTo>
                      <a:lnTo>
                        <a:pt x="80" y="234"/>
                      </a:lnTo>
                      <a:lnTo>
                        <a:pt x="85" y="232"/>
                      </a:lnTo>
                      <a:lnTo>
                        <a:pt x="90" y="231"/>
                      </a:lnTo>
                      <a:lnTo>
                        <a:pt x="94" y="230"/>
                      </a:lnTo>
                      <a:lnTo>
                        <a:pt x="105" y="207"/>
                      </a:lnTo>
                      <a:lnTo>
                        <a:pt x="109" y="187"/>
                      </a:lnTo>
                      <a:lnTo>
                        <a:pt x="109" y="166"/>
                      </a:lnTo>
                      <a:lnTo>
                        <a:pt x="106" y="145"/>
                      </a:lnTo>
                      <a:lnTo>
                        <a:pt x="102" y="124"/>
                      </a:lnTo>
                      <a:lnTo>
                        <a:pt x="97" y="102"/>
                      </a:lnTo>
                      <a:lnTo>
                        <a:pt x="93" y="81"/>
                      </a:lnTo>
                      <a:lnTo>
                        <a:pt x="92" y="60"/>
                      </a:lnTo>
                      <a:lnTo>
                        <a:pt x="93" y="38"/>
                      </a:lnTo>
                      <a:lnTo>
                        <a:pt x="101" y="16"/>
                      </a:lnTo>
                      <a:lnTo>
                        <a:pt x="102" y="12"/>
                      </a:lnTo>
                      <a:lnTo>
                        <a:pt x="105" y="9"/>
                      </a:lnTo>
                      <a:lnTo>
                        <a:pt x="107" y="8"/>
                      </a:lnTo>
                      <a:lnTo>
                        <a:pt x="110" y="6"/>
                      </a:lnTo>
                      <a:lnTo>
                        <a:pt x="114" y="5"/>
                      </a:lnTo>
                      <a:lnTo>
                        <a:pt x="116" y="5"/>
                      </a:lnTo>
                      <a:lnTo>
                        <a:pt x="120" y="4"/>
                      </a:lnTo>
                      <a:lnTo>
                        <a:pt x="123" y="4"/>
                      </a:lnTo>
                      <a:lnTo>
                        <a:pt x="126" y="3"/>
                      </a:lnTo>
                      <a:lnTo>
                        <a:pt x="128" y="1"/>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6" name="Freeform 120">
                  <a:extLst>
                    <a:ext uri="{FF2B5EF4-FFF2-40B4-BE49-F238E27FC236}">
                      <a16:creationId xmlns:a16="http://schemas.microsoft.com/office/drawing/2014/main" xmlns="" id="{8CF1E877-79CD-4E0B-A2B0-3A6709D56C69}"/>
                    </a:ext>
                  </a:extLst>
                </p:cNvPr>
                <p:cNvSpPr>
                  <a:spLocks/>
                </p:cNvSpPr>
                <p:nvPr/>
              </p:nvSpPr>
              <p:spPr bwMode="auto">
                <a:xfrm>
                  <a:off x="656" y="2451"/>
                  <a:ext cx="51" cy="98"/>
                </a:xfrm>
                <a:custGeom>
                  <a:avLst/>
                  <a:gdLst>
                    <a:gd name="T0" fmla="*/ 0 w 152"/>
                    <a:gd name="T1" fmla="*/ 0 h 293"/>
                    <a:gd name="T2" fmla="*/ 0 w 152"/>
                    <a:gd name="T3" fmla="*/ 0 h 293"/>
                    <a:gd name="T4" fmla="*/ 0 w 152"/>
                    <a:gd name="T5" fmla="*/ 0 h 293"/>
                    <a:gd name="T6" fmla="*/ 0 w 152"/>
                    <a:gd name="T7" fmla="*/ 0 h 293"/>
                    <a:gd name="T8" fmla="*/ 0 w 152"/>
                    <a:gd name="T9" fmla="*/ 0 h 293"/>
                    <a:gd name="T10" fmla="*/ 0 w 152"/>
                    <a:gd name="T11" fmla="*/ 0 h 293"/>
                    <a:gd name="T12" fmla="*/ 0 w 152"/>
                    <a:gd name="T13" fmla="*/ 0 h 293"/>
                    <a:gd name="T14" fmla="*/ 0 w 152"/>
                    <a:gd name="T15" fmla="*/ 0 h 293"/>
                    <a:gd name="T16" fmla="*/ 0 w 152"/>
                    <a:gd name="T17" fmla="*/ 0 h 293"/>
                    <a:gd name="T18" fmla="*/ 0 w 152"/>
                    <a:gd name="T19" fmla="*/ 0 h 293"/>
                    <a:gd name="T20" fmla="*/ 0 w 152"/>
                    <a:gd name="T21" fmla="*/ 0 h 293"/>
                    <a:gd name="T22" fmla="*/ 0 w 152"/>
                    <a:gd name="T23" fmla="*/ 0 h 293"/>
                    <a:gd name="T24" fmla="*/ 0 w 152"/>
                    <a:gd name="T25" fmla="*/ 0 h 293"/>
                    <a:gd name="T26" fmla="*/ 0 w 152"/>
                    <a:gd name="T27" fmla="*/ 0 h 293"/>
                    <a:gd name="T28" fmla="*/ 0 w 152"/>
                    <a:gd name="T29" fmla="*/ 0 h 293"/>
                    <a:gd name="T30" fmla="*/ 0 w 152"/>
                    <a:gd name="T31" fmla="*/ 0 h 293"/>
                    <a:gd name="T32" fmla="*/ 0 w 152"/>
                    <a:gd name="T33" fmla="*/ 0 h 293"/>
                    <a:gd name="T34" fmla="*/ 0 w 152"/>
                    <a:gd name="T35" fmla="*/ 0 h 293"/>
                    <a:gd name="T36" fmla="*/ 0 w 152"/>
                    <a:gd name="T37" fmla="*/ 0 h 293"/>
                    <a:gd name="T38" fmla="*/ 0 w 152"/>
                    <a:gd name="T39" fmla="*/ 0 h 293"/>
                    <a:gd name="T40" fmla="*/ 0 w 152"/>
                    <a:gd name="T41" fmla="*/ 0 h 293"/>
                    <a:gd name="T42" fmla="*/ 0 w 152"/>
                    <a:gd name="T43" fmla="*/ 0 h 293"/>
                    <a:gd name="T44" fmla="*/ 0 w 152"/>
                    <a:gd name="T45" fmla="*/ 0 h 293"/>
                    <a:gd name="T46" fmla="*/ 0 w 152"/>
                    <a:gd name="T47" fmla="*/ 0 h 293"/>
                    <a:gd name="T48" fmla="*/ 0 w 152"/>
                    <a:gd name="T49" fmla="*/ 0 h 293"/>
                    <a:gd name="T50" fmla="*/ 0 w 152"/>
                    <a:gd name="T51" fmla="*/ 0 h 293"/>
                    <a:gd name="T52" fmla="*/ 0 w 152"/>
                    <a:gd name="T53" fmla="*/ 0 h 293"/>
                    <a:gd name="T54" fmla="*/ 0 w 152"/>
                    <a:gd name="T55" fmla="*/ 0 h 293"/>
                    <a:gd name="T56" fmla="*/ 0 w 152"/>
                    <a:gd name="T57" fmla="*/ 0 h 293"/>
                    <a:gd name="T58" fmla="*/ 0 w 152"/>
                    <a:gd name="T59" fmla="*/ 0 h 293"/>
                    <a:gd name="T60" fmla="*/ 0 w 152"/>
                    <a:gd name="T61" fmla="*/ 0 h 293"/>
                    <a:gd name="T62" fmla="*/ 0 w 152"/>
                    <a:gd name="T63" fmla="*/ 0 h 293"/>
                    <a:gd name="T64" fmla="*/ 0 w 152"/>
                    <a:gd name="T65" fmla="*/ 0 h 293"/>
                    <a:gd name="T66" fmla="*/ 0 w 152"/>
                    <a:gd name="T67" fmla="*/ 0 h 293"/>
                    <a:gd name="T68" fmla="*/ 0 w 152"/>
                    <a:gd name="T69" fmla="*/ 0 h 293"/>
                    <a:gd name="T70" fmla="*/ 0 w 152"/>
                    <a:gd name="T71" fmla="*/ 0 h 293"/>
                    <a:gd name="T72" fmla="*/ 0 w 152"/>
                    <a:gd name="T73" fmla="*/ 0 h 293"/>
                    <a:gd name="T74" fmla="*/ 0 w 152"/>
                    <a:gd name="T75" fmla="*/ 0 h 293"/>
                    <a:gd name="T76" fmla="*/ 0 w 152"/>
                    <a:gd name="T77" fmla="*/ 0 h 293"/>
                    <a:gd name="T78" fmla="*/ 0 w 152"/>
                    <a:gd name="T79" fmla="*/ 0 h 293"/>
                    <a:gd name="T80" fmla="*/ 0 w 152"/>
                    <a:gd name="T81" fmla="*/ 0 h 293"/>
                    <a:gd name="T82" fmla="*/ 0 w 152"/>
                    <a:gd name="T83" fmla="*/ 0 h 293"/>
                    <a:gd name="T84" fmla="*/ 0 w 152"/>
                    <a:gd name="T85" fmla="*/ 0 h 293"/>
                    <a:gd name="T86" fmla="*/ 0 w 152"/>
                    <a:gd name="T87" fmla="*/ 0 h 293"/>
                    <a:gd name="T88" fmla="*/ 0 w 152"/>
                    <a:gd name="T89" fmla="*/ 0 h 293"/>
                    <a:gd name="T90" fmla="*/ 0 w 152"/>
                    <a:gd name="T91" fmla="*/ 0 h 293"/>
                    <a:gd name="T92" fmla="*/ 0 w 152"/>
                    <a:gd name="T93" fmla="*/ 0 h 293"/>
                    <a:gd name="T94" fmla="*/ 0 w 152"/>
                    <a:gd name="T95" fmla="*/ 0 h 293"/>
                    <a:gd name="T96" fmla="*/ 0 w 152"/>
                    <a:gd name="T97" fmla="*/ 0 h 293"/>
                    <a:gd name="T98" fmla="*/ 0 w 152"/>
                    <a:gd name="T99" fmla="*/ 0 h 293"/>
                    <a:gd name="T100" fmla="*/ 0 w 152"/>
                    <a:gd name="T101" fmla="*/ 0 h 293"/>
                    <a:gd name="T102" fmla="*/ 0 w 152"/>
                    <a:gd name="T103" fmla="*/ 0 h 293"/>
                    <a:gd name="T104" fmla="*/ 0 w 152"/>
                    <a:gd name="T105" fmla="*/ 0 h 293"/>
                    <a:gd name="T106" fmla="*/ 0 w 152"/>
                    <a:gd name="T107" fmla="*/ 0 h 293"/>
                    <a:gd name="T108" fmla="*/ 0 w 152"/>
                    <a:gd name="T109" fmla="*/ 0 h 293"/>
                    <a:gd name="T110" fmla="*/ 0 w 152"/>
                    <a:gd name="T111" fmla="*/ 0 h 293"/>
                    <a:gd name="T112" fmla="*/ 0 w 152"/>
                    <a:gd name="T113" fmla="*/ 0 h 293"/>
                    <a:gd name="T114" fmla="*/ 0 w 152"/>
                    <a:gd name="T115" fmla="*/ 0 h 293"/>
                    <a:gd name="T116" fmla="*/ 0 w 152"/>
                    <a:gd name="T117" fmla="*/ 0 h 293"/>
                    <a:gd name="T118" fmla="*/ 0 w 152"/>
                    <a:gd name="T119" fmla="*/ 0 h 293"/>
                    <a:gd name="T120" fmla="*/ 0 w 152"/>
                    <a:gd name="T121" fmla="*/ 0 h 293"/>
                    <a:gd name="T122" fmla="*/ 0 w 152"/>
                    <a:gd name="T123" fmla="*/ 0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
                    <a:gd name="T187" fmla="*/ 0 h 293"/>
                    <a:gd name="T188" fmla="*/ 152 w 152"/>
                    <a:gd name="T189" fmla="*/ 293 h 2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 h="293">
                      <a:moveTo>
                        <a:pt x="105" y="34"/>
                      </a:moveTo>
                      <a:lnTo>
                        <a:pt x="99" y="56"/>
                      </a:lnTo>
                      <a:lnTo>
                        <a:pt x="88" y="78"/>
                      </a:lnTo>
                      <a:lnTo>
                        <a:pt x="77" y="101"/>
                      </a:lnTo>
                      <a:lnTo>
                        <a:pt x="65" y="123"/>
                      </a:lnTo>
                      <a:lnTo>
                        <a:pt x="53" y="145"/>
                      </a:lnTo>
                      <a:lnTo>
                        <a:pt x="45" y="167"/>
                      </a:lnTo>
                      <a:lnTo>
                        <a:pt x="43" y="189"/>
                      </a:lnTo>
                      <a:lnTo>
                        <a:pt x="45" y="212"/>
                      </a:lnTo>
                      <a:lnTo>
                        <a:pt x="56" y="232"/>
                      </a:lnTo>
                      <a:lnTo>
                        <a:pt x="77" y="253"/>
                      </a:lnTo>
                      <a:lnTo>
                        <a:pt x="81" y="253"/>
                      </a:lnTo>
                      <a:lnTo>
                        <a:pt x="85" y="253"/>
                      </a:lnTo>
                      <a:lnTo>
                        <a:pt x="88" y="253"/>
                      </a:lnTo>
                      <a:lnTo>
                        <a:pt x="92" y="252"/>
                      </a:lnTo>
                      <a:lnTo>
                        <a:pt x="95" y="249"/>
                      </a:lnTo>
                      <a:lnTo>
                        <a:pt x="99" y="247"/>
                      </a:lnTo>
                      <a:lnTo>
                        <a:pt x="102" y="244"/>
                      </a:lnTo>
                      <a:lnTo>
                        <a:pt x="104" y="242"/>
                      </a:lnTo>
                      <a:lnTo>
                        <a:pt x="107" y="239"/>
                      </a:lnTo>
                      <a:lnTo>
                        <a:pt x="109" y="235"/>
                      </a:lnTo>
                      <a:lnTo>
                        <a:pt x="111" y="231"/>
                      </a:lnTo>
                      <a:lnTo>
                        <a:pt x="112" y="227"/>
                      </a:lnTo>
                      <a:lnTo>
                        <a:pt x="112" y="223"/>
                      </a:lnTo>
                      <a:lnTo>
                        <a:pt x="111" y="221"/>
                      </a:lnTo>
                      <a:lnTo>
                        <a:pt x="109" y="217"/>
                      </a:lnTo>
                      <a:lnTo>
                        <a:pt x="107" y="213"/>
                      </a:lnTo>
                      <a:lnTo>
                        <a:pt x="105" y="210"/>
                      </a:lnTo>
                      <a:lnTo>
                        <a:pt x="102" y="208"/>
                      </a:lnTo>
                      <a:lnTo>
                        <a:pt x="99" y="206"/>
                      </a:lnTo>
                      <a:lnTo>
                        <a:pt x="95" y="205"/>
                      </a:lnTo>
                      <a:lnTo>
                        <a:pt x="92" y="206"/>
                      </a:lnTo>
                      <a:lnTo>
                        <a:pt x="90" y="208"/>
                      </a:lnTo>
                      <a:lnTo>
                        <a:pt x="88" y="210"/>
                      </a:lnTo>
                      <a:lnTo>
                        <a:pt x="86" y="212"/>
                      </a:lnTo>
                      <a:lnTo>
                        <a:pt x="83" y="214"/>
                      </a:lnTo>
                      <a:lnTo>
                        <a:pt x="81" y="217"/>
                      </a:lnTo>
                      <a:lnTo>
                        <a:pt x="79" y="219"/>
                      </a:lnTo>
                      <a:lnTo>
                        <a:pt x="78" y="222"/>
                      </a:lnTo>
                      <a:lnTo>
                        <a:pt x="77" y="225"/>
                      </a:lnTo>
                      <a:lnTo>
                        <a:pt x="77" y="227"/>
                      </a:lnTo>
                      <a:lnTo>
                        <a:pt x="92" y="230"/>
                      </a:lnTo>
                      <a:lnTo>
                        <a:pt x="91" y="231"/>
                      </a:lnTo>
                      <a:lnTo>
                        <a:pt x="90" y="231"/>
                      </a:lnTo>
                      <a:lnTo>
                        <a:pt x="88" y="234"/>
                      </a:lnTo>
                      <a:lnTo>
                        <a:pt x="87" y="235"/>
                      </a:lnTo>
                      <a:lnTo>
                        <a:pt x="85" y="236"/>
                      </a:lnTo>
                      <a:lnTo>
                        <a:pt x="83" y="236"/>
                      </a:lnTo>
                      <a:lnTo>
                        <a:pt x="81" y="238"/>
                      </a:lnTo>
                      <a:lnTo>
                        <a:pt x="79" y="236"/>
                      </a:lnTo>
                      <a:lnTo>
                        <a:pt x="77" y="236"/>
                      </a:lnTo>
                      <a:lnTo>
                        <a:pt x="75" y="234"/>
                      </a:lnTo>
                      <a:lnTo>
                        <a:pt x="70" y="230"/>
                      </a:lnTo>
                      <a:lnTo>
                        <a:pt x="66" y="226"/>
                      </a:lnTo>
                      <a:lnTo>
                        <a:pt x="65" y="221"/>
                      </a:lnTo>
                      <a:lnTo>
                        <a:pt x="64" y="216"/>
                      </a:lnTo>
                      <a:lnTo>
                        <a:pt x="65" y="210"/>
                      </a:lnTo>
                      <a:lnTo>
                        <a:pt x="65" y="205"/>
                      </a:lnTo>
                      <a:lnTo>
                        <a:pt x="66" y="200"/>
                      </a:lnTo>
                      <a:lnTo>
                        <a:pt x="69" y="195"/>
                      </a:lnTo>
                      <a:lnTo>
                        <a:pt x="70" y="189"/>
                      </a:lnTo>
                      <a:lnTo>
                        <a:pt x="72" y="184"/>
                      </a:lnTo>
                      <a:lnTo>
                        <a:pt x="75" y="180"/>
                      </a:lnTo>
                      <a:lnTo>
                        <a:pt x="81" y="178"/>
                      </a:lnTo>
                      <a:lnTo>
                        <a:pt x="86" y="174"/>
                      </a:lnTo>
                      <a:lnTo>
                        <a:pt x="91" y="172"/>
                      </a:lnTo>
                      <a:lnTo>
                        <a:pt x="98" y="171"/>
                      </a:lnTo>
                      <a:lnTo>
                        <a:pt x="103" y="170"/>
                      </a:lnTo>
                      <a:lnTo>
                        <a:pt x="109" y="170"/>
                      </a:lnTo>
                      <a:lnTo>
                        <a:pt x="115" y="170"/>
                      </a:lnTo>
                      <a:lnTo>
                        <a:pt x="121" y="170"/>
                      </a:lnTo>
                      <a:lnTo>
                        <a:pt x="126" y="171"/>
                      </a:lnTo>
                      <a:lnTo>
                        <a:pt x="134" y="175"/>
                      </a:lnTo>
                      <a:lnTo>
                        <a:pt x="141" y="180"/>
                      </a:lnTo>
                      <a:lnTo>
                        <a:pt x="146" y="186"/>
                      </a:lnTo>
                      <a:lnTo>
                        <a:pt x="149" y="193"/>
                      </a:lnTo>
                      <a:lnTo>
                        <a:pt x="151" y="201"/>
                      </a:lnTo>
                      <a:lnTo>
                        <a:pt x="152" y="209"/>
                      </a:lnTo>
                      <a:lnTo>
                        <a:pt x="152" y="218"/>
                      </a:lnTo>
                      <a:lnTo>
                        <a:pt x="151" y="226"/>
                      </a:lnTo>
                      <a:lnTo>
                        <a:pt x="150" y="235"/>
                      </a:lnTo>
                      <a:lnTo>
                        <a:pt x="147" y="242"/>
                      </a:lnTo>
                      <a:lnTo>
                        <a:pt x="146" y="249"/>
                      </a:lnTo>
                      <a:lnTo>
                        <a:pt x="145" y="256"/>
                      </a:lnTo>
                      <a:lnTo>
                        <a:pt x="142" y="261"/>
                      </a:lnTo>
                      <a:lnTo>
                        <a:pt x="138" y="268"/>
                      </a:lnTo>
                      <a:lnTo>
                        <a:pt x="134" y="273"/>
                      </a:lnTo>
                      <a:lnTo>
                        <a:pt x="129" y="278"/>
                      </a:lnTo>
                      <a:lnTo>
                        <a:pt x="124" y="282"/>
                      </a:lnTo>
                      <a:lnTo>
                        <a:pt x="117" y="286"/>
                      </a:lnTo>
                      <a:lnTo>
                        <a:pt x="111" y="290"/>
                      </a:lnTo>
                      <a:lnTo>
                        <a:pt x="104" y="293"/>
                      </a:lnTo>
                      <a:lnTo>
                        <a:pt x="96" y="293"/>
                      </a:lnTo>
                      <a:lnTo>
                        <a:pt x="88" y="291"/>
                      </a:lnTo>
                      <a:lnTo>
                        <a:pt x="82" y="291"/>
                      </a:lnTo>
                      <a:lnTo>
                        <a:pt x="74" y="290"/>
                      </a:lnTo>
                      <a:lnTo>
                        <a:pt x="66" y="287"/>
                      </a:lnTo>
                      <a:lnTo>
                        <a:pt x="58" y="285"/>
                      </a:lnTo>
                      <a:lnTo>
                        <a:pt x="51" y="281"/>
                      </a:lnTo>
                      <a:lnTo>
                        <a:pt x="43" y="277"/>
                      </a:lnTo>
                      <a:lnTo>
                        <a:pt x="36" y="272"/>
                      </a:lnTo>
                      <a:lnTo>
                        <a:pt x="30" y="265"/>
                      </a:lnTo>
                      <a:lnTo>
                        <a:pt x="22" y="256"/>
                      </a:lnTo>
                      <a:lnTo>
                        <a:pt x="17" y="247"/>
                      </a:lnTo>
                      <a:lnTo>
                        <a:pt x="10" y="235"/>
                      </a:lnTo>
                      <a:lnTo>
                        <a:pt x="6" y="225"/>
                      </a:lnTo>
                      <a:lnTo>
                        <a:pt x="4" y="213"/>
                      </a:lnTo>
                      <a:lnTo>
                        <a:pt x="1" y="200"/>
                      </a:lnTo>
                      <a:lnTo>
                        <a:pt x="0" y="188"/>
                      </a:lnTo>
                      <a:lnTo>
                        <a:pt x="0" y="175"/>
                      </a:lnTo>
                      <a:lnTo>
                        <a:pt x="1" y="163"/>
                      </a:lnTo>
                      <a:lnTo>
                        <a:pt x="4" y="152"/>
                      </a:lnTo>
                      <a:lnTo>
                        <a:pt x="10" y="135"/>
                      </a:lnTo>
                      <a:lnTo>
                        <a:pt x="18" y="119"/>
                      </a:lnTo>
                      <a:lnTo>
                        <a:pt x="27" y="103"/>
                      </a:lnTo>
                      <a:lnTo>
                        <a:pt x="38" y="89"/>
                      </a:lnTo>
                      <a:lnTo>
                        <a:pt x="49" y="75"/>
                      </a:lnTo>
                      <a:lnTo>
                        <a:pt x="60" y="59"/>
                      </a:lnTo>
                      <a:lnTo>
                        <a:pt x="72" y="45"/>
                      </a:lnTo>
                      <a:lnTo>
                        <a:pt x="83" y="30"/>
                      </a:lnTo>
                      <a:lnTo>
                        <a:pt x="94" y="16"/>
                      </a:lnTo>
                      <a:lnTo>
                        <a:pt x="103" y="0"/>
                      </a:lnTo>
                      <a:lnTo>
                        <a:pt x="1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7" name="Freeform 121">
                  <a:extLst>
                    <a:ext uri="{FF2B5EF4-FFF2-40B4-BE49-F238E27FC236}">
                      <a16:creationId xmlns:a16="http://schemas.microsoft.com/office/drawing/2014/main" xmlns="" id="{B101E60B-DC3E-4B2E-A98D-F2CE050F8275}"/>
                    </a:ext>
                  </a:extLst>
                </p:cNvPr>
                <p:cNvSpPr>
                  <a:spLocks/>
                </p:cNvSpPr>
                <p:nvPr/>
              </p:nvSpPr>
              <p:spPr bwMode="auto">
                <a:xfrm>
                  <a:off x="745" y="2451"/>
                  <a:ext cx="11" cy="22"/>
                </a:xfrm>
                <a:custGeom>
                  <a:avLst/>
                  <a:gdLst>
                    <a:gd name="T0" fmla="*/ 0 w 35"/>
                    <a:gd name="T1" fmla="*/ 0 h 66"/>
                    <a:gd name="T2" fmla="*/ 0 w 35"/>
                    <a:gd name="T3" fmla="*/ 0 h 66"/>
                    <a:gd name="T4" fmla="*/ 0 w 35"/>
                    <a:gd name="T5" fmla="*/ 0 h 66"/>
                    <a:gd name="T6" fmla="*/ 0 w 35"/>
                    <a:gd name="T7" fmla="*/ 0 h 66"/>
                    <a:gd name="T8" fmla="*/ 0 w 35"/>
                    <a:gd name="T9" fmla="*/ 0 h 66"/>
                    <a:gd name="T10" fmla="*/ 0 w 35"/>
                    <a:gd name="T11" fmla="*/ 0 h 66"/>
                    <a:gd name="T12" fmla="*/ 0 w 35"/>
                    <a:gd name="T13" fmla="*/ 0 h 66"/>
                    <a:gd name="T14" fmla="*/ 0 w 35"/>
                    <a:gd name="T15" fmla="*/ 0 h 66"/>
                    <a:gd name="T16" fmla="*/ 0 w 35"/>
                    <a:gd name="T17" fmla="*/ 0 h 66"/>
                    <a:gd name="T18" fmla="*/ 0 w 35"/>
                    <a:gd name="T19" fmla="*/ 0 h 66"/>
                    <a:gd name="T20" fmla="*/ 0 w 35"/>
                    <a:gd name="T21" fmla="*/ 0 h 66"/>
                    <a:gd name="T22" fmla="*/ 0 w 35"/>
                    <a:gd name="T23" fmla="*/ 0 h 66"/>
                    <a:gd name="T24" fmla="*/ 0 w 35"/>
                    <a:gd name="T25" fmla="*/ 0 h 66"/>
                    <a:gd name="T26" fmla="*/ 0 w 35"/>
                    <a:gd name="T27" fmla="*/ 0 h 66"/>
                    <a:gd name="T28" fmla="*/ 0 w 35"/>
                    <a:gd name="T29" fmla="*/ 0 h 66"/>
                    <a:gd name="T30" fmla="*/ 0 w 35"/>
                    <a:gd name="T31" fmla="*/ 0 h 66"/>
                    <a:gd name="T32" fmla="*/ 0 w 35"/>
                    <a:gd name="T33" fmla="*/ 0 h 66"/>
                    <a:gd name="T34" fmla="*/ 0 w 35"/>
                    <a:gd name="T35" fmla="*/ 0 h 66"/>
                    <a:gd name="T36" fmla="*/ 0 w 35"/>
                    <a:gd name="T37" fmla="*/ 0 h 66"/>
                    <a:gd name="T38" fmla="*/ 0 w 35"/>
                    <a:gd name="T39" fmla="*/ 0 h 66"/>
                    <a:gd name="T40" fmla="*/ 0 w 35"/>
                    <a:gd name="T41" fmla="*/ 0 h 66"/>
                    <a:gd name="T42" fmla="*/ 0 w 35"/>
                    <a:gd name="T43" fmla="*/ 0 h 66"/>
                    <a:gd name="T44" fmla="*/ 0 w 35"/>
                    <a:gd name="T45" fmla="*/ 0 h 66"/>
                    <a:gd name="T46" fmla="*/ 0 w 35"/>
                    <a:gd name="T47" fmla="*/ 0 h 66"/>
                    <a:gd name="T48" fmla="*/ 0 w 35"/>
                    <a:gd name="T49" fmla="*/ 0 h 66"/>
                    <a:gd name="T50" fmla="*/ 0 w 35"/>
                    <a:gd name="T51" fmla="*/ 0 h 66"/>
                    <a:gd name="T52" fmla="*/ 0 w 35"/>
                    <a:gd name="T53" fmla="*/ 0 h 66"/>
                    <a:gd name="T54" fmla="*/ 0 w 35"/>
                    <a:gd name="T55" fmla="*/ 0 h 66"/>
                    <a:gd name="T56" fmla="*/ 0 w 35"/>
                    <a:gd name="T57" fmla="*/ 0 h 66"/>
                    <a:gd name="T58" fmla="*/ 0 w 35"/>
                    <a:gd name="T59" fmla="*/ 0 h 66"/>
                    <a:gd name="T60" fmla="*/ 0 w 35"/>
                    <a:gd name="T61" fmla="*/ 0 h 66"/>
                    <a:gd name="T62" fmla="*/ 0 w 35"/>
                    <a:gd name="T63" fmla="*/ 0 h 66"/>
                    <a:gd name="T64" fmla="*/ 0 w 3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66"/>
                    <a:gd name="T101" fmla="*/ 35 w 3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66">
                      <a:moveTo>
                        <a:pt x="34" y="0"/>
                      </a:moveTo>
                      <a:lnTo>
                        <a:pt x="31" y="8"/>
                      </a:lnTo>
                      <a:lnTo>
                        <a:pt x="30" y="15"/>
                      </a:lnTo>
                      <a:lnTo>
                        <a:pt x="30" y="24"/>
                      </a:lnTo>
                      <a:lnTo>
                        <a:pt x="30" y="32"/>
                      </a:lnTo>
                      <a:lnTo>
                        <a:pt x="30" y="41"/>
                      </a:lnTo>
                      <a:lnTo>
                        <a:pt x="30" y="49"/>
                      </a:lnTo>
                      <a:lnTo>
                        <a:pt x="27" y="55"/>
                      </a:lnTo>
                      <a:lnTo>
                        <a:pt x="25" y="61"/>
                      </a:lnTo>
                      <a:lnTo>
                        <a:pt x="18" y="64"/>
                      </a:lnTo>
                      <a:lnTo>
                        <a:pt x="10" y="66"/>
                      </a:lnTo>
                      <a:lnTo>
                        <a:pt x="9" y="63"/>
                      </a:lnTo>
                      <a:lnTo>
                        <a:pt x="7" y="62"/>
                      </a:lnTo>
                      <a:lnTo>
                        <a:pt x="4" y="58"/>
                      </a:lnTo>
                      <a:lnTo>
                        <a:pt x="3" y="55"/>
                      </a:lnTo>
                      <a:lnTo>
                        <a:pt x="1" y="53"/>
                      </a:lnTo>
                      <a:lnTo>
                        <a:pt x="0" y="49"/>
                      </a:lnTo>
                      <a:lnTo>
                        <a:pt x="0" y="45"/>
                      </a:lnTo>
                      <a:lnTo>
                        <a:pt x="0" y="42"/>
                      </a:lnTo>
                      <a:lnTo>
                        <a:pt x="0" y="38"/>
                      </a:lnTo>
                      <a:lnTo>
                        <a:pt x="1" y="34"/>
                      </a:lnTo>
                      <a:lnTo>
                        <a:pt x="5" y="32"/>
                      </a:lnTo>
                      <a:lnTo>
                        <a:pt x="8" y="27"/>
                      </a:lnTo>
                      <a:lnTo>
                        <a:pt x="10" y="23"/>
                      </a:lnTo>
                      <a:lnTo>
                        <a:pt x="13" y="19"/>
                      </a:lnTo>
                      <a:lnTo>
                        <a:pt x="16" y="14"/>
                      </a:lnTo>
                      <a:lnTo>
                        <a:pt x="18" y="10"/>
                      </a:lnTo>
                      <a:lnTo>
                        <a:pt x="21" y="7"/>
                      </a:lnTo>
                      <a:lnTo>
                        <a:pt x="25" y="3"/>
                      </a:lnTo>
                      <a:lnTo>
                        <a:pt x="30" y="2"/>
                      </a:lnTo>
                      <a:lnTo>
                        <a:pt x="35" y="2"/>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8" name="Freeform 122">
                  <a:extLst>
                    <a:ext uri="{FF2B5EF4-FFF2-40B4-BE49-F238E27FC236}">
                      <a16:creationId xmlns:a16="http://schemas.microsoft.com/office/drawing/2014/main" xmlns="" id="{671C6FC4-6CDB-4500-9371-07E48AEED4F9}"/>
                    </a:ext>
                  </a:extLst>
                </p:cNvPr>
                <p:cNvSpPr>
                  <a:spLocks/>
                </p:cNvSpPr>
                <p:nvPr/>
              </p:nvSpPr>
              <p:spPr bwMode="auto">
                <a:xfrm>
                  <a:off x="1600" y="2393"/>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23" y="0"/>
                      </a:moveTo>
                      <a:lnTo>
                        <a:pt x="26" y="4"/>
                      </a:lnTo>
                      <a:lnTo>
                        <a:pt x="27" y="7"/>
                      </a:lnTo>
                      <a:lnTo>
                        <a:pt x="27" y="9"/>
                      </a:lnTo>
                      <a:lnTo>
                        <a:pt x="26" y="12"/>
                      </a:lnTo>
                      <a:lnTo>
                        <a:pt x="26" y="15"/>
                      </a:lnTo>
                      <a:lnTo>
                        <a:pt x="25" y="16"/>
                      </a:lnTo>
                      <a:lnTo>
                        <a:pt x="22" y="19"/>
                      </a:lnTo>
                      <a:lnTo>
                        <a:pt x="21" y="21"/>
                      </a:lnTo>
                      <a:lnTo>
                        <a:pt x="19" y="24"/>
                      </a:lnTo>
                      <a:lnTo>
                        <a:pt x="18" y="26"/>
                      </a:lnTo>
                      <a:lnTo>
                        <a:pt x="17" y="26"/>
                      </a:lnTo>
                      <a:lnTo>
                        <a:pt x="15" y="28"/>
                      </a:lnTo>
                      <a:lnTo>
                        <a:pt x="13" y="28"/>
                      </a:lnTo>
                      <a:lnTo>
                        <a:pt x="11" y="28"/>
                      </a:lnTo>
                      <a:lnTo>
                        <a:pt x="10" y="26"/>
                      </a:lnTo>
                      <a:lnTo>
                        <a:pt x="8" y="26"/>
                      </a:lnTo>
                      <a:lnTo>
                        <a:pt x="6" y="25"/>
                      </a:lnTo>
                      <a:lnTo>
                        <a:pt x="5" y="24"/>
                      </a:lnTo>
                      <a:lnTo>
                        <a:pt x="4" y="22"/>
                      </a:lnTo>
                      <a:lnTo>
                        <a:pt x="2" y="21"/>
                      </a:lnTo>
                      <a:lnTo>
                        <a:pt x="1" y="17"/>
                      </a:lnTo>
                      <a:lnTo>
                        <a:pt x="0" y="13"/>
                      </a:lnTo>
                      <a:lnTo>
                        <a:pt x="1" y="11"/>
                      </a:lnTo>
                      <a:lnTo>
                        <a:pt x="2" y="7"/>
                      </a:lnTo>
                      <a:lnTo>
                        <a:pt x="5" y="4"/>
                      </a:lnTo>
                      <a:lnTo>
                        <a:pt x="9" y="3"/>
                      </a:lnTo>
                      <a:lnTo>
                        <a:pt x="11" y="2"/>
                      </a:lnTo>
                      <a:lnTo>
                        <a:pt x="15" y="0"/>
                      </a:lnTo>
                      <a:lnTo>
                        <a:pt x="19" y="0"/>
                      </a:lnTo>
                      <a:lnTo>
                        <a:pt x="23" y="2"/>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9" name="Freeform 123">
                  <a:extLst>
                    <a:ext uri="{FF2B5EF4-FFF2-40B4-BE49-F238E27FC236}">
                      <a16:creationId xmlns:a16="http://schemas.microsoft.com/office/drawing/2014/main" xmlns="" id="{2DAD8805-5EF8-4904-90AF-02977AA3D3C7}"/>
                    </a:ext>
                  </a:extLst>
                </p:cNvPr>
                <p:cNvSpPr>
                  <a:spLocks/>
                </p:cNvSpPr>
                <p:nvPr/>
              </p:nvSpPr>
              <p:spPr bwMode="auto">
                <a:xfrm>
                  <a:off x="761" y="2453"/>
                  <a:ext cx="8" cy="25"/>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w 26"/>
                    <a:gd name="T43" fmla="*/ 0 h 75"/>
                    <a:gd name="T44" fmla="*/ 0 w 26"/>
                    <a:gd name="T45" fmla="*/ 0 h 75"/>
                    <a:gd name="T46" fmla="*/ 0 w 26"/>
                    <a:gd name="T47" fmla="*/ 0 h 75"/>
                    <a:gd name="T48" fmla="*/ 0 w 26"/>
                    <a:gd name="T49" fmla="*/ 0 h 75"/>
                    <a:gd name="T50" fmla="*/ 0 w 26"/>
                    <a:gd name="T51" fmla="*/ 0 h 75"/>
                    <a:gd name="T52" fmla="*/ 0 w 26"/>
                    <a:gd name="T53" fmla="*/ 0 h 75"/>
                    <a:gd name="T54" fmla="*/ 0 w 26"/>
                    <a:gd name="T55" fmla="*/ 0 h 75"/>
                    <a:gd name="T56" fmla="*/ 0 w 26"/>
                    <a:gd name="T57" fmla="*/ 0 h 75"/>
                    <a:gd name="T58" fmla="*/ 0 w 26"/>
                    <a:gd name="T59" fmla="*/ 0 h 75"/>
                    <a:gd name="T60" fmla="*/ 0 w 26"/>
                    <a:gd name="T61" fmla="*/ 0 h 75"/>
                    <a:gd name="T62" fmla="*/ 0 w 26"/>
                    <a:gd name="T63" fmla="*/ 0 h 75"/>
                    <a:gd name="T64" fmla="*/ 0 w 26"/>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75"/>
                    <a:gd name="T101" fmla="*/ 26 w 2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75">
                      <a:moveTo>
                        <a:pt x="25" y="10"/>
                      </a:moveTo>
                      <a:lnTo>
                        <a:pt x="26" y="17"/>
                      </a:lnTo>
                      <a:lnTo>
                        <a:pt x="26" y="24"/>
                      </a:lnTo>
                      <a:lnTo>
                        <a:pt x="26" y="30"/>
                      </a:lnTo>
                      <a:lnTo>
                        <a:pt x="26" y="37"/>
                      </a:lnTo>
                      <a:lnTo>
                        <a:pt x="26" y="43"/>
                      </a:lnTo>
                      <a:lnTo>
                        <a:pt x="26" y="50"/>
                      </a:lnTo>
                      <a:lnTo>
                        <a:pt x="25" y="57"/>
                      </a:lnTo>
                      <a:lnTo>
                        <a:pt x="22" y="63"/>
                      </a:lnTo>
                      <a:lnTo>
                        <a:pt x="19" y="68"/>
                      </a:lnTo>
                      <a:lnTo>
                        <a:pt x="15" y="73"/>
                      </a:lnTo>
                      <a:lnTo>
                        <a:pt x="4" y="75"/>
                      </a:lnTo>
                      <a:lnTo>
                        <a:pt x="2" y="67"/>
                      </a:lnTo>
                      <a:lnTo>
                        <a:pt x="0" y="60"/>
                      </a:lnTo>
                      <a:lnTo>
                        <a:pt x="0" y="53"/>
                      </a:lnTo>
                      <a:lnTo>
                        <a:pt x="2" y="46"/>
                      </a:lnTo>
                      <a:lnTo>
                        <a:pt x="4" y="38"/>
                      </a:lnTo>
                      <a:lnTo>
                        <a:pt x="6" y="32"/>
                      </a:lnTo>
                      <a:lnTo>
                        <a:pt x="7" y="25"/>
                      </a:lnTo>
                      <a:lnTo>
                        <a:pt x="8" y="17"/>
                      </a:lnTo>
                      <a:lnTo>
                        <a:pt x="7" y="10"/>
                      </a:lnTo>
                      <a:lnTo>
                        <a:pt x="6" y="2"/>
                      </a:lnTo>
                      <a:lnTo>
                        <a:pt x="8" y="0"/>
                      </a:lnTo>
                      <a:lnTo>
                        <a:pt x="11" y="0"/>
                      </a:lnTo>
                      <a:lnTo>
                        <a:pt x="13" y="2"/>
                      </a:lnTo>
                      <a:lnTo>
                        <a:pt x="16" y="2"/>
                      </a:lnTo>
                      <a:lnTo>
                        <a:pt x="17" y="2"/>
                      </a:lnTo>
                      <a:lnTo>
                        <a:pt x="20" y="3"/>
                      </a:lnTo>
                      <a:lnTo>
                        <a:pt x="22" y="4"/>
                      </a:lnTo>
                      <a:lnTo>
                        <a:pt x="24" y="6"/>
                      </a:lnTo>
                      <a:lnTo>
                        <a:pt x="25" y="8"/>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0" name="Freeform 124">
                  <a:extLst>
                    <a:ext uri="{FF2B5EF4-FFF2-40B4-BE49-F238E27FC236}">
                      <a16:creationId xmlns:a16="http://schemas.microsoft.com/office/drawing/2014/main" xmlns="" id="{6245829F-4873-4C6A-82D0-6E0FE444690A}"/>
                    </a:ext>
                  </a:extLst>
                </p:cNvPr>
                <p:cNvSpPr>
                  <a:spLocks/>
                </p:cNvSpPr>
                <p:nvPr/>
              </p:nvSpPr>
              <p:spPr bwMode="auto">
                <a:xfrm>
                  <a:off x="1609" y="2402"/>
                  <a:ext cx="18" cy="17"/>
                </a:xfrm>
                <a:custGeom>
                  <a:avLst/>
                  <a:gdLst>
                    <a:gd name="T0" fmla="*/ 0 w 54"/>
                    <a:gd name="T1" fmla="*/ 0 h 51"/>
                    <a:gd name="T2" fmla="*/ 0 w 54"/>
                    <a:gd name="T3" fmla="*/ 0 h 51"/>
                    <a:gd name="T4" fmla="*/ 0 w 54"/>
                    <a:gd name="T5" fmla="*/ 0 h 51"/>
                    <a:gd name="T6" fmla="*/ 0 w 54"/>
                    <a:gd name="T7" fmla="*/ 0 h 51"/>
                    <a:gd name="T8" fmla="*/ 0 w 54"/>
                    <a:gd name="T9" fmla="*/ 0 h 51"/>
                    <a:gd name="T10" fmla="*/ 0 w 54"/>
                    <a:gd name="T11" fmla="*/ 0 h 51"/>
                    <a:gd name="T12" fmla="*/ 0 w 54"/>
                    <a:gd name="T13" fmla="*/ 0 h 51"/>
                    <a:gd name="T14" fmla="*/ 0 w 54"/>
                    <a:gd name="T15" fmla="*/ 0 h 51"/>
                    <a:gd name="T16" fmla="*/ 0 w 54"/>
                    <a:gd name="T17" fmla="*/ 0 h 51"/>
                    <a:gd name="T18" fmla="*/ 0 w 54"/>
                    <a:gd name="T19" fmla="*/ 0 h 51"/>
                    <a:gd name="T20" fmla="*/ 0 w 54"/>
                    <a:gd name="T21" fmla="*/ 0 h 51"/>
                    <a:gd name="T22" fmla="*/ 0 w 54"/>
                    <a:gd name="T23" fmla="*/ 0 h 51"/>
                    <a:gd name="T24" fmla="*/ 0 w 54"/>
                    <a:gd name="T25" fmla="*/ 0 h 51"/>
                    <a:gd name="T26" fmla="*/ 0 w 54"/>
                    <a:gd name="T27" fmla="*/ 0 h 51"/>
                    <a:gd name="T28" fmla="*/ 0 w 54"/>
                    <a:gd name="T29" fmla="*/ 0 h 51"/>
                    <a:gd name="T30" fmla="*/ 0 w 54"/>
                    <a:gd name="T31" fmla="*/ 0 h 51"/>
                    <a:gd name="T32" fmla="*/ 0 w 54"/>
                    <a:gd name="T33" fmla="*/ 0 h 51"/>
                    <a:gd name="T34" fmla="*/ 0 w 54"/>
                    <a:gd name="T35" fmla="*/ 0 h 51"/>
                    <a:gd name="T36" fmla="*/ 0 w 54"/>
                    <a:gd name="T37" fmla="*/ 0 h 51"/>
                    <a:gd name="T38" fmla="*/ 0 w 54"/>
                    <a:gd name="T39" fmla="*/ 0 h 51"/>
                    <a:gd name="T40" fmla="*/ 0 w 54"/>
                    <a:gd name="T41" fmla="*/ 0 h 51"/>
                    <a:gd name="T42" fmla="*/ 0 w 54"/>
                    <a:gd name="T43" fmla="*/ 0 h 51"/>
                    <a:gd name="T44" fmla="*/ 0 w 54"/>
                    <a:gd name="T45" fmla="*/ 0 h 51"/>
                    <a:gd name="T46" fmla="*/ 0 w 54"/>
                    <a:gd name="T47" fmla="*/ 0 h 51"/>
                    <a:gd name="T48" fmla="*/ 0 w 54"/>
                    <a:gd name="T49" fmla="*/ 0 h 51"/>
                    <a:gd name="T50" fmla="*/ 0 w 54"/>
                    <a:gd name="T51" fmla="*/ 0 h 51"/>
                    <a:gd name="T52" fmla="*/ 0 w 54"/>
                    <a:gd name="T53" fmla="*/ 0 h 51"/>
                    <a:gd name="T54" fmla="*/ 0 w 54"/>
                    <a:gd name="T55" fmla="*/ 0 h 51"/>
                    <a:gd name="T56" fmla="*/ 0 w 54"/>
                    <a:gd name="T57" fmla="*/ 0 h 51"/>
                    <a:gd name="T58" fmla="*/ 0 w 54"/>
                    <a:gd name="T59" fmla="*/ 0 h 51"/>
                    <a:gd name="T60" fmla="*/ 0 w 54"/>
                    <a:gd name="T61" fmla="*/ 0 h 51"/>
                    <a:gd name="T62" fmla="*/ 0 w 54"/>
                    <a:gd name="T63" fmla="*/ 0 h 51"/>
                    <a:gd name="T64" fmla="*/ 0 w 54"/>
                    <a:gd name="T65" fmla="*/ 0 h 51"/>
                    <a:gd name="T66" fmla="*/ 0 w 54"/>
                    <a:gd name="T67" fmla="*/ 0 h 51"/>
                    <a:gd name="T68" fmla="*/ 0 w 54"/>
                    <a:gd name="T69" fmla="*/ 0 h 51"/>
                    <a:gd name="T70" fmla="*/ 0 w 54"/>
                    <a:gd name="T71" fmla="*/ 0 h 51"/>
                    <a:gd name="T72" fmla="*/ 0 w 54"/>
                    <a:gd name="T73" fmla="*/ 0 h 51"/>
                    <a:gd name="T74" fmla="*/ 0 w 54"/>
                    <a:gd name="T75" fmla="*/ 0 h 51"/>
                    <a:gd name="T76" fmla="*/ 0 w 54"/>
                    <a:gd name="T77" fmla="*/ 0 h 51"/>
                    <a:gd name="T78" fmla="*/ 0 w 54"/>
                    <a:gd name="T79" fmla="*/ 0 h 51"/>
                    <a:gd name="T80" fmla="*/ 0 w 54"/>
                    <a:gd name="T81" fmla="*/ 0 h 51"/>
                    <a:gd name="T82" fmla="*/ 0 w 54"/>
                    <a:gd name="T83" fmla="*/ 0 h 51"/>
                    <a:gd name="T84" fmla="*/ 0 w 54"/>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51" y="17"/>
                      </a:moveTo>
                      <a:lnTo>
                        <a:pt x="54" y="23"/>
                      </a:lnTo>
                      <a:lnTo>
                        <a:pt x="54" y="27"/>
                      </a:lnTo>
                      <a:lnTo>
                        <a:pt x="52" y="31"/>
                      </a:lnTo>
                      <a:lnTo>
                        <a:pt x="50" y="35"/>
                      </a:lnTo>
                      <a:lnTo>
                        <a:pt x="47" y="38"/>
                      </a:lnTo>
                      <a:lnTo>
                        <a:pt x="43" y="40"/>
                      </a:lnTo>
                      <a:lnTo>
                        <a:pt x="39" y="43"/>
                      </a:lnTo>
                      <a:lnTo>
                        <a:pt x="35" y="46"/>
                      </a:lnTo>
                      <a:lnTo>
                        <a:pt x="33" y="48"/>
                      </a:lnTo>
                      <a:lnTo>
                        <a:pt x="29" y="51"/>
                      </a:lnTo>
                      <a:lnTo>
                        <a:pt x="26" y="51"/>
                      </a:lnTo>
                      <a:lnTo>
                        <a:pt x="24" y="51"/>
                      </a:lnTo>
                      <a:lnTo>
                        <a:pt x="20" y="51"/>
                      </a:lnTo>
                      <a:lnTo>
                        <a:pt x="17" y="51"/>
                      </a:lnTo>
                      <a:lnTo>
                        <a:pt x="14" y="50"/>
                      </a:lnTo>
                      <a:lnTo>
                        <a:pt x="11" y="50"/>
                      </a:lnTo>
                      <a:lnTo>
                        <a:pt x="8" y="48"/>
                      </a:lnTo>
                      <a:lnTo>
                        <a:pt x="5" y="46"/>
                      </a:lnTo>
                      <a:lnTo>
                        <a:pt x="3" y="44"/>
                      </a:lnTo>
                      <a:lnTo>
                        <a:pt x="1" y="42"/>
                      </a:lnTo>
                      <a:lnTo>
                        <a:pt x="1" y="37"/>
                      </a:lnTo>
                      <a:lnTo>
                        <a:pt x="0" y="31"/>
                      </a:lnTo>
                      <a:lnTo>
                        <a:pt x="1" y="26"/>
                      </a:lnTo>
                      <a:lnTo>
                        <a:pt x="1" y="21"/>
                      </a:lnTo>
                      <a:lnTo>
                        <a:pt x="3" y="16"/>
                      </a:lnTo>
                      <a:lnTo>
                        <a:pt x="4" y="10"/>
                      </a:lnTo>
                      <a:lnTo>
                        <a:pt x="7" y="7"/>
                      </a:lnTo>
                      <a:lnTo>
                        <a:pt x="9" y="4"/>
                      </a:lnTo>
                      <a:lnTo>
                        <a:pt x="14" y="1"/>
                      </a:lnTo>
                      <a:lnTo>
                        <a:pt x="20" y="0"/>
                      </a:lnTo>
                      <a:lnTo>
                        <a:pt x="24" y="0"/>
                      </a:lnTo>
                      <a:lnTo>
                        <a:pt x="29" y="0"/>
                      </a:lnTo>
                      <a:lnTo>
                        <a:pt x="33" y="1"/>
                      </a:lnTo>
                      <a:lnTo>
                        <a:pt x="37" y="1"/>
                      </a:lnTo>
                      <a:lnTo>
                        <a:pt x="41" y="3"/>
                      </a:lnTo>
                      <a:lnTo>
                        <a:pt x="43" y="5"/>
                      </a:lnTo>
                      <a:lnTo>
                        <a:pt x="46" y="7"/>
                      </a:lnTo>
                      <a:lnTo>
                        <a:pt x="48" y="10"/>
                      </a:lnTo>
                      <a:lnTo>
                        <a:pt x="51" y="13"/>
                      </a:lnTo>
                      <a:lnTo>
                        <a:pt x="52" y="18"/>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1" name="Freeform 125">
                  <a:extLst>
                    <a:ext uri="{FF2B5EF4-FFF2-40B4-BE49-F238E27FC236}">
                      <a16:creationId xmlns:a16="http://schemas.microsoft.com/office/drawing/2014/main" xmlns="" id="{B6683639-F2EE-4BE0-AA5D-94F75D5EB361}"/>
                    </a:ext>
                  </a:extLst>
                </p:cNvPr>
                <p:cNvSpPr>
                  <a:spLocks/>
                </p:cNvSpPr>
                <p:nvPr/>
              </p:nvSpPr>
              <p:spPr bwMode="auto">
                <a:xfrm>
                  <a:off x="696" y="2470"/>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w 12"/>
                    <a:gd name="T45" fmla="*/ 0 h 17"/>
                    <a:gd name="T46" fmla="*/ 0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11" y="0"/>
                      </a:moveTo>
                      <a:lnTo>
                        <a:pt x="12" y="3"/>
                      </a:lnTo>
                      <a:lnTo>
                        <a:pt x="12" y="6"/>
                      </a:lnTo>
                      <a:lnTo>
                        <a:pt x="12" y="7"/>
                      </a:lnTo>
                      <a:lnTo>
                        <a:pt x="11" y="8"/>
                      </a:lnTo>
                      <a:lnTo>
                        <a:pt x="11" y="9"/>
                      </a:lnTo>
                      <a:lnTo>
                        <a:pt x="9" y="12"/>
                      </a:lnTo>
                      <a:lnTo>
                        <a:pt x="8" y="13"/>
                      </a:lnTo>
                      <a:lnTo>
                        <a:pt x="7" y="15"/>
                      </a:lnTo>
                      <a:lnTo>
                        <a:pt x="7" y="16"/>
                      </a:lnTo>
                      <a:lnTo>
                        <a:pt x="5" y="17"/>
                      </a:lnTo>
                      <a:lnTo>
                        <a:pt x="3" y="17"/>
                      </a:lnTo>
                      <a:lnTo>
                        <a:pt x="1" y="16"/>
                      </a:lnTo>
                      <a:lnTo>
                        <a:pt x="0" y="13"/>
                      </a:lnTo>
                      <a:lnTo>
                        <a:pt x="0" y="12"/>
                      </a:lnTo>
                      <a:lnTo>
                        <a:pt x="0" y="9"/>
                      </a:lnTo>
                      <a:lnTo>
                        <a:pt x="1" y="7"/>
                      </a:lnTo>
                      <a:lnTo>
                        <a:pt x="3" y="4"/>
                      </a:lnTo>
                      <a:lnTo>
                        <a:pt x="4" y="3"/>
                      </a:lnTo>
                      <a:lnTo>
                        <a:pt x="5" y="2"/>
                      </a:lnTo>
                      <a:lnTo>
                        <a:pt x="8" y="2"/>
                      </a:lnTo>
                      <a:lnTo>
                        <a:pt x="11" y="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2" name="Freeform 126">
                  <a:extLst>
                    <a:ext uri="{FF2B5EF4-FFF2-40B4-BE49-F238E27FC236}">
                      <a16:creationId xmlns:a16="http://schemas.microsoft.com/office/drawing/2014/main" xmlns="" id="{008D6FF6-E9A7-4C6D-A6D2-3F24CAEE437B}"/>
                    </a:ext>
                  </a:extLst>
                </p:cNvPr>
                <p:cNvSpPr>
                  <a:spLocks/>
                </p:cNvSpPr>
                <p:nvPr/>
              </p:nvSpPr>
              <p:spPr bwMode="auto">
                <a:xfrm>
                  <a:off x="1701" y="2400"/>
                  <a:ext cx="3" cy="5"/>
                </a:xfrm>
                <a:custGeom>
                  <a:avLst/>
                  <a:gdLst>
                    <a:gd name="T0" fmla="*/ 0 w 8"/>
                    <a:gd name="T1" fmla="*/ 0 h 17"/>
                    <a:gd name="T2" fmla="*/ 0 w 8"/>
                    <a:gd name="T3" fmla="*/ 0 h 17"/>
                    <a:gd name="T4" fmla="*/ 0 w 8"/>
                    <a:gd name="T5" fmla="*/ 0 h 17"/>
                    <a:gd name="T6" fmla="*/ 0 w 8"/>
                    <a:gd name="T7" fmla="*/ 0 h 17"/>
                    <a:gd name="T8" fmla="*/ 0 w 8"/>
                    <a:gd name="T9" fmla="*/ 0 h 17"/>
                    <a:gd name="T10" fmla="*/ 0 w 8"/>
                    <a:gd name="T11" fmla="*/ 0 h 17"/>
                    <a:gd name="T12" fmla="*/ 0 w 8"/>
                    <a:gd name="T13" fmla="*/ 0 h 17"/>
                    <a:gd name="T14" fmla="*/ 0 w 8"/>
                    <a:gd name="T15" fmla="*/ 0 h 17"/>
                    <a:gd name="T16" fmla="*/ 0 w 8"/>
                    <a:gd name="T17" fmla="*/ 0 h 17"/>
                    <a:gd name="T18" fmla="*/ 0 w 8"/>
                    <a:gd name="T19" fmla="*/ 0 h 17"/>
                    <a:gd name="T20" fmla="*/ 0 w 8"/>
                    <a:gd name="T21" fmla="*/ 0 h 17"/>
                    <a:gd name="T22" fmla="*/ 0 w 8"/>
                    <a:gd name="T23" fmla="*/ 0 h 17"/>
                    <a:gd name="T24" fmla="*/ 0 w 8"/>
                    <a:gd name="T25" fmla="*/ 0 h 17"/>
                    <a:gd name="T26" fmla="*/ 0 w 8"/>
                    <a:gd name="T27" fmla="*/ 0 h 17"/>
                    <a:gd name="T28" fmla="*/ 0 w 8"/>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7"/>
                    <a:gd name="T47" fmla="*/ 8 w 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7">
                      <a:moveTo>
                        <a:pt x="6" y="16"/>
                      </a:moveTo>
                      <a:lnTo>
                        <a:pt x="5" y="17"/>
                      </a:lnTo>
                      <a:lnTo>
                        <a:pt x="2" y="16"/>
                      </a:lnTo>
                      <a:lnTo>
                        <a:pt x="1" y="15"/>
                      </a:lnTo>
                      <a:lnTo>
                        <a:pt x="1" y="13"/>
                      </a:lnTo>
                      <a:lnTo>
                        <a:pt x="0" y="12"/>
                      </a:lnTo>
                      <a:lnTo>
                        <a:pt x="0" y="9"/>
                      </a:lnTo>
                      <a:lnTo>
                        <a:pt x="0" y="7"/>
                      </a:lnTo>
                      <a:lnTo>
                        <a:pt x="0" y="5"/>
                      </a:lnTo>
                      <a:lnTo>
                        <a:pt x="0" y="3"/>
                      </a:lnTo>
                      <a:lnTo>
                        <a:pt x="0" y="1"/>
                      </a:lnTo>
                      <a:lnTo>
                        <a:pt x="6" y="0"/>
                      </a:lnTo>
                      <a:lnTo>
                        <a:pt x="8" y="16"/>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27">
                  <a:extLst>
                    <a:ext uri="{FF2B5EF4-FFF2-40B4-BE49-F238E27FC236}">
                      <a16:creationId xmlns:a16="http://schemas.microsoft.com/office/drawing/2014/main" xmlns="" id="{4B298633-C12C-4169-8217-CDE2C5B86486}"/>
                    </a:ext>
                  </a:extLst>
                </p:cNvPr>
                <p:cNvSpPr>
                  <a:spLocks/>
                </p:cNvSpPr>
                <p:nvPr/>
              </p:nvSpPr>
              <p:spPr bwMode="auto">
                <a:xfrm>
                  <a:off x="1630" y="2412"/>
                  <a:ext cx="13" cy="8"/>
                </a:xfrm>
                <a:custGeom>
                  <a:avLst/>
                  <a:gdLst>
                    <a:gd name="T0" fmla="*/ 0 w 37"/>
                    <a:gd name="T1" fmla="*/ 0 h 24"/>
                    <a:gd name="T2" fmla="*/ 0 w 37"/>
                    <a:gd name="T3" fmla="*/ 0 h 24"/>
                    <a:gd name="T4" fmla="*/ 0 w 37"/>
                    <a:gd name="T5" fmla="*/ 0 h 24"/>
                    <a:gd name="T6" fmla="*/ 0 w 37"/>
                    <a:gd name="T7" fmla="*/ 0 h 24"/>
                    <a:gd name="T8" fmla="*/ 0 w 37"/>
                    <a:gd name="T9" fmla="*/ 0 h 24"/>
                    <a:gd name="T10" fmla="*/ 0 w 37"/>
                    <a:gd name="T11" fmla="*/ 0 h 24"/>
                    <a:gd name="T12" fmla="*/ 0 w 37"/>
                    <a:gd name="T13" fmla="*/ 0 h 24"/>
                    <a:gd name="T14" fmla="*/ 0 w 37"/>
                    <a:gd name="T15" fmla="*/ 0 h 24"/>
                    <a:gd name="T16" fmla="*/ 0 w 37"/>
                    <a:gd name="T17" fmla="*/ 0 h 24"/>
                    <a:gd name="T18" fmla="*/ 0 w 37"/>
                    <a:gd name="T19" fmla="*/ 0 h 24"/>
                    <a:gd name="T20" fmla="*/ 0 w 37"/>
                    <a:gd name="T21" fmla="*/ 0 h 24"/>
                    <a:gd name="T22" fmla="*/ 0 w 37"/>
                    <a:gd name="T23" fmla="*/ 0 h 24"/>
                    <a:gd name="T24" fmla="*/ 0 w 37"/>
                    <a:gd name="T25" fmla="*/ 0 h 24"/>
                    <a:gd name="T26" fmla="*/ 0 w 37"/>
                    <a:gd name="T27" fmla="*/ 0 h 24"/>
                    <a:gd name="T28" fmla="*/ 0 w 37"/>
                    <a:gd name="T29" fmla="*/ 0 h 24"/>
                    <a:gd name="T30" fmla="*/ 0 w 37"/>
                    <a:gd name="T31" fmla="*/ 0 h 24"/>
                    <a:gd name="T32" fmla="*/ 0 w 37"/>
                    <a:gd name="T33" fmla="*/ 0 h 24"/>
                    <a:gd name="T34" fmla="*/ 0 w 37"/>
                    <a:gd name="T35" fmla="*/ 0 h 24"/>
                    <a:gd name="T36" fmla="*/ 0 w 37"/>
                    <a:gd name="T37" fmla="*/ 0 h 24"/>
                    <a:gd name="T38" fmla="*/ 0 w 37"/>
                    <a:gd name="T39" fmla="*/ 0 h 24"/>
                    <a:gd name="T40" fmla="*/ 0 w 37"/>
                    <a:gd name="T41" fmla="*/ 0 h 24"/>
                    <a:gd name="T42" fmla="*/ 0 w 37"/>
                    <a:gd name="T43" fmla="*/ 0 h 24"/>
                    <a:gd name="T44" fmla="*/ 0 w 37"/>
                    <a:gd name="T45" fmla="*/ 0 h 24"/>
                    <a:gd name="T46" fmla="*/ 0 w 37"/>
                    <a:gd name="T47" fmla="*/ 0 h 24"/>
                    <a:gd name="T48" fmla="*/ 0 w 37"/>
                    <a:gd name="T49" fmla="*/ 0 h 24"/>
                    <a:gd name="T50" fmla="*/ 0 w 37"/>
                    <a:gd name="T51" fmla="*/ 0 h 24"/>
                    <a:gd name="T52" fmla="*/ 0 w 37"/>
                    <a:gd name="T53" fmla="*/ 0 h 24"/>
                    <a:gd name="T54" fmla="*/ 0 w 37"/>
                    <a:gd name="T55" fmla="*/ 0 h 24"/>
                    <a:gd name="T56" fmla="*/ 0 w 37"/>
                    <a:gd name="T57" fmla="*/ 0 h 24"/>
                    <a:gd name="T58" fmla="*/ 0 w 37"/>
                    <a:gd name="T59" fmla="*/ 0 h 24"/>
                    <a:gd name="T60" fmla="*/ 0 w 37"/>
                    <a:gd name="T61" fmla="*/ 0 h 24"/>
                    <a:gd name="T62" fmla="*/ 0 w 37"/>
                    <a:gd name="T63" fmla="*/ 0 h 24"/>
                    <a:gd name="T64" fmla="*/ 0 w 3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4"/>
                    <a:gd name="T101" fmla="*/ 37 w 3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4">
                      <a:moveTo>
                        <a:pt x="34" y="7"/>
                      </a:moveTo>
                      <a:lnTo>
                        <a:pt x="37" y="10"/>
                      </a:lnTo>
                      <a:lnTo>
                        <a:pt x="37" y="13"/>
                      </a:lnTo>
                      <a:lnTo>
                        <a:pt x="36" y="16"/>
                      </a:lnTo>
                      <a:lnTo>
                        <a:pt x="34" y="17"/>
                      </a:lnTo>
                      <a:lnTo>
                        <a:pt x="32" y="18"/>
                      </a:lnTo>
                      <a:lnTo>
                        <a:pt x="29" y="20"/>
                      </a:lnTo>
                      <a:lnTo>
                        <a:pt x="27" y="21"/>
                      </a:lnTo>
                      <a:lnTo>
                        <a:pt x="23" y="21"/>
                      </a:lnTo>
                      <a:lnTo>
                        <a:pt x="20" y="22"/>
                      </a:lnTo>
                      <a:lnTo>
                        <a:pt x="19" y="24"/>
                      </a:lnTo>
                      <a:lnTo>
                        <a:pt x="16" y="22"/>
                      </a:lnTo>
                      <a:lnTo>
                        <a:pt x="13" y="22"/>
                      </a:lnTo>
                      <a:lnTo>
                        <a:pt x="11" y="21"/>
                      </a:lnTo>
                      <a:lnTo>
                        <a:pt x="8" y="21"/>
                      </a:lnTo>
                      <a:lnTo>
                        <a:pt x="6" y="21"/>
                      </a:lnTo>
                      <a:lnTo>
                        <a:pt x="3" y="20"/>
                      </a:lnTo>
                      <a:lnTo>
                        <a:pt x="2" y="18"/>
                      </a:lnTo>
                      <a:lnTo>
                        <a:pt x="0" y="16"/>
                      </a:lnTo>
                      <a:lnTo>
                        <a:pt x="0" y="13"/>
                      </a:lnTo>
                      <a:lnTo>
                        <a:pt x="2" y="9"/>
                      </a:lnTo>
                      <a:lnTo>
                        <a:pt x="4" y="7"/>
                      </a:lnTo>
                      <a:lnTo>
                        <a:pt x="8" y="5"/>
                      </a:lnTo>
                      <a:lnTo>
                        <a:pt x="11" y="4"/>
                      </a:lnTo>
                      <a:lnTo>
                        <a:pt x="15" y="1"/>
                      </a:lnTo>
                      <a:lnTo>
                        <a:pt x="19" y="1"/>
                      </a:lnTo>
                      <a:lnTo>
                        <a:pt x="21" y="0"/>
                      </a:lnTo>
                      <a:lnTo>
                        <a:pt x="25" y="0"/>
                      </a:lnTo>
                      <a:lnTo>
                        <a:pt x="29" y="1"/>
                      </a:lnTo>
                      <a:lnTo>
                        <a:pt x="32" y="4"/>
                      </a:lnTo>
                      <a:lnTo>
                        <a:pt x="36" y="7"/>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28">
                  <a:extLst>
                    <a:ext uri="{FF2B5EF4-FFF2-40B4-BE49-F238E27FC236}">
                      <a16:creationId xmlns:a16="http://schemas.microsoft.com/office/drawing/2014/main" xmlns="" id="{D6E5A024-0D72-40F1-8A2C-01B0EAEC3DA3}"/>
                    </a:ext>
                  </a:extLst>
                </p:cNvPr>
                <p:cNvSpPr>
                  <a:spLocks/>
                </p:cNvSpPr>
                <p:nvPr/>
              </p:nvSpPr>
              <p:spPr bwMode="auto">
                <a:xfrm>
                  <a:off x="687" y="2485"/>
                  <a:ext cx="13" cy="16"/>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7"/>
                    <a:gd name="T128" fmla="*/ 40 w 40"/>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7">
                      <a:moveTo>
                        <a:pt x="37" y="11"/>
                      </a:moveTo>
                      <a:lnTo>
                        <a:pt x="38" y="15"/>
                      </a:lnTo>
                      <a:lnTo>
                        <a:pt x="40" y="20"/>
                      </a:lnTo>
                      <a:lnTo>
                        <a:pt x="38" y="24"/>
                      </a:lnTo>
                      <a:lnTo>
                        <a:pt x="37" y="28"/>
                      </a:lnTo>
                      <a:lnTo>
                        <a:pt x="36" y="32"/>
                      </a:lnTo>
                      <a:lnTo>
                        <a:pt x="34" y="34"/>
                      </a:lnTo>
                      <a:lnTo>
                        <a:pt x="32" y="38"/>
                      </a:lnTo>
                      <a:lnTo>
                        <a:pt x="29" y="41"/>
                      </a:lnTo>
                      <a:lnTo>
                        <a:pt x="27" y="45"/>
                      </a:lnTo>
                      <a:lnTo>
                        <a:pt x="24" y="47"/>
                      </a:lnTo>
                      <a:lnTo>
                        <a:pt x="21" y="47"/>
                      </a:lnTo>
                      <a:lnTo>
                        <a:pt x="17" y="47"/>
                      </a:lnTo>
                      <a:lnTo>
                        <a:pt x="15" y="47"/>
                      </a:lnTo>
                      <a:lnTo>
                        <a:pt x="12" y="47"/>
                      </a:lnTo>
                      <a:lnTo>
                        <a:pt x="10" y="47"/>
                      </a:lnTo>
                      <a:lnTo>
                        <a:pt x="7" y="46"/>
                      </a:lnTo>
                      <a:lnTo>
                        <a:pt x="4" y="43"/>
                      </a:lnTo>
                      <a:lnTo>
                        <a:pt x="3" y="42"/>
                      </a:lnTo>
                      <a:lnTo>
                        <a:pt x="2" y="39"/>
                      </a:lnTo>
                      <a:lnTo>
                        <a:pt x="2" y="36"/>
                      </a:lnTo>
                      <a:lnTo>
                        <a:pt x="0" y="30"/>
                      </a:lnTo>
                      <a:lnTo>
                        <a:pt x="0" y="26"/>
                      </a:lnTo>
                      <a:lnTo>
                        <a:pt x="0" y="22"/>
                      </a:lnTo>
                      <a:lnTo>
                        <a:pt x="2" y="20"/>
                      </a:lnTo>
                      <a:lnTo>
                        <a:pt x="4" y="16"/>
                      </a:lnTo>
                      <a:lnTo>
                        <a:pt x="7" y="13"/>
                      </a:lnTo>
                      <a:lnTo>
                        <a:pt x="10" y="9"/>
                      </a:lnTo>
                      <a:lnTo>
                        <a:pt x="12" y="7"/>
                      </a:lnTo>
                      <a:lnTo>
                        <a:pt x="15" y="3"/>
                      </a:lnTo>
                      <a:lnTo>
                        <a:pt x="19" y="0"/>
                      </a:lnTo>
                      <a:lnTo>
                        <a:pt x="21" y="2"/>
                      </a:lnTo>
                      <a:lnTo>
                        <a:pt x="23" y="2"/>
                      </a:lnTo>
                      <a:lnTo>
                        <a:pt x="25" y="3"/>
                      </a:lnTo>
                      <a:lnTo>
                        <a:pt x="27" y="3"/>
                      </a:lnTo>
                      <a:lnTo>
                        <a:pt x="28" y="4"/>
                      </a:lnTo>
                      <a:lnTo>
                        <a:pt x="30" y="4"/>
                      </a:lnTo>
                      <a:lnTo>
                        <a:pt x="32" y="6"/>
                      </a:lnTo>
                      <a:lnTo>
                        <a:pt x="33" y="7"/>
                      </a:lnTo>
                      <a:lnTo>
                        <a:pt x="36" y="8"/>
                      </a:lnTo>
                      <a:lnTo>
                        <a:pt x="3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Freeform 129">
                  <a:extLst>
                    <a:ext uri="{FF2B5EF4-FFF2-40B4-BE49-F238E27FC236}">
                      <a16:creationId xmlns:a16="http://schemas.microsoft.com/office/drawing/2014/main" xmlns="" id="{5A1664E2-F68A-41A7-B293-44E42DA04347}"/>
                    </a:ext>
                  </a:extLst>
                </p:cNvPr>
                <p:cNvSpPr>
                  <a:spLocks/>
                </p:cNvSpPr>
                <p:nvPr/>
              </p:nvSpPr>
              <p:spPr bwMode="auto">
                <a:xfrm>
                  <a:off x="635" y="2491"/>
                  <a:ext cx="12" cy="13"/>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w 35"/>
                    <a:gd name="T61" fmla="*/ 0 h 38"/>
                    <a:gd name="T62" fmla="*/ 0 w 35"/>
                    <a:gd name="T63" fmla="*/ 0 h 38"/>
                    <a:gd name="T64" fmla="*/ 0 w 35"/>
                    <a:gd name="T65" fmla="*/ 0 h 38"/>
                    <a:gd name="T66" fmla="*/ 0 w 35"/>
                    <a:gd name="T67" fmla="*/ 0 h 38"/>
                    <a:gd name="T68" fmla="*/ 0 w 35"/>
                    <a:gd name="T69" fmla="*/ 0 h 38"/>
                    <a:gd name="T70" fmla="*/ 0 w 35"/>
                    <a:gd name="T71" fmla="*/ 0 h 38"/>
                    <a:gd name="T72" fmla="*/ 0 w 35"/>
                    <a:gd name="T73" fmla="*/ 0 h 38"/>
                    <a:gd name="T74" fmla="*/ 0 w 35"/>
                    <a:gd name="T75" fmla="*/ 0 h 38"/>
                    <a:gd name="T76" fmla="*/ 0 w 35"/>
                    <a:gd name="T77" fmla="*/ 0 h 38"/>
                    <a:gd name="T78" fmla="*/ 0 w 35"/>
                    <a:gd name="T79" fmla="*/ 0 h 38"/>
                    <a:gd name="T80" fmla="*/ 0 w 35"/>
                    <a:gd name="T81" fmla="*/ 0 h 38"/>
                    <a:gd name="T82" fmla="*/ 0 w 35"/>
                    <a:gd name="T83" fmla="*/ 0 h 38"/>
                    <a:gd name="T84" fmla="*/ 0 w 3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8"/>
                    <a:gd name="T131" fmla="*/ 35 w 3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8">
                      <a:moveTo>
                        <a:pt x="26" y="2"/>
                      </a:moveTo>
                      <a:lnTo>
                        <a:pt x="30" y="4"/>
                      </a:lnTo>
                      <a:lnTo>
                        <a:pt x="33" y="7"/>
                      </a:lnTo>
                      <a:lnTo>
                        <a:pt x="34" y="9"/>
                      </a:lnTo>
                      <a:lnTo>
                        <a:pt x="34" y="13"/>
                      </a:lnTo>
                      <a:lnTo>
                        <a:pt x="34" y="16"/>
                      </a:lnTo>
                      <a:lnTo>
                        <a:pt x="34" y="20"/>
                      </a:lnTo>
                      <a:lnTo>
                        <a:pt x="34" y="24"/>
                      </a:lnTo>
                      <a:lnTo>
                        <a:pt x="34" y="26"/>
                      </a:lnTo>
                      <a:lnTo>
                        <a:pt x="35" y="30"/>
                      </a:lnTo>
                      <a:lnTo>
                        <a:pt x="35" y="33"/>
                      </a:lnTo>
                      <a:lnTo>
                        <a:pt x="33" y="35"/>
                      </a:lnTo>
                      <a:lnTo>
                        <a:pt x="30" y="35"/>
                      </a:lnTo>
                      <a:lnTo>
                        <a:pt x="26" y="37"/>
                      </a:lnTo>
                      <a:lnTo>
                        <a:pt x="24" y="37"/>
                      </a:lnTo>
                      <a:lnTo>
                        <a:pt x="21" y="38"/>
                      </a:lnTo>
                      <a:lnTo>
                        <a:pt x="17" y="37"/>
                      </a:lnTo>
                      <a:lnTo>
                        <a:pt x="14" y="37"/>
                      </a:lnTo>
                      <a:lnTo>
                        <a:pt x="12" y="35"/>
                      </a:lnTo>
                      <a:lnTo>
                        <a:pt x="9" y="34"/>
                      </a:lnTo>
                      <a:lnTo>
                        <a:pt x="7" y="33"/>
                      </a:lnTo>
                      <a:lnTo>
                        <a:pt x="4" y="30"/>
                      </a:lnTo>
                      <a:lnTo>
                        <a:pt x="3" y="26"/>
                      </a:lnTo>
                      <a:lnTo>
                        <a:pt x="1" y="22"/>
                      </a:lnTo>
                      <a:lnTo>
                        <a:pt x="0" y="20"/>
                      </a:lnTo>
                      <a:lnTo>
                        <a:pt x="0" y="16"/>
                      </a:lnTo>
                      <a:lnTo>
                        <a:pt x="1" y="12"/>
                      </a:lnTo>
                      <a:lnTo>
                        <a:pt x="1" y="9"/>
                      </a:lnTo>
                      <a:lnTo>
                        <a:pt x="3" y="7"/>
                      </a:lnTo>
                      <a:lnTo>
                        <a:pt x="5" y="4"/>
                      </a:lnTo>
                      <a:lnTo>
                        <a:pt x="7" y="2"/>
                      </a:lnTo>
                      <a:lnTo>
                        <a:pt x="8" y="2"/>
                      </a:lnTo>
                      <a:lnTo>
                        <a:pt x="11" y="3"/>
                      </a:lnTo>
                      <a:lnTo>
                        <a:pt x="12" y="2"/>
                      </a:lnTo>
                      <a:lnTo>
                        <a:pt x="14" y="2"/>
                      </a:lnTo>
                      <a:lnTo>
                        <a:pt x="17" y="2"/>
                      </a:lnTo>
                      <a:lnTo>
                        <a:pt x="18" y="0"/>
                      </a:lnTo>
                      <a:lnTo>
                        <a:pt x="21" y="0"/>
                      </a:lnTo>
                      <a:lnTo>
                        <a:pt x="24" y="0"/>
                      </a:lnTo>
                      <a:lnTo>
                        <a:pt x="25" y="2"/>
                      </a:lnTo>
                      <a:lnTo>
                        <a:pt x="27" y="3"/>
                      </a:lnTo>
                      <a:lnTo>
                        <a:pt x="2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6" name="Freeform 130">
                  <a:extLst>
                    <a:ext uri="{FF2B5EF4-FFF2-40B4-BE49-F238E27FC236}">
                      <a16:creationId xmlns:a16="http://schemas.microsoft.com/office/drawing/2014/main" xmlns="" id="{575EAEF0-B7ED-4C64-81DD-E4510DC945E2}"/>
                    </a:ext>
                  </a:extLst>
                </p:cNvPr>
                <p:cNvSpPr>
                  <a:spLocks/>
                </p:cNvSpPr>
                <p:nvPr/>
              </p:nvSpPr>
              <p:spPr bwMode="auto">
                <a:xfrm>
                  <a:off x="1600" y="2424"/>
                  <a:ext cx="17" cy="45"/>
                </a:xfrm>
                <a:custGeom>
                  <a:avLst/>
                  <a:gdLst>
                    <a:gd name="T0" fmla="*/ 0 w 52"/>
                    <a:gd name="T1" fmla="*/ 0 h 136"/>
                    <a:gd name="T2" fmla="*/ 0 w 52"/>
                    <a:gd name="T3" fmla="*/ 0 h 136"/>
                    <a:gd name="T4" fmla="*/ 0 w 52"/>
                    <a:gd name="T5" fmla="*/ 0 h 136"/>
                    <a:gd name="T6" fmla="*/ 0 w 52"/>
                    <a:gd name="T7" fmla="*/ 0 h 136"/>
                    <a:gd name="T8" fmla="*/ 0 w 52"/>
                    <a:gd name="T9" fmla="*/ 0 h 136"/>
                    <a:gd name="T10" fmla="*/ 0 w 52"/>
                    <a:gd name="T11" fmla="*/ 0 h 136"/>
                    <a:gd name="T12" fmla="*/ 0 w 52"/>
                    <a:gd name="T13" fmla="*/ 0 h 136"/>
                    <a:gd name="T14" fmla="*/ 0 w 52"/>
                    <a:gd name="T15" fmla="*/ 0 h 136"/>
                    <a:gd name="T16" fmla="*/ 0 w 52"/>
                    <a:gd name="T17" fmla="*/ 0 h 136"/>
                    <a:gd name="T18" fmla="*/ 0 w 52"/>
                    <a:gd name="T19" fmla="*/ 0 h 136"/>
                    <a:gd name="T20" fmla="*/ 0 w 52"/>
                    <a:gd name="T21" fmla="*/ 0 h 136"/>
                    <a:gd name="T22" fmla="*/ 0 w 52"/>
                    <a:gd name="T23" fmla="*/ 0 h 136"/>
                    <a:gd name="T24" fmla="*/ 0 w 52"/>
                    <a:gd name="T25" fmla="*/ 0 h 136"/>
                    <a:gd name="T26" fmla="*/ 0 w 52"/>
                    <a:gd name="T27" fmla="*/ 0 h 136"/>
                    <a:gd name="T28" fmla="*/ 0 w 52"/>
                    <a:gd name="T29" fmla="*/ 0 h 136"/>
                    <a:gd name="T30" fmla="*/ 0 w 52"/>
                    <a:gd name="T31" fmla="*/ 0 h 136"/>
                    <a:gd name="T32" fmla="*/ 0 w 52"/>
                    <a:gd name="T33" fmla="*/ 0 h 136"/>
                    <a:gd name="T34" fmla="*/ 0 w 52"/>
                    <a:gd name="T35" fmla="*/ 0 h 136"/>
                    <a:gd name="T36" fmla="*/ 0 w 52"/>
                    <a:gd name="T37" fmla="*/ 0 h 136"/>
                    <a:gd name="T38" fmla="*/ 0 w 52"/>
                    <a:gd name="T39" fmla="*/ 0 h 136"/>
                    <a:gd name="T40" fmla="*/ 0 w 52"/>
                    <a:gd name="T41" fmla="*/ 0 h 136"/>
                    <a:gd name="T42" fmla="*/ 0 w 52"/>
                    <a:gd name="T43" fmla="*/ 0 h 136"/>
                    <a:gd name="T44" fmla="*/ 0 w 52"/>
                    <a:gd name="T45" fmla="*/ 0 h 136"/>
                    <a:gd name="T46" fmla="*/ 0 w 52"/>
                    <a:gd name="T47" fmla="*/ 0 h 136"/>
                    <a:gd name="T48" fmla="*/ 0 w 52"/>
                    <a:gd name="T49" fmla="*/ 0 h 136"/>
                    <a:gd name="T50" fmla="*/ 0 w 52"/>
                    <a:gd name="T51" fmla="*/ 0 h 136"/>
                    <a:gd name="T52" fmla="*/ 0 w 52"/>
                    <a:gd name="T53" fmla="*/ 0 h 136"/>
                    <a:gd name="T54" fmla="*/ 0 w 52"/>
                    <a:gd name="T55" fmla="*/ 0 h 136"/>
                    <a:gd name="T56" fmla="*/ 0 w 52"/>
                    <a:gd name="T57" fmla="*/ 0 h 136"/>
                    <a:gd name="T58" fmla="*/ 0 w 52"/>
                    <a:gd name="T59" fmla="*/ 0 h 136"/>
                    <a:gd name="T60" fmla="*/ 0 w 52"/>
                    <a:gd name="T61" fmla="*/ 0 h 136"/>
                    <a:gd name="T62" fmla="*/ 0 w 52"/>
                    <a:gd name="T63" fmla="*/ 0 h 136"/>
                    <a:gd name="T64" fmla="*/ 0 w 52"/>
                    <a:gd name="T65" fmla="*/ 0 h 136"/>
                    <a:gd name="T66" fmla="*/ 0 w 52"/>
                    <a:gd name="T67" fmla="*/ 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36"/>
                    <a:gd name="T104" fmla="*/ 52 w 52"/>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36">
                      <a:moveTo>
                        <a:pt x="40" y="16"/>
                      </a:moveTo>
                      <a:lnTo>
                        <a:pt x="44" y="25"/>
                      </a:lnTo>
                      <a:lnTo>
                        <a:pt x="47" y="34"/>
                      </a:lnTo>
                      <a:lnTo>
                        <a:pt x="50" y="43"/>
                      </a:lnTo>
                      <a:lnTo>
                        <a:pt x="51" y="54"/>
                      </a:lnTo>
                      <a:lnTo>
                        <a:pt x="52" y="64"/>
                      </a:lnTo>
                      <a:lnTo>
                        <a:pt x="52" y="75"/>
                      </a:lnTo>
                      <a:lnTo>
                        <a:pt x="52" y="85"/>
                      </a:lnTo>
                      <a:lnTo>
                        <a:pt x="51" y="94"/>
                      </a:lnTo>
                      <a:lnTo>
                        <a:pt x="48" y="103"/>
                      </a:lnTo>
                      <a:lnTo>
                        <a:pt x="46" y="113"/>
                      </a:lnTo>
                      <a:lnTo>
                        <a:pt x="22" y="136"/>
                      </a:lnTo>
                      <a:lnTo>
                        <a:pt x="18" y="123"/>
                      </a:lnTo>
                      <a:lnTo>
                        <a:pt x="13" y="110"/>
                      </a:lnTo>
                      <a:lnTo>
                        <a:pt x="8" y="97"/>
                      </a:lnTo>
                      <a:lnTo>
                        <a:pt x="4" y="82"/>
                      </a:lnTo>
                      <a:lnTo>
                        <a:pt x="1" y="69"/>
                      </a:lnTo>
                      <a:lnTo>
                        <a:pt x="0" y="55"/>
                      </a:lnTo>
                      <a:lnTo>
                        <a:pt x="0" y="41"/>
                      </a:lnTo>
                      <a:lnTo>
                        <a:pt x="3" y="28"/>
                      </a:lnTo>
                      <a:lnTo>
                        <a:pt x="8" y="15"/>
                      </a:lnTo>
                      <a:lnTo>
                        <a:pt x="16" y="2"/>
                      </a:lnTo>
                      <a:lnTo>
                        <a:pt x="20" y="0"/>
                      </a:lnTo>
                      <a:lnTo>
                        <a:pt x="22" y="0"/>
                      </a:lnTo>
                      <a:lnTo>
                        <a:pt x="25" y="2"/>
                      </a:lnTo>
                      <a:lnTo>
                        <a:pt x="27" y="3"/>
                      </a:lnTo>
                      <a:lnTo>
                        <a:pt x="30" y="5"/>
                      </a:lnTo>
                      <a:lnTo>
                        <a:pt x="33" y="7"/>
                      </a:lnTo>
                      <a:lnTo>
                        <a:pt x="35" y="9"/>
                      </a:lnTo>
                      <a:lnTo>
                        <a:pt x="37" y="12"/>
                      </a:lnTo>
                      <a:lnTo>
                        <a:pt x="39" y="15"/>
                      </a:lnTo>
                      <a:lnTo>
                        <a:pt x="42" y="16"/>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31">
                  <a:extLst>
                    <a:ext uri="{FF2B5EF4-FFF2-40B4-BE49-F238E27FC236}">
                      <a16:creationId xmlns:a16="http://schemas.microsoft.com/office/drawing/2014/main" xmlns="" id="{075D04C5-B71C-4D93-8D9E-A8272372155E}"/>
                    </a:ext>
                  </a:extLst>
                </p:cNvPr>
                <p:cNvSpPr>
                  <a:spLocks/>
                </p:cNvSpPr>
                <p:nvPr/>
              </p:nvSpPr>
              <p:spPr bwMode="auto">
                <a:xfrm>
                  <a:off x="1674" y="2432"/>
                  <a:ext cx="43" cy="83"/>
                </a:xfrm>
                <a:custGeom>
                  <a:avLst/>
                  <a:gdLst>
                    <a:gd name="T0" fmla="*/ 0 w 128"/>
                    <a:gd name="T1" fmla="*/ 0 h 247"/>
                    <a:gd name="T2" fmla="*/ 0 w 128"/>
                    <a:gd name="T3" fmla="*/ 0 h 247"/>
                    <a:gd name="T4" fmla="*/ 0 w 128"/>
                    <a:gd name="T5" fmla="*/ 0 h 247"/>
                    <a:gd name="T6" fmla="*/ 0 w 128"/>
                    <a:gd name="T7" fmla="*/ 0 h 247"/>
                    <a:gd name="T8" fmla="*/ 0 w 128"/>
                    <a:gd name="T9" fmla="*/ 0 h 247"/>
                    <a:gd name="T10" fmla="*/ 0 w 128"/>
                    <a:gd name="T11" fmla="*/ 0 h 247"/>
                    <a:gd name="T12" fmla="*/ 0 w 128"/>
                    <a:gd name="T13" fmla="*/ 0 h 247"/>
                    <a:gd name="T14" fmla="*/ 0 w 128"/>
                    <a:gd name="T15" fmla="*/ 0 h 247"/>
                    <a:gd name="T16" fmla="*/ 0 w 128"/>
                    <a:gd name="T17" fmla="*/ 0 h 247"/>
                    <a:gd name="T18" fmla="*/ 0 w 128"/>
                    <a:gd name="T19" fmla="*/ 0 h 247"/>
                    <a:gd name="T20" fmla="*/ 0 w 128"/>
                    <a:gd name="T21" fmla="*/ 0 h 247"/>
                    <a:gd name="T22" fmla="*/ 0 w 128"/>
                    <a:gd name="T23" fmla="*/ 0 h 247"/>
                    <a:gd name="T24" fmla="*/ 0 w 128"/>
                    <a:gd name="T25" fmla="*/ 0 h 247"/>
                    <a:gd name="T26" fmla="*/ 0 w 128"/>
                    <a:gd name="T27" fmla="*/ 0 h 247"/>
                    <a:gd name="T28" fmla="*/ 0 w 128"/>
                    <a:gd name="T29" fmla="*/ 0 h 247"/>
                    <a:gd name="T30" fmla="*/ 0 w 128"/>
                    <a:gd name="T31" fmla="*/ 0 h 247"/>
                    <a:gd name="T32" fmla="*/ 0 w 128"/>
                    <a:gd name="T33" fmla="*/ 0 h 247"/>
                    <a:gd name="T34" fmla="*/ 0 w 128"/>
                    <a:gd name="T35" fmla="*/ 0 h 247"/>
                    <a:gd name="T36" fmla="*/ 0 w 128"/>
                    <a:gd name="T37" fmla="*/ 0 h 247"/>
                    <a:gd name="T38" fmla="*/ 0 w 128"/>
                    <a:gd name="T39" fmla="*/ 0 h 247"/>
                    <a:gd name="T40" fmla="*/ 0 w 128"/>
                    <a:gd name="T41" fmla="*/ 0 h 247"/>
                    <a:gd name="T42" fmla="*/ 0 w 128"/>
                    <a:gd name="T43" fmla="*/ 0 h 247"/>
                    <a:gd name="T44" fmla="*/ 0 w 128"/>
                    <a:gd name="T45" fmla="*/ 0 h 247"/>
                    <a:gd name="T46" fmla="*/ 0 w 128"/>
                    <a:gd name="T47" fmla="*/ 0 h 247"/>
                    <a:gd name="T48" fmla="*/ 0 w 128"/>
                    <a:gd name="T49" fmla="*/ 0 h 247"/>
                    <a:gd name="T50" fmla="*/ 0 w 128"/>
                    <a:gd name="T51" fmla="*/ 0 h 247"/>
                    <a:gd name="T52" fmla="*/ 0 w 128"/>
                    <a:gd name="T53" fmla="*/ 0 h 247"/>
                    <a:gd name="T54" fmla="*/ 0 w 128"/>
                    <a:gd name="T55" fmla="*/ 0 h 247"/>
                    <a:gd name="T56" fmla="*/ 0 w 128"/>
                    <a:gd name="T57" fmla="*/ 0 h 247"/>
                    <a:gd name="T58" fmla="*/ 0 w 128"/>
                    <a:gd name="T59" fmla="*/ 0 h 247"/>
                    <a:gd name="T60" fmla="*/ 0 w 128"/>
                    <a:gd name="T61" fmla="*/ 0 h 247"/>
                    <a:gd name="T62" fmla="*/ 0 w 128"/>
                    <a:gd name="T63" fmla="*/ 0 h 247"/>
                    <a:gd name="T64" fmla="*/ 0 w 128"/>
                    <a:gd name="T65" fmla="*/ 0 h 247"/>
                    <a:gd name="T66" fmla="*/ 0 w 128"/>
                    <a:gd name="T67" fmla="*/ 0 h 247"/>
                    <a:gd name="T68" fmla="*/ 0 w 128"/>
                    <a:gd name="T69" fmla="*/ 0 h 247"/>
                    <a:gd name="T70" fmla="*/ 0 w 128"/>
                    <a:gd name="T71" fmla="*/ 0 h 247"/>
                    <a:gd name="T72" fmla="*/ 0 w 128"/>
                    <a:gd name="T73" fmla="*/ 0 h 247"/>
                    <a:gd name="T74" fmla="*/ 0 w 128"/>
                    <a:gd name="T75" fmla="*/ 0 h 247"/>
                    <a:gd name="T76" fmla="*/ 0 w 128"/>
                    <a:gd name="T77" fmla="*/ 0 h 247"/>
                    <a:gd name="T78" fmla="*/ 0 w 128"/>
                    <a:gd name="T79" fmla="*/ 0 h 247"/>
                    <a:gd name="T80" fmla="*/ 0 w 128"/>
                    <a:gd name="T81" fmla="*/ 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247"/>
                    <a:gd name="T125" fmla="*/ 128 w 128"/>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247">
                      <a:moveTo>
                        <a:pt x="26" y="183"/>
                      </a:moveTo>
                      <a:lnTo>
                        <a:pt x="29" y="185"/>
                      </a:lnTo>
                      <a:lnTo>
                        <a:pt x="32" y="187"/>
                      </a:lnTo>
                      <a:lnTo>
                        <a:pt x="34" y="189"/>
                      </a:lnTo>
                      <a:lnTo>
                        <a:pt x="37" y="191"/>
                      </a:lnTo>
                      <a:lnTo>
                        <a:pt x="39" y="191"/>
                      </a:lnTo>
                      <a:lnTo>
                        <a:pt x="42" y="192"/>
                      </a:lnTo>
                      <a:lnTo>
                        <a:pt x="45" y="192"/>
                      </a:lnTo>
                      <a:lnTo>
                        <a:pt x="47" y="191"/>
                      </a:lnTo>
                      <a:lnTo>
                        <a:pt x="50" y="189"/>
                      </a:lnTo>
                      <a:lnTo>
                        <a:pt x="52" y="188"/>
                      </a:lnTo>
                      <a:lnTo>
                        <a:pt x="56" y="184"/>
                      </a:lnTo>
                      <a:lnTo>
                        <a:pt x="60" y="181"/>
                      </a:lnTo>
                      <a:lnTo>
                        <a:pt x="63" y="176"/>
                      </a:lnTo>
                      <a:lnTo>
                        <a:pt x="64" y="172"/>
                      </a:lnTo>
                      <a:lnTo>
                        <a:pt x="65" y="167"/>
                      </a:lnTo>
                      <a:lnTo>
                        <a:pt x="67" y="163"/>
                      </a:lnTo>
                      <a:lnTo>
                        <a:pt x="67" y="158"/>
                      </a:lnTo>
                      <a:lnTo>
                        <a:pt x="65" y="154"/>
                      </a:lnTo>
                      <a:lnTo>
                        <a:pt x="64" y="151"/>
                      </a:lnTo>
                      <a:lnTo>
                        <a:pt x="63" y="149"/>
                      </a:lnTo>
                      <a:lnTo>
                        <a:pt x="67" y="149"/>
                      </a:lnTo>
                      <a:lnTo>
                        <a:pt x="72" y="148"/>
                      </a:lnTo>
                      <a:lnTo>
                        <a:pt x="77" y="149"/>
                      </a:lnTo>
                      <a:lnTo>
                        <a:pt x="81" y="149"/>
                      </a:lnTo>
                      <a:lnTo>
                        <a:pt x="86" y="150"/>
                      </a:lnTo>
                      <a:lnTo>
                        <a:pt x="92" y="153"/>
                      </a:lnTo>
                      <a:lnTo>
                        <a:pt x="96" y="155"/>
                      </a:lnTo>
                      <a:lnTo>
                        <a:pt x="99" y="159"/>
                      </a:lnTo>
                      <a:lnTo>
                        <a:pt x="102" y="163"/>
                      </a:lnTo>
                      <a:lnTo>
                        <a:pt x="105" y="168"/>
                      </a:lnTo>
                      <a:lnTo>
                        <a:pt x="106" y="178"/>
                      </a:lnTo>
                      <a:lnTo>
                        <a:pt x="107" y="187"/>
                      </a:lnTo>
                      <a:lnTo>
                        <a:pt x="107" y="195"/>
                      </a:lnTo>
                      <a:lnTo>
                        <a:pt x="105" y="202"/>
                      </a:lnTo>
                      <a:lnTo>
                        <a:pt x="102" y="210"/>
                      </a:lnTo>
                      <a:lnTo>
                        <a:pt x="99" y="218"/>
                      </a:lnTo>
                      <a:lnTo>
                        <a:pt x="96" y="225"/>
                      </a:lnTo>
                      <a:lnTo>
                        <a:pt x="90" y="231"/>
                      </a:lnTo>
                      <a:lnTo>
                        <a:pt x="84" y="236"/>
                      </a:lnTo>
                      <a:lnTo>
                        <a:pt x="79" y="243"/>
                      </a:lnTo>
                      <a:lnTo>
                        <a:pt x="72" y="244"/>
                      </a:lnTo>
                      <a:lnTo>
                        <a:pt x="65" y="247"/>
                      </a:lnTo>
                      <a:lnTo>
                        <a:pt x="59" y="247"/>
                      </a:lnTo>
                      <a:lnTo>
                        <a:pt x="52" y="247"/>
                      </a:lnTo>
                      <a:lnTo>
                        <a:pt x="47" y="247"/>
                      </a:lnTo>
                      <a:lnTo>
                        <a:pt x="41" y="245"/>
                      </a:lnTo>
                      <a:lnTo>
                        <a:pt x="34" y="244"/>
                      </a:lnTo>
                      <a:lnTo>
                        <a:pt x="29" y="242"/>
                      </a:lnTo>
                      <a:lnTo>
                        <a:pt x="22" y="239"/>
                      </a:lnTo>
                      <a:lnTo>
                        <a:pt x="17" y="235"/>
                      </a:lnTo>
                      <a:lnTo>
                        <a:pt x="12" y="221"/>
                      </a:lnTo>
                      <a:lnTo>
                        <a:pt x="7" y="206"/>
                      </a:lnTo>
                      <a:lnTo>
                        <a:pt x="3" y="191"/>
                      </a:lnTo>
                      <a:lnTo>
                        <a:pt x="0" y="174"/>
                      </a:lnTo>
                      <a:lnTo>
                        <a:pt x="0" y="157"/>
                      </a:lnTo>
                      <a:lnTo>
                        <a:pt x="0" y="141"/>
                      </a:lnTo>
                      <a:lnTo>
                        <a:pt x="3" y="124"/>
                      </a:lnTo>
                      <a:lnTo>
                        <a:pt x="5" y="108"/>
                      </a:lnTo>
                      <a:lnTo>
                        <a:pt x="11" y="94"/>
                      </a:lnTo>
                      <a:lnTo>
                        <a:pt x="17" y="80"/>
                      </a:lnTo>
                      <a:lnTo>
                        <a:pt x="26" y="69"/>
                      </a:lnTo>
                      <a:lnTo>
                        <a:pt x="37" y="60"/>
                      </a:lnTo>
                      <a:lnTo>
                        <a:pt x="49" y="52"/>
                      </a:lnTo>
                      <a:lnTo>
                        <a:pt x="60" y="46"/>
                      </a:lnTo>
                      <a:lnTo>
                        <a:pt x="72" y="39"/>
                      </a:lnTo>
                      <a:lnTo>
                        <a:pt x="84" y="33"/>
                      </a:lnTo>
                      <a:lnTo>
                        <a:pt x="96" y="26"/>
                      </a:lnTo>
                      <a:lnTo>
                        <a:pt x="106" y="20"/>
                      </a:lnTo>
                      <a:lnTo>
                        <a:pt x="116" y="11"/>
                      </a:lnTo>
                      <a:lnTo>
                        <a:pt x="127" y="0"/>
                      </a:lnTo>
                      <a:lnTo>
                        <a:pt x="128" y="24"/>
                      </a:lnTo>
                      <a:lnTo>
                        <a:pt x="123" y="43"/>
                      </a:lnTo>
                      <a:lnTo>
                        <a:pt x="112" y="61"/>
                      </a:lnTo>
                      <a:lnTo>
                        <a:pt x="98" y="77"/>
                      </a:lnTo>
                      <a:lnTo>
                        <a:pt x="82" y="91"/>
                      </a:lnTo>
                      <a:lnTo>
                        <a:pt x="65" y="107"/>
                      </a:lnTo>
                      <a:lnTo>
                        <a:pt x="50" y="123"/>
                      </a:lnTo>
                      <a:lnTo>
                        <a:pt x="37" y="141"/>
                      </a:lnTo>
                      <a:lnTo>
                        <a:pt x="29" y="161"/>
                      </a:lnTo>
                      <a:lnTo>
                        <a:pt x="28" y="183"/>
                      </a:lnTo>
                      <a:lnTo>
                        <a:pt x="2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32">
                  <a:extLst>
                    <a:ext uri="{FF2B5EF4-FFF2-40B4-BE49-F238E27FC236}">
                      <a16:creationId xmlns:a16="http://schemas.microsoft.com/office/drawing/2014/main" xmlns="" id="{72BF8974-6D47-4AF8-9EDC-E000CA6A7723}"/>
                    </a:ext>
                  </a:extLst>
                </p:cNvPr>
                <p:cNvSpPr>
                  <a:spLocks/>
                </p:cNvSpPr>
                <p:nvPr/>
              </p:nvSpPr>
              <p:spPr bwMode="auto">
                <a:xfrm>
                  <a:off x="635" y="2522"/>
                  <a:ext cx="8" cy="33"/>
                </a:xfrm>
                <a:custGeom>
                  <a:avLst/>
                  <a:gdLst>
                    <a:gd name="T0" fmla="*/ 0 w 25"/>
                    <a:gd name="T1" fmla="*/ 0 h 97"/>
                    <a:gd name="T2" fmla="*/ 0 w 25"/>
                    <a:gd name="T3" fmla="*/ 0 h 97"/>
                    <a:gd name="T4" fmla="*/ 0 w 25"/>
                    <a:gd name="T5" fmla="*/ 0 h 97"/>
                    <a:gd name="T6" fmla="*/ 0 w 25"/>
                    <a:gd name="T7" fmla="*/ 0 h 97"/>
                    <a:gd name="T8" fmla="*/ 0 w 25"/>
                    <a:gd name="T9" fmla="*/ 0 h 97"/>
                    <a:gd name="T10" fmla="*/ 0 w 25"/>
                    <a:gd name="T11" fmla="*/ 0 h 97"/>
                    <a:gd name="T12" fmla="*/ 0 w 25"/>
                    <a:gd name="T13" fmla="*/ 0 h 97"/>
                    <a:gd name="T14" fmla="*/ 0 w 25"/>
                    <a:gd name="T15" fmla="*/ 0 h 97"/>
                    <a:gd name="T16" fmla="*/ 0 w 25"/>
                    <a:gd name="T17" fmla="*/ 0 h 97"/>
                    <a:gd name="T18" fmla="*/ 0 w 25"/>
                    <a:gd name="T19" fmla="*/ 0 h 97"/>
                    <a:gd name="T20" fmla="*/ 0 w 25"/>
                    <a:gd name="T21" fmla="*/ 0 h 97"/>
                    <a:gd name="T22" fmla="*/ 0 w 25"/>
                    <a:gd name="T23" fmla="*/ 0 h 97"/>
                    <a:gd name="T24" fmla="*/ 0 w 25"/>
                    <a:gd name="T25" fmla="*/ 0 h 97"/>
                    <a:gd name="T26" fmla="*/ 0 w 25"/>
                    <a:gd name="T27" fmla="*/ 0 h 97"/>
                    <a:gd name="T28" fmla="*/ 0 w 25"/>
                    <a:gd name="T29" fmla="*/ 0 h 97"/>
                    <a:gd name="T30" fmla="*/ 0 w 25"/>
                    <a:gd name="T31" fmla="*/ 0 h 97"/>
                    <a:gd name="T32" fmla="*/ 0 w 25"/>
                    <a:gd name="T33" fmla="*/ 0 h 97"/>
                    <a:gd name="T34" fmla="*/ 0 w 25"/>
                    <a:gd name="T35" fmla="*/ 0 h 97"/>
                    <a:gd name="T36" fmla="*/ 0 w 25"/>
                    <a:gd name="T37" fmla="*/ 0 h 97"/>
                    <a:gd name="T38" fmla="*/ 0 w 25"/>
                    <a:gd name="T39" fmla="*/ 0 h 97"/>
                    <a:gd name="T40" fmla="*/ 0 w 25"/>
                    <a:gd name="T41" fmla="*/ 0 h 97"/>
                    <a:gd name="T42" fmla="*/ 0 w 25"/>
                    <a:gd name="T43" fmla="*/ 0 h 97"/>
                    <a:gd name="T44" fmla="*/ 0 w 25"/>
                    <a:gd name="T45" fmla="*/ 0 h 97"/>
                    <a:gd name="T46" fmla="*/ 0 w 25"/>
                    <a:gd name="T47" fmla="*/ 0 h 97"/>
                    <a:gd name="T48" fmla="*/ 0 w 25"/>
                    <a:gd name="T49" fmla="*/ 0 h 97"/>
                    <a:gd name="T50" fmla="*/ 0 w 25"/>
                    <a:gd name="T51" fmla="*/ 0 h 97"/>
                    <a:gd name="T52" fmla="*/ 0 w 25"/>
                    <a:gd name="T53" fmla="*/ 0 h 97"/>
                    <a:gd name="T54" fmla="*/ 0 w 25"/>
                    <a:gd name="T55" fmla="*/ 0 h 97"/>
                    <a:gd name="T56" fmla="*/ 0 w 25"/>
                    <a:gd name="T57" fmla="*/ 0 h 97"/>
                    <a:gd name="T58" fmla="*/ 0 w 25"/>
                    <a:gd name="T59" fmla="*/ 0 h 97"/>
                    <a:gd name="T60" fmla="*/ 0 w 25"/>
                    <a:gd name="T61" fmla="*/ 0 h 97"/>
                    <a:gd name="T62" fmla="*/ 0 w 25"/>
                    <a:gd name="T63" fmla="*/ 0 h 97"/>
                    <a:gd name="T64" fmla="*/ 0 w 25"/>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7"/>
                    <a:gd name="T101" fmla="*/ 25 w 2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7">
                      <a:moveTo>
                        <a:pt x="14" y="0"/>
                      </a:moveTo>
                      <a:lnTo>
                        <a:pt x="15" y="9"/>
                      </a:lnTo>
                      <a:lnTo>
                        <a:pt x="15" y="18"/>
                      </a:lnTo>
                      <a:lnTo>
                        <a:pt x="15" y="28"/>
                      </a:lnTo>
                      <a:lnTo>
                        <a:pt x="17" y="35"/>
                      </a:lnTo>
                      <a:lnTo>
                        <a:pt x="18" y="45"/>
                      </a:lnTo>
                      <a:lnTo>
                        <a:pt x="19" y="54"/>
                      </a:lnTo>
                      <a:lnTo>
                        <a:pt x="21" y="63"/>
                      </a:lnTo>
                      <a:lnTo>
                        <a:pt x="22" y="72"/>
                      </a:lnTo>
                      <a:lnTo>
                        <a:pt x="23" y="81"/>
                      </a:lnTo>
                      <a:lnTo>
                        <a:pt x="25" y="90"/>
                      </a:lnTo>
                      <a:lnTo>
                        <a:pt x="22" y="93"/>
                      </a:lnTo>
                      <a:lnTo>
                        <a:pt x="21" y="95"/>
                      </a:lnTo>
                      <a:lnTo>
                        <a:pt x="18" y="97"/>
                      </a:lnTo>
                      <a:lnTo>
                        <a:pt x="15" y="97"/>
                      </a:lnTo>
                      <a:lnTo>
                        <a:pt x="12" y="95"/>
                      </a:lnTo>
                      <a:lnTo>
                        <a:pt x="10" y="95"/>
                      </a:lnTo>
                      <a:lnTo>
                        <a:pt x="8" y="93"/>
                      </a:lnTo>
                      <a:lnTo>
                        <a:pt x="5" y="92"/>
                      </a:lnTo>
                      <a:lnTo>
                        <a:pt x="4" y="89"/>
                      </a:lnTo>
                      <a:lnTo>
                        <a:pt x="2" y="85"/>
                      </a:lnTo>
                      <a:lnTo>
                        <a:pt x="1" y="77"/>
                      </a:lnTo>
                      <a:lnTo>
                        <a:pt x="1" y="69"/>
                      </a:lnTo>
                      <a:lnTo>
                        <a:pt x="0" y="60"/>
                      </a:lnTo>
                      <a:lnTo>
                        <a:pt x="0" y="50"/>
                      </a:lnTo>
                      <a:lnTo>
                        <a:pt x="0" y="41"/>
                      </a:lnTo>
                      <a:lnTo>
                        <a:pt x="1" y="32"/>
                      </a:lnTo>
                      <a:lnTo>
                        <a:pt x="2" y="24"/>
                      </a:lnTo>
                      <a:lnTo>
                        <a:pt x="5" y="15"/>
                      </a:lnTo>
                      <a:lnTo>
                        <a:pt x="9" y="8"/>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Freeform 133">
                  <a:extLst>
                    <a:ext uri="{FF2B5EF4-FFF2-40B4-BE49-F238E27FC236}">
                      <a16:creationId xmlns:a16="http://schemas.microsoft.com/office/drawing/2014/main" xmlns="" id="{9AF0834E-BEB3-4A24-AA20-2C3A11A07530}"/>
                    </a:ext>
                  </a:extLst>
                </p:cNvPr>
                <p:cNvSpPr>
                  <a:spLocks/>
                </p:cNvSpPr>
                <p:nvPr/>
              </p:nvSpPr>
              <p:spPr bwMode="auto">
                <a:xfrm>
                  <a:off x="635" y="2523"/>
                  <a:ext cx="40" cy="97"/>
                </a:xfrm>
                <a:custGeom>
                  <a:avLst/>
                  <a:gdLst>
                    <a:gd name="T0" fmla="*/ 0 w 120"/>
                    <a:gd name="T1" fmla="*/ 0 h 291"/>
                    <a:gd name="T2" fmla="*/ 0 w 120"/>
                    <a:gd name="T3" fmla="*/ 0 h 291"/>
                    <a:gd name="T4" fmla="*/ 0 w 120"/>
                    <a:gd name="T5" fmla="*/ 0 h 291"/>
                    <a:gd name="T6" fmla="*/ 0 w 120"/>
                    <a:gd name="T7" fmla="*/ 0 h 291"/>
                    <a:gd name="T8" fmla="*/ 0 w 120"/>
                    <a:gd name="T9" fmla="*/ 0 h 291"/>
                    <a:gd name="T10" fmla="*/ 0 w 120"/>
                    <a:gd name="T11" fmla="*/ 0 h 291"/>
                    <a:gd name="T12" fmla="*/ 0 w 120"/>
                    <a:gd name="T13" fmla="*/ 0 h 291"/>
                    <a:gd name="T14" fmla="*/ 0 w 120"/>
                    <a:gd name="T15" fmla="*/ 0 h 291"/>
                    <a:gd name="T16" fmla="*/ 0 w 120"/>
                    <a:gd name="T17" fmla="*/ 0 h 291"/>
                    <a:gd name="T18" fmla="*/ 0 w 120"/>
                    <a:gd name="T19" fmla="*/ 0 h 291"/>
                    <a:gd name="T20" fmla="*/ 0 w 120"/>
                    <a:gd name="T21" fmla="*/ 0 h 291"/>
                    <a:gd name="T22" fmla="*/ 0 w 120"/>
                    <a:gd name="T23" fmla="*/ 0 h 291"/>
                    <a:gd name="T24" fmla="*/ 0 w 120"/>
                    <a:gd name="T25" fmla="*/ 0 h 291"/>
                    <a:gd name="T26" fmla="*/ 0 w 120"/>
                    <a:gd name="T27" fmla="*/ 0 h 291"/>
                    <a:gd name="T28" fmla="*/ 0 w 120"/>
                    <a:gd name="T29" fmla="*/ 0 h 291"/>
                    <a:gd name="T30" fmla="*/ 0 w 120"/>
                    <a:gd name="T31" fmla="*/ 0 h 291"/>
                    <a:gd name="T32" fmla="*/ 0 w 120"/>
                    <a:gd name="T33" fmla="*/ 0 h 291"/>
                    <a:gd name="T34" fmla="*/ 0 w 120"/>
                    <a:gd name="T35" fmla="*/ 0 h 291"/>
                    <a:gd name="T36" fmla="*/ 0 w 120"/>
                    <a:gd name="T37" fmla="*/ 0 h 291"/>
                    <a:gd name="T38" fmla="*/ 0 w 120"/>
                    <a:gd name="T39" fmla="*/ 0 h 291"/>
                    <a:gd name="T40" fmla="*/ 0 w 120"/>
                    <a:gd name="T41" fmla="*/ 0 h 291"/>
                    <a:gd name="T42" fmla="*/ 0 w 120"/>
                    <a:gd name="T43" fmla="*/ 0 h 291"/>
                    <a:gd name="T44" fmla="*/ 0 w 120"/>
                    <a:gd name="T45" fmla="*/ 0 h 291"/>
                    <a:gd name="T46" fmla="*/ 0 w 120"/>
                    <a:gd name="T47" fmla="*/ 0 h 291"/>
                    <a:gd name="T48" fmla="*/ 0 w 120"/>
                    <a:gd name="T49" fmla="*/ 0 h 291"/>
                    <a:gd name="T50" fmla="*/ 0 w 120"/>
                    <a:gd name="T51" fmla="*/ 0 h 291"/>
                    <a:gd name="T52" fmla="*/ 0 w 120"/>
                    <a:gd name="T53" fmla="*/ 0 h 291"/>
                    <a:gd name="T54" fmla="*/ 0 w 120"/>
                    <a:gd name="T55" fmla="*/ 0 h 291"/>
                    <a:gd name="T56" fmla="*/ 0 w 120"/>
                    <a:gd name="T57" fmla="*/ 0 h 291"/>
                    <a:gd name="T58" fmla="*/ 0 w 120"/>
                    <a:gd name="T59" fmla="*/ 0 h 291"/>
                    <a:gd name="T60" fmla="*/ 0 w 120"/>
                    <a:gd name="T61" fmla="*/ 0 h 291"/>
                    <a:gd name="T62" fmla="*/ 0 w 120"/>
                    <a:gd name="T63" fmla="*/ 0 h 291"/>
                    <a:gd name="T64" fmla="*/ 0 w 120"/>
                    <a:gd name="T65" fmla="*/ 0 h 291"/>
                    <a:gd name="T66" fmla="*/ 0 w 120"/>
                    <a:gd name="T67" fmla="*/ 0 h 291"/>
                    <a:gd name="T68" fmla="*/ 0 w 120"/>
                    <a:gd name="T69" fmla="*/ 0 h 291"/>
                    <a:gd name="T70" fmla="*/ 0 w 120"/>
                    <a:gd name="T71" fmla="*/ 0 h 291"/>
                    <a:gd name="T72" fmla="*/ 0 w 120"/>
                    <a:gd name="T73" fmla="*/ 0 h 291"/>
                    <a:gd name="T74" fmla="*/ 0 w 120"/>
                    <a:gd name="T75" fmla="*/ 0 h 291"/>
                    <a:gd name="T76" fmla="*/ 0 w 120"/>
                    <a:gd name="T77" fmla="*/ 0 h 291"/>
                    <a:gd name="T78" fmla="*/ 0 w 120"/>
                    <a:gd name="T79" fmla="*/ 0 h 291"/>
                    <a:gd name="T80" fmla="*/ 0 w 120"/>
                    <a:gd name="T81" fmla="*/ 0 h 291"/>
                    <a:gd name="T82" fmla="*/ 0 w 120"/>
                    <a:gd name="T83" fmla="*/ 0 h 291"/>
                    <a:gd name="T84" fmla="*/ 0 w 120"/>
                    <a:gd name="T85" fmla="*/ 0 h 291"/>
                    <a:gd name="T86" fmla="*/ 0 w 120"/>
                    <a:gd name="T87" fmla="*/ 0 h 291"/>
                    <a:gd name="T88" fmla="*/ 0 w 120"/>
                    <a:gd name="T89" fmla="*/ 0 h 291"/>
                    <a:gd name="T90" fmla="*/ 0 w 120"/>
                    <a:gd name="T91" fmla="*/ 0 h 291"/>
                    <a:gd name="T92" fmla="*/ 0 w 120"/>
                    <a:gd name="T93" fmla="*/ 0 h 291"/>
                    <a:gd name="T94" fmla="*/ 0 w 120"/>
                    <a:gd name="T95" fmla="*/ 0 h 291"/>
                    <a:gd name="T96" fmla="*/ 0 w 120"/>
                    <a:gd name="T97" fmla="*/ 0 h 291"/>
                    <a:gd name="T98" fmla="*/ 0 w 120"/>
                    <a:gd name="T99" fmla="*/ 0 h 291"/>
                    <a:gd name="T100" fmla="*/ 0 w 120"/>
                    <a:gd name="T101" fmla="*/ 0 h 291"/>
                    <a:gd name="T102" fmla="*/ 0 w 120"/>
                    <a:gd name="T103" fmla="*/ 0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291"/>
                    <a:gd name="T158" fmla="*/ 120 w 12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291">
                      <a:moveTo>
                        <a:pt x="52" y="0"/>
                      </a:moveTo>
                      <a:lnTo>
                        <a:pt x="56" y="12"/>
                      </a:lnTo>
                      <a:lnTo>
                        <a:pt x="60" y="21"/>
                      </a:lnTo>
                      <a:lnTo>
                        <a:pt x="66" y="31"/>
                      </a:lnTo>
                      <a:lnTo>
                        <a:pt x="72" y="40"/>
                      </a:lnTo>
                      <a:lnTo>
                        <a:pt x="78" y="51"/>
                      </a:lnTo>
                      <a:lnTo>
                        <a:pt x="83" y="60"/>
                      </a:lnTo>
                      <a:lnTo>
                        <a:pt x="87" y="70"/>
                      </a:lnTo>
                      <a:lnTo>
                        <a:pt x="89" y="81"/>
                      </a:lnTo>
                      <a:lnTo>
                        <a:pt x="86" y="91"/>
                      </a:lnTo>
                      <a:lnTo>
                        <a:pt x="79" y="103"/>
                      </a:lnTo>
                      <a:lnTo>
                        <a:pt x="79" y="123"/>
                      </a:lnTo>
                      <a:lnTo>
                        <a:pt x="85" y="141"/>
                      </a:lnTo>
                      <a:lnTo>
                        <a:pt x="92" y="160"/>
                      </a:lnTo>
                      <a:lnTo>
                        <a:pt x="102" y="180"/>
                      </a:lnTo>
                      <a:lnTo>
                        <a:pt x="111" y="198"/>
                      </a:lnTo>
                      <a:lnTo>
                        <a:pt x="117" y="216"/>
                      </a:lnTo>
                      <a:lnTo>
                        <a:pt x="120" y="235"/>
                      </a:lnTo>
                      <a:lnTo>
                        <a:pt x="116" y="253"/>
                      </a:lnTo>
                      <a:lnTo>
                        <a:pt x="105" y="269"/>
                      </a:lnTo>
                      <a:lnTo>
                        <a:pt x="86" y="284"/>
                      </a:lnTo>
                      <a:lnTo>
                        <a:pt x="81" y="287"/>
                      </a:lnTo>
                      <a:lnTo>
                        <a:pt x="74" y="288"/>
                      </a:lnTo>
                      <a:lnTo>
                        <a:pt x="68" y="290"/>
                      </a:lnTo>
                      <a:lnTo>
                        <a:pt x="61" y="290"/>
                      </a:lnTo>
                      <a:lnTo>
                        <a:pt x="55" y="291"/>
                      </a:lnTo>
                      <a:lnTo>
                        <a:pt x="48" y="291"/>
                      </a:lnTo>
                      <a:lnTo>
                        <a:pt x="43" y="290"/>
                      </a:lnTo>
                      <a:lnTo>
                        <a:pt x="36" y="290"/>
                      </a:lnTo>
                      <a:lnTo>
                        <a:pt x="31" y="287"/>
                      </a:lnTo>
                      <a:lnTo>
                        <a:pt x="26" y="286"/>
                      </a:lnTo>
                      <a:lnTo>
                        <a:pt x="19" y="279"/>
                      </a:lnTo>
                      <a:lnTo>
                        <a:pt x="14" y="273"/>
                      </a:lnTo>
                      <a:lnTo>
                        <a:pt x="10" y="265"/>
                      </a:lnTo>
                      <a:lnTo>
                        <a:pt x="6" y="257"/>
                      </a:lnTo>
                      <a:lnTo>
                        <a:pt x="2" y="249"/>
                      </a:lnTo>
                      <a:lnTo>
                        <a:pt x="1" y="240"/>
                      </a:lnTo>
                      <a:lnTo>
                        <a:pt x="0" y="231"/>
                      </a:lnTo>
                      <a:lnTo>
                        <a:pt x="0" y="223"/>
                      </a:lnTo>
                      <a:lnTo>
                        <a:pt x="1" y="214"/>
                      </a:lnTo>
                      <a:lnTo>
                        <a:pt x="4" y="206"/>
                      </a:lnTo>
                      <a:lnTo>
                        <a:pt x="8" y="200"/>
                      </a:lnTo>
                      <a:lnTo>
                        <a:pt x="12" y="194"/>
                      </a:lnTo>
                      <a:lnTo>
                        <a:pt x="15" y="190"/>
                      </a:lnTo>
                      <a:lnTo>
                        <a:pt x="21" y="186"/>
                      </a:lnTo>
                      <a:lnTo>
                        <a:pt x="27" y="184"/>
                      </a:lnTo>
                      <a:lnTo>
                        <a:pt x="32" y="183"/>
                      </a:lnTo>
                      <a:lnTo>
                        <a:pt x="39" y="181"/>
                      </a:lnTo>
                      <a:lnTo>
                        <a:pt x="45" y="180"/>
                      </a:lnTo>
                      <a:lnTo>
                        <a:pt x="52" y="180"/>
                      </a:lnTo>
                      <a:lnTo>
                        <a:pt x="59" y="180"/>
                      </a:lnTo>
                      <a:lnTo>
                        <a:pt x="61" y="183"/>
                      </a:lnTo>
                      <a:lnTo>
                        <a:pt x="64" y="185"/>
                      </a:lnTo>
                      <a:lnTo>
                        <a:pt x="65" y="189"/>
                      </a:lnTo>
                      <a:lnTo>
                        <a:pt x="68" y="193"/>
                      </a:lnTo>
                      <a:lnTo>
                        <a:pt x="68" y="196"/>
                      </a:lnTo>
                      <a:lnTo>
                        <a:pt x="69" y="200"/>
                      </a:lnTo>
                      <a:lnTo>
                        <a:pt x="69" y="203"/>
                      </a:lnTo>
                      <a:lnTo>
                        <a:pt x="68" y="206"/>
                      </a:lnTo>
                      <a:lnTo>
                        <a:pt x="65" y="209"/>
                      </a:lnTo>
                      <a:lnTo>
                        <a:pt x="61" y="211"/>
                      </a:lnTo>
                      <a:lnTo>
                        <a:pt x="57" y="213"/>
                      </a:lnTo>
                      <a:lnTo>
                        <a:pt x="55" y="214"/>
                      </a:lnTo>
                      <a:lnTo>
                        <a:pt x="51" y="215"/>
                      </a:lnTo>
                      <a:lnTo>
                        <a:pt x="48" y="215"/>
                      </a:lnTo>
                      <a:lnTo>
                        <a:pt x="45" y="215"/>
                      </a:lnTo>
                      <a:lnTo>
                        <a:pt x="42" y="215"/>
                      </a:lnTo>
                      <a:lnTo>
                        <a:pt x="39" y="215"/>
                      </a:lnTo>
                      <a:lnTo>
                        <a:pt x="36" y="216"/>
                      </a:lnTo>
                      <a:lnTo>
                        <a:pt x="34" y="219"/>
                      </a:lnTo>
                      <a:lnTo>
                        <a:pt x="30" y="222"/>
                      </a:lnTo>
                      <a:lnTo>
                        <a:pt x="31" y="226"/>
                      </a:lnTo>
                      <a:lnTo>
                        <a:pt x="32" y="228"/>
                      </a:lnTo>
                      <a:lnTo>
                        <a:pt x="34" y="231"/>
                      </a:lnTo>
                      <a:lnTo>
                        <a:pt x="35" y="233"/>
                      </a:lnTo>
                      <a:lnTo>
                        <a:pt x="38" y="236"/>
                      </a:lnTo>
                      <a:lnTo>
                        <a:pt x="39" y="237"/>
                      </a:lnTo>
                      <a:lnTo>
                        <a:pt x="42" y="240"/>
                      </a:lnTo>
                      <a:lnTo>
                        <a:pt x="43" y="243"/>
                      </a:lnTo>
                      <a:lnTo>
                        <a:pt x="45" y="245"/>
                      </a:lnTo>
                      <a:lnTo>
                        <a:pt x="48" y="246"/>
                      </a:lnTo>
                      <a:lnTo>
                        <a:pt x="56" y="248"/>
                      </a:lnTo>
                      <a:lnTo>
                        <a:pt x="62" y="248"/>
                      </a:lnTo>
                      <a:lnTo>
                        <a:pt x="69" y="245"/>
                      </a:lnTo>
                      <a:lnTo>
                        <a:pt x="74" y="243"/>
                      </a:lnTo>
                      <a:lnTo>
                        <a:pt x="79" y="239"/>
                      </a:lnTo>
                      <a:lnTo>
                        <a:pt x="83" y="233"/>
                      </a:lnTo>
                      <a:lnTo>
                        <a:pt x="87" y="228"/>
                      </a:lnTo>
                      <a:lnTo>
                        <a:pt x="91" y="223"/>
                      </a:lnTo>
                      <a:lnTo>
                        <a:pt x="94" y="218"/>
                      </a:lnTo>
                      <a:lnTo>
                        <a:pt x="96" y="213"/>
                      </a:lnTo>
                      <a:lnTo>
                        <a:pt x="94" y="189"/>
                      </a:lnTo>
                      <a:lnTo>
                        <a:pt x="86" y="167"/>
                      </a:lnTo>
                      <a:lnTo>
                        <a:pt x="75" y="146"/>
                      </a:lnTo>
                      <a:lnTo>
                        <a:pt x="64" y="126"/>
                      </a:lnTo>
                      <a:lnTo>
                        <a:pt x="52" y="107"/>
                      </a:lnTo>
                      <a:lnTo>
                        <a:pt x="42" y="87"/>
                      </a:lnTo>
                      <a:lnTo>
                        <a:pt x="34" y="68"/>
                      </a:lnTo>
                      <a:lnTo>
                        <a:pt x="31" y="47"/>
                      </a:lnTo>
                      <a:lnTo>
                        <a:pt x="35" y="25"/>
                      </a:lnTo>
                      <a:lnTo>
                        <a:pt x="47" y="1"/>
                      </a:lnTo>
                      <a:lnTo>
                        <a:pt x="53" y="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0" name="Freeform 134">
                  <a:extLst>
                    <a:ext uri="{FF2B5EF4-FFF2-40B4-BE49-F238E27FC236}">
                      <a16:creationId xmlns:a16="http://schemas.microsoft.com/office/drawing/2014/main" xmlns="" id="{E62B0882-01B6-428F-983B-DF7872A66894}"/>
                    </a:ext>
                  </a:extLst>
                </p:cNvPr>
                <p:cNvSpPr>
                  <a:spLocks/>
                </p:cNvSpPr>
                <p:nvPr/>
              </p:nvSpPr>
              <p:spPr bwMode="auto">
                <a:xfrm>
                  <a:off x="713" y="2528"/>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w 13"/>
                    <a:gd name="T35" fmla="*/ 0 h 19"/>
                    <a:gd name="T36" fmla="*/ 0 w 13"/>
                    <a:gd name="T37" fmla="*/ 0 h 19"/>
                    <a:gd name="T38" fmla="*/ 0 w 13"/>
                    <a:gd name="T39" fmla="*/ 0 h 19"/>
                    <a:gd name="T40" fmla="*/ 0 w 13"/>
                    <a:gd name="T41" fmla="*/ 0 h 19"/>
                    <a:gd name="T42" fmla="*/ 0 w 13"/>
                    <a:gd name="T43" fmla="*/ 0 h 19"/>
                    <a:gd name="T44" fmla="*/ 0 w 1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9"/>
                    <a:gd name="T71" fmla="*/ 13 w 1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9">
                      <a:moveTo>
                        <a:pt x="13" y="5"/>
                      </a:moveTo>
                      <a:lnTo>
                        <a:pt x="12" y="8"/>
                      </a:lnTo>
                      <a:lnTo>
                        <a:pt x="12" y="9"/>
                      </a:lnTo>
                      <a:lnTo>
                        <a:pt x="10" y="12"/>
                      </a:lnTo>
                      <a:lnTo>
                        <a:pt x="10" y="13"/>
                      </a:lnTo>
                      <a:lnTo>
                        <a:pt x="9" y="16"/>
                      </a:lnTo>
                      <a:lnTo>
                        <a:pt x="9" y="17"/>
                      </a:lnTo>
                      <a:lnTo>
                        <a:pt x="8" y="18"/>
                      </a:lnTo>
                      <a:lnTo>
                        <a:pt x="7" y="19"/>
                      </a:lnTo>
                      <a:lnTo>
                        <a:pt x="4" y="19"/>
                      </a:lnTo>
                      <a:lnTo>
                        <a:pt x="1" y="19"/>
                      </a:lnTo>
                      <a:lnTo>
                        <a:pt x="0" y="1"/>
                      </a:lnTo>
                      <a:lnTo>
                        <a:pt x="1" y="0"/>
                      </a:lnTo>
                      <a:lnTo>
                        <a:pt x="3" y="0"/>
                      </a:lnTo>
                      <a:lnTo>
                        <a:pt x="4" y="0"/>
                      </a:lnTo>
                      <a:lnTo>
                        <a:pt x="5" y="0"/>
                      </a:lnTo>
                      <a:lnTo>
                        <a:pt x="7" y="1"/>
                      </a:lnTo>
                      <a:lnTo>
                        <a:pt x="8" y="2"/>
                      </a:lnTo>
                      <a:lnTo>
                        <a:pt x="9" y="2"/>
                      </a:lnTo>
                      <a:lnTo>
                        <a:pt x="10" y="4"/>
                      </a:lnTo>
                      <a:lnTo>
                        <a:pt x="12"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1" name="Freeform 135">
                  <a:extLst>
                    <a:ext uri="{FF2B5EF4-FFF2-40B4-BE49-F238E27FC236}">
                      <a16:creationId xmlns:a16="http://schemas.microsoft.com/office/drawing/2014/main" xmlns="" id="{55FBFF2C-A2C2-4300-9557-99A6D80A62A9}"/>
                    </a:ext>
                  </a:extLst>
                </p:cNvPr>
                <p:cNvSpPr>
                  <a:spLocks/>
                </p:cNvSpPr>
                <p:nvPr/>
              </p:nvSpPr>
              <p:spPr bwMode="auto">
                <a:xfrm>
                  <a:off x="1707" y="2459"/>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w 42"/>
                    <a:gd name="T75" fmla="*/ 0 h 57"/>
                    <a:gd name="T76" fmla="*/ 0 w 42"/>
                    <a:gd name="T77" fmla="*/ 0 h 57"/>
                    <a:gd name="T78" fmla="*/ 0 w 42"/>
                    <a:gd name="T79" fmla="*/ 0 h 57"/>
                    <a:gd name="T80" fmla="*/ 0 w 42"/>
                    <a:gd name="T81" fmla="*/ 0 h 57"/>
                    <a:gd name="T82" fmla="*/ 0 w 42"/>
                    <a:gd name="T83" fmla="*/ 0 h 57"/>
                    <a:gd name="T84" fmla="*/ 0 w 42"/>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7"/>
                    <a:gd name="T131" fmla="*/ 42 w 42"/>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7">
                      <a:moveTo>
                        <a:pt x="41" y="11"/>
                      </a:moveTo>
                      <a:lnTo>
                        <a:pt x="41" y="17"/>
                      </a:lnTo>
                      <a:lnTo>
                        <a:pt x="41" y="22"/>
                      </a:lnTo>
                      <a:lnTo>
                        <a:pt x="41" y="26"/>
                      </a:lnTo>
                      <a:lnTo>
                        <a:pt x="41" y="31"/>
                      </a:lnTo>
                      <a:lnTo>
                        <a:pt x="41" y="36"/>
                      </a:lnTo>
                      <a:lnTo>
                        <a:pt x="41" y="41"/>
                      </a:lnTo>
                      <a:lnTo>
                        <a:pt x="39" y="45"/>
                      </a:lnTo>
                      <a:lnTo>
                        <a:pt x="37" y="49"/>
                      </a:lnTo>
                      <a:lnTo>
                        <a:pt x="33" y="53"/>
                      </a:lnTo>
                      <a:lnTo>
                        <a:pt x="26" y="56"/>
                      </a:lnTo>
                      <a:lnTo>
                        <a:pt x="22" y="57"/>
                      </a:lnTo>
                      <a:lnTo>
                        <a:pt x="20" y="57"/>
                      </a:lnTo>
                      <a:lnTo>
                        <a:pt x="16" y="57"/>
                      </a:lnTo>
                      <a:lnTo>
                        <a:pt x="13" y="56"/>
                      </a:lnTo>
                      <a:lnTo>
                        <a:pt x="11" y="53"/>
                      </a:lnTo>
                      <a:lnTo>
                        <a:pt x="8" y="52"/>
                      </a:lnTo>
                      <a:lnTo>
                        <a:pt x="5" y="49"/>
                      </a:lnTo>
                      <a:lnTo>
                        <a:pt x="4" y="47"/>
                      </a:lnTo>
                      <a:lnTo>
                        <a:pt x="3" y="44"/>
                      </a:lnTo>
                      <a:lnTo>
                        <a:pt x="0" y="41"/>
                      </a:lnTo>
                      <a:lnTo>
                        <a:pt x="0" y="36"/>
                      </a:lnTo>
                      <a:lnTo>
                        <a:pt x="0" y="32"/>
                      </a:lnTo>
                      <a:lnTo>
                        <a:pt x="1" y="27"/>
                      </a:lnTo>
                      <a:lnTo>
                        <a:pt x="4" y="23"/>
                      </a:lnTo>
                      <a:lnTo>
                        <a:pt x="7" y="19"/>
                      </a:lnTo>
                      <a:lnTo>
                        <a:pt x="9" y="15"/>
                      </a:lnTo>
                      <a:lnTo>
                        <a:pt x="12" y="11"/>
                      </a:lnTo>
                      <a:lnTo>
                        <a:pt x="16" y="8"/>
                      </a:lnTo>
                      <a:lnTo>
                        <a:pt x="20" y="4"/>
                      </a:lnTo>
                      <a:lnTo>
                        <a:pt x="22" y="0"/>
                      </a:lnTo>
                      <a:lnTo>
                        <a:pt x="25" y="1"/>
                      </a:lnTo>
                      <a:lnTo>
                        <a:pt x="26" y="1"/>
                      </a:lnTo>
                      <a:lnTo>
                        <a:pt x="29" y="2"/>
                      </a:lnTo>
                      <a:lnTo>
                        <a:pt x="31" y="2"/>
                      </a:lnTo>
                      <a:lnTo>
                        <a:pt x="34" y="2"/>
                      </a:lnTo>
                      <a:lnTo>
                        <a:pt x="37" y="4"/>
                      </a:lnTo>
                      <a:lnTo>
                        <a:pt x="38" y="5"/>
                      </a:lnTo>
                      <a:lnTo>
                        <a:pt x="41" y="6"/>
                      </a:lnTo>
                      <a:lnTo>
                        <a:pt x="41" y="9"/>
                      </a:lnTo>
                      <a:lnTo>
                        <a:pt x="42" y="11"/>
                      </a:lnTo>
                      <a:lnTo>
                        <a:pt x="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2" name="Freeform 136">
                  <a:extLst>
                    <a:ext uri="{FF2B5EF4-FFF2-40B4-BE49-F238E27FC236}">
                      <a16:creationId xmlns:a16="http://schemas.microsoft.com/office/drawing/2014/main" xmlns="" id="{6E4B33D8-9460-4CD4-AC4F-8B2096C89A76}"/>
                    </a:ext>
                  </a:extLst>
                </p:cNvPr>
                <p:cNvSpPr>
                  <a:spLocks/>
                </p:cNvSpPr>
                <p:nvPr/>
              </p:nvSpPr>
              <p:spPr bwMode="auto">
                <a:xfrm>
                  <a:off x="742" y="2529"/>
                  <a:ext cx="20" cy="18"/>
                </a:xfrm>
                <a:custGeom>
                  <a:avLst/>
                  <a:gdLst>
                    <a:gd name="T0" fmla="*/ 0 w 61"/>
                    <a:gd name="T1" fmla="*/ 0 h 55"/>
                    <a:gd name="T2" fmla="*/ 0 w 61"/>
                    <a:gd name="T3" fmla="*/ 0 h 55"/>
                    <a:gd name="T4" fmla="*/ 0 w 61"/>
                    <a:gd name="T5" fmla="*/ 0 h 55"/>
                    <a:gd name="T6" fmla="*/ 0 w 61"/>
                    <a:gd name="T7" fmla="*/ 0 h 55"/>
                    <a:gd name="T8" fmla="*/ 0 w 61"/>
                    <a:gd name="T9" fmla="*/ 0 h 55"/>
                    <a:gd name="T10" fmla="*/ 0 w 61"/>
                    <a:gd name="T11" fmla="*/ 0 h 55"/>
                    <a:gd name="T12" fmla="*/ 0 w 61"/>
                    <a:gd name="T13" fmla="*/ 0 h 55"/>
                    <a:gd name="T14" fmla="*/ 0 w 61"/>
                    <a:gd name="T15" fmla="*/ 0 h 55"/>
                    <a:gd name="T16" fmla="*/ 0 w 61"/>
                    <a:gd name="T17" fmla="*/ 0 h 55"/>
                    <a:gd name="T18" fmla="*/ 0 w 61"/>
                    <a:gd name="T19" fmla="*/ 0 h 55"/>
                    <a:gd name="T20" fmla="*/ 0 w 61"/>
                    <a:gd name="T21" fmla="*/ 0 h 55"/>
                    <a:gd name="T22" fmla="*/ 0 w 61"/>
                    <a:gd name="T23" fmla="*/ 0 h 55"/>
                    <a:gd name="T24" fmla="*/ 0 w 61"/>
                    <a:gd name="T25" fmla="*/ 0 h 55"/>
                    <a:gd name="T26" fmla="*/ 0 w 61"/>
                    <a:gd name="T27" fmla="*/ 0 h 55"/>
                    <a:gd name="T28" fmla="*/ 0 w 61"/>
                    <a:gd name="T29" fmla="*/ 0 h 55"/>
                    <a:gd name="T30" fmla="*/ 0 w 61"/>
                    <a:gd name="T31" fmla="*/ 0 h 55"/>
                    <a:gd name="T32" fmla="*/ 0 w 61"/>
                    <a:gd name="T33" fmla="*/ 0 h 55"/>
                    <a:gd name="T34" fmla="*/ 0 w 61"/>
                    <a:gd name="T35" fmla="*/ 0 h 55"/>
                    <a:gd name="T36" fmla="*/ 0 w 61"/>
                    <a:gd name="T37" fmla="*/ 0 h 55"/>
                    <a:gd name="T38" fmla="*/ 0 w 61"/>
                    <a:gd name="T39" fmla="*/ 0 h 55"/>
                    <a:gd name="T40" fmla="*/ 0 w 61"/>
                    <a:gd name="T41" fmla="*/ 0 h 55"/>
                    <a:gd name="T42" fmla="*/ 0 w 61"/>
                    <a:gd name="T43" fmla="*/ 0 h 55"/>
                    <a:gd name="T44" fmla="*/ 0 w 61"/>
                    <a:gd name="T45" fmla="*/ 0 h 55"/>
                    <a:gd name="T46" fmla="*/ 0 w 61"/>
                    <a:gd name="T47" fmla="*/ 0 h 55"/>
                    <a:gd name="T48" fmla="*/ 0 w 61"/>
                    <a:gd name="T49" fmla="*/ 0 h 55"/>
                    <a:gd name="T50" fmla="*/ 0 w 61"/>
                    <a:gd name="T51" fmla="*/ 0 h 55"/>
                    <a:gd name="T52" fmla="*/ 0 w 61"/>
                    <a:gd name="T53" fmla="*/ 0 h 55"/>
                    <a:gd name="T54" fmla="*/ 0 w 61"/>
                    <a:gd name="T55" fmla="*/ 0 h 55"/>
                    <a:gd name="T56" fmla="*/ 0 w 61"/>
                    <a:gd name="T57" fmla="*/ 0 h 55"/>
                    <a:gd name="T58" fmla="*/ 0 w 61"/>
                    <a:gd name="T59" fmla="*/ 0 h 55"/>
                    <a:gd name="T60" fmla="*/ 0 w 61"/>
                    <a:gd name="T61" fmla="*/ 0 h 55"/>
                    <a:gd name="T62" fmla="*/ 0 w 61"/>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55"/>
                    <a:gd name="T98" fmla="*/ 61 w 61"/>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55">
                      <a:moveTo>
                        <a:pt x="61" y="18"/>
                      </a:moveTo>
                      <a:lnTo>
                        <a:pt x="61" y="23"/>
                      </a:lnTo>
                      <a:lnTo>
                        <a:pt x="61" y="29"/>
                      </a:lnTo>
                      <a:lnTo>
                        <a:pt x="59" y="34"/>
                      </a:lnTo>
                      <a:lnTo>
                        <a:pt x="56" y="38"/>
                      </a:lnTo>
                      <a:lnTo>
                        <a:pt x="52" y="42"/>
                      </a:lnTo>
                      <a:lnTo>
                        <a:pt x="47" y="44"/>
                      </a:lnTo>
                      <a:lnTo>
                        <a:pt x="43" y="48"/>
                      </a:lnTo>
                      <a:lnTo>
                        <a:pt x="38" y="51"/>
                      </a:lnTo>
                      <a:lnTo>
                        <a:pt x="32" y="52"/>
                      </a:lnTo>
                      <a:lnTo>
                        <a:pt x="29" y="55"/>
                      </a:lnTo>
                      <a:lnTo>
                        <a:pt x="25" y="55"/>
                      </a:lnTo>
                      <a:lnTo>
                        <a:pt x="21" y="55"/>
                      </a:lnTo>
                      <a:lnTo>
                        <a:pt x="17" y="53"/>
                      </a:lnTo>
                      <a:lnTo>
                        <a:pt x="13" y="51"/>
                      </a:lnTo>
                      <a:lnTo>
                        <a:pt x="10" y="48"/>
                      </a:lnTo>
                      <a:lnTo>
                        <a:pt x="8" y="45"/>
                      </a:lnTo>
                      <a:lnTo>
                        <a:pt x="5" y="42"/>
                      </a:lnTo>
                      <a:lnTo>
                        <a:pt x="4" y="39"/>
                      </a:lnTo>
                      <a:lnTo>
                        <a:pt x="1" y="35"/>
                      </a:lnTo>
                      <a:lnTo>
                        <a:pt x="0" y="31"/>
                      </a:lnTo>
                      <a:lnTo>
                        <a:pt x="0" y="22"/>
                      </a:lnTo>
                      <a:lnTo>
                        <a:pt x="4" y="14"/>
                      </a:lnTo>
                      <a:lnTo>
                        <a:pt x="10" y="8"/>
                      </a:lnTo>
                      <a:lnTo>
                        <a:pt x="18" y="4"/>
                      </a:lnTo>
                      <a:lnTo>
                        <a:pt x="26" y="1"/>
                      </a:lnTo>
                      <a:lnTo>
                        <a:pt x="35" y="0"/>
                      </a:lnTo>
                      <a:lnTo>
                        <a:pt x="44" y="1"/>
                      </a:lnTo>
                      <a:lnTo>
                        <a:pt x="51" y="5"/>
                      </a:lnTo>
                      <a:lnTo>
                        <a:pt x="57" y="10"/>
                      </a:lnTo>
                      <a:lnTo>
                        <a:pt x="6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3" name="Freeform 137">
                  <a:extLst>
                    <a:ext uri="{FF2B5EF4-FFF2-40B4-BE49-F238E27FC236}">
                      <a16:creationId xmlns:a16="http://schemas.microsoft.com/office/drawing/2014/main" xmlns="" id="{90CC6F40-6855-484F-90A0-F972E4D974AD}"/>
                    </a:ext>
                  </a:extLst>
                </p:cNvPr>
                <p:cNvSpPr>
                  <a:spLocks/>
                </p:cNvSpPr>
                <p:nvPr/>
              </p:nvSpPr>
              <p:spPr bwMode="auto">
                <a:xfrm>
                  <a:off x="699" y="2533"/>
                  <a:ext cx="47" cy="92"/>
                </a:xfrm>
                <a:custGeom>
                  <a:avLst/>
                  <a:gdLst>
                    <a:gd name="T0" fmla="*/ 0 w 139"/>
                    <a:gd name="T1" fmla="*/ 0 h 274"/>
                    <a:gd name="T2" fmla="*/ 0 w 139"/>
                    <a:gd name="T3" fmla="*/ 0 h 274"/>
                    <a:gd name="T4" fmla="*/ 0 w 139"/>
                    <a:gd name="T5" fmla="*/ 0 h 274"/>
                    <a:gd name="T6" fmla="*/ 0 w 139"/>
                    <a:gd name="T7" fmla="*/ 0 h 274"/>
                    <a:gd name="T8" fmla="*/ 0 w 139"/>
                    <a:gd name="T9" fmla="*/ 0 h 274"/>
                    <a:gd name="T10" fmla="*/ 0 w 139"/>
                    <a:gd name="T11" fmla="*/ 0 h 274"/>
                    <a:gd name="T12" fmla="*/ 0 w 139"/>
                    <a:gd name="T13" fmla="*/ 0 h 274"/>
                    <a:gd name="T14" fmla="*/ 0 w 139"/>
                    <a:gd name="T15" fmla="*/ 0 h 274"/>
                    <a:gd name="T16" fmla="*/ 0 w 139"/>
                    <a:gd name="T17" fmla="*/ 0 h 274"/>
                    <a:gd name="T18" fmla="*/ 0 w 139"/>
                    <a:gd name="T19" fmla="*/ 0 h 274"/>
                    <a:gd name="T20" fmla="*/ 0 w 139"/>
                    <a:gd name="T21" fmla="*/ 0 h 274"/>
                    <a:gd name="T22" fmla="*/ 0 w 139"/>
                    <a:gd name="T23" fmla="*/ 0 h 274"/>
                    <a:gd name="T24" fmla="*/ 0 w 139"/>
                    <a:gd name="T25" fmla="*/ 0 h 274"/>
                    <a:gd name="T26" fmla="*/ 0 w 139"/>
                    <a:gd name="T27" fmla="*/ 0 h 274"/>
                    <a:gd name="T28" fmla="*/ 0 w 139"/>
                    <a:gd name="T29" fmla="*/ 0 h 274"/>
                    <a:gd name="T30" fmla="*/ 0 w 139"/>
                    <a:gd name="T31" fmla="*/ 0 h 274"/>
                    <a:gd name="T32" fmla="*/ 0 w 139"/>
                    <a:gd name="T33" fmla="*/ 0 h 274"/>
                    <a:gd name="T34" fmla="*/ 0 w 139"/>
                    <a:gd name="T35" fmla="*/ 0 h 274"/>
                    <a:gd name="T36" fmla="*/ 0 w 139"/>
                    <a:gd name="T37" fmla="*/ 0 h 274"/>
                    <a:gd name="T38" fmla="*/ 0 w 139"/>
                    <a:gd name="T39" fmla="*/ 0 h 274"/>
                    <a:gd name="T40" fmla="*/ 0 w 139"/>
                    <a:gd name="T41" fmla="*/ 0 h 274"/>
                    <a:gd name="T42" fmla="*/ 0 w 139"/>
                    <a:gd name="T43" fmla="*/ 0 h 274"/>
                    <a:gd name="T44" fmla="*/ 0 w 139"/>
                    <a:gd name="T45" fmla="*/ 0 h 274"/>
                    <a:gd name="T46" fmla="*/ 0 w 139"/>
                    <a:gd name="T47" fmla="*/ 0 h 274"/>
                    <a:gd name="T48" fmla="*/ 0 w 139"/>
                    <a:gd name="T49" fmla="*/ 0 h 274"/>
                    <a:gd name="T50" fmla="*/ 0 w 139"/>
                    <a:gd name="T51" fmla="*/ 0 h 274"/>
                    <a:gd name="T52" fmla="*/ 0 w 139"/>
                    <a:gd name="T53" fmla="*/ 0 h 274"/>
                    <a:gd name="T54" fmla="*/ 0 w 139"/>
                    <a:gd name="T55" fmla="*/ 0 h 274"/>
                    <a:gd name="T56" fmla="*/ 0 w 139"/>
                    <a:gd name="T57" fmla="*/ 0 h 274"/>
                    <a:gd name="T58" fmla="*/ 0 w 139"/>
                    <a:gd name="T59" fmla="*/ 0 h 274"/>
                    <a:gd name="T60" fmla="*/ 0 w 139"/>
                    <a:gd name="T61" fmla="*/ 0 h 274"/>
                    <a:gd name="T62" fmla="*/ 0 w 139"/>
                    <a:gd name="T63" fmla="*/ 0 h 274"/>
                    <a:gd name="T64" fmla="*/ 0 w 139"/>
                    <a:gd name="T65" fmla="*/ 0 h 274"/>
                    <a:gd name="T66" fmla="*/ 0 w 139"/>
                    <a:gd name="T67" fmla="*/ 0 h 274"/>
                    <a:gd name="T68" fmla="*/ 0 w 139"/>
                    <a:gd name="T69" fmla="*/ 0 h 274"/>
                    <a:gd name="T70" fmla="*/ 0 w 139"/>
                    <a:gd name="T71" fmla="*/ 0 h 274"/>
                    <a:gd name="T72" fmla="*/ 0 w 139"/>
                    <a:gd name="T73" fmla="*/ 0 h 274"/>
                    <a:gd name="T74" fmla="*/ 0 w 139"/>
                    <a:gd name="T75" fmla="*/ 0 h 274"/>
                    <a:gd name="T76" fmla="*/ 0 w 139"/>
                    <a:gd name="T77" fmla="*/ 0 h 274"/>
                    <a:gd name="T78" fmla="*/ 0 w 139"/>
                    <a:gd name="T79" fmla="*/ 0 h 274"/>
                    <a:gd name="T80" fmla="*/ 0 w 139"/>
                    <a:gd name="T81" fmla="*/ 0 h 274"/>
                    <a:gd name="T82" fmla="*/ 0 w 139"/>
                    <a:gd name="T83" fmla="*/ 0 h 274"/>
                    <a:gd name="T84" fmla="*/ 0 w 139"/>
                    <a:gd name="T85" fmla="*/ 0 h 274"/>
                    <a:gd name="T86" fmla="*/ 0 w 139"/>
                    <a:gd name="T87" fmla="*/ 0 h 274"/>
                    <a:gd name="T88" fmla="*/ 0 w 139"/>
                    <a:gd name="T89" fmla="*/ 0 h 274"/>
                    <a:gd name="T90" fmla="*/ 0 w 139"/>
                    <a:gd name="T91" fmla="*/ 0 h 274"/>
                    <a:gd name="T92" fmla="*/ 0 w 139"/>
                    <a:gd name="T93" fmla="*/ 0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274"/>
                    <a:gd name="T143" fmla="*/ 139 w 139"/>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274">
                      <a:moveTo>
                        <a:pt x="99" y="0"/>
                      </a:moveTo>
                      <a:lnTo>
                        <a:pt x="96" y="30"/>
                      </a:lnTo>
                      <a:lnTo>
                        <a:pt x="98" y="59"/>
                      </a:lnTo>
                      <a:lnTo>
                        <a:pt x="106" y="87"/>
                      </a:lnTo>
                      <a:lnTo>
                        <a:pt x="116" y="116"/>
                      </a:lnTo>
                      <a:lnTo>
                        <a:pt x="127" y="145"/>
                      </a:lnTo>
                      <a:lnTo>
                        <a:pt x="135" y="171"/>
                      </a:lnTo>
                      <a:lnTo>
                        <a:pt x="139" y="197"/>
                      </a:lnTo>
                      <a:lnTo>
                        <a:pt x="133" y="223"/>
                      </a:lnTo>
                      <a:lnTo>
                        <a:pt x="119" y="247"/>
                      </a:lnTo>
                      <a:lnTo>
                        <a:pt x="93" y="269"/>
                      </a:lnTo>
                      <a:lnTo>
                        <a:pt x="85" y="270"/>
                      </a:lnTo>
                      <a:lnTo>
                        <a:pt x="77" y="273"/>
                      </a:lnTo>
                      <a:lnTo>
                        <a:pt x="69" y="274"/>
                      </a:lnTo>
                      <a:lnTo>
                        <a:pt x="62" y="274"/>
                      </a:lnTo>
                      <a:lnTo>
                        <a:pt x="54" y="274"/>
                      </a:lnTo>
                      <a:lnTo>
                        <a:pt x="46" y="274"/>
                      </a:lnTo>
                      <a:lnTo>
                        <a:pt x="38" y="273"/>
                      </a:lnTo>
                      <a:lnTo>
                        <a:pt x="30" y="270"/>
                      </a:lnTo>
                      <a:lnTo>
                        <a:pt x="24" y="266"/>
                      </a:lnTo>
                      <a:lnTo>
                        <a:pt x="17" y="262"/>
                      </a:lnTo>
                      <a:lnTo>
                        <a:pt x="13" y="257"/>
                      </a:lnTo>
                      <a:lnTo>
                        <a:pt x="9" y="253"/>
                      </a:lnTo>
                      <a:lnTo>
                        <a:pt x="7" y="247"/>
                      </a:lnTo>
                      <a:lnTo>
                        <a:pt x="4" y="241"/>
                      </a:lnTo>
                      <a:lnTo>
                        <a:pt x="3" y="235"/>
                      </a:lnTo>
                      <a:lnTo>
                        <a:pt x="3" y="228"/>
                      </a:lnTo>
                      <a:lnTo>
                        <a:pt x="2" y="222"/>
                      </a:lnTo>
                      <a:lnTo>
                        <a:pt x="2" y="215"/>
                      </a:lnTo>
                      <a:lnTo>
                        <a:pt x="2" y="209"/>
                      </a:lnTo>
                      <a:lnTo>
                        <a:pt x="0" y="202"/>
                      </a:lnTo>
                      <a:lnTo>
                        <a:pt x="4" y="197"/>
                      </a:lnTo>
                      <a:lnTo>
                        <a:pt x="7" y="192"/>
                      </a:lnTo>
                      <a:lnTo>
                        <a:pt x="11" y="186"/>
                      </a:lnTo>
                      <a:lnTo>
                        <a:pt x="15" y="183"/>
                      </a:lnTo>
                      <a:lnTo>
                        <a:pt x="19" y="179"/>
                      </a:lnTo>
                      <a:lnTo>
                        <a:pt x="24" y="175"/>
                      </a:lnTo>
                      <a:lnTo>
                        <a:pt x="29" y="172"/>
                      </a:lnTo>
                      <a:lnTo>
                        <a:pt x="34" y="170"/>
                      </a:lnTo>
                      <a:lnTo>
                        <a:pt x="39" y="167"/>
                      </a:lnTo>
                      <a:lnTo>
                        <a:pt x="45" y="166"/>
                      </a:lnTo>
                      <a:lnTo>
                        <a:pt x="51" y="166"/>
                      </a:lnTo>
                      <a:lnTo>
                        <a:pt x="56" y="166"/>
                      </a:lnTo>
                      <a:lnTo>
                        <a:pt x="60" y="167"/>
                      </a:lnTo>
                      <a:lnTo>
                        <a:pt x="66" y="170"/>
                      </a:lnTo>
                      <a:lnTo>
                        <a:pt x="69" y="172"/>
                      </a:lnTo>
                      <a:lnTo>
                        <a:pt x="72" y="175"/>
                      </a:lnTo>
                      <a:lnTo>
                        <a:pt x="76" y="177"/>
                      </a:lnTo>
                      <a:lnTo>
                        <a:pt x="79" y="181"/>
                      </a:lnTo>
                      <a:lnTo>
                        <a:pt x="82" y="184"/>
                      </a:lnTo>
                      <a:lnTo>
                        <a:pt x="85" y="188"/>
                      </a:lnTo>
                      <a:lnTo>
                        <a:pt x="85" y="194"/>
                      </a:lnTo>
                      <a:lnTo>
                        <a:pt x="81" y="194"/>
                      </a:lnTo>
                      <a:lnTo>
                        <a:pt x="79" y="194"/>
                      </a:lnTo>
                      <a:lnTo>
                        <a:pt x="75" y="194"/>
                      </a:lnTo>
                      <a:lnTo>
                        <a:pt x="72" y="196"/>
                      </a:lnTo>
                      <a:lnTo>
                        <a:pt x="68" y="197"/>
                      </a:lnTo>
                      <a:lnTo>
                        <a:pt x="66" y="198"/>
                      </a:lnTo>
                      <a:lnTo>
                        <a:pt x="63" y="200"/>
                      </a:lnTo>
                      <a:lnTo>
                        <a:pt x="60" y="201"/>
                      </a:lnTo>
                      <a:lnTo>
                        <a:pt x="58" y="203"/>
                      </a:lnTo>
                      <a:lnTo>
                        <a:pt x="55" y="206"/>
                      </a:lnTo>
                      <a:lnTo>
                        <a:pt x="54" y="210"/>
                      </a:lnTo>
                      <a:lnTo>
                        <a:pt x="55" y="214"/>
                      </a:lnTo>
                      <a:lnTo>
                        <a:pt x="55" y="218"/>
                      </a:lnTo>
                      <a:lnTo>
                        <a:pt x="58" y="222"/>
                      </a:lnTo>
                      <a:lnTo>
                        <a:pt x="59" y="224"/>
                      </a:lnTo>
                      <a:lnTo>
                        <a:pt x="62" y="227"/>
                      </a:lnTo>
                      <a:lnTo>
                        <a:pt x="66" y="230"/>
                      </a:lnTo>
                      <a:lnTo>
                        <a:pt x="68" y="232"/>
                      </a:lnTo>
                      <a:lnTo>
                        <a:pt x="72" y="233"/>
                      </a:lnTo>
                      <a:lnTo>
                        <a:pt x="75" y="236"/>
                      </a:lnTo>
                      <a:lnTo>
                        <a:pt x="80" y="235"/>
                      </a:lnTo>
                      <a:lnTo>
                        <a:pt x="84" y="233"/>
                      </a:lnTo>
                      <a:lnTo>
                        <a:pt x="88" y="231"/>
                      </a:lnTo>
                      <a:lnTo>
                        <a:pt x="90" y="228"/>
                      </a:lnTo>
                      <a:lnTo>
                        <a:pt x="93" y="224"/>
                      </a:lnTo>
                      <a:lnTo>
                        <a:pt x="96" y="220"/>
                      </a:lnTo>
                      <a:lnTo>
                        <a:pt x="97" y="216"/>
                      </a:lnTo>
                      <a:lnTo>
                        <a:pt x="99" y="213"/>
                      </a:lnTo>
                      <a:lnTo>
                        <a:pt x="102" y="209"/>
                      </a:lnTo>
                      <a:lnTo>
                        <a:pt x="105" y="205"/>
                      </a:lnTo>
                      <a:lnTo>
                        <a:pt x="99" y="184"/>
                      </a:lnTo>
                      <a:lnTo>
                        <a:pt x="92" y="163"/>
                      </a:lnTo>
                      <a:lnTo>
                        <a:pt x="82" y="141"/>
                      </a:lnTo>
                      <a:lnTo>
                        <a:pt x="72" y="117"/>
                      </a:lnTo>
                      <a:lnTo>
                        <a:pt x="64" y="95"/>
                      </a:lnTo>
                      <a:lnTo>
                        <a:pt x="59" y="74"/>
                      </a:lnTo>
                      <a:lnTo>
                        <a:pt x="58" y="53"/>
                      </a:lnTo>
                      <a:lnTo>
                        <a:pt x="64" y="34"/>
                      </a:lnTo>
                      <a:lnTo>
                        <a:pt x="77" y="17"/>
                      </a:lnTo>
                      <a:lnTo>
                        <a:pt x="101" y="1"/>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4" name="Freeform 138">
                  <a:extLst>
                    <a:ext uri="{FF2B5EF4-FFF2-40B4-BE49-F238E27FC236}">
                      <a16:creationId xmlns:a16="http://schemas.microsoft.com/office/drawing/2014/main" xmlns="" id="{66E14E18-4958-4589-BA96-955E02381B71}"/>
                    </a:ext>
                  </a:extLst>
                </p:cNvPr>
                <p:cNvSpPr>
                  <a:spLocks/>
                </p:cNvSpPr>
                <p:nvPr/>
              </p:nvSpPr>
              <p:spPr bwMode="auto">
                <a:xfrm>
                  <a:off x="1602" y="2471"/>
                  <a:ext cx="52" cy="99"/>
                </a:xfrm>
                <a:custGeom>
                  <a:avLst/>
                  <a:gdLst>
                    <a:gd name="T0" fmla="*/ 0 w 156"/>
                    <a:gd name="T1" fmla="*/ 0 h 298"/>
                    <a:gd name="T2" fmla="*/ 0 w 156"/>
                    <a:gd name="T3" fmla="*/ 0 h 298"/>
                    <a:gd name="T4" fmla="*/ 0 w 156"/>
                    <a:gd name="T5" fmla="*/ 0 h 298"/>
                    <a:gd name="T6" fmla="*/ 0 w 156"/>
                    <a:gd name="T7" fmla="*/ 0 h 298"/>
                    <a:gd name="T8" fmla="*/ 0 w 156"/>
                    <a:gd name="T9" fmla="*/ 0 h 298"/>
                    <a:gd name="T10" fmla="*/ 0 w 156"/>
                    <a:gd name="T11" fmla="*/ 0 h 298"/>
                    <a:gd name="T12" fmla="*/ 0 w 156"/>
                    <a:gd name="T13" fmla="*/ 0 h 298"/>
                    <a:gd name="T14" fmla="*/ 0 w 156"/>
                    <a:gd name="T15" fmla="*/ 0 h 298"/>
                    <a:gd name="T16" fmla="*/ 0 w 156"/>
                    <a:gd name="T17" fmla="*/ 0 h 298"/>
                    <a:gd name="T18" fmla="*/ 0 w 156"/>
                    <a:gd name="T19" fmla="*/ 0 h 298"/>
                    <a:gd name="T20" fmla="*/ 0 w 156"/>
                    <a:gd name="T21" fmla="*/ 0 h 298"/>
                    <a:gd name="T22" fmla="*/ 0 w 156"/>
                    <a:gd name="T23" fmla="*/ 0 h 298"/>
                    <a:gd name="T24" fmla="*/ 0 w 156"/>
                    <a:gd name="T25" fmla="*/ 0 h 298"/>
                    <a:gd name="T26" fmla="*/ 0 w 156"/>
                    <a:gd name="T27" fmla="*/ 0 h 298"/>
                    <a:gd name="T28" fmla="*/ 0 w 156"/>
                    <a:gd name="T29" fmla="*/ 0 h 298"/>
                    <a:gd name="T30" fmla="*/ 0 w 156"/>
                    <a:gd name="T31" fmla="*/ 0 h 298"/>
                    <a:gd name="T32" fmla="*/ 0 w 156"/>
                    <a:gd name="T33" fmla="*/ 0 h 298"/>
                    <a:gd name="T34" fmla="*/ 0 w 156"/>
                    <a:gd name="T35" fmla="*/ 0 h 298"/>
                    <a:gd name="T36" fmla="*/ 0 w 156"/>
                    <a:gd name="T37" fmla="*/ 0 h 298"/>
                    <a:gd name="T38" fmla="*/ 0 w 156"/>
                    <a:gd name="T39" fmla="*/ 0 h 298"/>
                    <a:gd name="T40" fmla="*/ 0 w 156"/>
                    <a:gd name="T41" fmla="*/ 0 h 298"/>
                    <a:gd name="T42" fmla="*/ 0 w 156"/>
                    <a:gd name="T43" fmla="*/ 0 h 298"/>
                    <a:gd name="T44" fmla="*/ 0 w 156"/>
                    <a:gd name="T45" fmla="*/ 0 h 298"/>
                    <a:gd name="T46" fmla="*/ 0 w 156"/>
                    <a:gd name="T47" fmla="*/ 0 h 298"/>
                    <a:gd name="T48" fmla="*/ 0 w 156"/>
                    <a:gd name="T49" fmla="*/ 0 h 298"/>
                    <a:gd name="T50" fmla="*/ 0 w 156"/>
                    <a:gd name="T51" fmla="*/ 0 h 298"/>
                    <a:gd name="T52" fmla="*/ 0 w 156"/>
                    <a:gd name="T53" fmla="*/ 0 h 298"/>
                    <a:gd name="T54" fmla="*/ 0 w 156"/>
                    <a:gd name="T55" fmla="*/ 0 h 298"/>
                    <a:gd name="T56" fmla="*/ 0 w 156"/>
                    <a:gd name="T57" fmla="*/ 0 h 298"/>
                    <a:gd name="T58" fmla="*/ 0 w 156"/>
                    <a:gd name="T59" fmla="*/ 0 h 298"/>
                    <a:gd name="T60" fmla="*/ 0 w 156"/>
                    <a:gd name="T61" fmla="*/ 0 h 298"/>
                    <a:gd name="T62" fmla="*/ 0 w 156"/>
                    <a:gd name="T63" fmla="*/ 0 h 298"/>
                    <a:gd name="T64" fmla="*/ 0 w 156"/>
                    <a:gd name="T65" fmla="*/ 0 h 298"/>
                    <a:gd name="T66" fmla="*/ 0 w 156"/>
                    <a:gd name="T67" fmla="*/ 0 h 298"/>
                    <a:gd name="T68" fmla="*/ 0 w 156"/>
                    <a:gd name="T69" fmla="*/ 0 h 298"/>
                    <a:gd name="T70" fmla="*/ 0 w 156"/>
                    <a:gd name="T71" fmla="*/ 0 h 298"/>
                    <a:gd name="T72" fmla="*/ 0 w 156"/>
                    <a:gd name="T73" fmla="*/ 0 h 298"/>
                    <a:gd name="T74" fmla="*/ 0 w 156"/>
                    <a:gd name="T75" fmla="*/ 0 h 298"/>
                    <a:gd name="T76" fmla="*/ 0 w 156"/>
                    <a:gd name="T77" fmla="*/ 0 h 298"/>
                    <a:gd name="T78" fmla="*/ 0 w 156"/>
                    <a:gd name="T79" fmla="*/ 0 h 298"/>
                    <a:gd name="T80" fmla="*/ 0 w 156"/>
                    <a:gd name="T81" fmla="*/ 0 h 298"/>
                    <a:gd name="T82" fmla="*/ 0 w 156"/>
                    <a:gd name="T83" fmla="*/ 0 h 298"/>
                    <a:gd name="T84" fmla="*/ 0 w 156"/>
                    <a:gd name="T85" fmla="*/ 0 h 298"/>
                    <a:gd name="T86" fmla="*/ 0 w 156"/>
                    <a:gd name="T87" fmla="*/ 0 h 298"/>
                    <a:gd name="T88" fmla="*/ 0 w 156"/>
                    <a:gd name="T89" fmla="*/ 0 h 298"/>
                    <a:gd name="T90" fmla="*/ 0 w 156"/>
                    <a:gd name="T91" fmla="*/ 0 h 298"/>
                    <a:gd name="T92" fmla="*/ 0 w 156"/>
                    <a:gd name="T93" fmla="*/ 0 h 298"/>
                    <a:gd name="T94" fmla="*/ 0 w 156"/>
                    <a:gd name="T95" fmla="*/ 0 h 298"/>
                    <a:gd name="T96" fmla="*/ 0 w 156"/>
                    <a:gd name="T97" fmla="*/ 0 h 298"/>
                    <a:gd name="T98" fmla="*/ 0 w 156"/>
                    <a:gd name="T99" fmla="*/ 0 h 298"/>
                    <a:gd name="T100" fmla="*/ 0 w 156"/>
                    <a:gd name="T101" fmla="*/ 0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298"/>
                    <a:gd name="T155" fmla="*/ 156 w 15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298">
                      <a:moveTo>
                        <a:pt x="131" y="16"/>
                      </a:moveTo>
                      <a:lnTo>
                        <a:pt x="140" y="25"/>
                      </a:lnTo>
                      <a:lnTo>
                        <a:pt x="146" y="35"/>
                      </a:lnTo>
                      <a:lnTo>
                        <a:pt x="152" y="46"/>
                      </a:lnTo>
                      <a:lnTo>
                        <a:pt x="154" y="56"/>
                      </a:lnTo>
                      <a:lnTo>
                        <a:pt x="156" y="68"/>
                      </a:lnTo>
                      <a:lnTo>
                        <a:pt x="156" y="81"/>
                      </a:lnTo>
                      <a:lnTo>
                        <a:pt x="156" y="93"/>
                      </a:lnTo>
                      <a:lnTo>
                        <a:pt x="153" y="105"/>
                      </a:lnTo>
                      <a:lnTo>
                        <a:pt x="152" y="116"/>
                      </a:lnTo>
                      <a:lnTo>
                        <a:pt x="149" y="127"/>
                      </a:lnTo>
                      <a:lnTo>
                        <a:pt x="141" y="135"/>
                      </a:lnTo>
                      <a:lnTo>
                        <a:pt x="135" y="141"/>
                      </a:lnTo>
                      <a:lnTo>
                        <a:pt x="127" y="149"/>
                      </a:lnTo>
                      <a:lnTo>
                        <a:pt x="120" y="158"/>
                      </a:lnTo>
                      <a:lnTo>
                        <a:pt x="114" y="167"/>
                      </a:lnTo>
                      <a:lnTo>
                        <a:pt x="109" y="176"/>
                      </a:lnTo>
                      <a:lnTo>
                        <a:pt x="105" y="186"/>
                      </a:lnTo>
                      <a:lnTo>
                        <a:pt x="102" y="196"/>
                      </a:lnTo>
                      <a:lnTo>
                        <a:pt x="102" y="206"/>
                      </a:lnTo>
                      <a:lnTo>
                        <a:pt x="105" y="218"/>
                      </a:lnTo>
                      <a:lnTo>
                        <a:pt x="97" y="229"/>
                      </a:lnTo>
                      <a:lnTo>
                        <a:pt x="88" y="238"/>
                      </a:lnTo>
                      <a:lnTo>
                        <a:pt x="79" y="246"/>
                      </a:lnTo>
                      <a:lnTo>
                        <a:pt x="69" y="253"/>
                      </a:lnTo>
                      <a:lnTo>
                        <a:pt x="59" y="261"/>
                      </a:lnTo>
                      <a:lnTo>
                        <a:pt x="50" y="269"/>
                      </a:lnTo>
                      <a:lnTo>
                        <a:pt x="39" y="276"/>
                      </a:lnTo>
                      <a:lnTo>
                        <a:pt x="29" y="282"/>
                      </a:lnTo>
                      <a:lnTo>
                        <a:pt x="20" y="290"/>
                      </a:lnTo>
                      <a:lnTo>
                        <a:pt x="9" y="298"/>
                      </a:lnTo>
                      <a:lnTo>
                        <a:pt x="13" y="270"/>
                      </a:lnTo>
                      <a:lnTo>
                        <a:pt x="24" y="244"/>
                      </a:lnTo>
                      <a:lnTo>
                        <a:pt x="39" y="221"/>
                      </a:lnTo>
                      <a:lnTo>
                        <a:pt x="59" y="197"/>
                      </a:lnTo>
                      <a:lnTo>
                        <a:pt x="79" y="175"/>
                      </a:lnTo>
                      <a:lnTo>
                        <a:pt x="98" y="152"/>
                      </a:lnTo>
                      <a:lnTo>
                        <a:pt x="114" y="128"/>
                      </a:lnTo>
                      <a:lnTo>
                        <a:pt x="123" y="102"/>
                      </a:lnTo>
                      <a:lnTo>
                        <a:pt x="126" y="75"/>
                      </a:lnTo>
                      <a:lnTo>
                        <a:pt x="118" y="45"/>
                      </a:lnTo>
                      <a:lnTo>
                        <a:pt x="111" y="39"/>
                      </a:lnTo>
                      <a:lnTo>
                        <a:pt x="105" y="35"/>
                      </a:lnTo>
                      <a:lnTo>
                        <a:pt x="98" y="32"/>
                      </a:lnTo>
                      <a:lnTo>
                        <a:pt x="90" y="29"/>
                      </a:lnTo>
                      <a:lnTo>
                        <a:pt x="82" y="28"/>
                      </a:lnTo>
                      <a:lnTo>
                        <a:pt x="75" y="26"/>
                      </a:lnTo>
                      <a:lnTo>
                        <a:pt x="67" y="26"/>
                      </a:lnTo>
                      <a:lnTo>
                        <a:pt x="59" y="28"/>
                      </a:lnTo>
                      <a:lnTo>
                        <a:pt x="52" y="30"/>
                      </a:lnTo>
                      <a:lnTo>
                        <a:pt x="45" y="34"/>
                      </a:lnTo>
                      <a:lnTo>
                        <a:pt x="39" y="37"/>
                      </a:lnTo>
                      <a:lnTo>
                        <a:pt x="34" y="42"/>
                      </a:lnTo>
                      <a:lnTo>
                        <a:pt x="32" y="47"/>
                      </a:lnTo>
                      <a:lnTo>
                        <a:pt x="29" y="52"/>
                      </a:lnTo>
                      <a:lnTo>
                        <a:pt x="28" y="59"/>
                      </a:lnTo>
                      <a:lnTo>
                        <a:pt x="28" y="65"/>
                      </a:lnTo>
                      <a:lnTo>
                        <a:pt x="29" y="72"/>
                      </a:lnTo>
                      <a:lnTo>
                        <a:pt x="30" y="77"/>
                      </a:lnTo>
                      <a:lnTo>
                        <a:pt x="33" y="84"/>
                      </a:lnTo>
                      <a:lnTo>
                        <a:pt x="35" y="88"/>
                      </a:lnTo>
                      <a:lnTo>
                        <a:pt x="52" y="102"/>
                      </a:lnTo>
                      <a:lnTo>
                        <a:pt x="55" y="99"/>
                      </a:lnTo>
                      <a:lnTo>
                        <a:pt x="59" y="97"/>
                      </a:lnTo>
                      <a:lnTo>
                        <a:pt x="63" y="94"/>
                      </a:lnTo>
                      <a:lnTo>
                        <a:pt x="66" y="92"/>
                      </a:lnTo>
                      <a:lnTo>
                        <a:pt x="69" y="88"/>
                      </a:lnTo>
                      <a:lnTo>
                        <a:pt x="72" y="85"/>
                      </a:lnTo>
                      <a:lnTo>
                        <a:pt x="73" y="82"/>
                      </a:lnTo>
                      <a:lnTo>
                        <a:pt x="75" y="79"/>
                      </a:lnTo>
                      <a:lnTo>
                        <a:pt x="75" y="75"/>
                      </a:lnTo>
                      <a:lnTo>
                        <a:pt x="72" y="69"/>
                      </a:lnTo>
                      <a:lnTo>
                        <a:pt x="71" y="68"/>
                      </a:lnTo>
                      <a:lnTo>
                        <a:pt x="68" y="67"/>
                      </a:lnTo>
                      <a:lnTo>
                        <a:pt x="67" y="64"/>
                      </a:lnTo>
                      <a:lnTo>
                        <a:pt x="64" y="63"/>
                      </a:lnTo>
                      <a:lnTo>
                        <a:pt x="62" y="63"/>
                      </a:lnTo>
                      <a:lnTo>
                        <a:pt x="59" y="62"/>
                      </a:lnTo>
                      <a:lnTo>
                        <a:pt x="56" y="62"/>
                      </a:lnTo>
                      <a:lnTo>
                        <a:pt x="55" y="62"/>
                      </a:lnTo>
                      <a:lnTo>
                        <a:pt x="52" y="63"/>
                      </a:lnTo>
                      <a:lnTo>
                        <a:pt x="50" y="65"/>
                      </a:lnTo>
                      <a:lnTo>
                        <a:pt x="47" y="65"/>
                      </a:lnTo>
                      <a:lnTo>
                        <a:pt x="46" y="63"/>
                      </a:lnTo>
                      <a:lnTo>
                        <a:pt x="46" y="60"/>
                      </a:lnTo>
                      <a:lnTo>
                        <a:pt x="47" y="58"/>
                      </a:lnTo>
                      <a:lnTo>
                        <a:pt x="47" y="55"/>
                      </a:lnTo>
                      <a:lnTo>
                        <a:pt x="49" y="54"/>
                      </a:lnTo>
                      <a:lnTo>
                        <a:pt x="51" y="51"/>
                      </a:lnTo>
                      <a:lnTo>
                        <a:pt x="52" y="50"/>
                      </a:lnTo>
                      <a:lnTo>
                        <a:pt x="54" y="49"/>
                      </a:lnTo>
                      <a:lnTo>
                        <a:pt x="56" y="47"/>
                      </a:lnTo>
                      <a:lnTo>
                        <a:pt x="58" y="46"/>
                      </a:lnTo>
                      <a:lnTo>
                        <a:pt x="64" y="45"/>
                      </a:lnTo>
                      <a:lnTo>
                        <a:pt x="71" y="45"/>
                      </a:lnTo>
                      <a:lnTo>
                        <a:pt x="76" y="45"/>
                      </a:lnTo>
                      <a:lnTo>
                        <a:pt x="81" y="46"/>
                      </a:lnTo>
                      <a:lnTo>
                        <a:pt x="86" y="47"/>
                      </a:lnTo>
                      <a:lnTo>
                        <a:pt x="90" y="50"/>
                      </a:lnTo>
                      <a:lnTo>
                        <a:pt x="94" y="54"/>
                      </a:lnTo>
                      <a:lnTo>
                        <a:pt x="98" y="58"/>
                      </a:lnTo>
                      <a:lnTo>
                        <a:pt x="101" y="63"/>
                      </a:lnTo>
                      <a:lnTo>
                        <a:pt x="103" y="68"/>
                      </a:lnTo>
                      <a:lnTo>
                        <a:pt x="105" y="75"/>
                      </a:lnTo>
                      <a:lnTo>
                        <a:pt x="105" y="80"/>
                      </a:lnTo>
                      <a:lnTo>
                        <a:pt x="106" y="86"/>
                      </a:lnTo>
                      <a:lnTo>
                        <a:pt x="105" y="93"/>
                      </a:lnTo>
                      <a:lnTo>
                        <a:pt x="103" y="98"/>
                      </a:lnTo>
                      <a:lnTo>
                        <a:pt x="102" y="103"/>
                      </a:lnTo>
                      <a:lnTo>
                        <a:pt x="101" y="110"/>
                      </a:lnTo>
                      <a:lnTo>
                        <a:pt x="98" y="115"/>
                      </a:lnTo>
                      <a:lnTo>
                        <a:pt x="96" y="120"/>
                      </a:lnTo>
                      <a:lnTo>
                        <a:pt x="92" y="124"/>
                      </a:lnTo>
                      <a:lnTo>
                        <a:pt x="85" y="129"/>
                      </a:lnTo>
                      <a:lnTo>
                        <a:pt x="79" y="133"/>
                      </a:lnTo>
                      <a:lnTo>
                        <a:pt x="72" y="136"/>
                      </a:lnTo>
                      <a:lnTo>
                        <a:pt x="66" y="136"/>
                      </a:lnTo>
                      <a:lnTo>
                        <a:pt x="59" y="137"/>
                      </a:lnTo>
                      <a:lnTo>
                        <a:pt x="51" y="136"/>
                      </a:lnTo>
                      <a:lnTo>
                        <a:pt x="45" y="136"/>
                      </a:lnTo>
                      <a:lnTo>
                        <a:pt x="38" y="133"/>
                      </a:lnTo>
                      <a:lnTo>
                        <a:pt x="30" y="132"/>
                      </a:lnTo>
                      <a:lnTo>
                        <a:pt x="22" y="129"/>
                      </a:lnTo>
                      <a:lnTo>
                        <a:pt x="16" y="124"/>
                      </a:lnTo>
                      <a:lnTo>
                        <a:pt x="11" y="119"/>
                      </a:lnTo>
                      <a:lnTo>
                        <a:pt x="7" y="111"/>
                      </a:lnTo>
                      <a:lnTo>
                        <a:pt x="4" y="103"/>
                      </a:lnTo>
                      <a:lnTo>
                        <a:pt x="3" y="95"/>
                      </a:lnTo>
                      <a:lnTo>
                        <a:pt x="2" y="86"/>
                      </a:lnTo>
                      <a:lnTo>
                        <a:pt x="0" y="77"/>
                      </a:lnTo>
                      <a:lnTo>
                        <a:pt x="0" y="68"/>
                      </a:lnTo>
                      <a:lnTo>
                        <a:pt x="2" y="59"/>
                      </a:lnTo>
                      <a:lnTo>
                        <a:pt x="2" y="50"/>
                      </a:lnTo>
                      <a:lnTo>
                        <a:pt x="5" y="43"/>
                      </a:lnTo>
                      <a:lnTo>
                        <a:pt x="9" y="38"/>
                      </a:lnTo>
                      <a:lnTo>
                        <a:pt x="13" y="32"/>
                      </a:lnTo>
                      <a:lnTo>
                        <a:pt x="19" y="26"/>
                      </a:lnTo>
                      <a:lnTo>
                        <a:pt x="24" y="21"/>
                      </a:lnTo>
                      <a:lnTo>
                        <a:pt x="30" y="16"/>
                      </a:lnTo>
                      <a:lnTo>
                        <a:pt x="35" y="12"/>
                      </a:lnTo>
                      <a:lnTo>
                        <a:pt x="42" y="8"/>
                      </a:lnTo>
                      <a:lnTo>
                        <a:pt x="49" y="4"/>
                      </a:lnTo>
                      <a:lnTo>
                        <a:pt x="55" y="2"/>
                      </a:lnTo>
                      <a:lnTo>
                        <a:pt x="63" y="0"/>
                      </a:lnTo>
                      <a:lnTo>
                        <a:pt x="71" y="0"/>
                      </a:lnTo>
                      <a:lnTo>
                        <a:pt x="79" y="0"/>
                      </a:lnTo>
                      <a:lnTo>
                        <a:pt x="86" y="2"/>
                      </a:lnTo>
                      <a:lnTo>
                        <a:pt x="94" y="3"/>
                      </a:lnTo>
                      <a:lnTo>
                        <a:pt x="102" y="5"/>
                      </a:lnTo>
                      <a:lnTo>
                        <a:pt x="110" y="7"/>
                      </a:lnTo>
                      <a:lnTo>
                        <a:pt x="118" y="11"/>
                      </a:lnTo>
                      <a:lnTo>
                        <a:pt x="124" y="13"/>
                      </a:lnTo>
                      <a:lnTo>
                        <a:pt x="132" y="16"/>
                      </a:lnTo>
                      <a:lnTo>
                        <a:pt x="13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5" name="Freeform 139">
                  <a:extLst>
                    <a:ext uri="{FF2B5EF4-FFF2-40B4-BE49-F238E27FC236}">
                      <a16:creationId xmlns:a16="http://schemas.microsoft.com/office/drawing/2014/main" xmlns="" id="{3D67C185-E49A-42B0-80E1-97FE57628212}"/>
                    </a:ext>
                  </a:extLst>
                </p:cNvPr>
                <p:cNvSpPr>
                  <a:spLocks/>
                </p:cNvSpPr>
                <p:nvPr/>
              </p:nvSpPr>
              <p:spPr bwMode="auto">
                <a:xfrm>
                  <a:off x="1656" y="2470"/>
                  <a:ext cx="11" cy="15"/>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w 35"/>
                    <a:gd name="T69" fmla="*/ 0 h 47"/>
                    <a:gd name="T70" fmla="*/ 0 w 35"/>
                    <a:gd name="T71" fmla="*/ 0 h 47"/>
                    <a:gd name="T72" fmla="*/ 0 w 35"/>
                    <a:gd name="T73" fmla="*/ 0 h 47"/>
                    <a:gd name="T74" fmla="*/ 0 w 35"/>
                    <a:gd name="T75" fmla="*/ 0 h 47"/>
                    <a:gd name="T76" fmla="*/ 0 w 35"/>
                    <a:gd name="T77" fmla="*/ 0 h 47"/>
                    <a:gd name="T78" fmla="*/ 0 w 35"/>
                    <a:gd name="T79" fmla="*/ 0 h 47"/>
                    <a:gd name="T80" fmla="*/ 0 w 35"/>
                    <a:gd name="T81" fmla="*/ 0 h 47"/>
                    <a:gd name="T82" fmla="*/ 0 w 35"/>
                    <a:gd name="T83" fmla="*/ 0 h 47"/>
                    <a:gd name="T84" fmla="*/ 0 w 35"/>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7"/>
                    <a:gd name="T131" fmla="*/ 35 w 35"/>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7">
                      <a:moveTo>
                        <a:pt x="34" y="11"/>
                      </a:moveTo>
                      <a:lnTo>
                        <a:pt x="35" y="16"/>
                      </a:lnTo>
                      <a:lnTo>
                        <a:pt x="35" y="20"/>
                      </a:lnTo>
                      <a:lnTo>
                        <a:pt x="35" y="24"/>
                      </a:lnTo>
                      <a:lnTo>
                        <a:pt x="35" y="28"/>
                      </a:lnTo>
                      <a:lnTo>
                        <a:pt x="34" y="32"/>
                      </a:lnTo>
                      <a:lnTo>
                        <a:pt x="33" y="34"/>
                      </a:lnTo>
                      <a:lnTo>
                        <a:pt x="30" y="38"/>
                      </a:lnTo>
                      <a:lnTo>
                        <a:pt x="29" y="41"/>
                      </a:lnTo>
                      <a:lnTo>
                        <a:pt x="28" y="45"/>
                      </a:lnTo>
                      <a:lnTo>
                        <a:pt x="25" y="47"/>
                      </a:lnTo>
                      <a:lnTo>
                        <a:pt x="22" y="47"/>
                      </a:lnTo>
                      <a:lnTo>
                        <a:pt x="18" y="46"/>
                      </a:lnTo>
                      <a:lnTo>
                        <a:pt x="16" y="45"/>
                      </a:lnTo>
                      <a:lnTo>
                        <a:pt x="13" y="43"/>
                      </a:lnTo>
                      <a:lnTo>
                        <a:pt x="11" y="41"/>
                      </a:lnTo>
                      <a:lnTo>
                        <a:pt x="8" y="38"/>
                      </a:lnTo>
                      <a:lnTo>
                        <a:pt x="5" y="36"/>
                      </a:lnTo>
                      <a:lnTo>
                        <a:pt x="4" y="33"/>
                      </a:lnTo>
                      <a:lnTo>
                        <a:pt x="3" y="30"/>
                      </a:lnTo>
                      <a:lnTo>
                        <a:pt x="1" y="26"/>
                      </a:lnTo>
                      <a:lnTo>
                        <a:pt x="0" y="22"/>
                      </a:lnTo>
                      <a:lnTo>
                        <a:pt x="0" y="19"/>
                      </a:lnTo>
                      <a:lnTo>
                        <a:pt x="0" y="15"/>
                      </a:lnTo>
                      <a:lnTo>
                        <a:pt x="1" y="12"/>
                      </a:lnTo>
                      <a:lnTo>
                        <a:pt x="4" y="11"/>
                      </a:lnTo>
                      <a:lnTo>
                        <a:pt x="7" y="8"/>
                      </a:lnTo>
                      <a:lnTo>
                        <a:pt x="9" y="7"/>
                      </a:lnTo>
                      <a:lnTo>
                        <a:pt x="13" y="6"/>
                      </a:lnTo>
                      <a:lnTo>
                        <a:pt x="16" y="3"/>
                      </a:lnTo>
                      <a:lnTo>
                        <a:pt x="18" y="0"/>
                      </a:lnTo>
                      <a:lnTo>
                        <a:pt x="21" y="0"/>
                      </a:lnTo>
                      <a:lnTo>
                        <a:pt x="24" y="0"/>
                      </a:lnTo>
                      <a:lnTo>
                        <a:pt x="25" y="0"/>
                      </a:lnTo>
                      <a:lnTo>
                        <a:pt x="28" y="2"/>
                      </a:lnTo>
                      <a:lnTo>
                        <a:pt x="29" y="3"/>
                      </a:lnTo>
                      <a:lnTo>
                        <a:pt x="30" y="4"/>
                      </a:lnTo>
                      <a:lnTo>
                        <a:pt x="31" y="7"/>
                      </a:lnTo>
                      <a:lnTo>
                        <a:pt x="33" y="8"/>
                      </a:lnTo>
                      <a:lnTo>
                        <a:pt x="34" y="9"/>
                      </a:lnTo>
                      <a:lnTo>
                        <a:pt x="34" y="12"/>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6" name="Freeform 140">
                  <a:extLst>
                    <a:ext uri="{FF2B5EF4-FFF2-40B4-BE49-F238E27FC236}">
                      <a16:creationId xmlns:a16="http://schemas.microsoft.com/office/drawing/2014/main" xmlns="" id="{EEC2E4C8-C798-40EA-AC41-C2CC84D958A9}"/>
                    </a:ext>
                  </a:extLst>
                </p:cNvPr>
                <p:cNvSpPr>
                  <a:spLocks/>
                </p:cNvSpPr>
                <p:nvPr/>
              </p:nvSpPr>
              <p:spPr bwMode="auto">
                <a:xfrm>
                  <a:off x="678" y="2550"/>
                  <a:ext cx="28" cy="46"/>
                </a:xfrm>
                <a:custGeom>
                  <a:avLst/>
                  <a:gdLst>
                    <a:gd name="T0" fmla="*/ 0 w 85"/>
                    <a:gd name="T1" fmla="*/ 0 h 139"/>
                    <a:gd name="T2" fmla="*/ 0 w 85"/>
                    <a:gd name="T3" fmla="*/ 0 h 139"/>
                    <a:gd name="T4" fmla="*/ 0 w 85"/>
                    <a:gd name="T5" fmla="*/ 0 h 139"/>
                    <a:gd name="T6" fmla="*/ 0 w 85"/>
                    <a:gd name="T7" fmla="*/ 0 h 139"/>
                    <a:gd name="T8" fmla="*/ 0 w 85"/>
                    <a:gd name="T9" fmla="*/ 0 h 139"/>
                    <a:gd name="T10" fmla="*/ 0 w 85"/>
                    <a:gd name="T11" fmla="*/ 0 h 139"/>
                    <a:gd name="T12" fmla="*/ 0 w 85"/>
                    <a:gd name="T13" fmla="*/ 0 h 139"/>
                    <a:gd name="T14" fmla="*/ 0 w 85"/>
                    <a:gd name="T15" fmla="*/ 0 h 139"/>
                    <a:gd name="T16" fmla="*/ 0 w 85"/>
                    <a:gd name="T17" fmla="*/ 0 h 139"/>
                    <a:gd name="T18" fmla="*/ 0 w 85"/>
                    <a:gd name="T19" fmla="*/ 0 h 139"/>
                    <a:gd name="T20" fmla="*/ 0 w 85"/>
                    <a:gd name="T21" fmla="*/ 0 h 139"/>
                    <a:gd name="T22" fmla="*/ 0 w 85"/>
                    <a:gd name="T23" fmla="*/ 0 h 139"/>
                    <a:gd name="T24" fmla="*/ 0 w 85"/>
                    <a:gd name="T25" fmla="*/ 0 h 139"/>
                    <a:gd name="T26" fmla="*/ 0 w 85"/>
                    <a:gd name="T27" fmla="*/ 0 h 139"/>
                    <a:gd name="T28" fmla="*/ 0 w 85"/>
                    <a:gd name="T29" fmla="*/ 0 h 139"/>
                    <a:gd name="T30" fmla="*/ 0 w 85"/>
                    <a:gd name="T31" fmla="*/ 0 h 139"/>
                    <a:gd name="T32" fmla="*/ 0 w 85"/>
                    <a:gd name="T33" fmla="*/ 0 h 139"/>
                    <a:gd name="T34" fmla="*/ 0 w 85"/>
                    <a:gd name="T35" fmla="*/ 0 h 139"/>
                    <a:gd name="T36" fmla="*/ 0 w 85"/>
                    <a:gd name="T37" fmla="*/ 0 h 139"/>
                    <a:gd name="T38" fmla="*/ 0 w 85"/>
                    <a:gd name="T39" fmla="*/ 0 h 139"/>
                    <a:gd name="T40" fmla="*/ 0 w 85"/>
                    <a:gd name="T41" fmla="*/ 0 h 139"/>
                    <a:gd name="T42" fmla="*/ 0 w 85"/>
                    <a:gd name="T43" fmla="*/ 0 h 139"/>
                    <a:gd name="T44" fmla="*/ 0 w 85"/>
                    <a:gd name="T45" fmla="*/ 0 h 139"/>
                    <a:gd name="T46" fmla="*/ 0 w 85"/>
                    <a:gd name="T47" fmla="*/ 0 h 139"/>
                    <a:gd name="T48" fmla="*/ 0 w 85"/>
                    <a:gd name="T49" fmla="*/ 0 h 139"/>
                    <a:gd name="T50" fmla="*/ 0 w 85"/>
                    <a:gd name="T51" fmla="*/ 0 h 139"/>
                    <a:gd name="T52" fmla="*/ 0 w 85"/>
                    <a:gd name="T53" fmla="*/ 0 h 139"/>
                    <a:gd name="T54" fmla="*/ 0 w 85"/>
                    <a:gd name="T55" fmla="*/ 0 h 139"/>
                    <a:gd name="T56" fmla="*/ 0 w 85"/>
                    <a:gd name="T57" fmla="*/ 0 h 139"/>
                    <a:gd name="T58" fmla="*/ 0 w 85"/>
                    <a:gd name="T59" fmla="*/ 0 h 139"/>
                    <a:gd name="T60" fmla="*/ 0 w 85"/>
                    <a:gd name="T61" fmla="*/ 0 h 139"/>
                    <a:gd name="T62" fmla="*/ 0 w 85"/>
                    <a:gd name="T63" fmla="*/ 0 h 139"/>
                    <a:gd name="T64" fmla="*/ 0 w 85"/>
                    <a:gd name="T65" fmla="*/ 0 h 139"/>
                    <a:gd name="T66" fmla="*/ 0 w 85"/>
                    <a:gd name="T67" fmla="*/ 0 h 139"/>
                    <a:gd name="T68" fmla="*/ 0 w 85"/>
                    <a:gd name="T69" fmla="*/ 0 h 139"/>
                    <a:gd name="T70" fmla="*/ 0 w 85"/>
                    <a:gd name="T71" fmla="*/ 0 h 139"/>
                    <a:gd name="T72" fmla="*/ 0 w 85"/>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39"/>
                    <a:gd name="T113" fmla="*/ 85 w 85"/>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39">
                      <a:moveTo>
                        <a:pt x="81" y="51"/>
                      </a:moveTo>
                      <a:lnTo>
                        <a:pt x="81" y="53"/>
                      </a:lnTo>
                      <a:lnTo>
                        <a:pt x="80" y="51"/>
                      </a:lnTo>
                      <a:lnTo>
                        <a:pt x="79" y="51"/>
                      </a:lnTo>
                      <a:lnTo>
                        <a:pt x="77" y="50"/>
                      </a:lnTo>
                      <a:lnTo>
                        <a:pt x="76" y="50"/>
                      </a:lnTo>
                      <a:lnTo>
                        <a:pt x="75" y="49"/>
                      </a:lnTo>
                      <a:lnTo>
                        <a:pt x="73" y="49"/>
                      </a:lnTo>
                      <a:lnTo>
                        <a:pt x="72" y="49"/>
                      </a:lnTo>
                      <a:lnTo>
                        <a:pt x="71" y="50"/>
                      </a:lnTo>
                      <a:lnTo>
                        <a:pt x="69" y="51"/>
                      </a:lnTo>
                      <a:lnTo>
                        <a:pt x="68" y="53"/>
                      </a:lnTo>
                      <a:lnTo>
                        <a:pt x="67" y="54"/>
                      </a:lnTo>
                      <a:lnTo>
                        <a:pt x="66" y="55"/>
                      </a:lnTo>
                      <a:lnTo>
                        <a:pt x="66" y="57"/>
                      </a:lnTo>
                      <a:lnTo>
                        <a:pt x="64" y="59"/>
                      </a:lnTo>
                      <a:lnTo>
                        <a:pt x="64" y="60"/>
                      </a:lnTo>
                      <a:lnTo>
                        <a:pt x="64" y="62"/>
                      </a:lnTo>
                      <a:lnTo>
                        <a:pt x="64" y="64"/>
                      </a:lnTo>
                      <a:lnTo>
                        <a:pt x="66" y="66"/>
                      </a:lnTo>
                      <a:lnTo>
                        <a:pt x="67" y="67"/>
                      </a:lnTo>
                      <a:lnTo>
                        <a:pt x="67" y="68"/>
                      </a:lnTo>
                      <a:lnTo>
                        <a:pt x="68" y="70"/>
                      </a:lnTo>
                      <a:lnTo>
                        <a:pt x="69" y="70"/>
                      </a:lnTo>
                      <a:lnTo>
                        <a:pt x="71" y="71"/>
                      </a:lnTo>
                      <a:lnTo>
                        <a:pt x="72" y="71"/>
                      </a:lnTo>
                      <a:lnTo>
                        <a:pt x="73" y="72"/>
                      </a:lnTo>
                      <a:lnTo>
                        <a:pt x="75" y="72"/>
                      </a:lnTo>
                      <a:lnTo>
                        <a:pt x="77" y="72"/>
                      </a:lnTo>
                      <a:lnTo>
                        <a:pt x="79" y="72"/>
                      </a:lnTo>
                      <a:lnTo>
                        <a:pt x="81" y="67"/>
                      </a:lnTo>
                      <a:lnTo>
                        <a:pt x="79" y="76"/>
                      </a:lnTo>
                      <a:lnTo>
                        <a:pt x="76" y="85"/>
                      </a:lnTo>
                      <a:lnTo>
                        <a:pt x="72" y="94"/>
                      </a:lnTo>
                      <a:lnTo>
                        <a:pt x="67" y="102"/>
                      </a:lnTo>
                      <a:lnTo>
                        <a:pt x="62" y="110"/>
                      </a:lnTo>
                      <a:lnTo>
                        <a:pt x="56" y="117"/>
                      </a:lnTo>
                      <a:lnTo>
                        <a:pt x="50" y="123"/>
                      </a:lnTo>
                      <a:lnTo>
                        <a:pt x="42" y="130"/>
                      </a:lnTo>
                      <a:lnTo>
                        <a:pt x="34" y="135"/>
                      </a:lnTo>
                      <a:lnTo>
                        <a:pt x="25" y="139"/>
                      </a:lnTo>
                      <a:lnTo>
                        <a:pt x="22" y="136"/>
                      </a:lnTo>
                      <a:lnTo>
                        <a:pt x="20" y="136"/>
                      </a:lnTo>
                      <a:lnTo>
                        <a:pt x="16" y="136"/>
                      </a:lnTo>
                      <a:lnTo>
                        <a:pt x="13" y="136"/>
                      </a:lnTo>
                      <a:lnTo>
                        <a:pt x="9" y="135"/>
                      </a:lnTo>
                      <a:lnTo>
                        <a:pt x="7" y="135"/>
                      </a:lnTo>
                      <a:lnTo>
                        <a:pt x="4" y="134"/>
                      </a:lnTo>
                      <a:lnTo>
                        <a:pt x="2" y="132"/>
                      </a:lnTo>
                      <a:lnTo>
                        <a:pt x="0" y="128"/>
                      </a:lnTo>
                      <a:lnTo>
                        <a:pt x="0" y="124"/>
                      </a:lnTo>
                      <a:lnTo>
                        <a:pt x="6" y="114"/>
                      </a:lnTo>
                      <a:lnTo>
                        <a:pt x="15" y="104"/>
                      </a:lnTo>
                      <a:lnTo>
                        <a:pt x="24" y="94"/>
                      </a:lnTo>
                      <a:lnTo>
                        <a:pt x="33" y="84"/>
                      </a:lnTo>
                      <a:lnTo>
                        <a:pt x="43" y="75"/>
                      </a:lnTo>
                      <a:lnTo>
                        <a:pt x="53" y="66"/>
                      </a:lnTo>
                      <a:lnTo>
                        <a:pt x="60" y="55"/>
                      </a:lnTo>
                      <a:lnTo>
                        <a:pt x="66" y="44"/>
                      </a:lnTo>
                      <a:lnTo>
                        <a:pt x="68" y="30"/>
                      </a:lnTo>
                      <a:lnTo>
                        <a:pt x="68" y="16"/>
                      </a:lnTo>
                      <a:lnTo>
                        <a:pt x="67" y="0"/>
                      </a:lnTo>
                      <a:lnTo>
                        <a:pt x="69" y="4"/>
                      </a:lnTo>
                      <a:lnTo>
                        <a:pt x="73" y="8"/>
                      </a:lnTo>
                      <a:lnTo>
                        <a:pt x="76" y="13"/>
                      </a:lnTo>
                      <a:lnTo>
                        <a:pt x="79" y="17"/>
                      </a:lnTo>
                      <a:lnTo>
                        <a:pt x="81" y="23"/>
                      </a:lnTo>
                      <a:lnTo>
                        <a:pt x="84" y="29"/>
                      </a:lnTo>
                      <a:lnTo>
                        <a:pt x="84" y="34"/>
                      </a:lnTo>
                      <a:lnTo>
                        <a:pt x="85" y="41"/>
                      </a:lnTo>
                      <a:lnTo>
                        <a:pt x="84" y="46"/>
                      </a:lnTo>
                      <a:lnTo>
                        <a:pt x="83" y="51"/>
                      </a:lnTo>
                      <a:lnTo>
                        <a:pt x="8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7" name="Freeform 141">
                  <a:extLst>
                    <a:ext uri="{FF2B5EF4-FFF2-40B4-BE49-F238E27FC236}">
                      <a16:creationId xmlns:a16="http://schemas.microsoft.com/office/drawing/2014/main" xmlns="" id="{151EF097-17BB-4FCB-9C9A-56A14FDDE9CD}"/>
                    </a:ext>
                  </a:extLst>
                </p:cNvPr>
                <p:cNvSpPr>
                  <a:spLocks/>
                </p:cNvSpPr>
                <p:nvPr/>
              </p:nvSpPr>
              <p:spPr bwMode="auto">
                <a:xfrm>
                  <a:off x="672" y="2553"/>
                  <a:ext cx="23" cy="26"/>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w 69"/>
                    <a:gd name="T13" fmla="*/ 0 h 77"/>
                    <a:gd name="T14" fmla="*/ 0 w 69"/>
                    <a:gd name="T15" fmla="*/ 0 h 77"/>
                    <a:gd name="T16" fmla="*/ 0 w 69"/>
                    <a:gd name="T17" fmla="*/ 0 h 77"/>
                    <a:gd name="T18" fmla="*/ 0 w 69"/>
                    <a:gd name="T19" fmla="*/ 0 h 77"/>
                    <a:gd name="T20" fmla="*/ 0 w 69"/>
                    <a:gd name="T21" fmla="*/ 0 h 77"/>
                    <a:gd name="T22" fmla="*/ 0 w 69"/>
                    <a:gd name="T23" fmla="*/ 0 h 77"/>
                    <a:gd name="T24" fmla="*/ 0 w 69"/>
                    <a:gd name="T25" fmla="*/ 0 h 77"/>
                    <a:gd name="T26" fmla="*/ 0 w 69"/>
                    <a:gd name="T27" fmla="*/ 0 h 77"/>
                    <a:gd name="T28" fmla="*/ 0 w 69"/>
                    <a:gd name="T29" fmla="*/ 0 h 77"/>
                    <a:gd name="T30" fmla="*/ 0 w 69"/>
                    <a:gd name="T31" fmla="*/ 0 h 77"/>
                    <a:gd name="T32" fmla="*/ 0 w 69"/>
                    <a:gd name="T33" fmla="*/ 0 h 77"/>
                    <a:gd name="T34" fmla="*/ 0 w 69"/>
                    <a:gd name="T35" fmla="*/ 0 h 77"/>
                    <a:gd name="T36" fmla="*/ 0 w 69"/>
                    <a:gd name="T37" fmla="*/ 0 h 77"/>
                    <a:gd name="T38" fmla="*/ 0 w 69"/>
                    <a:gd name="T39" fmla="*/ 0 h 77"/>
                    <a:gd name="T40" fmla="*/ 0 w 69"/>
                    <a:gd name="T41" fmla="*/ 0 h 77"/>
                    <a:gd name="T42" fmla="*/ 0 w 69"/>
                    <a:gd name="T43" fmla="*/ 0 h 77"/>
                    <a:gd name="T44" fmla="*/ 0 w 69"/>
                    <a:gd name="T45" fmla="*/ 0 h 77"/>
                    <a:gd name="T46" fmla="*/ 0 w 69"/>
                    <a:gd name="T47" fmla="*/ 0 h 77"/>
                    <a:gd name="T48" fmla="*/ 0 w 69"/>
                    <a:gd name="T49" fmla="*/ 0 h 77"/>
                    <a:gd name="T50" fmla="*/ 0 w 69"/>
                    <a:gd name="T51" fmla="*/ 0 h 77"/>
                    <a:gd name="T52" fmla="*/ 0 w 69"/>
                    <a:gd name="T53" fmla="*/ 0 h 77"/>
                    <a:gd name="T54" fmla="*/ 0 w 69"/>
                    <a:gd name="T55" fmla="*/ 0 h 77"/>
                    <a:gd name="T56" fmla="*/ 0 w 69"/>
                    <a:gd name="T57" fmla="*/ 0 h 77"/>
                    <a:gd name="T58" fmla="*/ 0 w 69"/>
                    <a:gd name="T59" fmla="*/ 0 h 77"/>
                    <a:gd name="T60" fmla="*/ 0 w 69"/>
                    <a:gd name="T61" fmla="*/ 0 h 77"/>
                    <a:gd name="T62" fmla="*/ 0 w 69"/>
                    <a:gd name="T63" fmla="*/ 0 h 77"/>
                    <a:gd name="T64" fmla="*/ 0 w 69"/>
                    <a:gd name="T65" fmla="*/ 0 h 77"/>
                    <a:gd name="T66" fmla="*/ 0 w 69"/>
                    <a:gd name="T67" fmla="*/ 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77"/>
                    <a:gd name="T104" fmla="*/ 69 w 6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77">
                      <a:moveTo>
                        <a:pt x="66" y="0"/>
                      </a:moveTo>
                      <a:lnTo>
                        <a:pt x="68" y="5"/>
                      </a:lnTo>
                      <a:lnTo>
                        <a:pt x="69" y="9"/>
                      </a:lnTo>
                      <a:lnTo>
                        <a:pt x="69" y="14"/>
                      </a:lnTo>
                      <a:lnTo>
                        <a:pt x="69" y="21"/>
                      </a:lnTo>
                      <a:lnTo>
                        <a:pt x="68" y="26"/>
                      </a:lnTo>
                      <a:lnTo>
                        <a:pt x="66" y="31"/>
                      </a:lnTo>
                      <a:lnTo>
                        <a:pt x="65" y="36"/>
                      </a:lnTo>
                      <a:lnTo>
                        <a:pt x="62" y="42"/>
                      </a:lnTo>
                      <a:lnTo>
                        <a:pt x="60" y="47"/>
                      </a:lnTo>
                      <a:lnTo>
                        <a:pt x="55" y="51"/>
                      </a:lnTo>
                      <a:lnTo>
                        <a:pt x="51" y="55"/>
                      </a:lnTo>
                      <a:lnTo>
                        <a:pt x="45" y="60"/>
                      </a:lnTo>
                      <a:lnTo>
                        <a:pt x="41" y="64"/>
                      </a:lnTo>
                      <a:lnTo>
                        <a:pt x="36" y="68"/>
                      </a:lnTo>
                      <a:lnTo>
                        <a:pt x="31" y="72"/>
                      </a:lnTo>
                      <a:lnTo>
                        <a:pt x="26" y="74"/>
                      </a:lnTo>
                      <a:lnTo>
                        <a:pt x="19" y="76"/>
                      </a:lnTo>
                      <a:lnTo>
                        <a:pt x="13" y="77"/>
                      </a:lnTo>
                      <a:lnTo>
                        <a:pt x="8" y="76"/>
                      </a:lnTo>
                      <a:lnTo>
                        <a:pt x="0" y="74"/>
                      </a:lnTo>
                      <a:lnTo>
                        <a:pt x="0" y="65"/>
                      </a:lnTo>
                      <a:lnTo>
                        <a:pt x="1" y="57"/>
                      </a:lnTo>
                      <a:lnTo>
                        <a:pt x="6" y="49"/>
                      </a:lnTo>
                      <a:lnTo>
                        <a:pt x="13" y="44"/>
                      </a:lnTo>
                      <a:lnTo>
                        <a:pt x="21" y="39"/>
                      </a:lnTo>
                      <a:lnTo>
                        <a:pt x="28" y="33"/>
                      </a:lnTo>
                      <a:lnTo>
                        <a:pt x="36" y="26"/>
                      </a:lnTo>
                      <a:lnTo>
                        <a:pt x="43" y="19"/>
                      </a:lnTo>
                      <a:lnTo>
                        <a:pt x="47" y="12"/>
                      </a:lnTo>
                      <a:lnTo>
                        <a:pt x="49" y="1"/>
                      </a:lnTo>
                      <a:lnTo>
                        <a:pt x="68" y="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8" name="Freeform 142">
                  <a:extLst>
                    <a:ext uri="{FF2B5EF4-FFF2-40B4-BE49-F238E27FC236}">
                      <a16:creationId xmlns:a16="http://schemas.microsoft.com/office/drawing/2014/main" xmlns="" id="{0BEFCEF4-46F5-4473-8E96-0329E9B679D8}"/>
                    </a:ext>
                  </a:extLst>
                </p:cNvPr>
                <p:cNvSpPr>
                  <a:spLocks/>
                </p:cNvSpPr>
                <p:nvPr/>
              </p:nvSpPr>
              <p:spPr bwMode="auto">
                <a:xfrm>
                  <a:off x="638" y="2564"/>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5" y="7"/>
                      </a:moveTo>
                      <a:lnTo>
                        <a:pt x="27" y="13"/>
                      </a:lnTo>
                      <a:lnTo>
                        <a:pt x="27" y="16"/>
                      </a:lnTo>
                      <a:lnTo>
                        <a:pt x="26" y="19"/>
                      </a:lnTo>
                      <a:lnTo>
                        <a:pt x="25" y="22"/>
                      </a:lnTo>
                      <a:lnTo>
                        <a:pt x="22" y="24"/>
                      </a:lnTo>
                      <a:lnTo>
                        <a:pt x="19" y="27"/>
                      </a:lnTo>
                      <a:lnTo>
                        <a:pt x="17" y="28"/>
                      </a:lnTo>
                      <a:lnTo>
                        <a:pt x="13" y="30"/>
                      </a:lnTo>
                      <a:lnTo>
                        <a:pt x="10" y="31"/>
                      </a:lnTo>
                      <a:lnTo>
                        <a:pt x="8" y="32"/>
                      </a:lnTo>
                      <a:lnTo>
                        <a:pt x="5" y="30"/>
                      </a:lnTo>
                      <a:lnTo>
                        <a:pt x="3" y="27"/>
                      </a:lnTo>
                      <a:lnTo>
                        <a:pt x="1" y="24"/>
                      </a:lnTo>
                      <a:lnTo>
                        <a:pt x="0" y="20"/>
                      </a:lnTo>
                      <a:lnTo>
                        <a:pt x="0" y="16"/>
                      </a:lnTo>
                      <a:lnTo>
                        <a:pt x="0" y="13"/>
                      </a:lnTo>
                      <a:lnTo>
                        <a:pt x="0" y="10"/>
                      </a:lnTo>
                      <a:lnTo>
                        <a:pt x="1" y="6"/>
                      </a:lnTo>
                      <a:lnTo>
                        <a:pt x="3" y="3"/>
                      </a:lnTo>
                      <a:lnTo>
                        <a:pt x="5" y="1"/>
                      </a:lnTo>
                      <a:lnTo>
                        <a:pt x="8" y="1"/>
                      </a:lnTo>
                      <a:lnTo>
                        <a:pt x="10" y="0"/>
                      </a:lnTo>
                      <a:lnTo>
                        <a:pt x="13" y="0"/>
                      </a:lnTo>
                      <a:lnTo>
                        <a:pt x="16" y="0"/>
                      </a:lnTo>
                      <a:lnTo>
                        <a:pt x="18" y="1"/>
                      </a:lnTo>
                      <a:lnTo>
                        <a:pt x="19" y="1"/>
                      </a:lnTo>
                      <a:lnTo>
                        <a:pt x="22" y="2"/>
                      </a:lnTo>
                      <a:lnTo>
                        <a:pt x="23" y="3"/>
                      </a:lnTo>
                      <a:lnTo>
                        <a:pt x="25" y="6"/>
                      </a:lnTo>
                      <a:lnTo>
                        <a:pt x="26" y="9"/>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9" name="Freeform 143">
                  <a:extLst>
                    <a:ext uri="{FF2B5EF4-FFF2-40B4-BE49-F238E27FC236}">
                      <a16:creationId xmlns:a16="http://schemas.microsoft.com/office/drawing/2014/main" xmlns="" id="{A87EAF0D-7155-47A5-94BF-818A25A18E60}"/>
                    </a:ext>
                  </a:extLst>
                </p:cNvPr>
                <p:cNvSpPr>
                  <a:spLocks/>
                </p:cNvSpPr>
                <p:nvPr/>
              </p:nvSpPr>
              <p:spPr bwMode="auto">
                <a:xfrm>
                  <a:off x="746" y="2556"/>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9" y="8"/>
                      </a:moveTo>
                      <a:lnTo>
                        <a:pt x="39" y="13"/>
                      </a:lnTo>
                      <a:lnTo>
                        <a:pt x="39" y="16"/>
                      </a:lnTo>
                      <a:lnTo>
                        <a:pt x="38" y="20"/>
                      </a:lnTo>
                      <a:lnTo>
                        <a:pt x="35" y="22"/>
                      </a:lnTo>
                      <a:lnTo>
                        <a:pt x="33" y="24"/>
                      </a:lnTo>
                      <a:lnTo>
                        <a:pt x="30" y="26"/>
                      </a:lnTo>
                      <a:lnTo>
                        <a:pt x="28" y="29"/>
                      </a:lnTo>
                      <a:lnTo>
                        <a:pt x="25" y="30"/>
                      </a:lnTo>
                      <a:lnTo>
                        <a:pt x="21" y="33"/>
                      </a:lnTo>
                      <a:lnTo>
                        <a:pt x="18" y="35"/>
                      </a:lnTo>
                      <a:lnTo>
                        <a:pt x="17" y="35"/>
                      </a:lnTo>
                      <a:lnTo>
                        <a:pt x="15" y="35"/>
                      </a:lnTo>
                      <a:lnTo>
                        <a:pt x="12" y="35"/>
                      </a:lnTo>
                      <a:lnTo>
                        <a:pt x="9" y="35"/>
                      </a:lnTo>
                      <a:lnTo>
                        <a:pt x="7" y="35"/>
                      </a:lnTo>
                      <a:lnTo>
                        <a:pt x="5" y="34"/>
                      </a:lnTo>
                      <a:lnTo>
                        <a:pt x="4" y="33"/>
                      </a:lnTo>
                      <a:lnTo>
                        <a:pt x="2" y="31"/>
                      </a:lnTo>
                      <a:lnTo>
                        <a:pt x="0" y="30"/>
                      </a:lnTo>
                      <a:lnTo>
                        <a:pt x="0" y="27"/>
                      </a:lnTo>
                      <a:lnTo>
                        <a:pt x="0" y="24"/>
                      </a:lnTo>
                      <a:lnTo>
                        <a:pt x="2" y="21"/>
                      </a:lnTo>
                      <a:lnTo>
                        <a:pt x="2" y="17"/>
                      </a:lnTo>
                      <a:lnTo>
                        <a:pt x="4" y="14"/>
                      </a:lnTo>
                      <a:lnTo>
                        <a:pt x="5" y="12"/>
                      </a:lnTo>
                      <a:lnTo>
                        <a:pt x="7" y="9"/>
                      </a:lnTo>
                      <a:lnTo>
                        <a:pt x="9" y="7"/>
                      </a:lnTo>
                      <a:lnTo>
                        <a:pt x="12" y="4"/>
                      </a:lnTo>
                      <a:lnTo>
                        <a:pt x="15" y="3"/>
                      </a:lnTo>
                      <a:lnTo>
                        <a:pt x="17" y="1"/>
                      </a:lnTo>
                      <a:lnTo>
                        <a:pt x="20" y="0"/>
                      </a:lnTo>
                      <a:lnTo>
                        <a:pt x="22" y="0"/>
                      </a:lnTo>
                      <a:lnTo>
                        <a:pt x="25" y="0"/>
                      </a:lnTo>
                      <a:lnTo>
                        <a:pt x="28" y="0"/>
                      </a:lnTo>
                      <a:lnTo>
                        <a:pt x="30" y="1"/>
                      </a:lnTo>
                      <a:lnTo>
                        <a:pt x="32" y="1"/>
                      </a:lnTo>
                      <a:lnTo>
                        <a:pt x="34" y="3"/>
                      </a:lnTo>
                      <a:lnTo>
                        <a:pt x="35" y="5"/>
                      </a:lnTo>
                      <a:lnTo>
                        <a:pt x="38" y="7"/>
                      </a:lnTo>
                      <a:lnTo>
                        <a:pt x="39" y="9"/>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0" name="Freeform 144">
                  <a:extLst>
                    <a:ext uri="{FF2B5EF4-FFF2-40B4-BE49-F238E27FC236}">
                      <a16:creationId xmlns:a16="http://schemas.microsoft.com/office/drawing/2014/main" xmlns="" id="{D207D355-5FCB-48EB-A916-2B8222DBC978}"/>
                    </a:ext>
                  </a:extLst>
                </p:cNvPr>
                <p:cNvSpPr>
                  <a:spLocks/>
                </p:cNvSpPr>
                <p:nvPr/>
              </p:nvSpPr>
              <p:spPr bwMode="auto">
                <a:xfrm>
                  <a:off x="1661" y="2495"/>
                  <a:ext cx="8" cy="12"/>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w 23"/>
                    <a:gd name="T21" fmla="*/ 0 h 38"/>
                    <a:gd name="T22" fmla="*/ 0 w 23"/>
                    <a:gd name="T23" fmla="*/ 0 h 38"/>
                    <a:gd name="T24" fmla="*/ 0 w 23"/>
                    <a:gd name="T25" fmla="*/ 0 h 38"/>
                    <a:gd name="T26" fmla="*/ 0 w 23"/>
                    <a:gd name="T27" fmla="*/ 0 h 38"/>
                    <a:gd name="T28" fmla="*/ 0 w 23"/>
                    <a:gd name="T29" fmla="*/ 0 h 38"/>
                    <a:gd name="T30" fmla="*/ 0 w 23"/>
                    <a:gd name="T31" fmla="*/ 0 h 38"/>
                    <a:gd name="T32" fmla="*/ 0 w 23"/>
                    <a:gd name="T33" fmla="*/ 0 h 38"/>
                    <a:gd name="T34" fmla="*/ 0 w 23"/>
                    <a:gd name="T35" fmla="*/ 0 h 38"/>
                    <a:gd name="T36" fmla="*/ 0 w 23"/>
                    <a:gd name="T37" fmla="*/ 0 h 38"/>
                    <a:gd name="T38" fmla="*/ 0 w 23"/>
                    <a:gd name="T39" fmla="*/ 0 h 38"/>
                    <a:gd name="T40" fmla="*/ 0 w 23"/>
                    <a:gd name="T41" fmla="*/ 0 h 38"/>
                    <a:gd name="T42" fmla="*/ 0 w 23"/>
                    <a:gd name="T43" fmla="*/ 0 h 38"/>
                    <a:gd name="T44" fmla="*/ 0 w 23"/>
                    <a:gd name="T45" fmla="*/ 0 h 38"/>
                    <a:gd name="T46" fmla="*/ 0 w 23"/>
                    <a:gd name="T47" fmla="*/ 0 h 38"/>
                    <a:gd name="T48" fmla="*/ 0 w 23"/>
                    <a:gd name="T49" fmla="*/ 0 h 38"/>
                    <a:gd name="T50" fmla="*/ 0 w 23"/>
                    <a:gd name="T51" fmla="*/ 0 h 38"/>
                    <a:gd name="T52" fmla="*/ 0 w 23"/>
                    <a:gd name="T53" fmla="*/ 0 h 38"/>
                    <a:gd name="T54" fmla="*/ 0 w 23"/>
                    <a:gd name="T55" fmla="*/ 0 h 38"/>
                    <a:gd name="T56" fmla="*/ 0 w 23"/>
                    <a:gd name="T57" fmla="*/ 0 h 38"/>
                    <a:gd name="T58" fmla="*/ 0 w 23"/>
                    <a:gd name="T59" fmla="*/ 0 h 38"/>
                    <a:gd name="T60" fmla="*/ 0 w 23"/>
                    <a:gd name="T61" fmla="*/ 0 h 38"/>
                    <a:gd name="T62" fmla="*/ 0 w 23"/>
                    <a:gd name="T63" fmla="*/ 0 h 38"/>
                    <a:gd name="T64" fmla="*/ 0 w 2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8"/>
                    <a:gd name="T101" fmla="*/ 23 w 2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8">
                      <a:moveTo>
                        <a:pt x="22" y="34"/>
                      </a:moveTo>
                      <a:lnTo>
                        <a:pt x="22" y="36"/>
                      </a:lnTo>
                      <a:lnTo>
                        <a:pt x="21" y="36"/>
                      </a:lnTo>
                      <a:lnTo>
                        <a:pt x="19" y="38"/>
                      </a:lnTo>
                      <a:lnTo>
                        <a:pt x="17" y="38"/>
                      </a:lnTo>
                      <a:lnTo>
                        <a:pt x="15" y="38"/>
                      </a:lnTo>
                      <a:lnTo>
                        <a:pt x="14" y="38"/>
                      </a:lnTo>
                      <a:lnTo>
                        <a:pt x="12" y="38"/>
                      </a:lnTo>
                      <a:lnTo>
                        <a:pt x="10" y="38"/>
                      </a:lnTo>
                      <a:lnTo>
                        <a:pt x="9" y="38"/>
                      </a:lnTo>
                      <a:lnTo>
                        <a:pt x="8" y="38"/>
                      </a:lnTo>
                      <a:lnTo>
                        <a:pt x="2" y="35"/>
                      </a:lnTo>
                      <a:lnTo>
                        <a:pt x="1" y="31"/>
                      </a:lnTo>
                      <a:lnTo>
                        <a:pt x="0" y="27"/>
                      </a:lnTo>
                      <a:lnTo>
                        <a:pt x="0" y="24"/>
                      </a:lnTo>
                      <a:lnTo>
                        <a:pt x="2" y="21"/>
                      </a:lnTo>
                      <a:lnTo>
                        <a:pt x="4" y="15"/>
                      </a:lnTo>
                      <a:lnTo>
                        <a:pt x="6" y="11"/>
                      </a:lnTo>
                      <a:lnTo>
                        <a:pt x="9" y="8"/>
                      </a:lnTo>
                      <a:lnTo>
                        <a:pt x="10" y="4"/>
                      </a:lnTo>
                      <a:lnTo>
                        <a:pt x="12" y="0"/>
                      </a:lnTo>
                      <a:lnTo>
                        <a:pt x="13" y="2"/>
                      </a:lnTo>
                      <a:lnTo>
                        <a:pt x="15" y="5"/>
                      </a:lnTo>
                      <a:lnTo>
                        <a:pt x="17" y="8"/>
                      </a:lnTo>
                      <a:lnTo>
                        <a:pt x="19" y="11"/>
                      </a:lnTo>
                      <a:lnTo>
                        <a:pt x="21" y="15"/>
                      </a:lnTo>
                      <a:lnTo>
                        <a:pt x="21" y="19"/>
                      </a:lnTo>
                      <a:lnTo>
                        <a:pt x="22" y="22"/>
                      </a:lnTo>
                      <a:lnTo>
                        <a:pt x="22" y="27"/>
                      </a:lnTo>
                      <a:lnTo>
                        <a:pt x="23" y="31"/>
                      </a:lnTo>
                      <a:lnTo>
                        <a:pt x="23" y="35"/>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1" name="Freeform 145">
                  <a:extLst>
                    <a:ext uri="{FF2B5EF4-FFF2-40B4-BE49-F238E27FC236}">
                      <a16:creationId xmlns:a16="http://schemas.microsoft.com/office/drawing/2014/main" xmlns="" id="{E4BA3777-EAF7-4E71-AF1C-7341C9E2C013}"/>
                    </a:ext>
                  </a:extLst>
                </p:cNvPr>
                <p:cNvSpPr>
                  <a:spLocks/>
                </p:cNvSpPr>
                <p:nvPr/>
              </p:nvSpPr>
              <p:spPr bwMode="auto">
                <a:xfrm>
                  <a:off x="622" y="2579"/>
                  <a:ext cx="9" cy="16"/>
                </a:xfrm>
                <a:custGeom>
                  <a:avLst/>
                  <a:gdLst>
                    <a:gd name="T0" fmla="*/ 0 w 27"/>
                    <a:gd name="T1" fmla="*/ 0 h 49"/>
                    <a:gd name="T2" fmla="*/ 0 w 27"/>
                    <a:gd name="T3" fmla="*/ 0 h 49"/>
                    <a:gd name="T4" fmla="*/ 0 w 27"/>
                    <a:gd name="T5" fmla="*/ 0 h 49"/>
                    <a:gd name="T6" fmla="*/ 0 w 27"/>
                    <a:gd name="T7" fmla="*/ 0 h 49"/>
                    <a:gd name="T8" fmla="*/ 0 w 27"/>
                    <a:gd name="T9" fmla="*/ 0 h 49"/>
                    <a:gd name="T10" fmla="*/ 0 w 27"/>
                    <a:gd name="T11" fmla="*/ 0 h 49"/>
                    <a:gd name="T12" fmla="*/ 0 w 27"/>
                    <a:gd name="T13" fmla="*/ 0 h 49"/>
                    <a:gd name="T14" fmla="*/ 0 w 27"/>
                    <a:gd name="T15" fmla="*/ 0 h 49"/>
                    <a:gd name="T16" fmla="*/ 0 w 27"/>
                    <a:gd name="T17" fmla="*/ 0 h 49"/>
                    <a:gd name="T18" fmla="*/ 0 w 27"/>
                    <a:gd name="T19" fmla="*/ 0 h 49"/>
                    <a:gd name="T20" fmla="*/ 0 w 27"/>
                    <a:gd name="T21" fmla="*/ 0 h 49"/>
                    <a:gd name="T22" fmla="*/ 0 w 27"/>
                    <a:gd name="T23" fmla="*/ 0 h 49"/>
                    <a:gd name="T24" fmla="*/ 0 w 27"/>
                    <a:gd name="T25" fmla="*/ 0 h 49"/>
                    <a:gd name="T26" fmla="*/ 0 w 27"/>
                    <a:gd name="T27" fmla="*/ 0 h 49"/>
                    <a:gd name="T28" fmla="*/ 0 w 27"/>
                    <a:gd name="T29" fmla="*/ 0 h 49"/>
                    <a:gd name="T30" fmla="*/ 0 w 27"/>
                    <a:gd name="T31" fmla="*/ 0 h 49"/>
                    <a:gd name="T32" fmla="*/ 0 w 27"/>
                    <a:gd name="T33" fmla="*/ 0 h 49"/>
                    <a:gd name="T34" fmla="*/ 0 w 27"/>
                    <a:gd name="T35" fmla="*/ 0 h 49"/>
                    <a:gd name="T36" fmla="*/ 0 w 27"/>
                    <a:gd name="T37" fmla="*/ 0 h 49"/>
                    <a:gd name="T38" fmla="*/ 0 w 27"/>
                    <a:gd name="T39" fmla="*/ 0 h 49"/>
                    <a:gd name="T40" fmla="*/ 0 w 27"/>
                    <a:gd name="T41" fmla="*/ 0 h 49"/>
                    <a:gd name="T42" fmla="*/ 0 w 27"/>
                    <a:gd name="T43" fmla="*/ 0 h 49"/>
                    <a:gd name="T44" fmla="*/ 0 w 27"/>
                    <a:gd name="T45" fmla="*/ 0 h 49"/>
                    <a:gd name="T46" fmla="*/ 0 w 27"/>
                    <a:gd name="T47" fmla="*/ 0 h 49"/>
                    <a:gd name="T48" fmla="*/ 0 w 27"/>
                    <a:gd name="T49" fmla="*/ 0 h 49"/>
                    <a:gd name="T50" fmla="*/ 0 w 27"/>
                    <a:gd name="T51" fmla="*/ 0 h 49"/>
                    <a:gd name="T52" fmla="*/ 0 w 27"/>
                    <a:gd name="T53" fmla="*/ 0 h 49"/>
                    <a:gd name="T54" fmla="*/ 0 w 27"/>
                    <a:gd name="T55" fmla="*/ 0 h 49"/>
                    <a:gd name="T56" fmla="*/ 0 w 27"/>
                    <a:gd name="T57" fmla="*/ 0 h 49"/>
                    <a:gd name="T58" fmla="*/ 0 w 27"/>
                    <a:gd name="T59" fmla="*/ 0 h 49"/>
                    <a:gd name="T60" fmla="*/ 0 w 27"/>
                    <a:gd name="T61" fmla="*/ 0 h 49"/>
                    <a:gd name="T62" fmla="*/ 0 w 27"/>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49"/>
                    <a:gd name="T98" fmla="*/ 27 w 27"/>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49">
                      <a:moveTo>
                        <a:pt x="24" y="0"/>
                      </a:moveTo>
                      <a:lnTo>
                        <a:pt x="26" y="6"/>
                      </a:lnTo>
                      <a:lnTo>
                        <a:pt x="27" y="11"/>
                      </a:lnTo>
                      <a:lnTo>
                        <a:pt x="26" y="17"/>
                      </a:lnTo>
                      <a:lnTo>
                        <a:pt x="26" y="20"/>
                      </a:lnTo>
                      <a:lnTo>
                        <a:pt x="24" y="26"/>
                      </a:lnTo>
                      <a:lnTo>
                        <a:pt x="23" y="31"/>
                      </a:lnTo>
                      <a:lnTo>
                        <a:pt x="21" y="35"/>
                      </a:lnTo>
                      <a:lnTo>
                        <a:pt x="18" y="39"/>
                      </a:lnTo>
                      <a:lnTo>
                        <a:pt x="15" y="44"/>
                      </a:lnTo>
                      <a:lnTo>
                        <a:pt x="13" y="48"/>
                      </a:lnTo>
                      <a:lnTo>
                        <a:pt x="10" y="49"/>
                      </a:lnTo>
                      <a:lnTo>
                        <a:pt x="9" y="49"/>
                      </a:lnTo>
                      <a:lnTo>
                        <a:pt x="7" y="48"/>
                      </a:lnTo>
                      <a:lnTo>
                        <a:pt x="6" y="48"/>
                      </a:lnTo>
                      <a:lnTo>
                        <a:pt x="4" y="47"/>
                      </a:lnTo>
                      <a:lnTo>
                        <a:pt x="2" y="45"/>
                      </a:lnTo>
                      <a:lnTo>
                        <a:pt x="2" y="44"/>
                      </a:lnTo>
                      <a:lnTo>
                        <a:pt x="1" y="43"/>
                      </a:lnTo>
                      <a:lnTo>
                        <a:pt x="1" y="41"/>
                      </a:lnTo>
                      <a:lnTo>
                        <a:pt x="0" y="40"/>
                      </a:lnTo>
                      <a:lnTo>
                        <a:pt x="0" y="35"/>
                      </a:lnTo>
                      <a:lnTo>
                        <a:pt x="1" y="30"/>
                      </a:lnTo>
                      <a:lnTo>
                        <a:pt x="1" y="24"/>
                      </a:lnTo>
                      <a:lnTo>
                        <a:pt x="4" y="19"/>
                      </a:lnTo>
                      <a:lnTo>
                        <a:pt x="5" y="14"/>
                      </a:lnTo>
                      <a:lnTo>
                        <a:pt x="7" y="10"/>
                      </a:lnTo>
                      <a:lnTo>
                        <a:pt x="11" y="6"/>
                      </a:lnTo>
                      <a:lnTo>
                        <a:pt x="15" y="3"/>
                      </a:lnTo>
                      <a:lnTo>
                        <a:pt x="19" y="1"/>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2" name="Freeform 146">
                  <a:extLst>
                    <a:ext uri="{FF2B5EF4-FFF2-40B4-BE49-F238E27FC236}">
                      <a16:creationId xmlns:a16="http://schemas.microsoft.com/office/drawing/2014/main" xmlns="" id="{ECC26F70-4448-43AF-BE0E-E8D1B86F61ED}"/>
                    </a:ext>
                  </a:extLst>
                </p:cNvPr>
                <p:cNvSpPr>
                  <a:spLocks/>
                </p:cNvSpPr>
                <p:nvPr/>
              </p:nvSpPr>
              <p:spPr bwMode="auto">
                <a:xfrm>
                  <a:off x="1712" y="2502"/>
                  <a:ext cx="11" cy="14"/>
                </a:xfrm>
                <a:custGeom>
                  <a:avLst/>
                  <a:gdLst>
                    <a:gd name="T0" fmla="*/ 0 w 34"/>
                    <a:gd name="T1" fmla="*/ 0 h 42"/>
                    <a:gd name="T2" fmla="*/ 0 w 34"/>
                    <a:gd name="T3" fmla="*/ 0 h 42"/>
                    <a:gd name="T4" fmla="*/ 0 w 34"/>
                    <a:gd name="T5" fmla="*/ 0 h 42"/>
                    <a:gd name="T6" fmla="*/ 0 w 34"/>
                    <a:gd name="T7" fmla="*/ 0 h 42"/>
                    <a:gd name="T8" fmla="*/ 0 w 34"/>
                    <a:gd name="T9" fmla="*/ 0 h 42"/>
                    <a:gd name="T10" fmla="*/ 0 w 34"/>
                    <a:gd name="T11" fmla="*/ 0 h 42"/>
                    <a:gd name="T12" fmla="*/ 0 w 34"/>
                    <a:gd name="T13" fmla="*/ 0 h 42"/>
                    <a:gd name="T14" fmla="*/ 0 w 34"/>
                    <a:gd name="T15" fmla="*/ 0 h 42"/>
                    <a:gd name="T16" fmla="*/ 0 w 34"/>
                    <a:gd name="T17" fmla="*/ 0 h 42"/>
                    <a:gd name="T18" fmla="*/ 0 w 34"/>
                    <a:gd name="T19" fmla="*/ 0 h 42"/>
                    <a:gd name="T20" fmla="*/ 0 w 34"/>
                    <a:gd name="T21" fmla="*/ 0 h 42"/>
                    <a:gd name="T22" fmla="*/ 0 w 34"/>
                    <a:gd name="T23" fmla="*/ 0 h 42"/>
                    <a:gd name="T24" fmla="*/ 0 w 34"/>
                    <a:gd name="T25" fmla="*/ 0 h 42"/>
                    <a:gd name="T26" fmla="*/ 0 w 34"/>
                    <a:gd name="T27" fmla="*/ 0 h 42"/>
                    <a:gd name="T28" fmla="*/ 0 w 34"/>
                    <a:gd name="T29" fmla="*/ 0 h 42"/>
                    <a:gd name="T30" fmla="*/ 0 w 34"/>
                    <a:gd name="T31" fmla="*/ 0 h 42"/>
                    <a:gd name="T32" fmla="*/ 0 w 34"/>
                    <a:gd name="T33" fmla="*/ 0 h 42"/>
                    <a:gd name="T34" fmla="*/ 0 w 34"/>
                    <a:gd name="T35" fmla="*/ 0 h 42"/>
                    <a:gd name="T36" fmla="*/ 0 w 34"/>
                    <a:gd name="T37" fmla="*/ 0 h 42"/>
                    <a:gd name="T38" fmla="*/ 0 w 34"/>
                    <a:gd name="T39" fmla="*/ 0 h 42"/>
                    <a:gd name="T40" fmla="*/ 0 w 34"/>
                    <a:gd name="T41" fmla="*/ 0 h 42"/>
                    <a:gd name="T42" fmla="*/ 0 w 34"/>
                    <a:gd name="T43" fmla="*/ 0 h 42"/>
                    <a:gd name="T44" fmla="*/ 0 w 34"/>
                    <a:gd name="T45" fmla="*/ 0 h 42"/>
                    <a:gd name="T46" fmla="*/ 0 w 34"/>
                    <a:gd name="T47" fmla="*/ 0 h 42"/>
                    <a:gd name="T48" fmla="*/ 0 w 34"/>
                    <a:gd name="T49" fmla="*/ 0 h 42"/>
                    <a:gd name="T50" fmla="*/ 0 w 34"/>
                    <a:gd name="T51" fmla="*/ 0 h 42"/>
                    <a:gd name="T52" fmla="*/ 0 w 34"/>
                    <a:gd name="T53" fmla="*/ 0 h 42"/>
                    <a:gd name="T54" fmla="*/ 0 w 34"/>
                    <a:gd name="T55" fmla="*/ 0 h 42"/>
                    <a:gd name="T56" fmla="*/ 0 w 34"/>
                    <a:gd name="T57" fmla="*/ 0 h 42"/>
                    <a:gd name="T58" fmla="*/ 0 w 34"/>
                    <a:gd name="T59" fmla="*/ 0 h 42"/>
                    <a:gd name="T60" fmla="*/ 0 w 34"/>
                    <a:gd name="T61" fmla="*/ 0 h 42"/>
                    <a:gd name="T62" fmla="*/ 0 w 34"/>
                    <a:gd name="T63" fmla="*/ 0 h 42"/>
                    <a:gd name="T64" fmla="*/ 0 w 34"/>
                    <a:gd name="T65" fmla="*/ 0 h 42"/>
                    <a:gd name="T66" fmla="*/ 0 w 34"/>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42"/>
                    <a:gd name="T104" fmla="*/ 34 w 34"/>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42">
                      <a:moveTo>
                        <a:pt x="33" y="11"/>
                      </a:moveTo>
                      <a:lnTo>
                        <a:pt x="34" y="16"/>
                      </a:lnTo>
                      <a:lnTo>
                        <a:pt x="33" y="21"/>
                      </a:lnTo>
                      <a:lnTo>
                        <a:pt x="33" y="25"/>
                      </a:lnTo>
                      <a:lnTo>
                        <a:pt x="33" y="30"/>
                      </a:lnTo>
                      <a:lnTo>
                        <a:pt x="32" y="34"/>
                      </a:lnTo>
                      <a:lnTo>
                        <a:pt x="30" y="37"/>
                      </a:lnTo>
                      <a:lnTo>
                        <a:pt x="28" y="39"/>
                      </a:lnTo>
                      <a:lnTo>
                        <a:pt x="24" y="42"/>
                      </a:lnTo>
                      <a:lnTo>
                        <a:pt x="20" y="42"/>
                      </a:lnTo>
                      <a:lnTo>
                        <a:pt x="14" y="42"/>
                      </a:lnTo>
                      <a:lnTo>
                        <a:pt x="4" y="42"/>
                      </a:lnTo>
                      <a:lnTo>
                        <a:pt x="2" y="38"/>
                      </a:lnTo>
                      <a:lnTo>
                        <a:pt x="0" y="34"/>
                      </a:lnTo>
                      <a:lnTo>
                        <a:pt x="0" y="29"/>
                      </a:lnTo>
                      <a:lnTo>
                        <a:pt x="0" y="25"/>
                      </a:lnTo>
                      <a:lnTo>
                        <a:pt x="2" y="20"/>
                      </a:lnTo>
                      <a:lnTo>
                        <a:pt x="4" y="16"/>
                      </a:lnTo>
                      <a:lnTo>
                        <a:pt x="7" y="12"/>
                      </a:lnTo>
                      <a:lnTo>
                        <a:pt x="10" y="8"/>
                      </a:lnTo>
                      <a:lnTo>
                        <a:pt x="11" y="4"/>
                      </a:lnTo>
                      <a:lnTo>
                        <a:pt x="14" y="1"/>
                      </a:lnTo>
                      <a:lnTo>
                        <a:pt x="17" y="0"/>
                      </a:lnTo>
                      <a:lnTo>
                        <a:pt x="20" y="0"/>
                      </a:lnTo>
                      <a:lnTo>
                        <a:pt x="23" y="0"/>
                      </a:lnTo>
                      <a:lnTo>
                        <a:pt x="25" y="1"/>
                      </a:lnTo>
                      <a:lnTo>
                        <a:pt x="27" y="1"/>
                      </a:lnTo>
                      <a:lnTo>
                        <a:pt x="29" y="3"/>
                      </a:lnTo>
                      <a:lnTo>
                        <a:pt x="30" y="5"/>
                      </a:lnTo>
                      <a:lnTo>
                        <a:pt x="32" y="7"/>
                      </a:lnTo>
                      <a:lnTo>
                        <a:pt x="33" y="9"/>
                      </a:lnTo>
                      <a:lnTo>
                        <a:pt x="34" y="12"/>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3" name="Freeform 147">
                  <a:extLst>
                    <a:ext uri="{FF2B5EF4-FFF2-40B4-BE49-F238E27FC236}">
                      <a16:creationId xmlns:a16="http://schemas.microsoft.com/office/drawing/2014/main" xmlns="" id="{7D445981-1F81-436F-B6BA-2D38FD609EFC}"/>
                    </a:ext>
                  </a:extLst>
                </p:cNvPr>
                <p:cNvSpPr>
                  <a:spLocks/>
                </p:cNvSpPr>
                <p:nvPr/>
              </p:nvSpPr>
              <p:spPr bwMode="auto">
                <a:xfrm>
                  <a:off x="692" y="2577"/>
                  <a:ext cx="6"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w 18"/>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22"/>
                    <a:gd name="T104" fmla="*/ 18 w 18"/>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22">
                      <a:moveTo>
                        <a:pt x="17" y="1"/>
                      </a:moveTo>
                      <a:lnTo>
                        <a:pt x="18" y="5"/>
                      </a:lnTo>
                      <a:lnTo>
                        <a:pt x="18" y="6"/>
                      </a:lnTo>
                      <a:lnTo>
                        <a:pt x="18" y="9"/>
                      </a:lnTo>
                      <a:lnTo>
                        <a:pt x="18" y="11"/>
                      </a:lnTo>
                      <a:lnTo>
                        <a:pt x="17" y="13"/>
                      </a:lnTo>
                      <a:lnTo>
                        <a:pt x="16" y="15"/>
                      </a:lnTo>
                      <a:lnTo>
                        <a:pt x="14" y="17"/>
                      </a:lnTo>
                      <a:lnTo>
                        <a:pt x="13" y="18"/>
                      </a:lnTo>
                      <a:lnTo>
                        <a:pt x="12" y="21"/>
                      </a:lnTo>
                      <a:lnTo>
                        <a:pt x="11" y="22"/>
                      </a:lnTo>
                      <a:lnTo>
                        <a:pt x="4" y="22"/>
                      </a:lnTo>
                      <a:lnTo>
                        <a:pt x="1" y="21"/>
                      </a:lnTo>
                      <a:lnTo>
                        <a:pt x="1" y="18"/>
                      </a:lnTo>
                      <a:lnTo>
                        <a:pt x="0" y="17"/>
                      </a:lnTo>
                      <a:lnTo>
                        <a:pt x="0" y="14"/>
                      </a:lnTo>
                      <a:lnTo>
                        <a:pt x="1" y="11"/>
                      </a:lnTo>
                      <a:lnTo>
                        <a:pt x="1" y="9"/>
                      </a:lnTo>
                      <a:lnTo>
                        <a:pt x="3" y="6"/>
                      </a:lnTo>
                      <a:lnTo>
                        <a:pt x="4" y="5"/>
                      </a:lnTo>
                      <a:lnTo>
                        <a:pt x="5" y="2"/>
                      </a:lnTo>
                      <a:lnTo>
                        <a:pt x="5" y="0"/>
                      </a:lnTo>
                      <a:lnTo>
                        <a:pt x="7" y="0"/>
                      </a:lnTo>
                      <a:lnTo>
                        <a:pt x="8" y="0"/>
                      </a:lnTo>
                      <a:lnTo>
                        <a:pt x="9" y="0"/>
                      </a:lnTo>
                      <a:lnTo>
                        <a:pt x="11" y="0"/>
                      </a:lnTo>
                      <a:lnTo>
                        <a:pt x="12" y="0"/>
                      </a:lnTo>
                      <a:lnTo>
                        <a:pt x="13" y="0"/>
                      </a:lnTo>
                      <a:lnTo>
                        <a:pt x="14" y="0"/>
                      </a:lnTo>
                      <a:lnTo>
                        <a:pt x="16" y="0"/>
                      </a:lnTo>
                      <a:lnTo>
                        <a:pt x="17" y="1"/>
                      </a:lnTo>
                      <a:lnTo>
                        <a:pt x="18" y="2"/>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4" name="Freeform 148">
                  <a:extLst>
                    <a:ext uri="{FF2B5EF4-FFF2-40B4-BE49-F238E27FC236}">
                      <a16:creationId xmlns:a16="http://schemas.microsoft.com/office/drawing/2014/main" xmlns="" id="{BF3E63A3-E355-4C44-BF6F-3DA7B749F9A8}"/>
                    </a:ext>
                  </a:extLst>
                </p:cNvPr>
                <p:cNvSpPr>
                  <a:spLocks/>
                </p:cNvSpPr>
                <p:nvPr/>
              </p:nvSpPr>
              <p:spPr bwMode="auto">
                <a:xfrm>
                  <a:off x="746" y="2576"/>
                  <a:ext cx="10" cy="11"/>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w 31"/>
                    <a:gd name="T49" fmla="*/ 0 h 34"/>
                    <a:gd name="T50" fmla="*/ 0 w 31"/>
                    <a:gd name="T51" fmla="*/ 0 h 34"/>
                    <a:gd name="T52" fmla="*/ 0 w 31"/>
                    <a:gd name="T53" fmla="*/ 0 h 34"/>
                    <a:gd name="T54" fmla="*/ 0 w 31"/>
                    <a:gd name="T55" fmla="*/ 0 h 34"/>
                    <a:gd name="T56" fmla="*/ 0 w 31"/>
                    <a:gd name="T57" fmla="*/ 0 h 34"/>
                    <a:gd name="T58" fmla="*/ 0 w 31"/>
                    <a:gd name="T59" fmla="*/ 0 h 34"/>
                    <a:gd name="T60" fmla="*/ 0 w 31"/>
                    <a:gd name="T61" fmla="*/ 0 h 34"/>
                    <a:gd name="T62" fmla="*/ 0 w 31"/>
                    <a:gd name="T63" fmla="*/ 0 h 34"/>
                    <a:gd name="T64" fmla="*/ 0 w 3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4"/>
                    <a:gd name="T101" fmla="*/ 31 w 3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4">
                      <a:moveTo>
                        <a:pt x="28" y="0"/>
                      </a:moveTo>
                      <a:lnTo>
                        <a:pt x="31" y="4"/>
                      </a:lnTo>
                      <a:lnTo>
                        <a:pt x="31" y="8"/>
                      </a:lnTo>
                      <a:lnTo>
                        <a:pt x="31" y="11"/>
                      </a:lnTo>
                      <a:lnTo>
                        <a:pt x="30" y="15"/>
                      </a:lnTo>
                      <a:lnTo>
                        <a:pt x="28" y="18"/>
                      </a:lnTo>
                      <a:lnTo>
                        <a:pt x="26" y="21"/>
                      </a:lnTo>
                      <a:lnTo>
                        <a:pt x="23" y="25"/>
                      </a:lnTo>
                      <a:lnTo>
                        <a:pt x="20" y="27"/>
                      </a:lnTo>
                      <a:lnTo>
                        <a:pt x="18" y="30"/>
                      </a:lnTo>
                      <a:lnTo>
                        <a:pt x="15" y="32"/>
                      </a:lnTo>
                      <a:lnTo>
                        <a:pt x="14" y="32"/>
                      </a:lnTo>
                      <a:lnTo>
                        <a:pt x="11" y="34"/>
                      </a:lnTo>
                      <a:lnTo>
                        <a:pt x="10" y="34"/>
                      </a:lnTo>
                      <a:lnTo>
                        <a:pt x="9" y="34"/>
                      </a:lnTo>
                      <a:lnTo>
                        <a:pt x="7" y="32"/>
                      </a:lnTo>
                      <a:lnTo>
                        <a:pt x="5" y="32"/>
                      </a:lnTo>
                      <a:lnTo>
                        <a:pt x="4" y="31"/>
                      </a:lnTo>
                      <a:lnTo>
                        <a:pt x="2" y="30"/>
                      </a:lnTo>
                      <a:lnTo>
                        <a:pt x="1" y="28"/>
                      </a:lnTo>
                      <a:lnTo>
                        <a:pt x="0" y="27"/>
                      </a:lnTo>
                      <a:lnTo>
                        <a:pt x="1" y="23"/>
                      </a:lnTo>
                      <a:lnTo>
                        <a:pt x="1" y="18"/>
                      </a:lnTo>
                      <a:lnTo>
                        <a:pt x="4" y="14"/>
                      </a:lnTo>
                      <a:lnTo>
                        <a:pt x="5" y="10"/>
                      </a:lnTo>
                      <a:lnTo>
                        <a:pt x="7" y="6"/>
                      </a:lnTo>
                      <a:lnTo>
                        <a:pt x="10" y="4"/>
                      </a:lnTo>
                      <a:lnTo>
                        <a:pt x="14" y="1"/>
                      </a:lnTo>
                      <a:lnTo>
                        <a:pt x="19" y="0"/>
                      </a:lnTo>
                      <a:lnTo>
                        <a:pt x="23" y="0"/>
                      </a:lnTo>
                      <a:lnTo>
                        <a:pt x="30"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5" name="Freeform 149">
                  <a:extLst>
                    <a:ext uri="{FF2B5EF4-FFF2-40B4-BE49-F238E27FC236}">
                      <a16:creationId xmlns:a16="http://schemas.microsoft.com/office/drawing/2014/main" xmlns="" id="{94337D80-CE9D-4C1B-AB26-9167D64395CF}"/>
                    </a:ext>
                  </a:extLst>
                </p:cNvPr>
                <p:cNvSpPr>
                  <a:spLocks/>
                </p:cNvSpPr>
                <p:nvPr/>
              </p:nvSpPr>
              <p:spPr bwMode="auto">
                <a:xfrm>
                  <a:off x="1601" y="2521"/>
                  <a:ext cx="16" cy="14"/>
                </a:xfrm>
                <a:custGeom>
                  <a:avLst/>
                  <a:gdLst>
                    <a:gd name="T0" fmla="*/ 0 w 49"/>
                    <a:gd name="T1" fmla="*/ 0 h 43"/>
                    <a:gd name="T2" fmla="*/ 0 w 49"/>
                    <a:gd name="T3" fmla="*/ 0 h 43"/>
                    <a:gd name="T4" fmla="*/ 0 w 49"/>
                    <a:gd name="T5" fmla="*/ 0 h 43"/>
                    <a:gd name="T6" fmla="*/ 0 w 49"/>
                    <a:gd name="T7" fmla="*/ 0 h 43"/>
                    <a:gd name="T8" fmla="*/ 0 w 49"/>
                    <a:gd name="T9" fmla="*/ 0 h 43"/>
                    <a:gd name="T10" fmla="*/ 0 w 49"/>
                    <a:gd name="T11" fmla="*/ 0 h 43"/>
                    <a:gd name="T12" fmla="*/ 0 w 49"/>
                    <a:gd name="T13" fmla="*/ 0 h 43"/>
                    <a:gd name="T14" fmla="*/ 0 w 49"/>
                    <a:gd name="T15" fmla="*/ 0 h 43"/>
                    <a:gd name="T16" fmla="*/ 0 w 49"/>
                    <a:gd name="T17" fmla="*/ 0 h 43"/>
                    <a:gd name="T18" fmla="*/ 0 w 49"/>
                    <a:gd name="T19" fmla="*/ 0 h 43"/>
                    <a:gd name="T20" fmla="*/ 0 w 49"/>
                    <a:gd name="T21" fmla="*/ 0 h 43"/>
                    <a:gd name="T22" fmla="*/ 0 w 49"/>
                    <a:gd name="T23" fmla="*/ 0 h 43"/>
                    <a:gd name="T24" fmla="*/ 0 w 49"/>
                    <a:gd name="T25" fmla="*/ 0 h 43"/>
                    <a:gd name="T26" fmla="*/ 0 w 49"/>
                    <a:gd name="T27" fmla="*/ 0 h 43"/>
                    <a:gd name="T28" fmla="*/ 0 w 49"/>
                    <a:gd name="T29" fmla="*/ 0 h 43"/>
                    <a:gd name="T30" fmla="*/ 0 w 49"/>
                    <a:gd name="T31" fmla="*/ 0 h 43"/>
                    <a:gd name="T32" fmla="*/ 0 w 49"/>
                    <a:gd name="T33" fmla="*/ 0 h 43"/>
                    <a:gd name="T34" fmla="*/ 0 w 49"/>
                    <a:gd name="T35" fmla="*/ 0 h 43"/>
                    <a:gd name="T36" fmla="*/ 0 w 49"/>
                    <a:gd name="T37" fmla="*/ 0 h 43"/>
                    <a:gd name="T38" fmla="*/ 0 w 49"/>
                    <a:gd name="T39" fmla="*/ 0 h 43"/>
                    <a:gd name="T40" fmla="*/ 0 w 49"/>
                    <a:gd name="T41" fmla="*/ 0 h 43"/>
                    <a:gd name="T42" fmla="*/ 0 w 49"/>
                    <a:gd name="T43" fmla="*/ 0 h 43"/>
                    <a:gd name="T44" fmla="*/ 0 w 49"/>
                    <a:gd name="T45" fmla="*/ 0 h 43"/>
                    <a:gd name="T46" fmla="*/ 0 w 49"/>
                    <a:gd name="T47" fmla="*/ 0 h 43"/>
                    <a:gd name="T48" fmla="*/ 0 w 49"/>
                    <a:gd name="T49" fmla="*/ 0 h 43"/>
                    <a:gd name="T50" fmla="*/ 0 w 49"/>
                    <a:gd name="T51" fmla="*/ 0 h 43"/>
                    <a:gd name="T52" fmla="*/ 0 w 49"/>
                    <a:gd name="T53" fmla="*/ 0 h 43"/>
                    <a:gd name="T54" fmla="*/ 0 w 49"/>
                    <a:gd name="T55" fmla="*/ 0 h 43"/>
                    <a:gd name="T56" fmla="*/ 0 w 49"/>
                    <a:gd name="T57" fmla="*/ 0 h 43"/>
                    <a:gd name="T58" fmla="*/ 0 w 49"/>
                    <a:gd name="T59" fmla="*/ 0 h 43"/>
                    <a:gd name="T60" fmla="*/ 0 w 49"/>
                    <a:gd name="T61" fmla="*/ 0 h 43"/>
                    <a:gd name="T62" fmla="*/ 0 w 49"/>
                    <a:gd name="T63" fmla="*/ 0 h 43"/>
                    <a:gd name="T64" fmla="*/ 0 w 49"/>
                    <a:gd name="T65" fmla="*/ 0 h 43"/>
                    <a:gd name="T66" fmla="*/ 0 w 49"/>
                    <a:gd name="T67" fmla="*/ 0 h 43"/>
                    <a:gd name="T68" fmla="*/ 0 w 49"/>
                    <a:gd name="T69" fmla="*/ 0 h 43"/>
                    <a:gd name="T70" fmla="*/ 0 w 49"/>
                    <a:gd name="T71" fmla="*/ 0 h 43"/>
                    <a:gd name="T72" fmla="*/ 0 w 49"/>
                    <a:gd name="T73" fmla="*/ 0 h 43"/>
                    <a:gd name="T74" fmla="*/ 0 w 49"/>
                    <a:gd name="T75" fmla="*/ 0 h 43"/>
                    <a:gd name="T76" fmla="*/ 0 w 49"/>
                    <a:gd name="T77" fmla="*/ 0 h 43"/>
                    <a:gd name="T78" fmla="*/ 0 w 49"/>
                    <a:gd name="T79" fmla="*/ 0 h 43"/>
                    <a:gd name="T80" fmla="*/ 0 w 49"/>
                    <a:gd name="T81" fmla="*/ 0 h 43"/>
                    <a:gd name="T82" fmla="*/ 0 w 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43"/>
                    <a:gd name="T128" fmla="*/ 49 w 49"/>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43">
                      <a:moveTo>
                        <a:pt x="47" y="14"/>
                      </a:moveTo>
                      <a:lnTo>
                        <a:pt x="49" y="20"/>
                      </a:lnTo>
                      <a:lnTo>
                        <a:pt x="49" y="23"/>
                      </a:lnTo>
                      <a:lnTo>
                        <a:pt x="49" y="27"/>
                      </a:lnTo>
                      <a:lnTo>
                        <a:pt x="47" y="30"/>
                      </a:lnTo>
                      <a:lnTo>
                        <a:pt x="44" y="33"/>
                      </a:lnTo>
                      <a:lnTo>
                        <a:pt x="41" y="35"/>
                      </a:lnTo>
                      <a:lnTo>
                        <a:pt x="37" y="38"/>
                      </a:lnTo>
                      <a:lnTo>
                        <a:pt x="34" y="39"/>
                      </a:lnTo>
                      <a:lnTo>
                        <a:pt x="30" y="42"/>
                      </a:lnTo>
                      <a:lnTo>
                        <a:pt x="27" y="43"/>
                      </a:lnTo>
                      <a:lnTo>
                        <a:pt x="24" y="42"/>
                      </a:lnTo>
                      <a:lnTo>
                        <a:pt x="21" y="42"/>
                      </a:lnTo>
                      <a:lnTo>
                        <a:pt x="18" y="42"/>
                      </a:lnTo>
                      <a:lnTo>
                        <a:pt x="14" y="42"/>
                      </a:lnTo>
                      <a:lnTo>
                        <a:pt x="11" y="42"/>
                      </a:lnTo>
                      <a:lnTo>
                        <a:pt x="9" y="42"/>
                      </a:lnTo>
                      <a:lnTo>
                        <a:pt x="6" y="42"/>
                      </a:lnTo>
                      <a:lnTo>
                        <a:pt x="4" y="39"/>
                      </a:lnTo>
                      <a:lnTo>
                        <a:pt x="2" y="37"/>
                      </a:lnTo>
                      <a:lnTo>
                        <a:pt x="1" y="33"/>
                      </a:lnTo>
                      <a:lnTo>
                        <a:pt x="0" y="29"/>
                      </a:lnTo>
                      <a:lnTo>
                        <a:pt x="0" y="25"/>
                      </a:lnTo>
                      <a:lnTo>
                        <a:pt x="0" y="21"/>
                      </a:lnTo>
                      <a:lnTo>
                        <a:pt x="1" y="17"/>
                      </a:lnTo>
                      <a:lnTo>
                        <a:pt x="2" y="14"/>
                      </a:lnTo>
                      <a:lnTo>
                        <a:pt x="4" y="10"/>
                      </a:lnTo>
                      <a:lnTo>
                        <a:pt x="6" y="8"/>
                      </a:lnTo>
                      <a:lnTo>
                        <a:pt x="9" y="5"/>
                      </a:lnTo>
                      <a:lnTo>
                        <a:pt x="11" y="3"/>
                      </a:lnTo>
                      <a:lnTo>
                        <a:pt x="15" y="1"/>
                      </a:lnTo>
                      <a:lnTo>
                        <a:pt x="18" y="0"/>
                      </a:lnTo>
                      <a:lnTo>
                        <a:pt x="22" y="0"/>
                      </a:lnTo>
                      <a:lnTo>
                        <a:pt x="26" y="0"/>
                      </a:lnTo>
                      <a:lnTo>
                        <a:pt x="30" y="1"/>
                      </a:lnTo>
                      <a:lnTo>
                        <a:pt x="34" y="3"/>
                      </a:lnTo>
                      <a:lnTo>
                        <a:pt x="36" y="4"/>
                      </a:lnTo>
                      <a:lnTo>
                        <a:pt x="39" y="7"/>
                      </a:lnTo>
                      <a:lnTo>
                        <a:pt x="43" y="9"/>
                      </a:lnTo>
                      <a:lnTo>
                        <a:pt x="45" y="12"/>
                      </a:lnTo>
                      <a:lnTo>
                        <a:pt x="4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6" name="Freeform 150">
                  <a:extLst>
                    <a:ext uri="{FF2B5EF4-FFF2-40B4-BE49-F238E27FC236}">
                      <a16:creationId xmlns:a16="http://schemas.microsoft.com/office/drawing/2014/main" xmlns="" id="{72BC9B4F-113F-4720-9CC2-22648881F6EA}"/>
                    </a:ext>
                  </a:extLst>
                </p:cNvPr>
                <p:cNvSpPr>
                  <a:spLocks/>
                </p:cNvSpPr>
                <p:nvPr/>
              </p:nvSpPr>
              <p:spPr bwMode="auto">
                <a:xfrm>
                  <a:off x="683" y="2586"/>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11" y="0"/>
                      </a:moveTo>
                      <a:lnTo>
                        <a:pt x="14" y="2"/>
                      </a:lnTo>
                      <a:lnTo>
                        <a:pt x="15" y="5"/>
                      </a:lnTo>
                      <a:lnTo>
                        <a:pt x="15" y="6"/>
                      </a:lnTo>
                      <a:lnTo>
                        <a:pt x="14" y="9"/>
                      </a:lnTo>
                      <a:lnTo>
                        <a:pt x="14" y="10"/>
                      </a:lnTo>
                      <a:lnTo>
                        <a:pt x="13" y="12"/>
                      </a:lnTo>
                      <a:lnTo>
                        <a:pt x="10" y="14"/>
                      </a:lnTo>
                      <a:lnTo>
                        <a:pt x="9" y="15"/>
                      </a:lnTo>
                      <a:lnTo>
                        <a:pt x="6" y="15"/>
                      </a:lnTo>
                      <a:lnTo>
                        <a:pt x="5" y="17"/>
                      </a:lnTo>
                      <a:lnTo>
                        <a:pt x="1" y="17"/>
                      </a:lnTo>
                      <a:lnTo>
                        <a:pt x="0" y="1"/>
                      </a:lnTo>
                      <a:lnTo>
                        <a:pt x="1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7" name="Freeform 151">
                  <a:extLst>
                    <a:ext uri="{FF2B5EF4-FFF2-40B4-BE49-F238E27FC236}">
                      <a16:creationId xmlns:a16="http://schemas.microsoft.com/office/drawing/2014/main" xmlns="" id="{8F308CC9-2B5A-4455-A710-C2612A962DB2}"/>
                    </a:ext>
                  </a:extLst>
                </p:cNvPr>
                <p:cNvSpPr>
                  <a:spLocks/>
                </p:cNvSpPr>
                <p:nvPr/>
              </p:nvSpPr>
              <p:spPr bwMode="auto">
                <a:xfrm>
                  <a:off x="1643" y="2518"/>
                  <a:ext cx="71" cy="55"/>
                </a:xfrm>
                <a:custGeom>
                  <a:avLst/>
                  <a:gdLst>
                    <a:gd name="T0" fmla="*/ 0 w 214"/>
                    <a:gd name="T1" fmla="*/ 0 h 166"/>
                    <a:gd name="T2" fmla="*/ 0 w 214"/>
                    <a:gd name="T3" fmla="*/ 0 h 166"/>
                    <a:gd name="T4" fmla="*/ 0 w 214"/>
                    <a:gd name="T5" fmla="*/ 0 h 166"/>
                    <a:gd name="T6" fmla="*/ 0 w 214"/>
                    <a:gd name="T7" fmla="*/ 0 h 166"/>
                    <a:gd name="T8" fmla="*/ 0 w 214"/>
                    <a:gd name="T9" fmla="*/ 0 h 166"/>
                    <a:gd name="T10" fmla="*/ 0 w 214"/>
                    <a:gd name="T11" fmla="*/ 0 h 166"/>
                    <a:gd name="T12" fmla="*/ 0 w 214"/>
                    <a:gd name="T13" fmla="*/ 0 h 166"/>
                    <a:gd name="T14" fmla="*/ 0 w 214"/>
                    <a:gd name="T15" fmla="*/ 0 h 166"/>
                    <a:gd name="T16" fmla="*/ 0 w 214"/>
                    <a:gd name="T17" fmla="*/ 0 h 166"/>
                    <a:gd name="T18" fmla="*/ 0 w 214"/>
                    <a:gd name="T19" fmla="*/ 0 h 166"/>
                    <a:gd name="T20" fmla="*/ 0 w 214"/>
                    <a:gd name="T21" fmla="*/ 0 h 166"/>
                    <a:gd name="T22" fmla="*/ 0 w 214"/>
                    <a:gd name="T23" fmla="*/ 0 h 166"/>
                    <a:gd name="T24" fmla="*/ 0 w 214"/>
                    <a:gd name="T25" fmla="*/ 0 h 166"/>
                    <a:gd name="T26" fmla="*/ 0 w 214"/>
                    <a:gd name="T27" fmla="*/ 0 h 166"/>
                    <a:gd name="T28" fmla="*/ 0 w 214"/>
                    <a:gd name="T29" fmla="*/ 0 h 166"/>
                    <a:gd name="T30" fmla="*/ 0 w 214"/>
                    <a:gd name="T31" fmla="*/ 0 h 166"/>
                    <a:gd name="T32" fmla="*/ 0 w 214"/>
                    <a:gd name="T33" fmla="*/ 0 h 166"/>
                    <a:gd name="T34" fmla="*/ 0 w 214"/>
                    <a:gd name="T35" fmla="*/ 0 h 166"/>
                    <a:gd name="T36" fmla="*/ 0 w 214"/>
                    <a:gd name="T37" fmla="*/ 0 h 166"/>
                    <a:gd name="T38" fmla="*/ 0 w 214"/>
                    <a:gd name="T39" fmla="*/ 0 h 166"/>
                    <a:gd name="T40" fmla="*/ 0 w 214"/>
                    <a:gd name="T41" fmla="*/ 0 h 166"/>
                    <a:gd name="T42" fmla="*/ 0 w 214"/>
                    <a:gd name="T43" fmla="*/ 0 h 166"/>
                    <a:gd name="T44" fmla="*/ 0 w 214"/>
                    <a:gd name="T45" fmla="*/ 0 h 166"/>
                    <a:gd name="T46" fmla="*/ 0 w 214"/>
                    <a:gd name="T47" fmla="*/ 0 h 166"/>
                    <a:gd name="T48" fmla="*/ 0 w 214"/>
                    <a:gd name="T49" fmla="*/ 0 h 166"/>
                    <a:gd name="T50" fmla="*/ 0 w 214"/>
                    <a:gd name="T51" fmla="*/ 0 h 166"/>
                    <a:gd name="T52" fmla="*/ 0 w 214"/>
                    <a:gd name="T53" fmla="*/ 0 h 166"/>
                    <a:gd name="T54" fmla="*/ 0 w 214"/>
                    <a:gd name="T55" fmla="*/ 0 h 166"/>
                    <a:gd name="T56" fmla="*/ 0 w 214"/>
                    <a:gd name="T57" fmla="*/ 0 h 166"/>
                    <a:gd name="T58" fmla="*/ 0 w 214"/>
                    <a:gd name="T59" fmla="*/ 0 h 166"/>
                    <a:gd name="T60" fmla="*/ 0 w 214"/>
                    <a:gd name="T61" fmla="*/ 0 h 166"/>
                    <a:gd name="T62" fmla="*/ 0 w 214"/>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66"/>
                    <a:gd name="T98" fmla="*/ 214 w 214"/>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66">
                      <a:moveTo>
                        <a:pt x="80" y="17"/>
                      </a:moveTo>
                      <a:lnTo>
                        <a:pt x="81" y="26"/>
                      </a:lnTo>
                      <a:lnTo>
                        <a:pt x="77" y="26"/>
                      </a:lnTo>
                      <a:lnTo>
                        <a:pt x="72" y="25"/>
                      </a:lnTo>
                      <a:lnTo>
                        <a:pt x="68" y="26"/>
                      </a:lnTo>
                      <a:lnTo>
                        <a:pt x="64" y="28"/>
                      </a:lnTo>
                      <a:lnTo>
                        <a:pt x="59" y="29"/>
                      </a:lnTo>
                      <a:lnTo>
                        <a:pt x="55" y="30"/>
                      </a:lnTo>
                      <a:lnTo>
                        <a:pt x="51" y="33"/>
                      </a:lnTo>
                      <a:lnTo>
                        <a:pt x="47" y="35"/>
                      </a:lnTo>
                      <a:lnTo>
                        <a:pt x="45" y="37"/>
                      </a:lnTo>
                      <a:lnTo>
                        <a:pt x="41" y="39"/>
                      </a:lnTo>
                      <a:lnTo>
                        <a:pt x="37" y="42"/>
                      </a:lnTo>
                      <a:lnTo>
                        <a:pt x="34" y="46"/>
                      </a:lnTo>
                      <a:lnTo>
                        <a:pt x="33" y="51"/>
                      </a:lnTo>
                      <a:lnTo>
                        <a:pt x="32" y="56"/>
                      </a:lnTo>
                      <a:lnTo>
                        <a:pt x="32" y="60"/>
                      </a:lnTo>
                      <a:lnTo>
                        <a:pt x="33" y="65"/>
                      </a:lnTo>
                      <a:lnTo>
                        <a:pt x="34" y="71"/>
                      </a:lnTo>
                      <a:lnTo>
                        <a:pt x="35" y="76"/>
                      </a:lnTo>
                      <a:lnTo>
                        <a:pt x="38" y="80"/>
                      </a:lnTo>
                      <a:lnTo>
                        <a:pt x="41" y="84"/>
                      </a:lnTo>
                      <a:lnTo>
                        <a:pt x="58" y="93"/>
                      </a:lnTo>
                      <a:lnTo>
                        <a:pt x="76" y="97"/>
                      </a:lnTo>
                      <a:lnTo>
                        <a:pt x="96" y="95"/>
                      </a:lnTo>
                      <a:lnTo>
                        <a:pt x="115" y="93"/>
                      </a:lnTo>
                      <a:lnTo>
                        <a:pt x="135" y="89"/>
                      </a:lnTo>
                      <a:lnTo>
                        <a:pt x="153" y="88"/>
                      </a:lnTo>
                      <a:lnTo>
                        <a:pt x="171" y="89"/>
                      </a:lnTo>
                      <a:lnTo>
                        <a:pt x="187" y="97"/>
                      </a:lnTo>
                      <a:lnTo>
                        <a:pt x="201" y="111"/>
                      </a:lnTo>
                      <a:lnTo>
                        <a:pt x="212" y="135"/>
                      </a:lnTo>
                      <a:lnTo>
                        <a:pt x="214" y="166"/>
                      </a:lnTo>
                      <a:lnTo>
                        <a:pt x="210" y="166"/>
                      </a:lnTo>
                      <a:lnTo>
                        <a:pt x="209" y="166"/>
                      </a:lnTo>
                      <a:lnTo>
                        <a:pt x="208" y="166"/>
                      </a:lnTo>
                      <a:lnTo>
                        <a:pt x="206" y="163"/>
                      </a:lnTo>
                      <a:lnTo>
                        <a:pt x="206" y="162"/>
                      </a:lnTo>
                      <a:lnTo>
                        <a:pt x="206" y="159"/>
                      </a:lnTo>
                      <a:lnTo>
                        <a:pt x="205" y="158"/>
                      </a:lnTo>
                      <a:lnTo>
                        <a:pt x="205" y="155"/>
                      </a:lnTo>
                      <a:lnTo>
                        <a:pt x="204" y="154"/>
                      </a:lnTo>
                      <a:lnTo>
                        <a:pt x="203" y="153"/>
                      </a:lnTo>
                      <a:lnTo>
                        <a:pt x="182" y="136"/>
                      </a:lnTo>
                      <a:lnTo>
                        <a:pt x="158" y="127"/>
                      </a:lnTo>
                      <a:lnTo>
                        <a:pt x="131" y="123"/>
                      </a:lnTo>
                      <a:lnTo>
                        <a:pt x="102" y="122"/>
                      </a:lnTo>
                      <a:lnTo>
                        <a:pt x="73" y="120"/>
                      </a:lnTo>
                      <a:lnTo>
                        <a:pt x="49" y="118"/>
                      </a:lnTo>
                      <a:lnTo>
                        <a:pt x="26" y="111"/>
                      </a:lnTo>
                      <a:lnTo>
                        <a:pt x="9" y="97"/>
                      </a:lnTo>
                      <a:lnTo>
                        <a:pt x="0" y="73"/>
                      </a:lnTo>
                      <a:lnTo>
                        <a:pt x="0" y="39"/>
                      </a:lnTo>
                      <a:lnTo>
                        <a:pt x="5" y="30"/>
                      </a:lnTo>
                      <a:lnTo>
                        <a:pt x="13" y="22"/>
                      </a:lnTo>
                      <a:lnTo>
                        <a:pt x="21" y="15"/>
                      </a:lnTo>
                      <a:lnTo>
                        <a:pt x="29" y="8"/>
                      </a:lnTo>
                      <a:lnTo>
                        <a:pt x="38" y="4"/>
                      </a:lnTo>
                      <a:lnTo>
                        <a:pt x="47" y="1"/>
                      </a:lnTo>
                      <a:lnTo>
                        <a:pt x="56" y="0"/>
                      </a:lnTo>
                      <a:lnTo>
                        <a:pt x="66" y="3"/>
                      </a:lnTo>
                      <a:lnTo>
                        <a:pt x="73" y="9"/>
                      </a:ln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8" name="Freeform 152">
                  <a:extLst>
                    <a:ext uri="{FF2B5EF4-FFF2-40B4-BE49-F238E27FC236}">
                      <a16:creationId xmlns:a16="http://schemas.microsoft.com/office/drawing/2014/main" xmlns="" id="{85B09D56-AB7B-48FE-8AE6-60584BABA21A}"/>
                    </a:ext>
                  </a:extLst>
                </p:cNvPr>
                <p:cNvSpPr>
                  <a:spLocks/>
                </p:cNvSpPr>
                <p:nvPr/>
              </p:nvSpPr>
              <p:spPr bwMode="auto">
                <a:xfrm>
                  <a:off x="1665" y="2521"/>
                  <a:ext cx="19" cy="23"/>
                </a:xfrm>
                <a:custGeom>
                  <a:avLst/>
                  <a:gdLst>
                    <a:gd name="T0" fmla="*/ 0 w 58"/>
                    <a:gd name="T1" fmla="*/ 0 h 69"/>
                    <a:gd name="T2" fmla="*/ 0 w 58"/>
                    <a:gd name="T3" fmla="*/ 0 h 69"/>
                    <a:gd name="T4" fmla="*/ 0 w 58"/>
                    <a:gd name="T5" fmla="*/ 0 h 69"/>
                    <a:gd name="T6" fmla="*/ 0 w 58"/>
                    <a:gd name="T7" fmla="*/ 0 h 69"/>
                    <a:gd name="T8" fmla="*/ 0 w 58"/>
                    <a:gd name="T9" fmla="*/ 0 h 69"/>
                    <a:gd name="T10" fmla="*/ 0 w 58"/>
                    <a:gd name="T11" fmla="*/ 0 h 69"/>
                    <a:gd name="T12" fmla="*/ 0 w 58"/>
                    <a:gd name="T13" fmla="*/ 0 h 69"/>
                    <a:gd name="T14" fmla="*/ 0 w 58"/>
                    <a:gd name="T15" fmla="*/ 0 h 69"/>
                    <a:gd name="T16" fmla="*/ 0 w 58"/>
                    <a:gd name="T17" fmla="*/ 0 h 69"/>
                    <a:gd name="T18" fmla="*/ 0 w 58"/>
                    <a:gd name="T19" fmla="*/ 0 h 69"/>
                    <a:gd name="T20" fmla="*/ 0 w 58"/>
                    <a:gd name="T21" fmla="*/ 0 h 69"/>
                    <a:gd name="T22" fmla="*/ 0 w 58"/>
                    <a:gd name="T23" fmla="*/ 0 h 69"/>
                    <a:gd name="T24" fmla="*/ 0 w 58"/>
                    <a:gd name="T25" fmla="*/ 0 h 69"/>
                    <a:gd name="T26" fmla="*/ 0 w 58"/>
                    <a:gd name="T27" fmla="*/ 0 h 69"/>
                    <a:gd name="T28" fmla="*/ 0 w 58"/>
                    <a:gd name="T29" fmla="*/ 0 h 69"/>
                    <a:gd name="T30" fmla="*/ 0 w 58"/>
                    <a:gd name="T31" fmla="*/ 0 h 69"/>
                    <a:gd name="T32" fmla="*/ 0 w 58"/>
                    <a:gd name="T33" fmla="*/ 0 h 69"/>
                    <a:gd name="T34" fmla="*/ 0 w 58"/>
                    <a:gd name="T35" fmla="*/ 0 h 69"/>
                    <a:gd name="T36" fmla="*/ 0 w 58"/>
                    <a:gd name="T37" fmla="*/ 0 h 69"/>
                    <a:gd name="T38" fmla="*/ 0 w 58"/>
                    <a:gd name="T39" fmla="*/ 0 h 69"/>
                    <a:gd name="T40" fmla="*/ 0 w 58"/>
                    <a:gd name="T41" fmla="*/ 0 h 69"/>
                    <a:gd name="T42" fmla="*/ 0 w 58"/>
                    <a:gd name="T43" fmla="*/ 0 h 69"/>
                    <a:gd name="T44" fmla="*/ 0 w 58"/>
                    <a:gd name="T45" fmla="*/ 0 h 69"/>
                    <a:gd name="T46" fmla="*/ 0 w 58"/>
                    <a:gd name="T47" fmla="*/ 0 h 69"/>
                    <a:gd name="T48" fmla="*/ 0 w 58"/>
                    <a:gd name="T49" fmla="*/ 0 h 69"/>
                    <a:gd name="T50" fmla="*/ 0 w 58"/>
                    <a:gd name="T51" fmla="*/ 0 h 69"/>
                    <a:gd name="T52" fmla="*/ 0 w 58"/>
                    <a:gd name="T53" fmla="*/ 0 h 69"/>
                    <a:gd name="T54" fmla="*/ 0 w 58"/>
                    <a:gd name="T55" fmla="*/ 0 h 69"/>
                    <a:gd name="T56" fmla="*/ 0 w 58"/>
                    <a:gd name="T57" fmla="*/ 0 h 69"/>
                    <a:gd name="T58" fmla="*/ 0 w 58"/>
                    <a:gd name="T59" fmla="*/ 0 h 69"/>
                    <a:gd name="T60" fmla="*/ 0 w 58"/>
                    <a:gd name="T61" fmla="*/ 0 h 69"/>
                    <a:gd name="T62" fmla="*/ 0 w 58"/>
                    <a:gd name="T63" fmla="*/ 0 h 69"/>
                    <a:gd name="T64" fmla="*/ 0 w 58"/>
                    <a:gd name="T65" fmla="*/ 0 h 69"/>
                    <a:gd name="T66" fmla="*/ 0 w 58"/>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9"/>
                    <a:gd name="T104" fmla="*/ 58 w 58"/>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9">
                      <a:moveTo>
                        <a:pt x="57" y="50"/>
                      </a:moveTo>
                      <a:lnTo>
                        <a:pt x="56" y="56"/>
                      </a:lnTo>
                      <a:lnTo>
                        <a:pt x="52" y="61"/>
                      </a:lnTo>
                      <a:lnTo>
                        <a:pt x="46" y="64"/>
                      </a:lnTo>
                      <a:lnTo>
                        <a:pt x="41" y="67"/>
                      </a:lnTo>
                      <a:lnTo>
                        <a:pt x="35" y="67"/>
                      </a:lnTo>
                      <a:lnTo>
                        <a:pt x="28" y="68"/>
                      </a:lnTo>
                      <a:lnTo>
                        <a:pt x="22" y="68"/>
                      </a:lnTo>
                      <a:lnTo>
                        <a:pt x="15" y="68"/>
                      </a:lnTo>
                      <a:lnTo>
                        <a:pt x="9" y="69"/>
                      </a:lnTo>
                      <a:lnTo>
                        <a:pt x="3" y="69"/>
                      </a:lnTo>
                      <a:lnTo>
                        <a:pt x="0" y="67"/>
                      </a:lnTo>
                      <a:lnTo>
                        <a:pt x="7" y="63"/>
                      </a:lnTo>
                      <a:lnTo>
                        <a:pt x="14" y="57"/>
                      </a:lnTo>
                      <a:lnTo>
                        <a:pt x="20" y="52"/>
                      </a:lnTo>
                      <a:lnTo>
                        <a:pt x="27" y="46"/>
                      </a:lnTo>
                      <a:lnTo>
                        <a:pt x="33" y="39"/>
                      </a:lnTo>
                      <a:lnTo>
                        <a:pt x="39" y="33"/>
                      </a:lnTo>
                      <a:lnTo>
                        <a:pt x="44" y="25"/>
                      </a:lnTo>
                      <a:lnTo>
                        <a:pt x="49" y="17"/>
                      </a:lnTo>
                      <a:lnTo>
                        <a:pt x="52" y="9"/>
                      </a:lnTo>
                      <a:lnTo>
                        <a:pt x="54" y="0"/>
                      </a:lnTo>
                      <a:lnTo>
                        <a:pt x="57" y="4"/>
                      </a:lnTo>
                      <a:lnTo>
                        <a:pt x="58" y="9"/>
                      </a:lnTo>
                      <a:lnTo>
                        <a:pt x="58" y="14"/>
                      </a:lnTo>
                      <a:lnTo>
                        <a:pt x="58" y="20"/>
                      </a:lnTo>
                      <a:lnTo>
                        <a:pt x="58" y="25"/>
                      </a:lnTo>
                      <a:lnTo>
                        <a:pt x="57" y="30"/>
                      </a:lnTo>
                      <a:lnTo>
                        <a:pt x="57" y="35"/>
                      </a:lnTo>
                      <a:lnTo>
                        <a:pt x="56" y="40"/>
                      </a:lnTo>
                      <a:lnTo>
                        <a:pt x="57" y="46"/>
                      </a:lnTo>
                      <a:lnTo>
                        <a:pt x="58" y="50"/>
                      </a:lnTo>
                      <a:lnTo>
                        <a:pt x="5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 name="Freeform 153">
                  <a:extLst>
                    <a:ext uri="{FF2B5EF4-FFF2-40B4-BE49-F238E27FC236}">
                      <a16:creationId xmlns:a16="http://schemas.microsoft.com/office/drawing/2014/main" xmlns="" id="{10FF178D-61E5-4289-AB08-2CB3FEA60982}"/>
                    </a:ext>
                  </a:extLst>
                </p:cNvPr>
                <p:cNvSpPr>
                  <a:spLocks/>
                </p:cNvSpPr>
                <p:nvPr/>
              </p:nvSpPr>
              <p:spPr bwMode="auto">
                <a:xfrm>
                  <a:off x="1694" y="2522"/>
                  <a:ext cx="9" cy="11"/>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w 28"/>
                    <a:gd name="T13" fmla="*/ 0 h 35"/>
                    <a:gd name="T14" fmla="*/ 0 w 28"/>
                    <a:gd name="T15" fmla="*/ 0 h 35"/>
                    <a:gd name="T16" fmla="*/ 0 w 28"/>
                    <a:gd name="T17" fmla="*/ 0 h 35"/>
                    <a:gd name="T18" fmla="*/ 0 w 28"/>
                    <a:gd name="T19" fmla="*/ 0 h 35"/>
                    <a:gd name="T20" fmla="*/ 0 w 28"/>
                    <a:gd name="T21" fmla="*/ 0 h 35"/>
                    <a:gd name="T22" fmla="*/ 0 w 28"/>
                    <a:gd name="T23" fmla="*/ 0 h 35"/>
                    <a:gd name="T24" fmla="*/ 0 w 28"/>
                    <a:gd name="T25" fmla="*/ 0 h 35"/>
                    <a:gd name="T26" fmla="*/ 0 w 28"/>
                    <a:gd name="T27" fmla="*/ 0 h 35"/>
                    <a:gd name="T28" fmla="*/ 0 w 28"/>
                    <a:gd name="T29" fmla="*/ 0 h 35"/>
                    <a:gd name="T30" fmla="*/ 0 w 28"/>
                    <a:gd name="T31" fmla="*/ 0 h 35"/>
                    <a:gd name="T32" fmla="*/ 0 w 28"/>
                    <a:gd name="T33" fmla="*/ 0 h 35"/>
                    <a:gd name="T34" fmla="*/ 0 w 28"/>
                    <a:gd name="T35" fmla="*/ 0 h 35"/>
                    <a:gd name="T36" fmla="*/ 0 w 28"/>
                    <a:gd name="T37" fmla="*/ 0 h 35"/>
                    <a:gd name="T38" fmla="*/ 0 w 28"/>
                    <a:gd name="T39" fmla="*/ 0 h 35"/>
                    <a:gd name="T40" fmla="*/ 0 w 28"/>
                    <a:gd name="T41" fmla="*/ 0 h 35"/>
                    <a:gd name="T42" fmla="*/ 0 w 28"/>
                    <a:gd name="T43" fmla="*/ 0 h 35"/>
                    <a:gd name="T44" fmla="*/ 0 w 28"/>
                    <a:gd name="T45" fmla="*/ 0 h 35"/>
                    <a:gd name="T46" fmla="*/ 0 w 28"/>
                    <a:gd name="T47" fmla="*/ 0 h 35"/>
                    <a:gd name="T48" fmla="*/ 0 w 28"/>
                    <a:gd name="T49" fmla="*/ 0 h 35"/>
                    <a:gd name="T50" fmla="*/ 0 w 28"/>
                    <a:gd name="T51" fmla="*/ 0 h 35"/>
                    <a:gd name="T52" fmla="*/ 0 w 28"/>
                    <a:gd name="T53" fmla="*/ 0 h 35"/>
                    <a:gd name="T54" fmla="*/ 0 w 28"/>
                    <a:gd name="T55" fmla="*/ 0 h 35"/>
                    <a:gd name="T56" fmla="*/ 0 w 28"/>
                    <a:gd name="T57" fmla="*/ 0 h 35"/>
                    <a:gd name="T58" fmla="*/ 0 w 28"/>
                    <a:gd name="T59" fmla="*/ 0 h 35"/>
                    <a:gd name="T60" fmla="*/ 0 w 28"/>
                    <a:gd name="T61" fmla="*/ 0 h 35"/>
                    <a:gd name="T62" fmla="*/ 0 w 28"/>
                    <a:gd name="T63" fmla="*/ 0 h 35"/>
                    <a:gd name="T64" fmla="*/ 0 w 2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5"/>
                    <a:gd name="T101" fmla="*/ 28 w 28"/>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5">
                      <a:moveTo>
                        <a:pt x="23" y="24"/>
                      </a:moveTo>
                      <a:lnTo>
                        <a:pt x="22" y="26"/>
                      </a:lnTo>
                      <a:lnTo>
                        <a:pt x="21" y="27"/>
                      </a:lnTo>
                      <a:lnTo>
                        <a:pt x="18" y="28"/>
                      </a:lnTo>
                      <a:lnTo>
                        <a:pt x="17" y="30"/>
                      </a:lnTo>
                      <a:lnTo>
                        <a:pt x="14" y="30"/>
                      </a:lnTo>
                      <a:lnTo>
                        <a:pt x="13" y="31"/>
                      </a:lnTo>
                      <a:lnTo>
                        <a:pt x="11" y="32"/>
                      </a:lnTo>
                      <a:lnTo>
                        <a:pt x="9" y="34"/>
                      </a:lnTo>
                      <a:lnTo>
                        <a:pt x="7" y="35"/>
                      </a:lnTo>
                      <a:lnTo>
                        <a:pt x="6" y="35"/>
                      </a:lnTo>
                      <a:lnTo>
                        <a:pt x="4" y="35"/>
                      </a:lnTo>
                      <a:lnTo>
                        <a:pt x="1" y="32"/>
                      </a:lnTo>
                      <a:lnTo>
                        <a:pt x="0" y="31"/>
                      </a:lnTo>
                      <a:lnTo>
                        <a:pt x="0" y="28"/>
                      </a:lnTo>
                      <a:lnTo>
                        <a:pt x="0" y="26"/>
                      </a:lnTo>
                      <a:lnTo>
                        <a:pt x="0" y="23"/>
                      </a:lnTo>
                      <a:lnTo>
                        <a:pt x="0" y="20"/>
                      </a:lnTo>
                      <a:lnTo>
                        <a:pt x="1" y="18"/>
                      </a:lnTo>
                      <a:lnTo>
                        <a:pt x="1" y="15"/>
                      </a:lnTo>
                      <a:lnTo>
                        <a:pt x="1" y="14"/>
                      </a:lnTo>
                      <a:lnTo>
                        <a:pt x="1" y="7"/>
                      </a:lnTo>
                      <a:lnTo>
                        <a:pt x="5" y="2"/>
                      </a:lnTo>
                      <a:lnTo>
                        <a:pt x="9" y="1"/>
                      </a:lnTo>
                      <a:lnTo>
                        <a:pt x="13" y="0"/>
                      </a:lnTo>
                      <a:lnTo>
                        <a:pt x="18" y="2"/>
                      </a:lnTo>
                      <a:lnTo>
                        <a:pt x="23" y="5"/>
                      </a:lnTo>
                      <a:lnTo>
                        <a:pt x="27" y="9"/>
                      </a:lnTo>
                      <a:lnTo>
                        <a:pt x="28" y="13"/>
                      </a:lnTo>
                      <a:lnTo>
                        <a:pt x="27" y="19"/>
                      </a:lnTo>
                      <a:lnTo>
                        <a:pt x="24" y="24"/>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 name="Freeform 154">
                  <a:extLst>
                    <a:ext uri="{FF2B5EF4-FFF2-40B4-BE49-F238E27FC236}">
                      <a16:creationId xmlns:a16="http://schemas.microsoft.com/office/drawing/2014/main" xmlns="" id="{542703C9-4316-4F1A-BF40-CE63341C22CD}"/>
                    </a:ext>
                  </a:extLst>
                </p:cNvPr>
                <p:cNvSpPr>
                  <a:spLocks/>
                </p:cNvSpPr>
                <p:nvPr/>
              </p:nvSpPr>
              <p:spPr bwMode="auto">
                <a:xfrm>
                  <a:off x="620" y="2608"/>
                  <a:ext cx="12" cy="12"/>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w 35"/>
                    <a:gd name="T13" fmla="*/ 0 h 37"/>
                    <a:gd name="T14" fmla="*/ 0 w 35"/>
                    <a:gd name="T15" fmla="*/ 0 h 37"/>
                    <a:gd name="T16" fmla="*/ 0 w 35"/>
                    <a:gd name="T17" fmla="*/ 0 h 37"/>
                    <a:gd name="T18" fmla="*/ 0 w 35"/>
                    <a:gd name="T19" fmla="*/ 0 h 37"/>
                    <a:gd name="T20" fmla="*/ 0 w 35"/>
                    <a:gd name="T21" fmla="*/ 0 h 37"/>
                    <a:gd name="T22" fmla="*/ 0 w 35"/>
                    <a:gd name="T23" fmla="*/ 0 h 37"/>
                    <a:gd name="T24" fmla="*/ 0 w 35"/>
                    <a:gd name="T25" fmla="*/ 0 h 37"/>
                    <a:gd name="T26" fmla="*/ 0 w 35"/>
                    <a:gd name="T27" fmla="*/ 0 h 37"/>
                    <a:gd name="T28" fmla="*/ 0 w 35"/>
                    <a:gd name="T29" fmla="*/ 0 h 37"/>
                    <a:gd name="T30" fmla="*/ 0 w 35"/>
                    <a:gd name="T31" fmla="*/ 0 h 37"/>
                    <a:gd name="T32" fmla="*/ 0 w 35"/>
                    <a:gd name="T33" fmla="*/ 0 h 37"/>
                    <a:gd name="T34" fmla="*/ 0 w 35"/>
                    <a:gd name="T35" fmla="*/ 0 h 37"/>
                    <a:gd name="T36" fmla="*/ 0 w 35"/>
                    <a:gd name="T37" fmla="*/ 0 h 37"/>
                    <a:gd name="T38" fmla="*/ 0 w 35"/>
                    <a:gd name="T39" fmla="*/ 0 h 37"/>
                    <a:gd name="T40" fmla="*/ 0 w 35"/>
                    <a:gd name="T41" fmla="*/ 0 h 37"/>
                    <a:gd name="T42" fmla="*/ 0 w 35"/>
                    <a:gd name="T43" fmla="*/ 0 h 37"/>
                    <a:gd name="T44" fmla="*/ 0 w 35"/>
                    <a:gd name="T45" fmla="*/ 0 h 37"/>
                    <a:gd name="T46" fmla="*/ 0 w 35"/>
                    <a:gd name="T47" fmla="*/ 0 h 37"/>
                    <a:gd name="T48" fmla="*/ 0 w 35"/>
                    <a:gd name="T49" fmla="*/ 0 h 37"/>
                    <a:gd name="T50" fmla="*/ 0 w 35"/>
                    <a:gd name="T51" fmla="*/ 0 h 37"/>
                    <a:gd name="T52" fmla="*/ 0 w 35"/>
                    <a:gd name="T53" fmla="*/ 0 h 37"/>
                    <a:gd name="T54" fmla="*/ 0 w 35"/>
                    <a:gd name="T55" fmla="*/ 0 h 37"/>
                    <a:gd name="T56" fmla="*/ 0 w 35"/>
                    <a:gd name="T57" fmla="*/ 0 h 37"/>
                    <a:gd name="T58" fmla="*/ 0 w 35"/>
                    <a:gd name="T59" fmla="*/ 0 h 37"/>
                    <a:gd name="T60" fmla="*/ 0 w 35"/>
                    <a:gd name="T61" fmla="*/ 0 h 37"/>
                    <a:gd name="T62" fmla="*/ 0 w 35"/>
                    <a:gd name="T63" fmla="*/ 0 h 37"/>
                    <a:gd name="T64" fmla="*/ 0 w 35"/>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7"/>
                    <a:gd name="T101" fmla="*/ 35 w 35"/>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7">
                      <a:moveTo>
                        <a:pt x="34" y="30"/>
                      </a:moveTo>
                      <a:lnTo>
                        <a:pt x="32" y="34"/>
                      </a:lnTo>
                      <a:lnTo>
                        <a:pt x="28" y="37"/>
                      </a:lnTo>
                      <a:lnTo>
                        <a:pt x="26" y="37"/>
                      </a:lnTo>
                      <a:lnTo>
                        <a:pt x="23" y="37"/>
                      </a:lnTo>
                      <a:lnTo>
                        <a:pt x="19" y="36"/>
                      </a:lnTo>
                      <a:lnTo>
                        <a:pt x="15" y="34"/>
                      </a:lnTo>
                      <a:lnTo>
                        <a:pt x="13" y="32"/>
                      </a:lnTo>
                      <a:lnTo>
                        <a:pt x="9" y="30"/>
                      </a:lnTo>
                      <a:lnTo>
                        <a:pt x="6" y="28"/>
                      </a:lnTo>
                      <a:lnTo>
                        <a:pt x="2" y="26"/>
                      </a:lnTo>
                      <a:lnTo>
                        <a:pt x="1" y="23"/>
                      </a:lnTo>
                      <a:lnTo>
                        <a:pt x="0" y="20"/>
                      </a:lnTo>
                      <a:lnTo>
                        <a:pt x="0" y="17"/>
                      </a:lnTo>
                      <a:lnTo>
                        <a:pt x="1" y="15"/>
                      </a:lnTo>
                      <a:lnTo>
                        <a:pt x="2" y="12"/>
                      </a:lnTo>
                      <a:lnTo>
                        <a:pt x="5" y="9"/>
                      </a:lnTo>
                      <a:lnTo>
                        <a:pt x="8" y="7"/>
                      </a:lnTo>
                      <a:lnTo>
                        <a:pt x="11" y="6"/>
                      </a:lnTo>
                      <a:lnTo>
                        <a:pt x="14" y="3"/>
                      </a:lnTo>
                      <a:lnTo>
                        <a:pt x="17" y="0"/>
                      </a:lnTo>
                      <a:lnTo>
                        <a:pt x="19" y="3"/>
                      </a:lnTo>
                      <a:lnTo>
                        <a:pt x="22" y="4"/>
                      </a:lnTo>
                      <a:lnTo>
                        <a:pt x="26" y="7"/>
                      </a:lnTo>
                      <a:lnTo>
                        <a:pt x="28" y="9"/>
                      </a:lnTo>
                      <a:lnTo>
                        <a:pt x="30" y="12"/>
                      </a:lnTo>
                      <a:lnTo>
                        <a:pt x="32" y="15"/>
                      </a:lnTo>
                      <a:lnTo>
                        <a:pt x="34" y="19"/>
                      </a:lnTo>
                      <a:lnTo>
                        <a:pt x="35" y="23"/>
                      </a:lnTo>
                      <a:lnTo>
                        <a:pt x="35" y="26"/>
                      </a:lnTo>
                      <a:lnTo>
                        <a:pt x="35" y="30"/>
                      </a:ln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 name="Freeform 155">
                  <a:extLst>
                    <a:ext uri="{FF2B5EF4-FFF2-40B4-BE49-F238E27FC236}">
                      <a16:creationId xmlns:a16="http://schemas.microsoft.com/office/drawing/2014/main" xmlns="" id="{19527C1D-6ECA-45E8-8A32-A8FE21DB60D8}"/>
                    </a:ext>
                  </a:extLst>
                </p:cNvPr>
                <p:cNvSpPr>
                  <a:spLocks/>
                </p:cNvSpPr>
                <p:nvPr/>
              </p:nvSpPr>
              <p:spPr bwMode="auto">
                <a:xfrm>
                  <a:off x="1708" y="2532"/>
                  <a:ext cx="10" cy="12"/>
                </a:xfrm>
                <a:custGeom>
                  <a:avLst/>
                  <a:gdLst>
                    <a:gd name="T0" fmla="*/ 0 w 29"/>
                    <a:gd name="T1" fmla="*/ 0 h 34"/>
                    <a:gd name="T2" fmla="*/ 0 w 29"/>
                    <a:gd name="T3" fmla="*/ 0 h 34"/>
                    <a:gd name="T4" fmla="*/ 0 w 29"/>
                    <a:gd name="T5" fmla="*/ 0 h 34"/>
                    <a:gd name="T6" fmla="*/ 0 w 29"/>
                    <a:gd name="T7" fmla="*/ 0 h 34"/>
                    <a:gd name="T8" fmla="*/ 0 w 29"/>
                    <a:gd name="T9" fmla="*/ 0 h 34"/>
                    <a:gd name="T10" fmla="*/ 0 w 29"/>
                    <a:gd name="T11" fmla="*/ 0 h 34"/>
                    <a:gd name="T12" fmla="*/ 0 w 29"/>
                    <a:gd name="T13" fmla="*/ 0 h 34"/>
                    <a:gd name="T14" fmla="*/ 0 w 29"/>
                    <a:gd name="T15" fmla="*/ 0 h 34"/>
                    <a:gd name="T16" fmla="*/ 0 w 29"/>
                    <a:gd name="T17" fmla="*/ 0 h 34"/>
                    <a:gd name="T18" fmla="*/ 0 w 29"/>
                    <a:gd name="T19" fmla="*/ 0 h 34"/>
                    <a:gd name="T20" fmla="*/ 0 w 29"/>
                    <a:gd name="T21" fmla="*/ 0 h 34"/>
                    <a:gd name="T22" fmla="*/ 0 w 29"/>
                    <a:gd name="T23" fmla="*/ 0 h 34"/>
                    <a:gd name="T24" fmla="*/ 0 w 29"/>
                    <a:gd name="T25" fmla="*/ 0 h 34"/>
                    <a:gd name="T26" fmla="*/ 0 w 29"/>
                    <a:gd name="T27" fmla="*/ 0 h 34"/>
                    <a:gd name="T28" fmla="*/ 0 w 29"/>
                    <a:gd name="T29" fmla="*/ 0 h 34"/>
                    <a:gd name="T30" fmla="*/ 0 w 29"/>
                    <a:gd name="T31" fmla="*/ 0 h 34"/>
                    <a:gd name="T32" fmla="*/ 0 w 29"/>
                    <a:gd name="T33" fmla="*/ 0 h 34"/>
                    <a:gd name="T34" fmla="*/ 0 w 29"/>
                    <a:gd name="T35" fmla="*/ 0 h 34"/>
                    <a:gd name="T36" fmla="*/ 0 w 29"/>
                    <a:gd name="T37" fmla="*/ 0 h 34"/>
                    <a:gd name="T38" fmla="*/ 0 w 29"/>
                    <a:gd name="T39" fmla="*/ 0 h 34"/>
                    <a:gd name="T40" fmla="*/ 0 w 29"/>
                    <a:gd name="T41" fmla="*/ 0 h 34"/>
                    <a:gd name="T42" fmla="*/ 0 w 29"/>
                    <a:gd name="T43" fmla="*/ 0 h 34"/>
                    <a:gd name="T44" fmla="*/ 0 w 2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4"/>
                    <a:gd name="T71" fmla="*/ 29 w 29"/>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4">
                      <a:moveTo>
                        <a:pt x="25" y="2"/>
                      </a:moveTo>
                      <a:lnTo>
                        <a:pt x="26" y="5"/>
                      </a:lnTo>
                      <a:lnTo>
                        <a:pt x="27" y="9"/>
                      </a:lnTo>
                      <a:lnTo>
                        <a:pt x="29" y="13"/>
                      </a:lnTo>
                      <a:lnTo>
                        <a:pt x="29" y="17"/>
                      </a:lnTo>
                      <a:lnTo>
                        <a:pt x="29" y="22"/>
                      </a:lnTo>
                      <a:lnTo>
                        <a:pt x="27" y="26"/>
                      </a:lnTo>
                      <a:lnTo>
                        <a:pt x="25" y="29"/>
                      </a:lnTo>
                      <a:lnTo>
                        <a:pt x="22" y="32"/>
                      </a:lnTo>
                      <a:lnTo>
                        <a:pt x="18" y="33"/>
                      </a:lnTo>
                      <a:lnTo>
                        <a:pt x="14" y="34"/>
                      </a:lnTo>
                      <a:lnTo>
                        <a:pt x="5" y="34"/>
                      </a:lnTo>
                      <a:lnTo>
                        <a:pt x="3" y="30"/>
                      </a:lnTo>
                      <a:lnTo>
                        <a:pt x="1" y="25"/>
                      </a:lnTo>
                      <a:lnTo>
                        <a:pt x="0" y="20"/>
                      </a:lnTo>
                      <a:lnTo>
                        <a:pt x="1" y="15"/>
                      </a:lnTo>
                      <a:lnTo>
                        <a:pt x="3" y="11"/>
                      </a:lnTo>
                      <a:lnTo>
                        <a:pt x="4" y="5"/>
                      </a:lnTo>
                      <a:lnTo>
                        <a:pt x="8" y="3"/>
                      </a:lnTo>
                      <a:lnTo>
                        <a:pt x="12" y="0"/>
                      </a:lnTo>
                      <a:lnTo>
                        <a:pt x="18" y="0"/>
                      </a:lnTo>
                      <a:lnTo>
                        <a:pt x="2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2" name="Freeform 156">
                  <a:extLst>
                    <a:ext uri="{FF2B5EF4-FFF2-40B4-BE49-F238E27FC236}">
                      <a16:creationId xmlns:a16="http://schemas.microsoft.com/office/drawing/2014/main" xmlns="" id="{3AF77CCD-14D8-4CD9-B8CF-CBDA517F890B}"/>
                    </a:ext>
                  </a:extLst>
                </p:cNvPr>
                <p:cNvSpPr>
                  <a:spLocks/>
                </p:cNvSpPr>
                <p:nvPr/>
              </p:nvSpPr>
              <p:spPr bwMode="auto">
                <a:xfrm>
                  <a:off x="679" y="2607"/>
                  <a:ext cx="16" cy="13"/>
                </a:xfrm>
                <a:custGeom>
                  <a:avLst/>
                  <a:gdLst>
                    <a:gd name="T0" fmla="*/ 0 w 46"/>
                    <a:gd name="T1" fmla="*/ 0 h 38"/>
                    <a:gd name="T2" fmla="*/ 0 w 46"/>
                    <a:gd name="T3" fmla="*/ 0 h 38"/>
                    <a:gd name="T4" fmla="*/ 0 w 46"/>
                    <a:gd name="T5" fmla="*/ 0 h 38"/>
                    <a:gd name="T6" fmla="*/ 0 w 46"/>
                    <a:gd name="T7" fmla="*/ 0 h 38"/>
                    <a:gd name="T8" fmla="*/ 0 w 46"/>
                    <a:gd name="T9" fmla="*/ 0 h 38"/>
                    <a:gd name="T10" fmla="*/ 0 w 46"/>
                    <a:gd name="T11" fmla="*/ 0 h 38"/>
                    <a:gd name="T12" fmla="*/ 0 w 46"/>
                    <a:gd name="T13" fmla="*/ 0 h 38"/>
                    <a:gd name="T14" fmla="*/ 0 w 46"/>
                    <a:gd name="T15" fmla="*/ 0 h 38"/>
                    <a:gd name="T16" fmla="*/ 0 w 46"/>
                    <a:gd name="T17" fmla="*/ 0 h 38"/>
                    <a:gd name="T18" fmla="*/ 0 w 46"/>
                    <a:gd name="T19" fmla="*/ 0 h 38"/>
                    <a:gd name="T20" fmla="*/ 0 w 46"/>
                    <a:gd name="T21" fmla="*/ 0 h 38"/>
                    <a:gd name="T22" fmla="*/ 0 w 46"/>
                    <a:gd name="T23" fmla="*/ 0 h 38"/>
                    <a:gd name="T24" fmla="*/ 0 w 46"/>
                    <a:gd name="T25" fmla="*/ 0 h 38"/>
                    <a:gd name="T26" fmla="*/ 0 w 46"/>
                    <a:gd name="T27" fmla="*/ 0 h 38"/>
                    <a:gd name="T28" fmla="*/ 0 w 46"/>
                    <a:gd name="T29" fmla="*/ 0 h 38"/>
                    <a:gd name="T30" fmla="*/ 0 w 46"/>
                    <a:gd name="T31" fmla="*/ 0 h 38"/>
                    <a:gd name="T32" fmla="*/ 0 w 46"/>
                    <a:gd name="T33" fmla="*/ 0 h 38"/>
                    <a:gd name="T34" fmla="*/ 0 w 46"/>
                    <a:gd name="T35" fmla="*/ 0 h 38"/>
                    <a:gd name="T36" fmla="*/ 0 w 46"/>
                    <a:gd name="T37" fmla="*/ 0 h 38"/>
                    <a:gd name="T38" fmla="*/ 0 w 46"/>
                    <a:gd name="T39" fmla="*/ 0 h 38"/>
                    <a:gd name="T40" fmla="*/ 0 w 46"/>
                    <a:gd name="T41" fmla="*/ 0 h 38"/>
                    <a:gd name="T42" fmla="*/ 0 w 46"/>
                    <a:gd name="T43" fmla="*/ 0 h 38"/>
                    <a:gd name="T44" fmla="*/ 0 w 46"/>
                    <a:gd name="T45" fmla="*/ 0 h 38"/>
                    <a:gd name="T46" fmla="*/ 0 w 46"/>
                    <a:gd name="T47" fmla="*/ 0 h 38"/>
                    <a:gd name="T48" fmla="*/ 0 w 46"/>
                    <a:gd name="T49" fmla="*/ 0 h 38"/>
                    <a:gd name="T50" fmla="*/ 0 w 46"/>
                    <a:gd name="T51" fmla="*/ 0 h 38"/>
                    <a:gd name="T52" fmla="*/ 0 w 46"/>
                    <a:gd name="T53" fmla="*/ 0 h 38"/>
                    <a:gd name="T54" fmla="*/ 0 w 46"/>
                    <a:gd name="T55" fmla="*/ 0 h 38"/>
                    <a:gd name="T56" fmla="*/ 0 w 46"/>
                    <a:gd name="T57" fmla="*/ 0 h 38"/>
                    <a:gd name="T58" fmla="*/ 0 w 46"/>
                    <a:gd name="T59" fmla="*/ 0 h 38"/>
                    <a:gd name="T60" fmla="*/ 0 w 46"/>
                    <a:gd name="T61" fmla="*/ 0 h 38"/>
                    <a:gd name="T62" fmla="*/ 0 w 46"/>
                    <a:gd name="T63" fmla="*/ 0 h 38"/>
                    <a:gd name="T64" fmla="*/ 0 w 46"/>
                    <a:gd name="T65" fmla="*/ 0 h 38"/>
                    <a:gd name="T66" fmla="*/ 0 w 46"/>
                    <a:gd name="T67" fmla="*/ 0 h 38"/>
                    <a:gd name="T68" fmla="*/ 0 w 46"/>
                    <a:gd name="T69" fmla="*/ 0 h 38"/>
                    <a:gd name="T70" fmla="*/ 0 w 46"/>
                    <a:gd name="T71" fmla="*/ 0 h 38"/>
                    <a:gd name="T72" fmla="*/ 0 w 46"/>
                    <a:gd name="T73" fmla="*/ 0 h 38"/>
                    <a:gd name="T74" fmla="*/ 0 w 46"/>
                    <a:gd name="T75" fmla="*/ 0 h 38"/>
                    <a:gd name="T76" fmla="*/ 0 w 46"/>
                    <a:gd name="T77" fmla="*/ 0 h 38"/>
                    <a:gd name="T78" fmla="*/ 0 w 46"/>
                    <a:gd name="T79" fmla="*/ 0 h 38"/>
                    <a:gd name="T80" fmla="*/ 0 w 46"/>
                    <a:gd name="T81" fmla="*/ 0 h 38"/>
                    <a:gd name="T82" fmla="*/ 0 w 46"/>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8"/>
                    <a:gd name="T128" fmla="*/ 46 w 4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8">
                      <a:moveTo>
                        <a:pt x="45" y="22"/>
                      </a:moveTo>
                      <a:lnTo>
                        <a:pt x="46" y="25"/>
                      </a:lnTo>
                      <a:lnTo>
                        <a:pt x="46" y="27"/>
                      </a:lnTo>
                      <a:lnTo>
                        <a:pt x="46" y="28"/>
                      </a:lnTo>
                      <a:lnTo>
                        <a:pt x="45" y="30"/>
                      </a:lnTo>
                      <a:lnTo>
                        <a:pt x="43" y="31"/>
                      </a:lnTo>
                      <a:lnTo>
                        <a:pt x="42" y="32"/>
                      </a:lnTo>
                      <a:lnTo>
                        <a:pt x="41" y="34"/>
                      </a:lnTo>
                      <a:lnTo>
                        <a:pt x="39" y="35"/>
                      </a:lnTo>
                      <a:lnTo>
                        <a:pt x="38" y="35"/>
                      </a:lnTo>
                      <a:lnTo>
                        <a:pt x="37" y="36"/>
                      </a:lnTo>
                      <a:lnTo>
                        <a:pt x="33" y="36"/>
                      </a:lnTo>
                      <a:lnTo>
                        <a:pt x="28" y="36"/>
                      </a:lnTo>
                      <a:lnTo>
                        <a:pt x="24" y="38"/>
                      </a:lnTo>
                      <a:lnTo>
                        <a:pt x="18" y="38"/>
                      </a:lnTo>
                      <a:lnTo>
                        <a:pt x="15" y="36"/>
                      </a:lnTo>
                      <a:lnTo>
                        <a:pt x="11" y="36"/>
                      </a:lnTo>
                      <a:lnTo>
                        <a:pt x="7" y="34"/>
                      </a:lnTo>
                      <a:lnTo>
                        <a:pt x="4" y="31"/>
                      </a:lnTo>
                      <a:lnTo>
                        <a:pt x="2" y="27"/>
                      </a:lnTo>
                      <a:lnTo>
                        <a:pt x="0" y="23"/>
                      </a:lnTo>
                      <a:lnTo>
                        <a:pt x="0" y="19"/>
                      </a:lnTo>
                      <a:lnTo>
                        <a:pt x="0" y="15"/>
                      </a:lnTo>
                      <a:lnTo>
                        <a:pt x="0" y="13"/>
                      </a:lnTo>
                      <a:lnTo>
                        <a:pt x="2" y="10"/>
                      </a:lnTo>
                      <a:lnTo>
                        <a:pt x="2" y="8"/>
                      </a:lnTo>
                      <a:lnTo>
                        <a:pt x="4" y="5"/>
                      </a:lnTo>
                      <a:lnTo>
                        <a:pt x="5" y="4"/>
                      </a:lnTo>
                      <a:lnTo>
                        <a:pt x="8" y="1"/>
                      </a:lnTo>
                      <a:lnTo>
                        <a:pt x="12" y="1"/>
                      </a:lnTo>
                      <a:lnTo>
                        <a:pt x="15" y="0"/>
                      </a:lnTo>
                      <a:lnTo>
                        <a:pt x="20" y="0"/>
                      </a:lnTo>
                      <a:lnTo>
                        <a:pt x="24" y="1"/>
                      </a:lnTo>
                      <a:lnTo>
                        <a:pt x="28" y="2"/>
                      </a:lnTo>
                      <a:lnTo>
                        <a:pt x="30" y="4"/>
                      </a:lnTo>
                      <a:lnTo>
                        <a:pt x="34" y="6"/>
                      </a:lnTo>
                      <a:lnTo>
                        <a:pt x="37" y="9"/>
                      </a:lnTo>
                      <a:lnTo>
                        <a:pt x="39" y="11"/>
                      </a:lnTo>
                      <a:lnTo>
                        <a:pt x="41" y="15"/>
                      </a:lnTo>
                      <a:lnTo>
                        <a:pt x="43"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 name="Freeform 157">
                  <a:extLst>
                    <a:ext uri="{FF2B5EF4-FFF2-40B4-BE49-F238E27FC236}">
                      <a16:creationId xmlns:a16="http://schemas.microsoft.com/office/drawing/2014/main" xmlns="" id="{59199CD1-C74D-46E1-B090-5B03D585E9EE}"/>
                    </a:ext>
                  </a:extLst>
                </p:cNvPr>
                <p:cNvSpPr>
                  <a:spLocks/>
                </p:cNvSpPr>
                <p:nvPr/>
              </p:nvSpPr>
              <p:spPr bwMode="auto">
                <a:xfrm>
                  <a:off x="1637" y="2555"/>
                  <a:ext cx="8" cy="7"/>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w 26"/>
                    <a:gd name="T27" fmla="*/ 0 h 20"/>
                    <a:gd name="T28" fmla="*/ 0 w 26"/>
                    <a:gd name="T29" fmla="*/ 0 h 20"/>
                    <a:gd name="T30" fmla="*/ 0 w 26"/>
                    <a:gd name="T31" fmla="*/ 0 h 20"/>
                    <a:gd name="T32" fmla="*/ 0 w 26"/>
                    <a:gd name="T33" fmla="*/ 0 h 20"/>
                    <a:gd name="T34" fmla="*/ 0 w 26"/>
                    <a:gd name="T35" fmla="*/ 0 h 20"/>
                    <a:gd name="T36" fmla="*/ 0 w 26"/>
                    <a:gd name="T37" fmla="*/ 0 h 20"/>
                    <a:gd name="T38" fmla="*/ 0 w 26"/>
                    <a:gd name="T39" fmla="*/ 0 h 20"/>
                    <a:gd name="T40" fmla="*/ 0 w 26"/>
                    <a:gd name="T41" fmla="*/ 0 h 20"/>
                    <a:gd name="T42" fmla="*/ 0 w 26"/>
                    <a:gd name="T43" fmla="*/ 0 h 20"/>
                    <a:gd name="T44" fmla="*/ 0 w 26"/>
                    <a:gd name="T45" fmla="*/ 0 h 20"/>
                    <a:gd name="T46" fmla="*/ 0 w 26"/>
                    <a:gd name="T47" fmla="*/ 0 h 20"/>
                    <a:gd name="T48" fmla="*/ 0 w 26"/>
                    <a:gd name="T49" fmla="*/ 0 h 20"/>
                    <a:gd name="T50" fmla="*/ 0 w 26"/>
                    <a:gd name="T51" fmla="*/ 0 h 20"/>
                    <a:gd name="T52" fmla="*/ 0 w 26"/>
                    <a:gd name="T53" fmla="*/ 0 h 20"/>
                    <a:gd name="T54" fmla="*/ 0 w 26"/>
                    <a:gd name="T55" fmla="*/ 0 h 20"/>
                    <a:gd name="T56" fmla="*/ 0 w 26"/>
                    <a:gd name="T57" fmla="*/ 0 h 20"/>
                    <a:gd name="T58" fmla="*/ 0 w 26"/>
                    <a:gd name="T59" fmla="*/ 0 h 20"/>
                    <a:gd name="T60" fmla="*/ 0 w 26"/>
                    <a:gd name="T61" fmla="*/ 0 h 20"/>
                    <a:gd name="T62" fmla="*/ 0 w 26"/>
                    <a:gd name="T63" fmla="*/ 0 h 20"/>
                    <a:gd name="T64" fmla="*/ 0 w 2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0"/>
                    <a:gd name="T101" fmla="*/ 26 w 26"/>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0">
                      <a:moveTo>
                        <a:pt x="24" y="11"/>
                      </a:moveTo>
                      <a:lnTo>
                        <a:pt x="24" y="14"/>
                      </a:lnTo>
                      <a:lnTo>
                        <a:pt x="23" y="16"/>
                      </a:lnTo>
                      <a:lnTo>
                        <a:pt x="21" y="17"/>
                      </a:lnTo>
                      <a:lnTo>
                        <a:pt x="19" y="18"/>
                      </a:lnTo>
                      <a:lnTo>
                        <a:pt x="17" y="18"/>
                      </a:lnTo>
                      <a:lnTo>
                        <a:pt x="14" y="18"/>
                      </a:lnTo>
                      <a:lnTo>
                        <a:pt x="11" y="18"/>
                      </a:lnTo>
                      <a:lnTo>
                        <a:pt x="9" y="18"/>
                      </a:lnTo>
                      <a:lnTo>
                        <a:pt x="6" y="20"/>
                      </a:lnTo>
                      <a:lnTo>
                        <a:pt x="4" y="20"/>
                      </a:lnTo>
                      <a:lnTo>
                        <a:pt x="2" y="17"/>
                      </a:lnTo>
                      <a:lnTo>
                        <a:pt x="1" y="16"/>
                      </a:lnTo>
                      <a:lnTo>
                        <a:pt x="0" y="13"/>
                      </a:lnTo>
                      <a:lnTo>
                        <a:pt x="0" y="12"/>
                      </a:lnTo>
                      <a:lnTo>
                        <a:pt x="0" y="11"/>
                      </a:lnTo>
                      <a:lnTo>
                        <a:pt x="0" y="9"/>
                      </a:lnTo>
                      <a:lnTo>
                        <a:pt x="0" y="8"/>
                      </a:lnTo>
                      <a:lnTo>
                        <a:pt x="1" y="5"/>
                      </a:lnTo>
                      <a:lnTo>
                        <a:pt x="1" y="4"/>
                      </a:lnTo>
                      <a:lnTo>
                        <a:pt x="2" y="1"/>
                      </a:lnTo>
                      <a:lnTo>
                        <a:pt x="6" y="0"/>
                      </a:lnTo>
                      <a:lnTo>
                        <a:pt x="9" y="0"/>
                      </a:lnTo>
                      <a:lnTo>
                        <a:pt x="11" y="0"/>
                      </a:lnTo>
                      <a:lnTo>
                        <a:pt x="14" y="1"/>
                      </a:lnTo>
                      <a:lnTo>
                        <a:pt x="17" y="3"/>
                      </a:lnTo>
                      <a:lnTo>
                        <a:pt x="19" y="4"/>
                      </a:lnTo>
                      <a:lnTo>
                        <a:pt x="22" y="7"/>
                      </a:lnTo>
                      <a:lnTo>
                        <a:pt x="23" y="8"/>
                      </a:lnTo>
                      <a:lnTo>
                        <a:pt x="24" y="9"/>
                      </a:lnTo>
                      <a:lnTo>
                        <a:pt x="26" y="12"/>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 name="Freeform 158">
                  <a:extLst>
                    <a:ext uri="{FF2B5EF4-FFF2-40B4-BE49-F238E27FC236}">
                      <a16:creationId xmlns:a16="http://schemas.microsoft.com/office/drawing/2014/main" xmlns="" id="{D0AF7E20-A1E4-4B3C-906E-8C92F331ECC5}"/>
                    </a:ext>
                  </a:extLst>
                </p:cNvPr>
                <p:cNvSpPr>
                  <a:spLocks/>
                </p:cNvSpPr>
                <p:nvPr/>
              </p:nvSpPr>
              <p:spPr bwMode="auto">
                <a:xfrm>
                  <a:off x="1609" y="2567"/>
                  <a:ext cx="36" cy="16"/>
                </a:xfrm>
                <a:custGeom>
                  <a:avLst/>
                  <a:gdLst>
                    <a:gd name="T0" fmla="*/ 0 w 108"/>
                    <a:gd name="T1" fmla="*/ 0 h 48"/>
                    <a:gd name="T2" fmla="*/ 0 w 108"/>
                    <a:gd name="T3" fmla="*/ 0 h 48"/>
                    <a:gd name="T4" fmla="*/ 0 w 108"/>
                    <a:gd name="T5" fmla="*/ 0 h 48"/>
                    <a:gd name="T6" fmla="*/ 0 w 108"/>
                    <a:gd name="T7" fmla="*/ 0 h 48"/>
                    <a:gd name="T8" fmla="*/ 0 w 108"/>
                    <a:gd name="T9" fmla="*/ 0 h 48"/>
                    <a:gd name="T10" fmla="*/ 0 w 108"/>
                    <a:gd name="T11" fmla="*/ 0 h 48"/>
                    <a:gd name="T12" fmla="*/ 0 w 108"/>
                    <a:gd name="T13" fmla="*/ 0 h 48"/>
                    <a:gd name="T14" fmla="*/ 0 w 108"/>
                    <a:gd name="T15" fmla="*/ 0 h 48"/>
                    <a:gd name="T16" fmla="*/ 0 w 108"/>
                    <a:gd name="T17" fmla="*/ 0 h 48"/>
                    <a:gd name="T18" fmla="*/ 0 w 108"/>
                    <a:gd name="T19" fmla="*/ 0 h 48"/>
                    <a:gd name="T20" fmla="*/ 0 w 108"/>
                    <a:gd name="T21" fmla="*/ 0 h 48"/>
                    <a:gd name="T22" fmla="*/ 0 w 108"/>
                    <a:gd name="T23" fmla="*/ 0 h 48"/>
                    <a:gd name="T24" fmla="*/ 0 w 108"/>
                    <a:gd name="T25" fmla="*/ 0 h 48"/>
                    <a:gd name="T26" fmla="*/ 0 w 108"/>
                    <a:gd name="T27" fmla="*/ 0 h 48"/>
                    <a:gd name="T28" fmla="*/ 0 w 108"/>
                    <a:gd name="T29" fmla="*/ 0 h 48"/>
                    <a:gd name="T30" fmla="*/ 0 w 108"/>
                    <a:gd name="T31" fmla="*/ 0 h 48"/>
                    <a:gd name="T32" fmla="*/ 0 w 108"/>
                    <a:gd name="T33" fmla="*/ 0 h 48"/>
                    <a:gd name="T34" fmla="*/ 0 w 108"/>
                    <a:gd name="T35" fmla="*/ 0 h 48"/>
                    <a:gd name="T36" fmla="*/ 0 w 108"/>
                    <a:gd name="T37" fmla="*/ 0 h 48"/>
                    <a:gd name="T38" fmla="*/ 0 w 108"/>
                    <a:gd name="T39" fmla="*/ 0 h 48"/>
                    <a:gd name="T40" fmla="*/ 0 w 108"/>
                    <a:gd name="T41" fmla="*/ 0 h 48"/>
                    <a:gd name="T42" fmla="*/ 0 w 108"/>
                    <a:gd name="T43" fmla="*/ 0 h 48"/>
                    <a:gd name="T44" fmla="*/ 0 w 108"/>
                    <a:gd name="T45" fmla="*/ 0 h 48"/>
                    <a:gd name="T46" fmla="*/ 0 w 108"/>
                    <a:gd name="T47" fmla="*/ 0 h 48"/>
                    <a:gd name="T48" fmla="*/ 0 w 108"/>
                    <a:gd name="T49" fmla="*/ 0 h 48"/>
                    <a:gd name="T50" fmla="*/ 0 w 108"/>
                    <a:gd name="T51" fmla="*/ 0 h 48"/>
                    <a:gd name="T52" fmla="*/ 0 w 108"/>
                    <a:gd name="T53" fmla="*/ 0 h 48"/>
                    <a:gd name="T54" fmla="*/ 0 w 108"/>
                    <a:gd name="T55" fmla="*/ 0 h 48"/>
                    <a:gd name="T56" fmla="*/ 0 w 108"/>
                    <a:gd name="T57" fmla="*/ 0 h 48"/>
                    <a:gd name="T58" fmla="*/ 0 w 108"/>
                    <a:gd name="T59" fmla="*/ 0 h 48"/>
                    <a:gd name="T60" fmla="*/ 0 w 108"/>
                    <a:gd name="T61" fmla="*/ 0 h 48"/>
                    <a:gd name="T62" fmla="*/ 0 w 108"/>
                    <a:gd name="T63" fmla="*/ 0 h 48"/>
                    <a:gd name="T64" fmla="*/ 0 w 108"/>
                    <a:gd name="T65" fmla="*/ 0 h 48"/>
                    <a:gd name="T66" fmla="*/ 0 w 108"/>
                    <a:gd name="T67" fmla="*/ 0 h 48"/>
                    <a:gd name="T68" fmla="*/ 0 w 108"/>
                    <a:gd name="T69" fmla="*/ 0 h 48"/>
                    <a:gd name="T70" fmla="*/ 0 w 108"/>
                    <a:gd name="T71" fmla="*/ 0 h 48"/>
                    <a:gd name="T72" fmla="*/ 0 w 108"/>
                    <a:gd name="T73" fmla="*/ 0 h 48"/>
                    <a:gd name="T74" fmla="*/ 0 w 108"/>
                    <a:gd name="T75" fmla="*/ 0 h 48"/>
                    <a:gd name="T76" fmla="*/ 0 w 108"/>
                    <a:gd name="T77" fmla="*/ 0 h 48"/>
                    <a:gd name="T78" fmla="*/ 0 w 108"/>
                    <a:gd name="T79" fmla="*/ 0 h 48"/>
                    <a:gd name="T80" fmla="*/ 0 w 108"/>
                    <a:gd name="T81" fmla="*/ 0 h 48"/>
                    <a:gd name="T82" fmla="*/ 0 w 108"/>
                    <a:gd name="T83" fmla="*/ 0 h 48"/>
                    <a:gd name="T84" fmla="*/ 0 w 108"/>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48"/>
                    <a:gd name="T131" fmla="*/ 108 w 108"/>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48">
                      <a:moveTo>
                        <a:pt x="108" y="15"/>
                      </a:moveTo>
                      <a:lnTo>
                        <a:pt x="108" y="21"/>
                      </a:lnTo>
                      <a:lnTo>
                        <a:pt x="108" y="24"/>
                      </a:lnTo>
                      <a:lnTo>
                        <a:pt x="107" y="27"/>
                      </a:lnTo>
                      <a:lnTo>
                        <a:pt x="105" y="31"/>
                      </a:lnTo>
                      <a:lnTo>
                        <a:pt x="102" y="34"/>
                      </a:lnTo>
                      <a:lnTo>
                        <a:pt x="99" y="35"/>
                      </a:lnTo>
                      <a:lnTo>
                        <a:pt x="95" y="37"/>
                      </a:lnTo>
                      <a:lnTo>
                        <a:pt x="93" y="39"/>
                      </a:lnTo>
                      <a:lnTo>
                        <a:pt x="89" y="41"/>
                      </a:lnTo>
                      <a:lnTo>
                        <a:pt x="85" y="43"/>
                      </a:lnTo>
                      <a:lnTo>
                        <a:pt x="76" y="44"/>
                      </a:lnTo>
                      <a:lnTo>
                        <a:pt x="65" y="47"/>
                      </a:lnTo>
                      <a:lnTo>
                        <a:pt x="56" y="48"/>
                      </a:lnTo>
                      <a:lnTo>
                        <a:pt x="47" y="48"/>
                      </a:lnTo>
                      <a:lnTo>
                        <a:pt x="38" y="48"/>
                      </a:lnTo>
                      <a:lnTo>
                        <a:pt x="29" y="48"/>
                      </a:lnTo>
                      <a:lnTo>
                        <a:pt x="21" y="45"/>
                      </a:lnTo>
                      <a:lnTo>
                        <a:pt x="13" y="43"/>
                      </a:lnTo>
                      <a:lnTo>
                        <a:pt x="5" y="36"/>
                      </a:lnTo>
                      <a:lnTo>
                        <a:pt x="0" y="30"/>
                      </a:lnTo>
                      <a:lnTo>
                        <a:pt x="7" y="23"/>
                      </a:lnTo>
                      <a:lnTo>
                        <a:pt x="14" y="18"/>
                      </a:lnTo>
                      <a:lnTo>
                        <a:pt x="22" y="13"/>
                      </a:lnTo>
                      <a:lnTo>
                        <a:pt x="30" y="7"/>
                      </a:lnTo>
                      <a:lnTo>
                        <a:pt x="39" y="5"/>
                      </a:lnTo>
                      <a:lnTo>
                        <a:pt x="48" y="2"/>
                      </a:lnTo>
                      <a:lnTo>
                        <a:pt x="58" y="1"/>
                      </a:lnTo>
                      <a:lnTo>
                        <a:pt x="67" y="0"/>
                      </a:lnTo>
                      <a:lnTo>
                        <a:pt x="76" y="1"/>
                      </a:lnTo>
                      <a:lnTo>
                        <a:pt x="85" y="2"/>
                      </a:lnTo>
                      <a:lnTo>
                        <a:pt x="88" y="4"/>
                      </a:lnTo>
                      <a:lnTo>
                        <a:pt x="90" y="5"/>
                      </a:lnTo>
                      <a:lnTo>
                        <a:pt x="93" y="6"/>
                      </a:lnTo>
                      <a:lnTo>
                        <a:pt x="97" y="7"/>
                      </a:lnTo>
                      <a:lnTo>
                        <a:pt x="99" y="9"/>
                      </a:lnTo>
                      <a:lnTo>
                        <a:pt x="102" y="9"/>
                      </a:lnTo>
                      <a:lnTo>
                        <a:pt x="103" y="11"/>
                      </a:lnTo>
                      <a:lnTo>
                        <a:pt x="106" y="13"/>
                      </a:lnTo>
                      <a:lnTo>
                        <a:pt x="107" y="14"/>
                      </a:lnTo>
                      <a:lnTo>
                        <a:pt x="108" y="17"/>
                      </a:lnTo>
                      <a:lnTo>
                        <a:pt x="10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 name="Freeform 159">
                  <a:extLst>
                    <a:ext uri="{FF2B5EF4-FFF2-40B4-BE49-F238E27FC236}">
                      <a16:creationId xmlns:a16="http://schemas.microsoft.com/office/drawing/2014/main" xmlns="" id="{C6F4BCAE-6FD0-4DB1-A3F0-3C731CAF16B7}"/>
                    </a:ext>
                  </a:extLst>
                </p:cNvPr>
                <p:cNvSpPr>
                  <a:spLocks/>
                </p:cNvSpPr>
                <p:nvPr/>
              </p:nvSpPr>
              <p:spPr bwMode="auto">
                <a:xfrm>
                  <a:off x="1658" y="2568"/>
                  <a:ext cx="26" cy="8"/>
                </a:xfrm>
                <a:custGeom>
                  <a:avLst/>
                  <a:gdLst>
                    <a:gd name="T0" fmla="*/ 0 w 77"/>
                    <a:gd name="T1" fmla="*/ 0 h 25"/>
                    <a:gd name="T2" fmla="*/ 0 w 77"/>
                    <a:gd name="T3" fmla="*/ 0 h 25"/>
                    <a:gd name="T4" fmla="*/ 0 w 77"/>
                    <a:gd name="T5" fmla="*/ 0 h 25"/>
                    <a:gd name="T6" fmla="*/ 0 w 77"/>
                    <a:gd name="T7" fmla="*/ 0 h 25"/>
                    <a:gd name="T8" fmla="*/ 0 w 77"/>
                    <a:gd name="T9" fmla="*/ 0 h 25"/>
                    <a:gd name="T10" fmla="*/ 0 w 77"/>
                    <a:gd name="T11" fmla="*/ 0 h 25"/>
                    <a:gd name="T12" fmla="*/ 0 w 77"/>
                    <a:gd name="T13" fmla="*/ 0 h 25"/>
                    <a:gd name="T14" fmla="*/ 0 w 77"/>
                    <a:gd name="T15" fmla="*/ 0 h 25"/>
                    <a:gd name="T16" fmla="*/ 0 w 77"/>
                    <a:gd name="T17" fmla="*/ 0 h 25"/>
                    <a:gd name="T18" fmla="*/ 0 w 77"/>
                    <a:gd name="T19" fmla="*/ 0 h 25"/>
                    <a:gd name="T20" fmla="*/ 0 w 77"/>
                    <a:gd name="T21" fmla="*/ 0 h 25"/>
                    <a:gd name="T22" fmla="*/ 0 w 77"/>
                    <a:gd name="T23" fmla="*/ 0 h 25"/>
                    <a:gd name="T24" fmla="*/ 0 w 77"/>
                    <a:gd name="T25" fmla="*/ 0 h 25"/>
                    <a:gd name="T26" fmla="*/ 0 w 77"/>
                    <a:gd name="T27" fmla="*/ 0 h 25"/>
                    <a:gd name="T28" fmla="*/ 0 w 77"/>
                    <a:gd name="T29" fmla="*/ 0 h 25"/>
                    <a:gd name="T30" fmla="*/ 0 w 77"/>
                    <a:gd name="T31" fmla="*/ 0 h 25"/>
                    <a:gd name="T32" fmla="*/ 0 w 77"/>
                    <a:gd name="T33" fmla="*/ 0 h 25"/>
                    <a:gd name="T34" fmla="*/ 0 w 77"/>
                    <a:gd name="T35" fmla="*/ 0 h 25"/>
                    <a:gd name="T36" fmla="*/ 0 w 77"/>
                    <a:gd name="T37" fmla="*/ 0 h 25"/>
                    <a:gd name="T38" fmla="*/ 0 w 77"/>
                    <a:gd name="T39" fmla="*/ 0 h 25"/>
                    <a:gd name="T40" fmla="*/ 0 w 77"/>
                    <a:gd name="T41" fmla="*/ 0 h 25"/>
                    <a:gd name="T42" fmla="*/ 0 w 77"/>
                    <a:gd name="T43" fmla="*/ 0 h 25"/>
                    <a:gd name="T44" fmla="*/ 0 w 77"/>
                    <a:gd name="T45" fmla="*/ 0 h 25"/>
                    <a:gd name="T46" fmla="*/ 0 w 77"/>
                    <a:gd name="T47" fmla="*/ 0 h 25"/>
                    <a:gd name="T48" fmla="*/ 0 w 77"/>
                    <a:gd name="T49" fmla="*/ 0 h 25"/>
                    <a:gd name="T50" fmla="*/ 0 w 77"/>
                    <a:gd name="T51" fmla="*/ 0 h 25"/>
                    <a:gd name="T52" fmla="*/ 0 w 77"/>
                    <a:gd name="T53" fmla="*/ 0 h 25"/>
                    <a:gd name="T54" fmla="*/ 0 w 77"/>
                    <a:gd name="T55" fmla="*/ 0 h 25"/>
                    <a:gd name="T56" fmla="*/ 0 w 77"/>
                    <a:gd name="T57" fmla="*/ 0 h 25"/>
                    <a:gd name="T58" fmla="*/ 0 w 77"/>
                    <a:gd name="T59" fmla="*/ 0 h 25"/>
                    <a:gd name="T60" fmla="*/ 0 w 77"/>
                    <a:gd name="T61" fmla="*/ 0 h 25"/>
                    <a:gd name="T62" fmla="*/ 0 w 77"/>
                    <a:gd name="T63" fmla="*/ 0 h 25"/>
                    <a:gd name="T64" fmla="*/ 0 w 77"/>
                    <a:gd name="T65" fmla="*/ 0 h 25"/>
                    <a:gd name="T66" fmla="*/ 0 w 77"/>
                    <a:gd name="T67" fmla="*/ 0 h 25"/>
                    <a:gd name="T68" fmla="*/ 0 w 77"/>
                    <a:gd name="T69" fmla="*/ 0 h 25"/>
                    <a:gd name="T70" fmla="*/ 0 w 77"/>
                    <a:gd name="T71" fmla="*/ 0 h 25"/>
                    <a:gd name="T72" fmla="*/ 0 w 77"/>
                    <a:gd name="T73" fmla="*/ 0 h 25"/>
                    <a:gd name="T74" fmla="*/ 0 w 77"/>
                    <a:gd name="T75" fmla="*/ 0 h 25"/>
                    <a:gd name="T76" fmla="*/ 0 w 77"/>
                    <a:gd name="T77" fmla="*/ 0 h 25"/>
                    <a:gd name="T78" fmla="*/ 0 w 77"/>
                    <a:gd name="T79" fmla="*/ 0 h 25"/>
                    <a:gd name="T80" fmla="*/ 0 w 77"/>
                    <a:gd name="T81" fmla="*/ 0 h 25"/>
                    <a:gd name="T82" fmla="*/ 0 w 77"/>
                    <a:gd name="T83" fmla="*/ 0 h 25"/>
                    <a:gd name="T84" fmla="*/ 0 w 7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25"/>
                    <a:gd name="T131" fmla="*/ 77 w 77"/>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25">
                      <a:moveTo>
                        <a:pt x="74" y="0"/>
                      </a:moveTo>
                      <a:lnTo>
                        <a:pt x="76" y="3"/>
                      </a:lnTo>
                      <a:lnTo>
                        <a:pt x="77" y="5"/>
                      </a:lnTo>
                      <a:lnTo>
                        <a:pt x="76" y="8"/>
                      </a:lnTo>
                      <a:lnTo>
                        <a:pt x="76" y="12"/>
                      </a:lnTo>
                      <a:lnTo>
                        <a:pt x="74" y="14"/>
                      </a:lnTo>
                      <a:lnTo>
                        <a:pt x="72" y="17"/>
                      </a:lnTo>
                      <a:lnTo>
                        <a:pt x="70" y="20"/>
                      </a:lnTo>
                      <a:lnTo>
                        <a:pt x="68" y="22"/>
                      </a:lnTo>
                      <a:lnTo>
                        <a:pt x="64" y="23"/>
                      </a:lnTo>
                      <a:lnTo>
                        <a:pt x="61" y="23"/>
                      </a:lnTo>
                      <a:lnTo>
                        <a:pt x="55" y="23"/>
                      </a:lnTo>
                      <a:lnTo>
                        <a:pt x="48" y="23"/>
                      </a:lnTo>
                      <a:lnTo>
                        <a:pt x="42" y="25"/>
                      </a:lnTo>
                      <a:lnTo>
                        <a:pt x="35" y="25"/>
                      </a:lnTo>
                      <a:lnTo>
                        <a:pt x="29" y="25"/>
                      </a:lnTo>
                      <a:lnTo>
                        <a:pt x="22" y="25"/>
                      </a:lnTo>
                      <a:lnTo>
                        <a:pt x="17" y="25"/>
                      </a:lnTo>
                      <a:lnTo>
                        <a:pt x="10" y="23"/>
                      </a:lnTo>
                      <a:lnTo>
                        <a:pt x="5" y="21"/>
                      </a:lnTo>
                      <a:lnTo>
                        <a:pt x="0" y="18"/>
                      </a:lnTo>
                      <a:lnTo>
                        <a:pt x="0" y="16"/>
                      </a:lnTo>
                      <a:lnTo>
                        <a:pt x="0" y="14"/>
                      </a:lnTo>
                      <a:lnTo>
                        <a:pt x="0" y="12"/>
                      </a:lnTo>
                      <a:lnTo>
                        <a:pt x="0" y="9"/>
                      </a:lnTo>
                      <a:lnTo>
                        <a:pt x="0" y="8"/>
                      </a:lnTo>
                      <a:lnTo>
                        <a:pt x="0" y="6"/>
                      </a:lnTo>
                      <a:lnTo>
                        <a:pt x="1" y="5"/>
                      </a:lnTo>
                      <a:lnTo>
                        <a:pt x="1" y="4"/>
                      </a:lnTo>
                      <a:lnTo>
                        <a:pt x="4" y="3"/>
                      </a:lnTo>
                      <a:lnTo>
                        <a:pt x="5" y="1"/>
                      </a:lnTo>
                      <a:lnTo>
                        <a:pt x="13" y="3"/>
                      </a:lnTo>
                      <a:lnTo>
                        <a:pt x="20" y="4"/>
                      </a:lnTo>
                      <a:lnTo>
                        <a:pt x="26" y="4"/>
                      </a:lnTo>
                      <a:lnTo>
                        <a:pt x="33" y="4"/>
                      </a:lnTo>
                      <a:lnTo>
                        <a:pt x="39" y="3"/>
                      </a:lnTo>
                      <a:lnTo>
                        <a:pt x="46" y="3"/>
                      </a:lnTo>
                      <a:lnTo>
                        <a:pt x="52" y="3"/>
                      </a:lnTo>
                      <a:lnTo>
                        <a:pt x="60" y="1"/>
                      </a:lnTo>
                      <a:lnTo>
                        <a:pt x="66" y="1"/>
                      </a:lnTo>
                      <a:lnTo>
                        <a:pt x="76" y="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 name="Freeform 160">
                  <a:extLst>
                    <a:ext uri="{FF2B5EF4-FFF2-40B4-BE49-F238E27FC236}">
                      <a16:creationId xmlns:a16="http://schemas.microsoft.com/office/drawing/2014/main" xmlns="" id="{ABF5A7E9-B2A9-4E7F-9661-753E68CA71CD}"/>
                    </a:ext>
                  </a:extLst>
                </p:cNvPr>
                <p:cNvSpPr>
                  <a:spLocks/>
                </p:cNvSpPr>
                <p:nvPr/>
              </p:nvSpPr>
              <p:spPr bwMode="auto">
                <a:xfrm>
                  <a:off x="679" y="2648"/>
                  <a:ext cx="64" cy="173"/>
                </a:xfrm>
                <a:custGeom>
                  <a:avLst/>
                  <a:gdLst>
                    <a:gd name="T0" fmla="*/ 0 w 192"/>
                    <a:gd name="T1" fmla="*/ 0 h 520"/>
                    <a:gd name="T2" fmla="*/ 0 w 192"/>
                    <a:gd name="T3" fmla="*/ 0 h 520"/>
                    <a:gd name="T4" fmla="*/ 0 w 192"/>
                    <a:gd name="T5" fmla="*/ 0 h 520"/>
                    <a:gd name="T6" fmla="*/ 0 w 192"/>
                    <a:gd name="T7" fmla="*/ 0 h 520"/>
                    <a:gd name="T8" fmla="*/ 0 w 192"/>
                    <a:gd name="T9" fmla="*/ 0 h 520"/>
                    <a:gd name="T10" fmla="*/ 0 w 192"/>
                    <a:gd name="T11" fmla="*/ 0 h 520"/>
                    <a:gd name="T12" fmla="*/ 0 w 192"/>
                    <a:gd name="T13" fmla="*/ 0 h 520"/>
                    <a:gd name="T14" fmla="*/ 0 w 192"/>
                    <a:gd name="T15" fmla="*/ 0 h 520"/>
                    <a:gd name="T16" fmla="*/ 0 w 192"/>
                    <a:gd name="T17" fmla="*/ 0 h 520"/>
                    <a:gd name="T18" fmla="*/ 0 w 192"/>
                    <a:gd name="T19" fmla="*/ 0 h 520"/>
                    <a:gd name="T20" fmla="*/ 0 w 192"/>
                    <a:gd name="T21" fmla="*/ 0 h 520"/>
                    <a:gd name="T22" fmla="*/ 0 w 192"/>
                    <a:gd name="T23" fmla="*/ 0 h 520"/>
                    <a:gd name="T24" fmla="*/ 0 w 192"/>
                    <a:gd name="T25" fmla="*/ 0 h 520"/>
                    <a:gd name="T26" fmla="*/ 0 w 192"/>
                    <a:gd name="T27" fmla="*/ 0 h 520"/>
                    <a:gd name="T28" fmla="*/ 0 w 192"/>
                    <a:gd name="T29" fmla="*/ 0 h 520"/>
                    <a:gd name="T30" fmla="*/ 0 w 192"/>
                    <a:gd name="T31" fmla="*/ 0 h 520"/>
                    <a:gd name="T32" fmla="*/ 0 w 192"/>
                    <a:gd name="T33" fmla="*/ 0 h 520"/>
                    <a:gd name="T34" fmla="*/ 0 w 192"/>
                    <a:gd name="T35" fmla="*/ 0 h 520"/>
                    <a:gd name="T36" fmla="*/ 0 w 192"/>
                    <a:gd name="T37" fmla="*/ 0 h 520"/>
                    <a:gd name="T38" fmla="*/ 0 w 192"/>
                    <a:gd name="T39" fmla="*/ 0 h 520"/>
                    <a:gd name="T40" fmla="*/ 0 w 192"/>
                    <a:gd name="T41" fmla="*/ 0 h 520"/>
                    <a:gd name="T42" fmla="*/ 0 w 192"/>
                    <a:gd name="T43" fmla="*/ 0 h 520"/>
                    <a:gd name="T44" fmla="*/ 0 w 192"/>
                    <a:gd name="T45" fmla="*/ 0 h 520"/>
                    <a:gd name="T46" fmla="*/ 0 w 192"/>
                    <a:gd name="T47" fmla="*/ 0 h 520"/>
                    <a:gd name="T48" fmla="*/ 0 w 192"/>
                    <a:gd name="T49" fmla="*/ 0 h 520"/>
                    <a:gd name="T50" fmla="*/ 0 w 192"/>
                    <a:gd name="T51" fmla="*/ 0 h 520"/>
                    <a:gd name="T52" fmla="*/ 0 w 192"/>
                    <a:gd name="T53" fmla="*/ 0 h 520"/>
                    <a:gd name="T54" fmla="*/ 0 w 192"/>
                    <a:gd name="T55" fmla="*/ 0 h 520"/>
                    <a:gd name="T56" fmla="*/ 0 w 192"/>
                    <a:gd name="T57" fmla="*/ 0 h 520"/>
                    <a:gd name="T58" fmla="*/ 0 w 192"/>
                    <a:gd name="T59" fmla="*/ 0 h 520"/>
                    <a:gd name="T60" fmla="*/ 0 w 192"/>
                    <a:gd name="T61" fmla="*/ 0 h 520"/>
                    <a:gd name="T62" fmla="*/ 0 w 192"/>
                    <a:gd name="T63" fmla="*/ 0 h 520"/>
                    <a:gd name="T64" fmla="*/ 0 w 192"/>
                    <a:gd name="T65" fmla="*/ 0 h 520"/>
                    <a:gd name="T66" fmla="*/ 0 w 192"/>
                    <a:gd name="T67" fmla="*/ 0 h 520"/>
                    <a:gd name="T68" fmla="*/ 0 w 192"/>
                    <a:gd name="T69" fmla="*/ 0 h 520"/>
                    <a:gd name="T70" fmla="*/ 0 w 192"/>
                    <a:gd name="T71" fmla="*/ 0 h 520"/>
                    <a:gd name="T72" fmla="*/ 0 w 192"/>
                    <a:gd name="T73" fmla="*/ 0 h 520"/>
                    <a:gd name="T74" fmla="*/ 0 w 192"/>
                    <a:gd name="T75" fmla="*/ 0 h 520"/>
                    <a:gd name="T76" fmla="*/ 0 w 192"/>
                    <a:gd name="T77" fmla="*/ 0 h 520"/>
                    <a:gd name="T78" fmla="*/ 0 w 192"/>
                    <a:gd name="T79" fmla="*/ 0 h 520"/>
                    <a:gd name="T80" fmla="*/ 0 w 192"/>
                    <a:gd name="T81" fmla="*/ 0 h 520"/>
                    <a:gd name="T82" fmla="*/ 0 w 192"/>
                    <a:gd name="T83" fmla="*/ 0 h 520"/>
                    <a:gd name="T84" fmla="*/ 0 w 192"/>
                    <a:gd name="T85" fmla="*/ 0 h 520"/>
                    <a:gd name="T86" fmla="*/ 0 w 192"/>
                    <a:gd name="T87" fmla="*/ 0 h 520"/>
                    <a:gd name="T88" fmla="*/ 0 w 192"/>
                    <a:gd name="T89" fmla="*/ 0 h 5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520"/>
                    <a:gd name="T137" fmla="*/ 192 w 192"/>
                    <a:gd name="T138" fmla="*/ 520 h 5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520">
                      <a:moveTo>
                        <a:pt x="191" y="30"/>
                      </a:moveTo>
                      <a:lnTo>
                        <a:pt x="186" y="72"/>
                      </a:lnTo>
                      <a:lnTo>
                        <a:pt x="178" y="113"/>
                      </a:lnTo>
                      <a:lnTo>
                        <a:pt x="170" y="153"/>
                      </a:lnTo>
                      <a:lnTo>
                        <a:pt x="161" y="192"/>
                      </a:lnTo>
                      <a:lnTo>
                        <a:pt x="152" y="233"/>
                      </a:lnTo>
                      <a:lnTo>
                        <a:pt x="142" y="272"/>
                      </a:lnTo>
                      <a:lnTo>
                        <a:pt x="133" y="311"/>
                      </a:lnTo>
                      <a:lnTo>
                        <a:pt x="124" y="351"/>
                      </a:lnTo>
                      <a:lnTo>
                        <a:pt x="114" y="391"/>
                      </a:lnTo>
                      <a:lnTo>
                        <a:pt x="105" y="430"/>
                      </a:lnTo>
                      <a:lnTo>
                        <a:pt x="99" y="440"/>
                      </a:lnTo>
                      <a:lnTo>
                        <a:pt x="93" y="449"/>
                      </a:lnTo>
                      <a:lnTo>
                        <a:pt x="85" y="457"/>
                      </a:lnTo>
                      <a:lnTo>
                        <a:pt x="76" y="464"/>
                      </a:lnTo>
                      <a:lnTo>
                        <a:pt x="68" y="472"/>
                      </a:lnTo>
                      <a:lnTo>
                        <a:pt x="62" y="479"/>
                      </a:lnTo>
                      <a:lnTo>
                        <a:pt x="55" y="487"/>
                      </a:lnTo>
                      <a:lnTo>
                        <a:pt x="51" y="496"/>
                      </a:lnTo>
                      <a:lnTo>
                        <a:pt x="50" y="507"/>
                      </a:lnTo>
                      <a:lnTo>
                        <a:pt x="51" y="519"/>
                      </a:lnTo>
                      <a:lnTo>
                        <a:pt x="35" y="520"/>
                      </a:lnTo>
                      <a:lnTo>
                        <a:pt x="0" y="55"/>
                      </a:lnTo>
                      <a:lnTo>
                        <a:pt x="2" y="50"/>
                      </a:lnTo>
                      <a:lnTo>
                        <a:pt x="3" y="43"/>
                      </a:lnTo>
                      <a:lnTo>
                        <a:pt x="4" y="38"/>
                      </a:lnTo>
                      <a:lnTo>
                        <a:pt x="5" y="32"/>
                      </a:lnTo>
                      <a:lnTo>
                        <a:pt x="8" y="26"/>
                      </a:lnTo>
                      <a:lnTo>
                        <a:pt x="9" y="21"/>
                      </a:lnTo>
                      <a:lnTo>
                        <a:pt x="12" y="16"/>
                      </a:lnTo>
                      <a:lnTo>
                        <a:pt x="15" y="11"/>
                      </a:lnTo>
                      <a:lnTo>
                        <a:pt x="17" y="6"/>
                      </a:lnTo>
                      <a:lnTo>
                        <a:pt x="21" y="0"/>
                      </a:lnTo>
                      <a:lnTo>
                        <a:pt x="38" y="2"/>
                      </a:lnTo>
                      <a:lnTo>
                        <a:pt x="56" y="2"/>
                      </a:lnTo>
                      <a:lnTo>
                        <a:pt x="75" y="2"/>
                      </a:lnTo>
                      <a:lnTo>
                        <a:pt x="93" y="2"/>
                      </a:lnTo>
                      <a:lnTo>
                        <a:pt x="110" y="3"/>
                      </a:lnTo>
                      <a:lnTo>
                        <a:pt x="128" y="6"/>
                      </a:lnTo>
                      <a:lnTo>
                        <a:pt x="145" y="8"/>
                      </a:lnTo>
                      <a:lnTo>
                        <a:pt x="162" y="13"/>
                      </a:lnTo>
                      <a:lnTo>
                        <a:pt x="178" y="21"/>
                      </a:lnTo>
                      <a:lnTo>
                        <a:pt x="192" y="32"/>
                      </a:lnTo>
                      <a:lnTo>
                        <a:pt x="19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 name="Freeform 161">
                  <a:extLst>
                    <a:ext uri="{FF2B5EF4-FFF2-40B4-BE49-F238E27FC236}">
                      <a16:creationId xmlns:a16="http://schemas.microsoft.com/office/drawing/2014/main" xmlns="" id="{DDA01B71-CF72-4A68-AB21-277735E924B1}"/>
                    </a:ext>
                  </a:extLst>
                </p:cNvPr>
                <p:cNvSpPr>
                  <a:spLocks/>
                </p:cNvSpPr>
                <p:nvPr/>
              </p:nvSpPr>
              <p:spPr bwMode="auto">
                <a:xfrm>
                  <a:off x="1590" y="2585"/>
                  <a:ext cx="16" cy="10"/>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w 46"/>
                    <a:gd name="T27" fmla="*/ 0 h 31"/>
                    <a:gd name="T28" fmla="*/ 0 w 46"/>
                    <a:gd name="T29" fmla="*/ 0 h 31"/>
                    <a:gd name="T30" fmla="*/ 0 w 46"/>
                    <a:gd name="T31" fmla="*/ 0 h 31"/>
                    <a:gd name="T32" fmla="*/ 0 w 46"/>
                    <a:gd name="T33" fmla="*/ 0 h 31"/>
                    <a:gd name="T34" fmla="*/ 0 w 46"/>
                    <a:gd name="T35" fmla="*/ 0 h 31"/>
                    <a:gd name="T36" fmla="*/ 0 w 46"/>
                    <a:gd name="T37" fmla="*/ 0 h 31"/>
                    <a:gd name="T38" fmla="*/ 0 w 46"/>
                    <a:gd name="T39" fmla="*/ 0 h 31"/>
                    <a:gd name="T40" fmla="*/ 0 w 46"/>
                    <a:gd name="T41" fmla="*/ 0 h 31"/>
                    <a:gd name="T42" fmla="*/ 0 w 46"/>
                    <a:gd name="T43" fmla="*/ 0 h 31"/>
                    <a:gd name="T44" fmla="*/ 0 w 46"/>
                    <a:gd name="T45" fmla="*/ 0 h 31"/>
                    <a:gd name="T46" fmla="*/ 0 w 46"/>
                    <a:gd name="T47" fmla="*/ 0 h 31"/>
                    <a:gd name="T48" fmla="*/ 0 w 46"/>
                    <a:gd name="T49" fmla="*/ 0 h 31"/>
                    <a:gd name="T50" fmla="*/ 0 w 46"/>
                    <a:gd name="T51" fmla="*/ 0 h 31"/>
                    <a:gd name="T52" fmla="*/ 0 w 46"/>
                    <a:gd name="T53" fmla="*/ 0 h 31"/>
                    <a:gd name="T54" fmla="*/ 0 w 46"/>
                    <a:gd name="T55" fmla="*/ 0 h 31"/>
                    <a:gd name="T56" fmla="*/ 0 w 46"/>
                    <a:gd name="T57" fmla="*/ 0 h 31"/>
                    <a:gd name="T58" fmla="*/ 0 w 46"/>
                    <a:gd name="T59" fmla="*/ 0 h 31"/>
                    <a:gd name="T60" fmla="*/ 0 w 46"/>
                    <a:gd name="T61" fmla="*/ 0 h 31"/>
                    <a:gd name="T62" fmla="*/ 0 w 46"/>
                    <a:gd name="T63" fmla="*/ 0 h 31"/>
                    <a:gd name="T64" fmla="*/ 0 w 46"/>
                    <a:gd name="T65" fmla="*/ 0 h 31"/>
                    <a:gd name="T66" fmla="*/ 0 w 46"/>
                    <a:gd name="T67" fmla="*/ 0 h 31"/>
                    <a:gd name="T68" fmla="*/ 0 w 46"/>
                    <a:gd name="T69" fmla="*/ 0 h 31"/>
                    <a:gd name="T70" fmla="*/ 0 w 46"/>
                    <a:gd name="T71" fmla="*/ 0 h 31"/>
                    <a:gd name="T72" fmla="*/ 0 w 46"/>
                    <a:gd name="T73" fmla="*/ 0 h 31"/>
                    <a:gd name="T74" fmla="*/ 0 w 46"/>
                    <a:gd name="T75" fmla="*/ 0 h 31"/>
                    <a:gd name="T76" fmla="*/ 0 w 46"/>
                    <a:gd name="T77" fmla="*/ 0 h 31"/>
                    <a:gd name="T78" fmla="*/ 0 w 46"/>
                    <a:gd name="T79" fmla="*/ 0 h 31"/>
                    <a:gd name="T80" fmla="*/ 0 w 46"/>
                    <a:gd name="T81" fmla="*/ 0 h 31"/>
                    <a:gd name="T82" fmla="*/ 0 w 46"/>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45" y="4"/>
                      </a:moveTo>
                      <a:lnTo>
                        <a:pt x="46" y="8"/>
                      </a:lnTo>
                      <a:lnTo>
                        <a:pt x="46" y="12"/>
                      </a:lnTo>
                      <a:lnTo>
                        <a:pt x="45" y="16"/>
                      </a:lnTo>
                      <a:lnTo>
                        <a:pt x="43" y="19"/>
                      </a:lnTo>
                      <a:lnTo>
                        <a:pt x="41" y="22"/>
                      </a:lnTo>
                      <a:lnTo>
                        <a:pt x="37" y="25"/>
                      </a:lnTo>
                      <a:lnTo>
                        <a:pt x="34" y="27"/>
                      </a:lnTo>
                      <a:lnTo>
                        <a:pt x="29" y="29"/>
                      </a:lnTo>
                      <a:lnTo>
                        <a:pt x="25" y="30"/>
                      </a:lnTo>
                      <a:lnTo>
                        <a:pt x="20" y="31"/>
                      </a:lnTo>
                      <a:lnTo>
                        <a:pt x="19" y="31"/>
                      </a:lnTo>
                      <a:lnTo>
                        <a:pt x="16" y="31"/>
                      </a:lnTo>
                      <a:lnTo>
                        <a:pt x="13" y="31"/>
                      </a:lnTo>
                      <a:lnTo>
                        <a:pt x="11" y="31"/>
                      </a:lnTo>
                      <a:lnTo>
                        <a:pt x="8" y="31"/>
                      </a:lnTo>
                      <a:lnTo>
                        <a:pt x="7" y="30"/>
                      </a:lnTo>
                      <a:lnTo>
                        <a:pt x="6" y="29"/>
                      </a:lnTo>
                      <a:lnTo>
                        <a:pt x="3" y="27"/>
                      </a:lnTo>
                      <a:lnTo>
                        <a:pt x="2" y="25"/>
                      </a:lnTo>
                      <a:lnTo>
                        <a:pt x="2" y="23"/>
                      </a:lnTo>
                      <a:lnTo>
                        <a:pt x="0" y="19"/>
                      </a:lnTo>
                      <a:lnTo>
                        <a:pt x="0" y="16"/>
                      </a:lnTo>
                      <a:lnTo>
                        <a:pt x="2" y="13"/>
                      </a:lnTo>
                      <a:lnTo>
                        <a:pt x="3" y="10"/>
                      </a:lnTo>
                      <a:lnTo>
                        <a:pt x="4" y="6"/>
                      </a:lnTo>
                      <a:lnTo>
                        <a:pt x="7" y="5"/>
                      </a:lnTo>
                      <a:lnTo>
                        <a:pt x="9" y="2"/>
                      </a:lnTo>
                      <a:lnTo>
                        <a:pt x="12" y="1"/>
                      </a:lnTo>
                      <a:lnTo>
                        <a:pt x="16" y="0"/>
                      </a:lnTo>
                      <a:lnTo>
                        <a:pt x="19" y="0"/>
                      </a:lnTo>
                      <a:lnTo>
                        <a:pt x="21" y="0"/>
                      </a:lnTo>
                      <a:lnTo>
                        <a:pt x="24" y="0"/>
                      </a:lnTo>
                      <a:lnTo>
                        <a:pt x="26" y="1"/>
                      </a:lnTo>
                      <a:lnTo>
                        <a:pt x="29" y="2"/>
                      </a:lnTo>
                      <a:lnTo>
                        <a:pt x="32" y="4"/>
                      </a:lnTo>
                      <a:lnTo>
                        <a:pt x="33" y="4"/>
                      </a:lnTo>
                      <a:lnTo>
                        <a:pt x="36" y="5"/>
                      </a:lnTo>
                      <a:lnTo>
                        <a:pt x="39" y="5"/>
                      </a:lnTo>
                      <a:lnTo>
                        <a:pt x="42" y="5"/>
                      </a:lnTo>
                      <a:lnTo>
                        <a:pt x="4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 name="Freeform 162">
                  <a:extLst>
                    <a:ext uri="{FF2B5EF4-FFF2-40B4-BE49-F238E27FC236}">
                      <a16:creationId xmlns:a16="http://schemas.microsoft.com/office/drawing/2014/main" xmlns="" id="{03B612D8-DB69-4055-9B8F-2FB3D12E9672}"/>
                    </a:ext>
                  </a:extLst>
                </p:cNvPr>
                <p:cNvSpPr>
                  <a:spLocks/>
                </p:cNvSpPr>
                <p:nvPr/>
              </p:nvSpPr>
              <p:spPr bwMode="auto">
                <a:xfrm>
                  <a:off x="1636" y="2586"/>
                  <a:ext cx="51" cy="110"/>
                </a:xfrm>
                <a:custGeom>
                  <a:avLst/>
                  <a:gdLst>
                    <a:gd name="T0" fmla="*/ 0 w 153"/>
                    <a:gd name="T1" fmla="*/ 0 h 331"/>
                    <a:gd name="T2" fmla="*/ 0 w 153"/>
                    <a:gd name="T3" fmla="*/ 0 h 331"/>
                    <a:gd name="T4" fmla="*/ 0 w 153"/>
                    <a:gd name="T5" fmla="*/ 0 h 331"/>
                    <a:gd name="T6" fmla="*/ 0 w 153"/>
                    <a:gd name="T7" fmla="*/ 0 h 331"/>
                    <a:gd name="T8" fmla="*/ 0 w 153"/>
                    <a:gd name="T9" fmla="*/ 0 h 331"/>
                    <a:gd name="T10" fmla="*/ 0 w 153"/>
                    <a:gd name="T11" fmla="*/ 0 h 331"/>
                    <a:gd name="T12" fmla="*/ 0 w 153"/>
                    <a:gd name="T13" fmla="*/ 0 h 331"/>
                    <a:gd name="T14" fmla="*/ 0 w 153"/>
                    <a:gd name="T15" fmla="*/ 0 h 331"/>
                    <a:gd name="T16" fmla="*/ 0 w 153"/>
                    <a:gd name="T17" fmla="*/ 0 h 331"/>
                    <a:gd name="T18" fmla="*/ 0 w 153"/>
                    <a:gd name="T19" fmla="*/ 0 h 331"/>
                    <a:gd name="T20" fmla="*/ 0 w 153"/>
                    <a:gd name="T21" fmla="*/ 0 h 331"/>
                    <a:gd name="T22" fmla="*/ 0 w 153"/>
                    <a:gd name="T23" fmla="*/ 0 h 331"/>
                    <a:gd name="T24" fmla="*/ 0 w 153"/>
                    <a:gd name="T25" fmla="*/ 0 h 331"/>
                    <a:gd name="T26" fmla="*/ 0 w 153"/>
                    <a:gd name="T27" fmla="*/ 0 h 331"/>
                    <a:gd name="T28" fmla="*/ 0 w 153"/>
                    <a:gd name="T29" fmla="*/ 0 h 331"/>
                    <a:gd name="T30" fmla="*/ 0 w 153"/>
                    <a:gd name="T31" fmla="*/ 0 h 331"/>
                    <a:gd name="T32" fmla="*/ 0 w 153"/>
                    <a:gd name="T33" fmla="*/ 0 h 331"/>
                    <a:gd name="T34" fmla="*/ 0 w 153"/>
                    <a:gd name="T35" fmla="*/ 0 h 331"/>
                    <a:gd name="T36" fmla="*/ 0 w 153"/>
                    <a:gd name="T37" fmla="*/ 0 h 331"/>
                    <a:gd name="T38" fmla="*/ 0 w 153"/>
                    <a:gd name="T39" fmla="*/ 0 h 331"/>
                    <a:gd name="T40" fmla="*/ 0 w 153"/>
                    <a:gd name="T41" fmla="*/ 0 h 331"/>
                    <a:gd name="T42" fmla="*/ 0 w 153"/>
                    <a:gd name="T43" fmla="*/ 0 h 331"/>
                    <a:gd name="T44" fmla="*/ 0 w 153"/>
                    <a:gd name="T45" fmla="*/ 0 h 331"/>
                    <a:gd name="T46" fmla="*/ 0 w 153"/>
                    <a:gd name="T47" fmla="*/ 0 h 331"/>
                    <a:gd name="T48" fmla="*/ 0 w 153"/>
                    <a:gd name="T49" fmla="*/ 0 h 331"/>
                    <a:gd name="T50" fmla="*/ 0 w 153"/>
                    <a:gd name="T51" fmla="*/ 0 h 331"/>
                    <a:gd name="T52" fmla="*/ 0 w 153"/>
                    <a:gd name="T53" fmla="*/ 0 h 331"/>
                    <a:gd name="T54" fmla="*/ 0 w 153"/>
                    <a:gd name="T55" fmla="*/ 0 h 331"/>
                    <a:gd name="T56" fmla="*/ 0 w 153"/>
                    <a:gd name="T57" fmla="*/ 0 h 331"/>
                    <a:gd name="T58" fmla="*/ 0 w 153"/>
                    <a:gd name="T59" fmla="*/ 0 h 331"/>
                    <a:gd name="T60" fmla="*/ 0 w 153"/>
                    <a:gd name="T61" fmla="*/ 0 h 331"/>
                    <a:gd name="T62" fmla="*/ 0 w 153"/>
                    <a:gd name="T63" fmla="*/ 0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31"/>
                    <a:gd name="T98" fmla="*/ 153 w 153"/>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31">
                      <a:moveTo>
                        <a:pt x="153" y="19"/>
                      </a:moveTo>
                      <a:lnTo>
                        <a:pt x="153" y="56"/>
                      </a:lnTo>
                      <a:lnTo>
                        <a:pt x="148" y="90"/>
                      </a:lnTo>
                      <a:lnTo>
                        <a:pt x="140" y="125"/>
                      </a:lnTo>
                      <a:lnTo>
                        <a:pt x="128" y="158"/>
                      </a:lnTo>
                      <a:lnTo>
                        <a:pt x="115" y="189"/>
                      </a:lnTo>
                      <a:lnTo>
                        <a:pt x="98" y="220"/>
                      </a:lnTo>
                      <a:lnTo>
                        <a:pt x="79" y="250"/>
                      </a:lnTo>
                      <a:lnTo>
                        <a:pt x="58" y="279"/>
                      </a:lnTo>
                      <a:lnTo>
                        <a:pt x="36" y="305"/>
                      </a:lnTo>
                      <a:lnTo>
                        <a:pt x="12" y="331"/>
                      </a:lnTo>
                      <a:lnTo>
                        <a:pt x="10" y="303"/>
                      </a:lnTo>
                      <a:lnTo>
                        <a:pt x="8" y="273"/>
                      </a:lnTo>
                      <a:lnTo>
                        <a:pt x="6" y="241"/>
                      </a:lnTo>
                      <a:lnTo>
                        <a:pt x="3" y="211"/>
                      </a:lnTo>
                      <a:lnTo>
                        <a:pt x="2" y="181"/>
                      </a:lnTo>
                      <a:lnTo>
                        <a:pt x="0" y="150"/>
                      </a:lnTo>
                      <a:lnTo>
                        <a:pt x="0" y="120"/>
                      </a:lnTo>
                      <a:lnTo>
                        <a:pt x="2" y="91"/>
                      </a:lnTo>
                      <a:lnTo>
                        <a:pt x="4" y="61"/>
                      </a:lnTo>
                      <a:lnTo>
                        <a:pt x="10" y="34"/>
                      </a:lnTo>
                      <a:lnTo>
                        <a:pt x="21" y="25"/>
                      </a:lnTo>
                      <a:lnTo>
                        <a:pt x="36" y="17"/>
                      </a:lnTo>
                      <a:lnTo>
                        <a:pt x="50" y="10"/>
                      </a:lnTo>
                      <a:lnTo>
                        <a:pt x="64" y="5"/>
                      </a:lnTo>
                      <a:lnTo>
                        <a:pt x="80" y="1"/>
                      </a:lnTo>
                      <a:lnTo>
                        <a:pt x="96" y="0"/>
                      </a:lnTo>
                      <a:lnTo>
                        <a:pt x="111" y="1"/>
                      </a:lnTo>
                      <a:lnTo>
                        <a:pt x="126" y="5"/>
                      </a:lnTo>
                      <a:lnTo>
                        <a:pt x="140" y="10"/>
                      </a:lnTo>
                      <a:lnTo>
                        <a:pt x="1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9" name="Freeform 163">
                  <a:extLst>
                    <a:ext uri="{FF2B5EF4-FFF2-40B4-BE49-F238E27FC236}">
                      <a16:creationId xmlns:a16="http://schemas.microsoft.com/office/drawing/2014/main" xmlns="" id="{FFC02DE9-E9FE-4C72-8741-38514F93C0FB}"/>
                    </a:ext>
                  </a:extLst>
                </p:cNvPr>
                <p:cNvSpPr>
                  <a:spLocks/>
                </p:cNvSpPr>
                <p:nvPr/>
              </p:nvSpPr>
              <p:spPr bwMode="auto">
                <a:xfrm>
                  <a:off x="1554" y="2604"/>
                  <a:ext cx="63" cy="207"/>
                </a:xfrm>
                <a:custGeom>
                  <a:avLst/>
                  <a:gdLst>
                    <a:gd name="T0" fmla="*/ 0 w 189"/>
                    <a:gd name="T1" fmla="*/ 0 h 620"/>
                    <a:gd name="T2" fmla="*/ 0 w 189"/>
                    <a:gd name="T3" fmla="*/ 0 h 620"/>
                    <a:gd name="T4" fmla="*/ 0 w 189"/>
                    <a:gd name="T5" fmla="*/ 0 h 620"/>
                    <a:gd name="T6" fmla="*/ 0 w 189"/>
                    <a:gd name="T7" fmla="*/ 0 h 620"/>
                    <a:gd name="T8" fmla="*/ 0 w 189"/>
                    <a:gd name="T9" fmla="*/ 0 h 620"/>
                    <a:gd name="T10" fmla="*/ 0 w 189"/>
                    <a:gd name="T11" fmla="*/ 0 h 620"/>
                    <a:gd name="T12" fmla="*/ 0 w 189"/>
                    <a:gd name="T13" fmla="*/ 0 h 620"/>
                    <a:gd name="T14" fmla="*/ 0 w 189"/>
                    <a:gd name="T15" fmla="*/ 0 h 620"/>
                    <a:gd name="T16" fmla="*/ 0 w 189"/>
                    <a:gd name="T17" fmla="*/ 0 h 620"/>
                    <a:gd name="T18" fmla="*/ 0 w 189"/>
                    <a:gd name="T19" fmla="*/ 0 h 620"/>
                    <a:gd name="T20" fmla="*/ 0 w 189"/>
                    <a:gd name="T21" fmla="*/ 0 h 620"/>
                    <a:gd name="T22" fmla="*/ 0 w 189"/>
                    <a:gd name="T23" fmla="*/ 0 h 620"/>
                    <a:gd name="T24" fmla="*/ 0 w 189"/>
                    <a:gd name="T25" fmla="*/ 0 h 620"/>
                    <a:gd name="T26" fmla="*/ 0 w 189"/>
                    <a:gd name="T27" fmla="*/ 0 h 620"/>
                    <a:gd name="T28" fmla="*/ 0 w 189"/>
                    <a:gd name="T29" fmla="*/ 0 h 620"/>
                    <a:gd name="T30" fmla="*/ 0 w 189"/>
                    <a:gd name="T31" fmla="*/ 0 h 620"/>
                    <a:gd name="T32" fmla="*/ 0 w 189"/>
                    <a:gd name="T33" fmla="*/ 0 h 620"/>
                    <a:gd name="T34" fmla="*/ 0 w 189"/>
                    <a:gd name="T35" fmla="*/ 0 h 620"/>
                    <a:gd name="T36" fmla="*/ 0 w 189"/>
                    <a:gd name="T37" fmla="*/ 0 h 620"/>
                    <a:gd name="T38" fmla="*/ 0 w 189"/>
                    <a:gd name="T39" fmla="*/ 0 h 620"/>
                    <a:gd name="T40" fmla="*/ 0 w 189"/>
                    <a:gd name="T41" fmla="*/ 0 h 620"/>
                    <a:gd name="T42" fmla="*/ 0 w 189"/>
                    <a:gd name="T43" fmla="*/ 0 h 620"/>
                    <a:gd name="T44" fmla="*/ 0 w 189"/>
                    <a:gd name="T45" fmla="*/ 0 h 620"/>
                    <a:gd name="T46" fmla="*/ 0 w 189"/>
                    <a:gd name="T47" fmla="*/ 0 h 620"/>
                    <a:gd name="T48" fmla="*/ 0 w 189"/>
                    <a:gd name="T49" fmla="*/ 0 h 620"/>
                    <a:gd name="T50" fmla="*/ 0 w 189"/>
                    <a:gd name="T51" fmla="*/ 0 h 620"/>
                    <a:gd name="T52" fmla="*/ 0 w 189"/>
                    <a:gd name="T53" fmla="*/ 0 h 620"/>
                    <a:gd name="T54" fmla="*/ 0 w 189"/>
                    <a:gd name="T55" fmla="*/ 0 h 620"/>
                    <a:gd name="T56" fmla="*/ 0 w 189"/>
                    <a:gd name="T57" fmla="*/ 0 h 620"/>
                    <a:gd name="T58" fmla="*/ 0 w 189"/>
                    <a:gd name="T59" fmla="*/ 0 h 620"/>
                    <a:gd name="T60" fmla="*/ 0 w 189"/>
                    <a:gd name="T61" fmla="*/ 0 h 620"/>
                    <a:gd name="T62" fmla="*/ 0 w 189"/>
                    <a:gd name="T63" fmla="*/ 0 h 620"/>
                    <a:gd name="T64" fmla="*/ 0 w 189"/>
                    <a:gd name="T65" fmla="*/ 0 h 620"/>
                    <a:gd name="T66" fmla="*/ 0 w 189"/>
                    <a:gd name="T67" fmla="*/ 0 h 620"/>
                    <a:gd name="T68" fmla="*/ 0 w 189"/>
                    <a:gd name="T69" fmla="*/ 0 h 620"/>
                    <a:gd name="T70" fmla="*/ 0 w 189"/>
                    <a:gd name="T71" fmla="*/ 0 h 620"/>
                    <a:gd name="T72" fmla="*/ 0 w 189"/>
                    <a:gd name="T73" fmla="*/ 0 h 620"/>
                    <a:gd name="T74" fmla="*/ 0 w 189"/>
                    <a:gd name="T75" fmla="*/ 0 h 620"/>
                    <a:gd name="T76" fmla="*/ 0 w 189"/>
                    <a:gd name="T77" fmla="*/ 0 h 620"/>
                    <a:gd name="T78" fmla="*/ 0 w 189"/>
                    <a:gd name="T79" fmla="*/ 0 h 620"/>
                    <a:gd name="T80" fmla="*/ 0 w 189"/>
                    <a:gd name="T81" fmla="*/ 0 h 620"/>
                    <a:gd name="T82" fmla="*/ 0 w 189"/>
                    <a:gd name="T83" fmla="*/ 0 h 620"/>
                    <a:gd name="T84" fmla="*/ 0 w 189"/>
                    <a:gd name="T85" fmla="*/ 0 h 620"/>
                    <a:gd name="T86" fmla="*/ 0 w 189"/>
                    <a:gd name="T87" fmla="*/ 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620"/>
                    <a:gd name="T134" fmla="*/ 189 w 189"/>
                    <a:gd name="T135" fmla="*/ 620 h 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620">
                      <a:moveTo>
                        <a:pt x="189" y="7"/>
                      </a:moveTo>
                      <a:lnTo>
                        <a:pt x="188" y="356"/>
                      </a:lnTo>
                      <a:lnTo>
                        <a:pt x="178" y="386"/>
                      </a:lnTo>
                      <a:lnTo>
                        <a:pt x="167" y="415"/>
                      </a:lnTo>
                      <a:lnTo>
                        <a:pt x="152" y="442"/>
                      </a:lnTo>
                      <a:lnTo>
                        <a:pt x="134" y="469"/>
                      </a:lnTo>
                      <a:lnTo>
                        <a:pt x="116" y="496"/>
                      </a:lnTo>
                      <a:lnTo>
                        <a:pt x="95" y="522"/>
                      </a:lnTo>
                      <a:lnTo>
                        <a:pt x="73" y="546"/>
                      </a:lnTo>
                      <a:lnTo>
                        <a:pt x="52" y="571"/>
                      </a:lnTo>
                      <a:lnTo>
                        <a:pt x="30" y="595"/>
                      </a:lnTo>
                      <a:lnTo>
                        <a:pt x="9" y="620"/>
                      </a:lnTo>
                      <a:lnTo>
                        <a:pt x="0" y="618"/>
                      </a:lnTo>
                      <a:lnTo>
                        <a:pt x="13" y="563"/>
                      </a:lnTo>
                      <a:lnTo>
                        <a:pt x="26" y="509"/>
                      </a:lnTo>
                      <a:lnTo>
                        <a:pt x="39" y="454"/>
                      </a:lnTo>
                      <a:lnTo>
                        <a:pt x="51" y="399"/>
                      </a:lnTo>
                      <a:lnTo>
                        <a:pt x="64" y="344"/>
                      </a:lnTo>
                      <a:lnTo>
                        <a:pt x="75" y="289"/>
                      </a:lnTo>
                      <a:lnTo>
                        <a:pt x="87" y="234"/>
                      </a:lnTo>
                      <a:lnTo>
                        <a:pt x="99" y="180"/>
                      </a:lnTo>
                      <a:lnTo>
                        <a:pt x="109" y="125"/>
                      </a:lnTo>
                      <a:lnTo>
                        <a:pt x="121" y="69"/>
                      </a:lnTo>
                      <a:lnTo>
                        <a:pt x="122" y="61"/>
                      </a:lnTo>
                      <a:lnTo>
                        <a:pt x="125" y="53"/>
                      </a:lnTo>
                      <a:lnTo>
                        <a:pt x="129" y="45"/>
                      </a:lnTo>
                      <a:lnTo>
                        <a:pt x="132" y="37"/>
                      </a:lnTo>
                      <a:lnTo>
                        <a:pt x="137" y="30"/>
                      </a:lnTo>
                      <a:lnTo>
                        <a:pt x="141" y="23"/>
                      </a:lnTo>
                      <a:lnTo>
                        <a:pt x="147" y="17"/>
                      </a:lnTo>
                      <a:lnTo>
                        <a:pt x="152" y="10"/>
                      </a:lnTo>
                      <a:lnTo>
                        <a:pt x="159" y="5"/>
                      </a:lnTo>
                      <a:lnTo>
                        <a:pt x="167" y="1"/>
                      </a:lnTo>
                      <a:lnTo>
                        <a:pt x="169" y="0"/>
                      </a:lnTo>
                      <a:lnTo>
                        <a:pt x="172" y="0"/>
                      </a:lnTo>
                      <a:lnTo>
                        <a:pt x="175" y="0"/>
                      </a:lnTo>
                      <a:lnTo>
                        <a:pt x="176" y="0"/>
                      </a:lnTo>
                      <a:lnTo>
                        <a:pt x="178" y="0"/>
                      </a:lnTo>
                      <a:lnTo>
                        <a:pt x="181" y="1"/>
                      </a:lnTo>
                      <a:lnTo>
                        <a:pt x="184" y="2"/>
                      </a:lnTo>
                      <a:lnTo>
                        <a:pt x="185" y="3"/>
                      </a:lnTo>
                      <a:lnTo>
                        <a:pt x="188" y="6"/>
                      </a:lnTo>
                      <a:lnTo>
                        <a:pt x="18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0" name="Freeform 164">
                  <a:extLst>
                    <a:ext uri="{FF2B5EF4-FFF2-40B4-BE49-F238E27FC236}">
                      <a16:creationId xmlns:a16="http://schemas.microsoft.com/office/drawing/2014/main" xmlns="" id="{50BE8677-FD2F-491A-BBAE-C550E91A47DC}"/>
                    </a:ext>
                  </a:extLst>
                </p:cNvPr>
                <p:cNvSpPr>
                  <a:spLocks/>
                </p:cNvSpPr>
                <p:nvPr/>
              </p:nvSpPr>
              <p:spPr bwMode="auto">
                <a:xfrm>
                  <a:off x="1568" y="2767"/>
                  <a:ext cx="49" cy="63"/>
                </a:xfrm>
                <a:custGeom>
                  <a:avLst/>
                  <a:gdLst>
                    <a:gd name="T0" fmla="*/ 0 w 147"/>
                    <a:gd name="T1" fmla="*/ 0 h 188"/>
                    <a:gd name="T2" fmla="*/ 0 w 147"/>
                    <a:gd name="T3" fmla="*/ 0 h 188"/>
                    <a:gd name="T4" fmla="*/ 0 w 147"/>
                    <a:gd name="T5" fmla="*/ 0 h 188"/>
                    <a:gd name="T6" fmla="*/ 0 w 147"/>
                    <a:gd name="T7" fmla="*/ 0 h 188"/>
                    <a:gd name="T8" fmla="*/ 0 w 147"/>
                    <a:gd name="T9" fmla="*/ 0 h 188"/>
                    <a:gd name="T10" fmla="*/ 0 w 147"/>
                    <a:gd name="T11" fmla="*/ 0 h 188"/>
                    <a:gd name="T12" fmla="*/ 0 w 147"/>
                    <a:gd name="T13" fmla="*/ 0 h 188"/>
                    <a:gd name="T14" fmla="*/ 0 w 147"/>
                    <a:gd name="T15" fmla="*/ 0 h 188"/>
                    <a:gd name="T16" fmla="*/ 0 w 147"/>
                    <a:gd name="T17" fmla="*/ 0 h 188"/>
                    <a:gd name="T18" fmla="*/ 0 w 147"/>
                    <a:gd name="T19" fmla="*/ 0 h 188"/>
                    <a:gd name="T20" fmla="*/ 0 w 147"/>
                    <a:gd name="T21" fmla="*/ 0 h 188"/>
                    <a:gd name="T22" fmla="*/ 0 w 147"/>
                    <a:gd name="T23" fmla="*/ 0 h 188"/>
                    <a:gd name="T24" fmla="*/ 0 w 147"/>
                    <a:gd name="T25" fmla="*/ 0 h 188"/>
                    <a:gd name="T26" fmla="*/ 0 w 147"/>
                    <a:gd name="T27" fmla="*/ 0 h 188"/>
                    <a:gd name="T28" fmla="*/ 0 w 147"/>
                    <a:gd name="T29" fmla="*/ 0 h 188"/>
                    <a:gd name="T30" fmla="*/ 0 w 147"/>
                    <a:gd name="T31" fmla="*/ 0 h 188"/>
                    <a:gd name="T32" fmla="*/ 0 w 147"/>
                    <a:gd name="T33" fmla="*/ 0 h 188"/>
                    <a:gd name="T34" fmla="*/ 0 w 147"/>
                    <a:gd name="T35" fmla="*/ 0 h 188"/>
                    <a:gd name="T36" fmla="*/ 0 w 147"/>
                    <a:gd name="T37" fmla="*/ 0 h 188"/>
                    <a:gd name="T38" fmla="*/ 0 w 147"/>
                    <a:gd name="T39" fmla="*/ 0 h 188"/>
                    <a:gd name="T40" fmla="*/ 0 w 147"/>
                    <a:gd name="T41" fmla="*/ 0 h 188"/>
                    <a:gd name="T42" fmla="*/ 0 w 147"/>
                    <a:gd name="T43" fmla="*/ 0 h 188"/>
                    <a:gd name="T44" fmla="*/ 0 w 147"/>
                    <a:gd name="T45" fmla="*/ 0 h 188"/>
                    <a:gd name="T46" fmla="*/ 0 w 147"/>
                    <a:gd name="T47" fmla="*/ 0 h 188"/>
                    <a:gd name="T48" fmla="*/ 0 w 147"/>
                    <a:gd name="T49" fmla="*/ 0 h 188"/>
                    <a:gd name="T50" fmla="*/ 0 w 147"/>
                    <a:gd name="T51" fmla="*/ 0 h 188"/>
                    <a:gd name="T52" fmla="*/ 0 w 147"/>
                    <a:gd name="T53" fmla="*/ 0 h 188"/>
                    <a:gd name="T54" fmla="*/ 0 w 147"/>
                    <a:gd name="T55" fmla="*/ 0 h 188"/>
                    <a:gd name="T56" fmla="*/ 0 w 147"/>
                    <a:gd name="T57" fmla="*/ 0 h 188"/>
                    <a:gd name="T58" fmla="*/ 0 w 147"/>
                    <a:gd name="T59" fmla="*/ 0 h 188"/>
                    <a:gd name="T60" fmla="*/ 0 w 147"/>
                    <a:gd name="T61" fmla="*/ 0 h 188"/>
                    <a:gd name="T62" fmla="*/ 0 w 147"/>
                    <a:gd name="T63" fmla="*/ 0 h 188"/>
                    <a:gd name="T64" fmla="*/ 0 w 147"/>
                    <a:gd name="T65" fmla="*/ 0 h 188"/>
                    <a:gd name="T66" fmla="*/ 0 w 147"/>
                    <a:gd name="T67" fmla="*/ 0 h 188"/>
                    <a:gd name="T68" fmla="*/ 0 w 147"/>
                    <a:gd name="T69" fmla="*/ 0 h 188"/>
                    <a:gd name="T70" fmla="*/ 0 w 147"/>
                    <a:gd name="T71" fmla="*/ 0 h 188"/>
                    <a:gd name="T72" fmla="*/ 0 w 147"/>
                    <a:gd name="T73" fmla="*/ 0 h 188"/>
                    <a:gd name="T74" fmla="*/ 0 w 147"/>
                    <a:gd name="T75" fmla="*/ 0 h 188"/>
                    <a:gd name="T76" fmla="*/ 0 w 147"/>
                    <a:gd name="T77" fmla="*/ 0 h 188"/>
                    <a:gd name="T78" fmla="*/ 0 w 147"/>
                    <a:gd name="T79" fmla="*/ 0 h 188"/>
                    <a:gd name="T80" fmla="*/ 0 w 147"/>
                    <a:gd name="T81" fmla="*/ 0 h 188"/>
                    <a:gd name="T82" fmla="*/ 0 w 147"/>
                    <a:gd name="T83" fmla="*/ 0 h 188"/>
                    <a:gd name="T84" fmla="*/ 0 w 147"/>
                    <a:gd name="T85" fmla="*/ 0 h 188"/>
                    <a:gd name="T86" fmla="*/ 0 w 147"/>
                    <a:gd name="T87" fmla="*/ 0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88"/>
                    <a:gd name="T134" fmla="*/ 147 w 14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88">
                      <a:moveTo>
                        <a:pt x="144" y="8"/>
                      </a:moveTo>
                      <a:lnTo>
                        <a:pt x="144" y="27"/>
                      </a:lnTo>
                      <a:lnTo>
                        <a:pt x="144" y="46"/>
                      </a:lnTo>
                      <a:lnTo>
                        <a:pt x="145" y="65"/>
                      </a:lnTo>
                      <a:lnTo>
                        <a:pt x="147" y="85"/>
                      </a:lnTo>
                      <a:lnTo>
                        <a:pt x="147" y="104"/>
                      </a:lnTo>
                      <a:lnTo>
                        <a:pt x="145" y="123"/>
                      </a:lnTo>
                      <a:lnTo>
                        <a:pt x="143" y="141"/>
                      </a:lnTo>
                      <a:lnTo>
                        <a:pt x="136" y="157"/>
                      </a:lnTo>
                      <a:lnTo>
                        <a:pt x="127" y="171"/>
                      </a:lnTo>
                      <a:lnTo>
                        <a:pt x="113" y="184"/>
                      </a:lnTo>
                      <a:lnTo>
                        <a:pt x="102" y="185"/>
                      </a:lnTo>
                      <a:lnTo>
                        <a:pt x="93" y="187"/>
                      </a:lnTo>
                      <a:lnTo>
                        <a:pt x="83" y="188"/>
                      </a:lnTo>
                      <a:lnTo>
                        <a:pt x="72" y="188"/>
                      </a:lnTo>
                      <a:lnTo>
                        <a:pt x="63" y="188"/>
                      </a:lnTo>
                      <a:lnTo>
                        <a:pt x="53" y="187"/>
                      </a:lnTo>
                      <a:lnTo>
                        <a:pt x="44" y="185"/>
                      </a:lnTo>
                      <a:lnTo>
                        <a:pt x="33" y="184"/>
                      </a:lnTo>
                      <a:lnTo>
                        <a:pt x="24" y="181"/>
                      </a:lnTo>
                      <a:lnTo>
                        <a:pt x="15" y="179"/>
                      </a:lnTo>
                      <a:lnTo>
                        <a:pt x="12" y="175"/>
                      </a:lnTo>
                      <a:lnTo>
                        <a:pt x="8" y="172"/>
                      </a:lnTo>
                      <a:lnTo>
                        <a:pt x="6" y="168"/>
                      </a:lnTo>
                      <a:lnTo>
                        <a:pt x="3" y="164"/>
                      </a:lnTo>
                      <a:lnTo>
                        <a:pt x="2" y="159"/>
                      </a:lnTo>
                      <a:lnTo>
                        <a:pt x="0" y="155"/>
                      </a:lnTo>
                      <a:lnTo>
                        <a:pt x="0" y="151"/>
                      </a:lnTo>
                      <a:lnTo>
                        <a:pt x="2" y="146"/>
                      </a:lnTo>
                      <a:lnTo>
                        <a:pt x="3" y="142"/>
                      </a:lnTo>
                      <a:lnTo>
                        <a:pt x="6" y="138"/>
                      </a:lnTo>
                      <a:lnTo>
                        <a:pt x="124" y="1"/>
                      </a:lnTo>
                      <a:lnTo>
                        <a:pt x="127" y="0"/>
                      </a:lnTo>
                      <a:lnTo>
                        <a:pt x="130" y="0"/>
                      </a:lnTo>
                      <a:lnTo>
                        <a:pt x="132" y="0"/>
                      </a:lnTo>
                      <a:lnTo>
                        <a:pt x="135" y="0"/>
                      </a:lnTo>
                      <a:lnTo>
                        <a:pt x="136" y="0"/>
                      </a:lnTo>
                      <a:lnTo>
                        <a:pt x="139" y="1"/>
                      </a:lnTo>
                      <a:lnTo>
                        <a:pt x="141" y="3"/>
                      </a:lnTo>
                      <a:lnTo>
                        <a:pt x="143" y="4"/>
                      </a:lnTo>
                      <a:lnTo>
                        <a:pt x="144" y="7"/>
                      </a:lnTo>
                      <a:lnTo>
                        <a:pt x="145" y="9"/>
                      </a:lnTo>
                      <a:lnTo>
                        <a:pt x="14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1" name="Freeform 165">
                  <a:extLst>
                    <a:ext uri="{FF2B5EF4-FFF2-40B4-BE49-F238E27FC236}">
                      <a16:creationId xmlns:a16="http://schemas.microsoft.com/office/drawing/2014/main" xmlns="" id="{A6B80B47-7AFC-499F-BCAB-F4325EA525C8}"/>
                    </a:ext>
                  </a:extLst>
                </p:cNvPr>
                <p:cNvSpPr>
                  <a:spLocks/>
                </p:cNvSpPr>
                <p:nvPr/>
              </p:nvSpPr>
              <p:spPr bwMode="auto">
                <a:xfrm>
                  <a:off x="729" y="2834"/>
                  <a:ext cx="410" cy="137"/>
                </a:xfrm>
                <a:custGeom>
                  <a:avLst/>
                  <a:gdLst>
                    <a:gd name="T0" fmla="*/ 0 w 1232"/>
                    <a:gd name="T1" fmla="*/ 0 h 411"/>
                    <a:gd name="T2" fmla="*/ 0 w 1232"/>
                    <a:gd name="T3" fmla="*/ 0 h 411"/>
                    <a:gd name="T4" fmla="*/ 0 w 1232"/>
                    <a:gd name="T5" fmla="*/ 0 h 411"/>
                    <a:gd name="T6" fmla="*/ 0 w 1232"/>
                    <a:gd name="T7" fmla="*/ 0 h 411"/>
                    <a:gd name="T8" fmla="*/ 0 w 1232"/>
                    <a:gd name="T9" fmla="*/ 0 h 411"/>
                    <a:gd name="T10" fmla="*/ 0 w 1232"/>
                    <a:gd name="T11" fmla="*/ 0 h 411"/>
                    <a:gd name="T12" fmla="*/ 0 w 1232"/>
                    <a:gd name="T13" fmla="*/ 0 h 411"/>
                    <a:gd name="T14" fmla="*/ 0 w 1232"/>
                    <a:gd name="T15" fmla="*/ 0 h 411"/>
                    <a:gd name="T16" fmla="*/ 0 w 1232"/>
                    <a:gd name="T17" fmla="*/ 0 h 411"/>
                    <a:gd name="T18" fmla="*/ 0 w 1232"/>
                    <a:gd name="T19" fmla="*/ 0 h 411"/>
                    <a:gd name="T20" fmla="*/ 0 w 1232"/>
                    <a:gd name="T21" fmla="*/ 0 h 411"/>
                    <a:gd name="T22" fmla="*/ 0 w 1232"/>
                    <a:gd name="T23" fmla="*/ 0 h 411"/>
                    <a:gd name="T24" fmla="*/ 0 w 1232"/>
                    <a:gd name="T25" fmla="*/ 0 h 411"/>
                    <a:gd name="T26" fmla="*/ 0 w 1232"/>
                    <a:gd name="T27" fmla="*/ 0 h 411"/>
                    <a:gd name="T28" fmla="*/ 0 w 1232"/>
                    <a:gd name="T29" fmla="*/ 0 h 411"/>
                    <a:gd name="T30" fmla="*/ 0 w 1232"/>
                    <a:gd name="T31" fmla="*/ 0 h 411"/>
                    <a:gd name="T32" fmla="*/ 0 w 1232"/>
                    <a:gd name="T33" fmla="*/ 0 h 411"/>
                    <a:gd name="T34" fmla="*/ 0 w 1232"/>
                    <a:gd name="T35" fmla="*/ 0 h 411"/>
                    <a:gd name="T36" fmla="*/ 0 w 1232"/>
                    <a:gd name="T37" fmla="*/ 0 h 411"/>
                    <a:gd name="T38" fmla="*/ 0 w 1232"/>
                    <a:gd name="T39" fmla="*/ 0 h 411"/>
                    <a:gd name="T40" fmla="*/ 0 w 1232"/>
                    <a:gd name="T41" fmla="*/ 0 h 411"/>
                    <a:gd name="T42" fmla="*/ 0 w 1232"/>
                    <a:gd name="T43" fmla="*/ 0 h 411"/>
                    <a:gd name="T44" fmla="*/ 0 w 1232"/>
                    <a:gd name="T45" fmla="*/ 0 h 411"/>
                    <a:gd name="T46" fmla="*/ 0 w 1232"/>
                    <a:gd name="T47" fmla="*/ 0 h 411"/>
                    <a:gd name="T48" fmla="*/ 0 w 1232"/>
                    <a:gd name="T49" fmla="*/ 0 h 411"/>
                    <a:gd name="T50" fmla="*/ 0 w 1232"/>
                    <a:gd name="T51" fmla="*/ 0 h 411"/>
                    <a:gd name="T52" fmla="*/ 0 w 1232"/>
                    <a:gd name="T53" fmla="*/ 0 h 411"/>
                    <a:gd name="T54" fmla="*/ 0 w 1232"/>
                    <a:gd name="T55" fmla="*/ 0 h 411"/>
                    <a:gd name="T56" fmla="*/ 0 w 1232"/>
                    <a:gd name="T57" fmla="*/ 0 h 411"/>
                    <a:gd name="T58" fmla="*/ 0 w 1232"/>
                    <a:gd name="T59" fmla="*/ 0 h 411"/>
                    <a:gd name="T60" fmla="*/ 0 w 1232"/>
                    <a:gd name="T61" fmla="*/ 0 h 411"/>
                    <a:gd name="T62" fmla="*/ 0 w 1232"/>
                    <a:gd name="T63" fmla="*/ 0 h 411"/>
                    <a:gd name="T64" fmla="*/ 0 w 1232"/>
                    <a:gd name="T65" fmla="*/ 0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2"/>
                    <a:gd name="T100" fmla="*/ 0 h 411"/>
                    <a:gd name="T101" fmla="*/ 1232 w 1232"/>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2" h="411">
                      <a:moveTo>
                        <a:pt x="1176" y="21"/>
                      </a:moveTo>
                      <a:lnTo>
                        <a:pt x="1180" y="23"/>
                      </a:lnTo>
                      <a:lnTo>
                        <a:pt x="1185" y="25"/>
                      </a:lnTo>
                      <a:lnTo>
                        <a:pt x="1189" y="26"/>
                      </a:lnTo>
                      <a:lnTo>
                        <a:pt x="1194" y="27"/>
                      </a:lnTo>
                      <a:lnTo>
                        <a:pt x="1198" y="30"/>
                      </a:lnTo>
                      <a:lnTo>
                        <a:pt x="1202" y="31"/>
                      </a:lnTo>
                      <a:lnTo>
                        <a:pt x="1207" y="34"/>
                      </a:lnTo>
                      <a:lnTo>
                        <a:pt x="1211" y="37"/>
                      </a:lnTo>
                      <a:lnTo>
                        <a:pt x="1215" y="40"/>
                      </a:lnTo>
                      <a:lnTo>
                        <a:pt x="1219" y="44"/>
                      </a:lnTo>
                      <a:lnTo>
                        <a:pt x="1232" y="373"/>
                      </a:lnTo>
                      <a:lnTo>
                        <a:pt x="1229" y="380"/>
                      </a:lnTo>
                      <a:lnTo>
                        <a:pt x="1224" y="385"/>
                      </a:lnTo>
                      <a:lnTo>
                        <a:pt x="1220" y="390"/>
                      </a:lnTo>
                      <a:lnTo>
                        <a:pt x="1215" y="394"/>
                      </a:lnTo>
                      <a:lnTo>
                        <a:pt x="1208" y="398"/>
                      </a:lnTo>
                      <a:lnTo>
                        <a:pt x="1203" y="402"/>
                      </a:lnTo>
                      <a:lnTo>
                        <a:pt x="1197" y="405"/>
                      </a:lnTo>
                      <a:lnTo>
                        <a:pt x="1190" y="407"/>
                      </a:lnTo>
                      <a:lnTo>
                        <a:pt x="1184" y="408"/>
                      </a:lnTo>
                      <a:lnTo>
                        <a:pt x="1177" y="411"/>
                      </a:lnTo>
                      <a:lnTo>
                        <a:pt x="1117" y="410"/>
                      </a:lnTo>
                      <a:lnTo>
                        <a:pt x="1056" y="408"/>
                      </a:lnTo>
                      <a:lnTo>
                        <a:pt x="996" y="405"/>
                      </a:lnTo>
                      <a:lnTo>
                        <a:pt x="937" y="399"/>
                      </a:lnTo>
                      <a:lnTo>
                        <a:pt x="877" y="394"/>
                      </a:lnTo>
                      <a:lnTo>
                        <a:pt x="818" y="385"/>
                      </a:lnTo>
                      <a:lnTo>
                        <a:pt x="761" y="376"/>
                      </a:lnTo>
                      <a:lnTo>
                        <a:pt x="703" y="364"/>
                      </a:lnTo>
                      <a:lnTo>
                        <a:pt x="647" y="350"/>
                      </a:lnTo>
                      <a:lnTo>
                        <a:pt x="591" y="333"/>
                      </a:lnTo>
                      <a:lnTo>
                        <a:pt x="581" y="326"/>
                      </a:lnTo>
                      <a:lnTo>
                        <a:pt x="570" y="320"/>
                      </a:lnTo>
                      <a:lnTo>
                        <a:pt x="560" y="312"/>
                      </a:lnTo>
                      <a:lnTo>
                        <a:pt x="549" y="304"/>
                      </a:lnTo>
                      <a:lnTo>
                        <a:pt x="540" y="296"/>
                      </a:lnTo>
                      <a:lnTo>
                        <a:pt x="532" y="287"/>
                      </a:lnTo>
                      <a:lnTo>
                        <a:pt x="526" y="277"/>
                      </a:lnTo>
                      <a:lnTo>
                        <a:pt x="520" y="266"/>
                      </a:lnTo>
                      <a:lnTo>
                        <a:pt x="518" y="253"/>
                      </a:lnTo>
                      <a:lnTo>
                        <a:pt x="519" y="240"/>
                      </a:lnTo>
                      <a:lnTo>
                        <a:pt x="520" y="223"/>
                      </a:lnTo>
                      <a:lnTo>
                        <a:pt x="520" y="205"/>
                      </a:lnTo>
                      <a:lnTo>
                        <a:pt x="520" y="187"/>
                      </a:lnTo>
                      <a:lnTo>
                        <a:pt x="520" y="168"/>
                      </a:lnTo>
                      <a:lnTo>
                        <a:pt x="518" y="151"/>
                      </a:lnTo>
                      <a:lnTo>
                        <a:pt x="514" y="134"/>
                      </a:lnTo>
                      <a:lnTo>
                        <a:pt x="509" y="117"/>
                      </a:lnTo>
                      <a:lnTo>
                        <a:pt x="501" y="103"/>
                      </a:lnTo>
                      <a:lnTo>
                        <a:pt x="489" y="91"/>
                      </a:lnTo>
                      <a:lnTo>
                        <a:pt x="476" y="81"/>
                      </a:lnTo>
                      <a:lnTo>
                        <a:pt x="428" y="80"/>
                      </a:lnTo>
                      <a:lnTo>
                        <a:pt x="380" y="76"/>
                      </a:lnTo>
                      <a:lnTo>
                        <a:pt x="331" y="72"/>
                      </a:lnTo>
                      <a:lnTo>
                        <a:pt x="283" y="65"/>
                      </a:lnTo>
                      <a:lnTo>
                        <a:pt x="236" y="57"/>
                      </a:lnTo>
                      <a:lnTo>
                        <a:pt x="188" y="48"/>
                      </a:lnTo>
                      <a:lnTo>
                        <a:pt x="141" y="39"/>
                      </a:lnTo>
                      <a:lnTo>
                        <a:pt x="94" y="30"/>
                      </a:lnTo>
                      <a:lnTo>
                        <a:pt x="47" y="20"/>
                      </a:lnTo>
                      <a:lnTo>
                        <a:pt x="0" y="9"/>
                      </a:lnTo>
                      <a:lnTo>
                        <a:pt x="2" y="0"/>
                      </a:lnTo>
                      <a:lnTo>
                        <a:pt x="779" y="12"/>
                      </a:lnTo>
                      <a:lnTo>
                        <a:pt x="117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2" name="Freeform 166">
                  <a:extLst>
                    <a:ext uri="{FF2B5EF4-FFF2-40B4-BE49-F238E27FC236}">
                      <a16:creationId xmlns:a16="http://schemas.microsoft.com/office/drawing/2014/main" xmlns="" id="{B1CDC1B5-A291-4E7C-B7C5-DF2B60EE6FB4}"/>
                    </a:ext>
                  </a:extLst>
                </p:cNvPr>
                <p:cNvSpPr>
                  <a:spLocks/>
                </p:cNvSpPr>
                <p:nvPr/>
              </p:nvSpPr>
              <p:spPr bwMode="auto">
                <a:xfrm>
                  <a:off x="1165" y="2843"/>
                  <a:ext cx="384" cy="123"/>
                </a:xfrm>
                <a:custGeom>
                  <a:avLst/>
                  <a:gdLst>
                    <a:gd name="T0" fmla="*/ 0 w 1151"/>
                    <a:gd name="T1" fmla="*/ 0 h 369"/>
                    <a:gd name="T2" fmla="*/ 0 w 1151"/>
                    <a:gd name="T3" fmla="*/ 0 h 369"/>
                    <a:gd name="T4" fmla="*/ 0 w 1151"/>
                    <a:gd name="T5" fmla="*/ 0 h 369"/>
                    <a:gd name="T6" fmla="*/ 0 w 1151"/>
                    <a:gd name="T7" fmla="*/ 0 h 369"/>
                    <a:gd name="T8" fmla="*/ 0 w 1151"/>
                    <a:gd name="T9" fmla="*/ 0 h 369"/>
                    <a:gd name="T10" fmla="*/ 0 w 1151"/>
                    <a:gd name="T11" fmla="*/ 0 h 369"/>
                    <a:gd name="T12" fmla="*/ 0 w 1151"/>
                    <a:gd name="T13" fmla="*/ 0 h 369"/>
                    <a:gd name="T14" fmla="*/ 0 w 1151"/>
                    <a:gd name="T15" fmla="*/ 0 h 369"/>
                    <a:gd name="T16" fmla="*/ 0 w 1151"/>
                    <a:gd name="T17" fmla="*/ 0 h 369"/>
                    <a:gd name="T18" fmla="*/ 0 w 1151"/>
                    <a:gd name="T19" fmla="*/ 0 h 369"/>
                    <a:gd name="T20" fmla="*/ 0 w 1151"/>
                    <a:gd name="T21" fmla="*/ 0 h 369"/>
                    <a:gd name="T22" fmla="*/ 0 w 1151"/>
                    <a:gd name="T23" fmla="*/ 0 h 369"/>
                    <a:gd name="T24" fmla="*/ 0 w 1151"/>
                    <a:gd name="T25" fmla="*/ 0 h 369"/>
                    <a:gd name="T26" fmla="*/ 0 w 1151"/>
                    <a:gd name="T27" fmla="*/ 0 h 369"/>
                    <a:gd name="T28" fmla="*/ 0 w 1151"/>
                    <a:gd name="T29" fmla="*/ 0 h 369"/>
                    <a:gd name="T30" fmla="*/ 0 w 1151"/>
                    <a:gd name="T31" fmla="*/ 0 h 369"/>
                    <a:gd name="T32" fmla="*/ 0 w 1151"/>
                    <a:gd name="T33" fmla="*/ 0 h 369"/>
                    <a:gd name="T34" fmla="*/ 0 w 1151"/>
                    <a:gd name="T35" fmla="*/ 0 h 369"/>
                    <a:gd name="T36" fmla="*/ 0 w 1151"/>
                    <a:gd name="T37" fmla="*/ 0 h 369"/>
                    <a:gd name="T38" fmla="*/ 0 w 1151"/>
                    <a:gd name="T39" fmla="*/ 0 h 369"/>
                    <a:gd name="T40" fmla="*/ 0 w 1151"/>
                    <a:gd name="T41" fmla="*/ 0 h 369"/>
                    <a:gd name="T42" fmla="*/ 0 w 1151"/>
                    <a:gd name="T43" fmla="*/ 0 h 369"/>
                    <a:gd name="T44" fmla="*/ 0 w 1151"/>
                    <a:gd name="T45" fmla="*/ 0 h 369"/>
                    <a:gd name="T46" fmla="*/ 0 w 1151"/>
                    <a:gd name="T47" fmla="*/ 0 h 369"/>
                    <a:gd name="T48" fmla="*/ 0 w 1151"/>
                    <a:gd name="T49" fmla="*/ 0 h 369"/>
                    <a:gd name="T50" fmla="*/ 0 w 1151"/>
                    <a:gd name="T51" fmla="*/ 0 h 369"/>
                    <a:gd name="T52" fmla="*/ 0 w 1151"/>
                    <a:gd name="T53" fmla="*/ 0 h 369"/>
                    <a:gd name="T54" fmla="*/ 0 w 1151"/>
                    <a:gd name="T55" fmla="*/ 0 h 369"/>
                    <a:gd name="T56" fmla="*/ 0 w 1151"/>
                    <a:gd name="T57" fmla="*/ 0 h 369"/>
                    <a:gd name="T58" fmla="*/ 0 w 1151"/>
                    <a:gd name="T59" fmla="*/ 0 h 369"/>
                    <a:gd name="T60" fmla="*/ 0 w 1151"/>
                    <a:gd name="T61" fmla="*/ 0 h 369"/>
                    <a:gd name="T62" fmla="*/ 0 w 1151"/>
                    <a:gd name="T63" fmla="*/ 0 h 369"/>
                    <a:gd name="T64" fmla="*/ 0 w 1151"/>
                    <a:gd name="T65" fmla="*/ 0 h 369"/>
                    <a:gd name="T66" fmla="*/ 0 w 1151"/>
                    <a:gd name="T67" fmla="*/ 0 h 369"/>
                    <a:gd name="T68" fmla="*/ 0 w 1151"/>
                    <a:gd name="T69" fmla="*/ 0 h 369"/>
                    <a:gd name="T70" fmla="*/ 0 w 1151"/>
                    <a:gd name="T71" fmla="*/ 0 h 369"/>
                    <a:gd name="T72" fmla="*/ 0 w 1151"/>
                    <a:gd name="T73" fmla="*/ 0 h 369"/>
                    <a:gd name="T74" fmla="*/ 0 w 1151"/>
                    <a:gd name="T75" fmla="*/ 0 h 369"/>
                    <a:gd name="T76" fmla="*/ 0 w 1151"/>
                    <a:gd name="T77" fmla="*/ 0 h 369"/>
                    <a:gd name="T78" fmla="*/ 0 w 1151"/>
                    <a:gd name="T79" fmla="*/ 0 h 369"/>
                    <a:gd name="T80" fmla="*/ 0 w 1151"/>
                    <a:gd name="T81" fmla="*/ 0 h 369"/>
                    <a:gd name="T82" fmla="*/ 0 w 1151"/>
                    <a:gd name="T83" fmla="*/ 0 h 369"/>
                    <a:gd name="T84" fmla="*/ 0 w 1151"/>
                    <a:gd name="T85" fmla="*/ 0 h 369"/>
                    <a:gd name="T86" fmla="*/ 0 w 1151"/>
                    <a:gd name="T87" fmla="*/ 0 h 369"/>
                    <a:gd name="T88" fmla="*/ 0 w 1151"/>
                    <a:gd name="T89" fmla="*/ 0 h 369"/>
                    <a:gd name="T90" fmla="*/ 0 w 1151"/>
                    <a:gd name="T91" fmla="*/ 0 h 369"/>
                    <a:gd name="T92" fmla="*/ 0 w 1151"/>
                    <a:gd name="T93" fmla="*/ 0 h 369"/>
                    <a:gd name="T94" fmla="*/ 0 w 1151"/>
                    <a:gd name="T95" fmla="*/ 0 h 369"/>
                    <a:gd name="T96" fmla="*/ 0 w 1151"/>
                    <a:gd name="T97" fmla="*/ 0 h 369"/>
                    <a:gd name="T98" fmla="*/ 0 w 1151"/>
                    <a:gd name="T99" fmla="*/ 0 h 369"/>
                    <a:gd name="T100" fmla="*/ 0 w 1151"/>
                    <a:gd name="T101" fmla="*/ 0 h 369"/>
                    <a:gd name="T102" fmla="*/ 0 w 1151"/>
                    <a:gd name="T103" fmla="*/ 0 h 369"/>
                    <a:gd name="T104" fmla="*/ 0 w 1151"/>
                    <a:gd name="T105" fmla="*/ 0 h 369"/>
                    <a:gd name="T106" fmla="*/ 0 w 1151"/>
                    <a:gd name="T107" fmla="*/ 0 h 369"/>
                    <a:gd name="T108" fmla="*/ 0 w 1151"/>
                    <a:gd name="T109" fmla="*/ 0 h 369"/>
                    <a:gd name="T110" fmla="*/ 0 w 1151"/>
                    <a:gd name="T111" fmla="*/ 0 h 3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1"/>
                    <a:gd name="T169" fmla="*/ 0 h 369"/>
                    <a:gd name="T170" fmla="*/ 1151 w 1151"/>
                    <a:gd name="T171" fmla="*/ 369 h 3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1" h="369">
                      <a:moveTo>
                        <a:pt x="779" y="13"/>
                      </a:moveTo>
                      <a:lnTo>
                        <a:pt x="816" y="14"/>
                      </a:lnTo>
                      <a:lnTo>
                        <a:pt x="853" y="16"/>
                      </a:lnTo>
                      <a:lnTo>
                        <a:pt x="890" y="17"/>
                      </a:lnTo>
                      <a:lnTo>
                        <a:pt x="927" y="18"/>
                      </a:lnTo>
                      <a:lnTo>
                        <a:pt x="964" y="20"/>
                      </a:lnTo>
                      <a:lnTo>
                        <a:pt x="1001" y="21"/>
                      </a:lnTo>
                      <a:lnTo>
                        <a:pt x="1039" y="22"/>
                      </a:lnTo>
                      <a:lnTo>
                        <a:pt x="1075" y="24"/>
                      </a:lnTo>
                      <a:lnTo>
                        <a:pt x="1113" y="25"/>
                      </a:lnTo>
                      <a:lnTo>
                        <a:pt x="1150" y="26"/>
                      </a:lnTo>
                      <a:lnTo>
                        <a:pt x="1151" y="35"/>
                      </a:lnTo>
                      <a:lnTo>
                        <a:pt x="1054" y="61"/>
                      </a:lnTo>
                      <a:lnTo>
                        <a:pt x="958" y="86"/>
                      </a:lnTo>
                      <a:lnTo>
                        <a:pt x="860" y="112"/>
                      </a:lnTo>
                      <a:lnTo>
                        <a:pt x="762" y="137"/>
                      </a:lnTo>
                      <a:lnTo>
                        <a:pt x="664" y="161"/>
                      </a:lnTo>
                      <a:lnTo>
                        <a:pt x="566" y="183"/>
                      </a:lnTo>
                      <a:lnTo>
                        <a:pt x="467" y="202"/>
                      </a:lnTo>
                      <a:lnTo>
                        <a:pt x="368" y="222"/>
                      </a:lnTo>
                      <a:lnTo>
                        <a:pt x="267" y="238"/>
                      </a:lnTo>
                      <a:lnTo>
                        <a:pt x="167" y="252"/>
                      </a:lnTo>
                      <a:lnTo>
                        <a:pt x="159" y="262"/>
                      </a:lnTo>
                      <a:lnTo>
                        <a:pt x="155" y="275"/>
                      </a:lnTo>
                      <a:lnTo>
                        <a:pt x="153" y="290"/>
                      </a:lnTo>
                      <a:lnTo>
                        <a:pt x="150" y="304"/>
                      </a:lnTo>
                      <a:lnTo>
                        <a:pt x="149" y="319"/>
                      </a:lnTo>
                      <a:lnTo>
                        <a:pt x="147" y="332"/>
                      </a:lnTo>
                      <a:lnTo>
                        <a:pt x="143" y="343"/>
                      </a:lnTo>
                      <a:lnTo>
                        <a:pt x="137" y="355"/>
                      </a:lnTo>
                      <a:lnTo>
                        <a:pt x="128" y="363"/>
                      </a:lnTo>
                      <a:lnTo>
                        <a:pt x="113" y="368"/>
                      </a:lnTo>
                      <a:lnTo>
                        <a:pt x="103" y="368"/>
                      </a:lnTo>
                      <a:lnTo>
                        <a:pt x="94" y="369"/>
                      </a:lnTo>
                      <a:lnTo>
                        <a:pt x="83" y="369"/>
                      </a:lnTo>
                      <a:lnTo>
                        <a:pt x="74" y="369"/>
                      </a:lnTo>
                      <a:lnTo>
                        <a:pt x="64" y="369"/>
                      </a:lnTo>
                      <a:lnTo>
                        <a:pt x="55" y="369"/>
                      </a:lnTo>
                      <a:lnTo>
                        <a:pt x="46" y="368"/>
                      </a:lnTo>
                      <a:lnTo>
                        <a:pt x="38" y="366"/>
                      </a:lnTo>
                      <a:lnTo>
                        <a:pt x="29" y="363"/>
                      </a:lnTo>
                      <a:lnTo>
                        <a:pt x="21" y="359"/>
                      </a:lnTo>
                      <a:lnTo>
                        <a:pt x="17" y="326"/>
                      </a:lnTo>
                      <a:lnTo>
                        <a:pt x="13" y="294"/>
                      </a:lnTo>
                      <a:lnTo>
                        <a:pt x="10" y="260"/>
                      </a:lnTo>
                      <a:lnTo>
                        <a:pt x="9" y="227"/>
                      </a:lnTo>
                      <a:lnTo>
                        <a:pt x="8" y="193"/>
                      </a:lnTo>
                      <a:lnTo>
                        <a:pt x="6" y="159"/>
                      </a:lnTo>
                      <a:lnTo>
                        <a:pt x="5" y="125"/>
                      </a:lnTo>
                      <a:lnTo>
                        <a:pt x="4" y="91"/>
                      </a:lnTo>
                      <a:lnTo>
                        <a:pt x="2" y="58"/>
                      </a:lnTo>
                      <a:lnTo>
                        <a:pt x="0" y="24"/>
                      </a:lnTo>
                      <a:lnTo>
                        <a:pt x="27" y="0"/>
                      </a:lnTo>
                      <a:lnTo>
                        <a:pt x="779" y="14"/>
                      </a:lnTo>
                      <a:lnTo>
                        <a:pt x="77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3" name="Freeform 167">
                  <a:extLst>
                    <a:ext uri="{FF2B5EF4-FFF2-40B4-BE49-F238E27FC236}">
                      <a16:creationId xmlns:a16="http://schemas.microsoft.com/office/drawing/2014/main" xmlns="" id="{880E2305-7756-4889-BEE1-87A59D39DC0C}"/>
                    </a:ext>
                  </a:extLst>
                </p:cNvPr>
                <p:cNvSpPr>
                  <a:spLocks/>
                </p:cNvSpPr>
                <p:nvPr/>
              </p:nvSpPr>
              <p:spPr bwMode="auto">
                <a:xfrm>
                  <a:off x="638" y="2976"/>
                  <a:ext cx="66" cy="66"/>
                </a:xfrm>
                <a:custGeom>
                  <a:avLst/>
                  <a:gdLst>
                    <a:gd name="T0" fmla="*/ 0 w 200"/>
                    <a:gd name="T1" fmla="*/ 0 h 199"/>
                    <a:gd name="T2" fmla="*/ 0 w 200"/>
                    <a:gd name="T3" fmla="*/ 0 h 199"/>
                    <a:gd name="T4" fmla="*/ 0 w 200"/>
                    <a:gd name="T5" fmla="*/ 0 h 199"/>
                    <a:gd name="T6" fmla="*/ 0 w 200"/>
                    <a:gd name="T7" fmla="*/ 0 h 199"/>
                    <a:gd name="T8" fmla="*/ 0 w 200"/>
                    <a:gd name="T9" fmla="*/ 0 h 199"/>
                    <a:gd name="T10" fmla="*/ 0 w 200"/>
                    <a:gd name="T11" fmla="*/ 0 h 199"/>
                    <a:gd name="T12" fmla="*/ 0 w 200"/>
                    <a:gd name="T13" fmla="*/ 0 h 199"/>
                    <a:gd name="T14" fmla="*/ 0 w 200"/>
                    <a:gd name="T15" fmla="*/ 0 h 199"/>
                    <a:gd name="T16" fmla="*/ 0 w 200"/>
                    <a:gd name="T17" fmla="*/ 0 h 199"/>
                    <a:gd name="T18" fmla="*/ 0 w 200"/>
                    <a:gd name="T19" fmla="*/ 0 h 199"/>
                    <a:gd name="T20" fmla="*/ 0 w 200"/>
                    <a:gd name="T21" fmla="*/ 0 h 199"/>
                    <a:gd name="T22" fmla="*/ 0 w 200"/>
                    <a:gd name="T23" fmla="*/ 0 h 199"/>
                    <a:gd name="T24" fmla="*/ 0 w 200"/>
                    <a:gd name="T25" fmla="*/ 0 h 199"/>
                    <a:gd name="T26" fmla="*/ 0 w 200"/>
                    <a:gd name="T27" fmla="*/ 0 h 199"/>
                    <a:gd name="T28" fmla="*/ 0 w 200"/>
                    <a:gd name="T29" fmla="*/ 0 h 199"/>
                    <a:gd name="T30" fmla="*/ 0 w 200"/>
                    <a:gd name="T31" fmla="*/ 0 h 199"/>
                    <a:gd name="T32" fmla="*/ 0 w 200"/>
                    <a:gd name="T33" fmla="*/ 0 h 199"/>
                    <a:gd name="T34" fmla="*/ 0 w 200"/>
                    <a:gd name="T35" fmla="*/ 0 h 199"/>
                    <a:gd name="T36" fmla="*/ 0 w 200"/>
                    <a:gd name="T37" fmla="*/ 0 h 199"/>
                    <a:gd name="T38" fmla="*/ 0 w 200"/>
                    <a:gd name="T39" fmla="*/ 0 h 199"/>
                    <a:gd name="T40" fmla="*/ 0 w 200"/>
                    <a:gd name="T41" fmla="*/ 0 h 199"/>
                    <a:gd name="T42" fmla="*/ 0 w 200"/>
                    <a:gd name="T43" fmla="*/ 0 h 199"/>
                    <a:gd name="T44" fmla="*/ 0 w 200"/>
                    <a:gd name="T45" fmla="*/ 0 h 199"/>
                    <a:gd name="T46" fmla="*/ 0 w 200"/>
                    <a:gd name="T47" fmla="*/ 0 h 199"/>
                    <a:gd name="T48" fmla="*/ 0 w 200"/>
                    <a:gd name="T49" fmla="*/ 0 h 199"/>
                    <a:gd name="T50" fmla="*/ 0 w 200"/>
                    <a:gd name="T51" fmla="*/ 0 h 199"/>
                    <a:gd name="T52" fmla="*/ 0 w 200"/>
                    <a:gd name="T53" fmla="*/ 0 h 199"/>
                    <a:gd name="T54" fmla="*/ 0 w 200"/>
                    <a:gd name="T55" fmla="*/ 0 h 199"/>
                    <a:gd name="T56" fmla="*/ 0 w 200"/>
                    <a:gd name="T57" fmla="*/ 0 h 199"/>
                    <a:gd name="T58" fmla="*/ 0 w 200"/>
                    <a:gd name="T59" fmla="*/ 0 h 199"/>
                    <a:gd name="T60" fmla="*/ 0 w 200"/>
                    <a:gd name="T61" fmla="*/ 0 h 199"/>
                    <a:gd name="T62" fmla="*/ 0 w 200"/>
                    <a:gd name="T63" fmla="*/ 0 h 199"/>
                    <a:gd name="T64" fmla="*/ 0 w 200"/>
                    <a:gd name="T65" fmla="*/ 0 h 199"/>
                    <a:gd name="T66" fmla="*/ 0 w 200"/>
                    <a:gd name="T67" fmla="*/ 0 h 199"/>
                    <a:gd name="T68" fmla="*/ 0 w 200"/>
                    <a:gd name="T69" fmla="*/ 0 h 199"/>
                    <a:gd name="T70" fmla="*/ 0 w 200"/>
                    <a:gd name="T71" fmla="*/ 0 h 199"/>
                    <a:gd name="T72" fmla="*/ 0 w 200"/>
                    <a:gd name="T73" fmla="*/ 0 h 199"/>
                    <a:gd name="T74" fmla="*/ 0 w 200"/>
                    <a:gd name="T75" fmla="*/ 0 h 199"/>
                    <a:gd name="T76" fmla="*/ 0 w 200"/>
                    <a:gd name="T77" fmla="*/ 0 h 199"/>
                    <a:gd name="T78" fmla="*/ 0 w 200"/>
                    <a:gd name="T79" fmla="*/ 0 h 199"/>
                    <a:gd name="T80" fmla="*/ 0 w 200"/>
                    <a:gd name="T81" fmla="*/ 0 h 199"/>
                    <a:gd name="T82" fmla="*/ 0 w 200"/>
                    <a:gd name="T83" fmla="*/ 0 h 199"/>
                    <a:gd name="T84" fmla="*/ 0 w 200"/>
                    <a:gd name="T85" fmla="*/ 0 h 199"/>
                    <a:gd name="T86" fmla="*/ 0 w 200"/>
                    <a:gd name="T87" fmla="*/ 0 h 199"/>
                    <a:gd name="T88" fmla="*/ 0 w 200"/>
                    <a:gd name="T89" fmla="*/ 0 h 199"/>
                    <a:gd name="T90" fmla="*/ 0 w 200"/>
                    <a:gd name="T91" fmla="*/ 0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99"/>
                    <a:gd name="T140" fmla="*/ 200 w 200"/>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99">
                      <a:moveTo>
                        <a:pt x="198" y="0"/>
                      </a:moveTo>
                      <a:lnTo>
                        <a:pt x="183" y="15"/>
                      </a:lnTo>
                      <a:lnTo>
                        <a:pt x="166" y="27"/>
                      </a:lnTo>
                      <a:lnTo>
                        <a:pt x="149" y="37"/>
                      </a:lnTo>
                      <a:lnTo>
                        <a:pt x="132" y="49"/>
                      </a:lnTo>
                      <a:lnTo>
                        <a:pt x="115" y="60"/>
                      </a:lnTo>
                      <a:lnTo>
                        <a:pt x="99" y="72"/>
                      </a:lnTo>
                      <a:lnTo>
                        <a:pt x="83" y="85"/>
                      </a:lnTo>
                      <a:lnTo>
                        <a:pt x="69" y="100"/>
                      </a:lnTo>
                      <a:lnTo>
                        <a:pt x="56" y="117"/>
                      </a:lnTo>
                      <a:lnTo>
                        <a:pt x="44" y="134"/>
                      </a:lnTo>
                      <a:lnTo>
                        <a:pt x="46" y="140"/>
                      </a:lnTo>
                      <a:lnTo>
                        <a:pt x="46" y="145"/>
                      </a:lnTo>
                      <a:lnTo>
                        <a:pt x="46" y="151"/>
                      </a:lnTo>
                      <a:lnTo>
                        <a:pt x="46" y="157"/>
                      </a:lnTo>
                      <a:lnTo>
                        <a:pt x="47" y="162"/>
                      </a:lnTo>
                      <a:lnTo>
                        <a:pt x="48" y="166"/>
                      </a:lnTo>
                      <a:lnTo>
                        <a:pt x="51" y="171"/>
                      </a:lnTo>
                      <a:lnTo>
                        <a:pt x="55" y="175"/>
                      </a:lnTo>
                      <a:lnTo>
                        <a:pt x="59" y="178"/>
                      </a:lnTo>
                      <a:lnTo>
                        <a:pt x="64" y="179"/>
                      </a:lnTo>
                      <a:lnTo>
                        <a:pt x="68" y="181"/>
                      </a:lnTo>
                      <a:lnTo>
                        <a:pt x="72" y="181"/>
                      </a:lnTo>
                      <a:lnTo>
                        <a:pt x="74" y="179"/>
                      </a:lnTo>
                      <a:lnTo>
                        <a:pt x="78" y="178"/>
                      </a:lnTo>
                      <a:lnTo>
                        <a:pt x="81" y="177"/>
                      </a:lnTo>
                      <a:lnTo>
                        <a:pt x="83" y="174"/>
                      </a:lnTo>
                      <a:lnTo>
                        <a:pt x="86" y="171"/>
                      </a:lnTo>
                      <a:lnTo>
                        <a:pt x="89" y="170"/>
                      </a:lnTo>
                      <a:lnTo>
                        <a:pt x="91" y="168"/>
                      </a:lnTo>
                      <a:lnTo>
                        <a:pt x="94" y="166"/>
                      </a:lnTo>
                      <a:lnTo>
                        <a:pt x="94" y="160"/>
                      </a:lnTo>
                      <a:lnTo>
                        <a:pt x="91" y="156"/>
                      </a:lnTo>
                      <a:lnTo>
                        <a:pt x="87" y="152"/>
                      </a:lnTo>
                      <a:lnTo>
                        <a:pt x="82" y="149"/>
                      </a:lnTo>
                      <a:lnTo>
                        <a:pt x="77" y="147"/>
                      </a:lnTo>
                      <a:lnTo>
                        <a:pt x="73" y="145"/>
                      </a:lnTo>
                      <a:lnTo>
                        <a:pt x="70" y="143"/>
                      </a:lnTo>
                      <a:lnTo>
                        <a:pt x="70" y="140"/>
                      </a:lnTo>
                      <a:lnTo>
                        <a:pt x="74" y="136"/>
                      </a:lnTo>
                      <a:lnTo>
                        <a:pt x="82" y="131"/>
                      </a:lnTo>
                      <a:lnTo>
                        <a:pt x="85" y="131"/>
                      </a:lnTo>
                      <a:lnTo>
                        <a:pt x="87" y="131"/>
                      </a:lnTo>
                      <a:lnTo>
                        <a:pt x="90" y="131"/>
                      </a:lnTo>
                      <a:lnTo>
                        <a:pt x="93" y="131"/>
                      </a:lnTo>
                      <a:lnTo>
                        <a:pt x="95" y="132"/>
                      </a:lnTo>
                      <a:lnTo>
                        <a:pt x="96" y="134"/>
                      </a:lnTo>
                      <a:lnTo>
                        <a:pt x="99" y="135"/>
                      </a:lnTo>
                      <a:lnTo>
                        <a:pt x="102" y="136"/>
                      </a:lnTo>
                      <a:lnTo>
                        <a:pt x="103" y="139"/>
                      </a:lnTo>
                      <a:lnTo>
                        <a:pt x="106" y="140"/>
                      </a:lnTo>
                      <a:lnTo>
                        <a:pt x="107" y="148"/>
                      </a:lnTo>
                      <a:lnTo>
                        <a:pt x="108" y="154"/>
                      </a:lnTo>
                      <a:lnTo>
                        <a:pt x="107" y="160"/>
                      </a:lnTo>
                      <a:lnTo>
                        <a:pt x="106" y="166"/>
                      </a:lnTo>
                      <a:lnTo>
                        <a:pt x="103" y="171"/>
                      </a:lnTo>
                      <a:lnTo>
                        <a:pt x="99" y="177"/>
                      </a:lnTo>
                      <a:lnTo>
                        <a:pt x="95" y="182"/>
                      </a:lnTo>
                      <a:lnTo>
                        <a:pt x="90" y="186"/>
                      </a:lnTo>
                      <a:lnTo>
                        <a:pt x="85" y="190"/>
                      </a:lnTo>
                      <a:lnTo>
                        <a:pt x="81" y="195"/>
                      </a:lnTo>
                      <a:lnTo>
                        <a:pt x="74" y="198"/>
                      </a:lnTo>
                      <a:lnTo>
                        <a:pt x="68" y="199"/>
                      </a:lnTo>
                      <a:lnTo>
                        <a:pt x="61" y="199"/>
                      </a:lnTo>
                      <a:lnTo>
                        <a:pt x="55" y="199"/>
                      </a:lnTo>
                      <a:lnTo>
                        <a:pt x="48" y="198"/>
                      </a:lnTo>
                      <a:lnTo>
                        <a:pt x="42" y="196"/>
                      </a:lnTo>
                      <a:lnTo>
                        <a:pt x="35" y="195"/>
                      </a:lnTo>
                      <a:lnTo>
                        <a:pt x="29" y="192"/>
                      </a:lnTo>
                      <a:lnTo>
                        <a:pt x="23" y="190"/>
                      </a:lnTo>
                      <a:lnTo>
                        <a:pt x="17" y="187"/>
                      </a:lnTo>
                      <a:lnTo>
                        <a:pt x="12" y="179"/>
                      </a:lnTo>
                      <a:lnTo>
                        <a:pt x="6" y="171"/>
                      </a:lnTo>
                      <a:lnTo>
                        <a:pt x="4" y="164"/>
                      </a:lnTo>
                      <a:lnTo>
                        <a:pt x="1" y="154"/>
                      </a:lnTo>
                      <a:lnTo>
                        <a:pt x="1" y="147"/>
                      </a:lnTo>
                      <a:lnTo>
                        <a:pt x="0" y="137"/>
                      </a:lnTo>
                      <a:lnTo>
                        <a:pt x="1" y="128"/>
                      </a:lnTo>
                      <a:lnTo>
                        <a:pt x="3" y="119"/>
                      </a:lnTo>
                      <a:lnTo>
                        <a:pt x="5" y="111"/>
                      </a:lnTo>
                      <a:lnTo>
                        <a:pt x="9" y="102"/>
                      </a:lnTo>
                      <a:lnTo>
                        <a:pt x="22" y="84"/>
                      </a:lnTo>
                      <a:lnTo>
                        <a:pt x="36" y="68"/>
                      </a:lnTo>
                      <a:lnTo>
                        <a:pt x="53" y="54"/>
                      </a:lnTo>
                      <a:lnTo>
                        <a:pt x="72" y="42"/>
                      </a:lnTo>
                      <a:lnTo>
                        <a:pt x="91" y="32"/>
                      </a:lnTo>
                      <a:lnTo>
                        <a:pt x="112" y="24"/>
                      </a:lnTo>
                      <a:lnTo>
                        <a:pt x="133" y="16"/>
                      </a:lnTo>
                      <a:lnTo>
                        <a:pt x="155" y="11"/>
                      </a:lnTo>
                      <a:lnTo>
                        <a:pt x="177" y="6"/>
                      </a:lnTo>
                      <a:lnTo>
                        <a:pt x="200" y="2"/>
                      </a:lnTo>
                      <a:lnTo>
                        <a:pt x="1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4" name="Freeform 168">
                  <a:extLst>
                    <a:ext uri="{FF2B5EF4-FFF2-40B4-BE49-F238E27FC236}">
                      <a16:creationId xmlns:a16="http://schemas.microsoft.com/office/drawing/2014/main" xmlns="" id="{B10047D3-5567-4266-A2FC-2B59311439B6}"/>
                    </a:ext>
                  </a:extLst>
                </p:cNvPr>
                <p:cNvSpPr>
                  <a:spLocks/>
                </p:cNvSpPr>
                <p:nvPr/>
              </p:nvSpPr>
              <p:spPr bwMode="auto">
                <a:xfrm>
                  <a:off x="716" y="2975"/>
                  <a:ext cx="13" cy="14"/>
                </a:xfrm>
                <a:custGeom>
                  <a:avLst/>
                  <a:gdLst>
                    <a:gd name="T0" fmla="*/ 0 w 41"/>
                    <a:gd name="T1" fmla="*/ 0 h 40"/>
                    <a:gd name="T2" fmla="*/ 0 w 41"/>
                    <a:gd name="T3" fmla="*/ 0 h 40"/>
                    <a:gd name="T4" fmla="*/ 0 w 41"/>
                    <a:gd name="T5" fmla="*/ 0 h 40"/>
                    <a:gd name="T6" fmla="*/ 0 w 41"/>
                    <a:gd name="T7" fmla="*/ 0 h 40"/>
                    <a:gd name="T8" fmla="*/ 0 w 41"/>
                    <a:gd name="T9" fmla="*/ 0 h 40"/>
                    <a:gd name="T10" fmla="*/ 0 w 41"/>
                    <a:gd name="T11" fmla="*/ 0 h 40"/>
                    <a:gd name="T12" fmla="*/ 0 w 41"/>
                    <a:gd name="T13" fmla="*/ 0 h 40"/>
                    <a:gd name="T14" fmla="*/ 0 w 41"/>
                    <a:gd name="T15" fmla="*/ 0 h 40"/>
                    <a:gd name="T16" fmla="*/ 0 w 41"/>
                    <a:gd name="T17" fmla="*/ 0 h 40"/>
                    <a:gd name="T18" fmla="*/ 0 w 41"/>
                    <a:gd name="T19" fmla="*/ 0 h 40"/>
                    <a:gd name="T20" fmla="*/ 0 w 41"/>
                    <a:gd name="T21" fmla="*/ 0 h 40"/>
                    <a:gd name="T22" fmla="*/ 0 w 41"/>
                    <a:gd name="T23" fmla="*/ 0 h 40"/>
                    <a:gd name="T24" fmla="*/ 0 w 41"/>
                    <a:gd name="T25" fmla="*/ 0 h 40"/>
                    <a:gd name="T26" fmla="*/ 0 w 41"/>
                    <a:gd name="T27" fmla="*/ 0 h 40"/>
                    <a:gd name="T28" fmla="*/ 0 w 41"/>
                    <a:gd name="T29" fmla="*/ 0 h 40"/>
                    <a:gd name="T30" fmla="*/ 0 w 41"/>
                    <a:gd name="T31" fmla="*/ 0 h 40"/>
                    <a:gd name="T32" fmla="*/ 0 w 41"/>
                    <a:gd name="T33" fmla="*/ 0 h 40"/>
                    <a:gd name="T34" fmla="*/ 0 w 41"/>
                    <a:gd name="T35" fmla="*/ 0 h 40"/>
                    <a:gd name="T36" fmla="*/ 0 w 41"/>
                    <a:gd name="T37" fmla="*/ 0 h 40"/>
                    <a:gd name="T38" fmla="*/ 0 w 41"/>
                    <a:gd name="T39" fmla="*/ 0 h 40"/>
                    <a:gd name="T40" fmla="*/ 0 w 41"/>
                    <a:gd name="T41" fmla="*/ 0 h 40"/>
                    <a:gd name="T42" fmla="*/ 0 w 41"/>
                    <a:gd name="T43" fmla="*/ 0 h 40"/>
                    <a:gd name="T44" fmla="*/ 0 w 41"/>
                    <a:gd name="T45" fmla="*/ 0 h 40"/>
                    <a:gd name="T46" fmla="*/ 0 w 41"/>
                    <a:gd name="T47" fmla="*/ 0 h 40"/>
                    <a:gd name="T48" fmla="*/ 0 w 41"/>
                    <a:gd name="T49" fmla="*/ 0 h 40"/>
                    <a:gd name="T50" fmla="*/ 0 w 41"/>
                    <a:gd name="T51" fmla="*/ 0 h 40"/>
                    <a:gd name="T52" fmla="*/ 0 w 41"/>
                    <a:gd name="T53" fmla="*/ 0 h 40"/>
                    <a:gd name="T54" fmla="*/ 0 w 41"/>
                    <a:gd name="T55" fmla="*/ 0 h 40"/>
                    <a:gd name="T56" fmla="*/ 0 w 41"/>
                    <a:gd name="T57" fmla="*/ 0 h 40"/>
                    <a:gd name="T58" fmla="*/ 0 w 41"/>
                    <a:gd name="T59" fmla="*/ 0 h 40"/>
                    <a:gd name="T60" fmla="*/ 0 w 41"/>
                    <a:gd name="T61" fmla="*/ 0 h 40"/>
                    <a:gd name="T62" fmla="*/ 0 w 41"/>
                    <a:gd name="T63" fmla="*/ 0 h 40"/>
                    <a:gd name="T64" fmla="*/ 0 w 41"/>
                    <a:gd name="T65" fmla="*/ 0 h 40"/>
                    <a:gd name="T66" fmla="*/ 0 w 41"/>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0"/>
                    <a:gd name="T104" fmla="*/ 41 w 4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0">
                      <a:moveTo>
                        <a:pt x="41" y="29"/>
                      </a:moveTo>
                      <a:lnTo>
                        <a:pt x="40" y="39"/>
                      </a:lnTo>
                      <a:lnTo>
                        <a:pt x="35" y="40"/>
                      </a:lnTo>
                      <a:lnTo>
                        <a:pt x="30" y="40"/>
                      </a:lnTo>
                      <a:lnTo>
                        <a:pt x="24" y="40"/>
                      </a:lnTo>
                      <a:lnTo>
                        <a:pt x="20" y="39"/>
                      </a:lnTo>
                      <a:lnTo>
                        <a:pt x="15" y="38"/>
                      </a:lnTo>
                      <a:lnTo>
                        <a:pt x="11" y="36"/>
                      </a:lnTo>
                      <a:lnTo>
                        <a:pt x="7" y="34"/>
                      </a:lnTo>
                      <a:lnTo>
                        <a:pt x="5" y="31"/>
                      </a:lnTo>
                      <a:lnTo>
                        <a:pt x="2" y="27"/>
                      </a:lnTo>
                      <a:lnTo>
                        <a:pt x="1" y="23"/>
                      </a:lnTo>
                      <a:lnTo>
                        <a:pt x="0" y="19"/>
                      </a:lnTo>
                      <a:lnTo>
                        <a:pt x="0" y="17"/>
                      </a:lnTo>
                      <a:lnTo>
                        <a:pt x="0" y="14"/>
                      </a:lnTo>
                      <a:lnTo>
                        <a:pt x="2" y="12"/>
                      </a:lnTo>
                      <a:lnTo>
                        <a:pt x="3" y="9"/>
                      </a:lnTo>
                      <a:lnTo>
                        <a:pt x="6" y="6"/>
                      </a:lnTo>
                      <a:lnTo>
                        <a:pt x="7" y="5"/>
                      </a:lnTo>
                      <a:lnTo>
                        <a:pt x="10" y="2"/>
                      </a:lnTo>
                      <a:lnTo>
                        <a:pt x="13" y="1"/>
                      </a:lnTo>
                      <a:lnTo>
                        <a:pt x="14" y="0"/>
                      </a:lnTo>
                      <a:lnTo>
                        <a:pt x="19" y="0"/>
                      </a:lnTo>
                      <a:lnTo>
                        <a:pt x="23" y="1"/>
                      </a:lnTo>
                      <a:lnTo>
                        <a:pt x="27" y="2"/>
                      </a:lnTo>
                      <a:lnTo>
                        <a:pt x="31" y="5"/>
                      </a:lnTo>
                      <a:lnTo>
                        <a:pt x="33" y="9"/>
                      </a:lnTo>
                      <a:lnTo>
                        <a:pt x="36" y="13"/>
                      </a:lnTo>
                      <a:lnTo>
                        <a:pt x="39" y="17"/>
                      </a:lnTo>
                      <a:lnTo>
                        <a:pt x="40" y="21"/>
                      </a:lnTo>
                      <a:lnTo>
                        <a:pt x="41" y="25"/>
                      </a:lnTo>
                      <a:lnTo>
                        <a:pt x="41" y="30"/>
                      </a:lnTo>
                      <a:lnTo>
                        <a:pt x="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5" name="Freeform 169">
                  <a:extLst>
                    <a:ext uri="{FF2B5EF4-FFF2-40B4-BE49-F238E27FC236}">
                      <a16:creationId xmlns:a16="http://schemas.microsoft.com/office/drawing/2014/main" xmlns="" id="{F34248A5-6921-42EF-9A84-FAF00F2C35C6}"/>
                    </a:ext>
                  </a:extLst>
                </p:cNvPr>
                <p:cNvSpPr>
                  <a:spLocks/>
                </p:cNvSpPr>
                <p:nvPr/>
              </p:nvSpPr>
              <p:spPr bwMode="auto">
                <a:xfrm>
                  <a:off x="705" y="2980"/>
                  <a:ext cx="39" cy="29"/>
                </a:xfrm>
                <a:custGeom>
                  <a:avLst/>
                  <a:gdLst>
                    <a:gd name="T0" fmla="*/ 0 w 117"/>
                    <a:gd name="T1" fmla="*/ 0 h 87"/>
                    <a:gd name="T2" fmla="*/ 0 w 117"/>
                    <a:gd name="T3" fmla="*/ 0 h 87"/>
                    <a:gd name="T4" fmla="*/ 0 w 117"/>
                    <a:gd name="T5" fmla="*/ 0 h 87"/>
                    <a:gd name="T6" fmla="*/ 0 w 117"/>
                    <a:gd name="T7" fmla="*/ 0 h 87"/>
                    <a:gd name="T8" fmla="*/ 0 w 117"/>
                    <a:gd name="T9" fmla="*/ 0 h 87"/>
                    <a:gd name="T10" fmla="*/ 0 w 117"/>
                    <a:gd name="T11" fmla="*/ 0 h 87"/>
                    <a:gd name="T12" fmla="*/ 0 w 117"/>
                    <a:gd name="T13" fmla="*/ 0 h 87"/>
                    <a:gd name="T14" fmla="*/ 0 w 117"/>
                    <a:gd name="T15" fmla="*/ 0 h 87"/>
                    <a:gd name="T16" fmla="*/ 0 w 117"/>
                    <a:gd name="T17" fmla="*/ 0 h 87"/>
                    <a:gd name="T18" fmla="*/ 0 w 117"/>
                    <a:gd name="T19" fmla="*/ 0 h 87"/>
                    <a:gd name="T20" fmla="*/ 0 w 117"/>
                    <a:gd name="T21" fmla="*/ 0 h 87"/>
                    <a:gd name="T22" fmla="*/ 0 w 117"/>
                    <a:gd name="T23" fmla="*/ 0 h 87"/>
                    <a:gd name="T24" fmla="*/ 0 w 117"/>
                    <a:gd name="T25" fmla="*/ 0 h 87"/>
                    <a:gd name="T26" fmla="*/ 0 w 117"/>
                    <a:gd name="T27" fmla="*/ 0 h 87"/>
                    <a:gd name="T28" fmla="*/ 0 w 117"/>
                    <a:gd name="T29" fmla="*/ 0 h 87"/>
                    <a:gd name="T30" fmla="*/ 0 w 117"/>
                    <a:gd name="T31" fmla="*/ 0 h 87"/>
                    <a:gd name="T32" fmla="*/ 0 w 117"/>
                    <a:gd name="T33" fmla="*/ 0 h 87"/>
                    <a:gd name="T34" fmla="*/ 0 w 117"/>
                    <a:gd name="T35" fmla="*/ 0 h 87"/>
                    <a:gd name="T36" fmla="*/ 0 w 117"/>
                    <a:gd name="T37" fmla="*/ 0 h 87"/>
                    <a:gd name="T38" fmla="*/ 0 w 117"/>
                    <a:gd name="T39" fmla="*/ 0 h 87"/>
                    <a:gd name="T40" fmla="*/ 0 w 117"/>
                    <a:gd name="T41" fmla="*/ 0 h 87"/>
                    <a:gd name="T42" fmla="*/ 0 w 117"/>
                    <a:gd name="T43" fmla="*/ 0 h 87"/>
                    <a:gd name="T44" fmla="*/ 0 w 117"/>
                    <a:gd name="T45" fmla="*/ 0 h 87"/>
                    <a:gd name="T46" fmla="*/ 0 w 117"/>
                    <a:gd name="T47" fmla="*/ 0 h 87"/>
                    <a:gd name="T48" fmla="*/ 0 w 117"/>
                    <a:gd name="T49" fmla="*/ 0 h 87"/>
                    <a:gd name="T50" fmla="*/ 0 w 117"/>
                    <a:gd name="T51" fmla="*/ 0 h 87"/>
                    <a:gd name="T52" fmla="*/ 0 w 117"/>
                    <a:gd name="T53" fmla="*/ 0 h 87"/>
                    <a:gd name="T54" fmla="*/ 0 w 117"/>
                    <a:gd name="T55" fmla="*/ 0 h 87"/>
                    <a:gd name="T56" fmla="*/ 0 w 117"/>
                    <a:gd name="T57" fmla="*/ 0 h 87"/>
                    <a:gd name="T58" fmla="*/ 0 w 117"/>
                    <a:gd name="T59" fmla="*/ 0 h 87"/>
                    <a:gd name="T60" fmla="*/ 0 w 117"/>
                    <a:gd name="T61" fmla="*/ 0 h 87"/>
                    <a:gd name="T62" fmla="*/ 0 w 117"/>
                    <a:gd name="T63" fmla="*/ 0 h 87"/>
                    <a:gd name="T64" fmla="*/ 0 w 117"/>
                    <a:gd name="T65" fmla="*/ 0 h 87"/>
                    <a:gd name="T66" fmla="*/ 0 w 117"/>
                    <a:gd name="T67" fmla="*/ 0 h 87"/>
                    <a:gd name="T68" fmla="*/ 0 w 117"/>
                    <a:gd name="T69" fmla="*/ 0 h 87"/>
                    <a:gd name="T70" fmla="*/ 0 w 117"/>
                    <a:gd name="T71" fmla="*/ 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7"/>
                    <a:gd name="T110" fmla="*/ 117 w 11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7">
                      <a:moveTo>
                        <a:pt x="113" y="44"/>
                      </a:moveTo>
                      <a:lnTo>
                        <a:pt x="112" y="51"/>
                      </a:lnTo>
                      <a:lnTo>
                        <a:pt x="110" y="57"/>
                      </a:lnTo>
                      <a:lnTo>
                        <a:pt x="108" y="63"/>
                      </a:lnTo>
                      <a:lnTo>
                        <a:pt x="106" y="66"/>
                      </a:lnTo>
                      <a:lnTo>
                        <a:pt x="102" y="72"/>
                      </a:lnTo>
                      <a:lnTo>
                        <a:pt x="98" y="76"/>
                      </a:lnTo>
                      <a:lnTo>
                        <a:pt x="94" y="79"/>
                      </a:lnTo>
                      <a:lnTo>
                        <a:pt x="89" y="82"/>
                      </a:lnTo>
                      <a:lnTo>
                        <a:pt x="83" y="85"/>
                      </a:lnTo>
                      <a:lnTo>
                        <a:pt x="77" y="86"/>
                      </a:lnTo>
                      <a:lnTo>
                        <a:pt x="66" y="87"/>
                      </a:lnTo>
                      <a:lnTo>
                        <a:pt x="57" y="86"/>
                      </a:lnTo>
                      <a:lnTo>
                        <a:pt x="50" y="83"/>
                      </a:lnTo>
                      <a:lnTo>
                        <a:pt x="40" y="79"/>
                      </a:lnTo>
                      <a:lnTo>
                        <a:pt x="33" y="74"/>
                      </a:lnTo>
                      <a:lnTo>
                        <a:pt x="26" y="68"/>
                      </a:lnTo>
                      <a:lnTo>
                        <a:pt x="19" y="61"/>
                      </a:lnTo>
                      <a:lnTo>
                        <a:pt x="13" y="55"/>
                      </a:lnTo>
                      <a:lnTo>
                        <a:pt x="6" y="47"/>
                      </a:lnTo>
                      <a:lnTo>
                        <a:pt x="1" y="40"/>
                      </a:lnTo>
                      <a:lnTo>
                        <a:pt x="1" y="38"/>
                      </a:lnTo>
                      <a:lnTo>
                        <a:pt x="1" y="35"/>
                      </a:lnTo>
                      <a:lnTo>
                        <a:pt x="1" y="33"/>
                      </a:lnTo>
                      <a:lnTo>
                        <a:pt x="0" y="29"/>
                      </a:lnTo>
                      <a:lnTo>
                        <a:pt x="0" y="26"/>
                      </a:lnTo>
                      <a:lnTo>
                        <a:pt x="0" y="23"/>
                      </a:lnTo>
                      <a:lnTo>
                        <a:pt x="0" y="21"/>
                      </a:lnTo>
                      <a:lnTo>
                        <a:pt x="1" y="18"/>
                      </a:lnTo>
                      <a:lnTo>
                        <a:pt x="4" y="17"/>
                      </a:lnTo>
                      <a:lnTo>
                        <a:pt x="6" y="14"/>
                      </a:lnTo>
                      <a:lnTo>
                        <a:pt x="9" y="16"/>
                      </a:lnTo>
                      <a:lnTo>
                        <a:pt x="12" y="16"/>
                      </a:lnTo>
                      <a:lnTo>
                        <a:pt x="13" y="18"/>
                      </a:lnTo>
                      <a:lnTo>
                        <a:pt x="14" y="21"/>
                      </a:lnTo>
                      <a:lnTo>
                        <a:pt x="17" y="23"/>
                      </a:lnTo>
                      <a:lnTo>
                        <a:pt x="18" y="26"/>
                      </a:lnTo>
                      <a:lnTo>
                        <a:pt x="19" y="29"/>
                      </a:lnTo>
                      <a:lnTo>
                        <a:pt x="22" y="31"/>
                      </a:lnTo>
                      <a:lnTo>
                        <a:pt x="23" y="34"/>
                      </a:lnTo>
                      <a:lnTo>
                        <a:pt x="26" y="35"/>
                      </a:lnTo>
                      <a:lnTo>
                        <a:pt x="31" y="42"/>
                      </a:lnTo>
                      <a:lnTo>
                        <a:pt x="38" y="46"/>
                      </a:lnTo>
                      <a:lnTo>
                        <a:pt x="44" y="49"/>
                      </a:lnTo>
                      <a:lnTo>
                        <a:pt x="51" y="51"/>
                      </a:lnTo>
                      <a:lnTo>
                        <a:pt x="57" y="52"/>
                      </a:lnTo>
                      <a:lnTo>
                        <a:pt x="64" y="52"/>
                      </a:lnTo>
                      <a:lnTo>
                        <a:pt x="70" y="51"/>
                      </a:lnTo>
                      <a:lnTo>
                        <a:pt x="77" y="48"/>
                      </a:lnTo>
                      <a:lnTo>
                        <a:pt x="83" y="44"/>
                      </a:lnTo>
                      <a:lnTo>
                        <a:pt x="89" y="38"/>
                      </a:lnTo>
                      <a:lnTo>
                        <a:pt x="91" y="35"/>
                      </a:lnTo>
                      <a:lnTo>
                        <a:pt x="94" y="31"/>
                      </a:lnTo>
                      <a:lnTo>
                        <a:pt x="95" y="27"/>
                      </a:lnTo>
                      <a:lnTo>
                        <a:pt x="97" y="23"/>
                      </a:lnTo>
                      <a:lnTo>
                        <a:pt x="97" y="19"/>
                      </a:lnTo>
                      <a:lnTo>
                        <a:pt x="97" y="16"/>
                      </a:lnTo>
                      <a:lnTo>
                        <a:pt x="97" y="12"/>
                      </a:lnTo>
                      <a:lnTo>
                        <a:pt x="97" y="8"/>
                      </a:lnTo>
                      <a:lnTo>
                        <a:pt x="95" y="4"/>
                      </a:lnTo>
                      <a:lnTo>
                        <a:pt x="95" y="0"/>
                      </a:lnTo>
                      <a:lnTo>
                        <a:pt x="100" y="2"/>
                      </a:lnTo>
                      <a:lnTo>
                        <a:pt x="104" y="5"/>
                      </a:lnTo>
                      <a:lnTo>
                        <a:pt x="108" y="9"/>
                      </a:lnTo>
                      <a:lnTo>
                        <a:pt x="111" y="14"/>
                      </a:lnTo>
                      <a:lnTo>
                        <a:pt x="113" y="18"/>
                      </a:lnTo>
                      <a:lnTo>
                        <a:pt x="115" y="23"/>
                      </a:lnTo>
                      <a:lnTo>
                        <a:pt x="116" y="29"/>
                      </a:lnTo>
                      <a:lnTo>
                        <a:pt x="117" y="34"/>
                      </a:lnTo>
                      <a:lnTo>
                        <a:pt x="116" y="39"/>
                      </a:lnTo>
                      <a:lnTo>
                        <a:pt x="115" y="46"/>
                      </a:lnTo>
                      <a:lnTo>
                        <a:pt x="11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6" name="Freeform 170">
                  <a:extLst>
                    <a:ext uri="{FF2B5EF4-FFF2-40B4-BE49-F238E27FC236}">
                      <a16:creationId xmlns:a16="http://schemas.microsoft.com/office/drawing/2014/main" xmlns="" id="{C6024000-661B-485E-8CD3-88445475D0B1}"/>
                    </a:ext>
                  </a:extLst>
                </p:cNvPr>
                <p:cNvSpPr>
                  <a:spLocks/>
                </p:cNvSpPr>
                <p:nvPr/>
              </p:nvSpPr>
              <p:spPr bwMode="auto">
                <a:xfrm>
                  <a:off x="751" y="2987"/>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4"/>
                    <a:gd name="T104" fmla="*/ 54 w 5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4">
                      <a:moveTo>
                        <a:pt x="51" y="20"/>
                      </a:moveTo>
                      <a:lnTo>
                        <a:pt x="52" y="25"/>
                      </a:lnTo>
                      <a:lnTo>
                        <a:pt x="54" y="29"/>
                      </a:lnTo>
                      <a:lnTo>
                        <a:pt x="52" y="33"/>
                      </a:lnTo>
                      <a:lnTo>
                        <a:pt x="51" y="37"/>
                      </a:lnTo>
                      <a:lnTo>
                        <a:pt x="50" y="39"/>
                      </a:lnTo>
                      <a:lnTo>
                        <a:pt x="47" y="42"/>
                      </a:lnTo>
                      <a:lnTo>
                        <a:pt x="43" y="43"/>
                      </a:lnTo>
                      <a:lnTo>
                        <a:pt x="41" y="44"/>
                      </a:lnTo>
                      <a:lnTo>
                        <a:pt x="36" y="44"/>
                      </a:lnTo>
                      <a:lnTo>
                        <a:pt x="32" y="44"/>
                      </a:lnTo>
                      <a:lnTo>
                        <a:pt x="28" y="43"/>
                      </a:lnTo>
                      <a:lnTo>
                        <a:pt x="22" y="43"/>
                      </a:lnTo>
                      <a:lnTo>
                        <a:pt x="19" y="42"/>
                      </a:lnTo>
                      <a:lnTo>
                        <a:pt x="15" y="39"/>
                      </a:lnTo>
                      <a:lnTo>
                        <a:pt x="11" y="37"/>
                      </a:lnTo>
                      <a:lnTo>
                        <a:pt x="7" y="34"/>
                      </a:lnTo>
                      <a:lnTo>
                        <a:pt x="4" y="31"/>
                      </a:lnTo>
                      <a:lnTo>
                        <a:pt x="3" y="27"/>
                      </a:lnTo>
                      <a:lnTo>
                        <a:pt x="2" y="22"/>
                      </a:lnTo>
                      <a:lnTo>
                        <a:pt x="0" y="17"/>
                      </a:lnTo>
                      <a:lnTo>
                        <a:pt x="4" y="1"/>
                      </a:lnTo>
                      <a:lnTo>
                        <a:pt x="9" y="0"/>
                      </a:lnTo>
                      <a:lnTo>
                        <a:pt x="16" y="0"/>
                      </a:lnTo>
                      <a:lnTo>
                        <a:pt x="21" y="1"/>
                      </a:lnTo>
                      <a:lnTo>
                        <a:pt x="26" y="3"/>
                      </a:lnTo>
                      <a:lnTo>
                        <a:pt x="32" y="4"/>
                      </a:lnTo>
                      <a:lnTo>
                        <a:pt x="36" y="7"/>
                      </a:lnTo>
                      <a:lnTo>
                        <a:pt x="41" y="11"/>
                      </a:lnTo>
                      <a:lnTo>
                        <a:pt x="45" y="13"/>
                      </a:lnTo>
                      <a:lnTo>
                        <a:pt x="49" y="17"/>
                      </a:lnTo>
                      <a:lnTo>
                        <a:pt x="52" y="21"/>
                      </a:lnTo>
                      <a:lnTo>
                        <a:pt x="5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7" name="Freeform 171">
                  <a:extLst>
                    <a:ext uri="{FF2B5EF4-FFF2-40B4-BE49-F238E27FC236}">
                      <a16:creationId xmlns:a16="http://schemas.microsoft.com/office/drawing/2014/main" xmlns="" id="{AA2D7F1E-76C0-4119-91E0-B84394FF622E}"/>
                    </a:ext>
                  </a:extLst>
                </p:cNvPr>
                <p:cNvSpPr>
                  <a:spLocks/>
                </p:cNvSpPr>
                <p:nvPr/>
              </p:nvSpPr>
              <p:spPr bwMode="auto">
                <a:xfrm>
                  <a:off x="687" y="2997"/>
                  <a:ext cx="15" cy="13"/>
                </a:xfrm>
                <a:custGeom>
                  <a:avLst/>
                  <a:gdLst>
                    <a:gd name="T0" fmla="*/ 0 w 45"/>
                    <a:gd name="T1" fmla="*/ 0 h 38"/>
                    <a:gd name="T2" fmla="*/ 0 w 45"/>
                    <a:gd name="T3" fmla="*/ 0 h 38"/>
                    <a:gd name="T4" fmla="*/ 0 w 45"/>
                    <a:gd name="T5" fmla="*/ 0 h 38"/>
                    <a:gd name="T6" fmla="*/ 0 w 45"/>
                    <a:gd name="T7" fmla="*/ 0 h 38"/>
                    <a:gd name="T8" fmla="*/ 0 w 45"/>
                    <a:gd name="T9" fmla="*/ 0 h 38"/>
                    <a:gd name="T10" fmla="*/ 0 w 45"/>
                    <a:gd name="T11" fmla="*/ 0 h 38"/>
                    <a:gd name="T12" fmla="*/ 0 w 45"/>
                    <a:gd name="T13" fmla="*/ 0 h 38"/>
                    <a:gd name="T14" fmla="*/ 0 w 45"/>
                    <a:gd name="T15" fmla="*/ 0 h 38"/>
                    <a:gd name="T16" fmla="*/ 0 w 45"/>
                    <a:gd name="T17" fmla="*/ 0 h 38"/>
                    <a:gd name="T18" fmla="*/ 0 w 45"/>
                    <a:gd name="T19" fmla="*/ 0 h 38"/>
                    <a:gd name="T20" fmla="*/ 0 w 45"/>
                    <a:gd name="T21" fmla="*/ 0 h 38"/>
                    <a:gd name="T22" fmla="*/ 0 w 45"/>
                    <a:gd name="T23" fmla="*/ 0 h 38"/>
                    <a:gd name="T24" fmla="*/ 0 w 45"/>
                    <a:gd name="T25" fmla="*/ 0 h 38"/>
                    <a:gd name="T26" fmla="*/ 0 w 45"/>
                    <a:gd name="T27" fmla="*/ 0 h 38"/>
                    <a:gd name="T28" fmla="*/ 0 w 45"/>
                    <a:gd name="T29" fmla="*/ 0 h 38"/>
                    <a:gd name="T30" fmla="*/ 0 w 45"/>
                    <a:gd name="T31" fmla="*/ 0 h 38"/>
                    <a:gd name="T32" fmla="*/ 0 w 45"/>
                    <a:gd name="T33" fmla="*/ 0 h 38"/>
                    <a:gd name="T34" fmla="*/ 0 w 45"/>
                    <a:gd name="T35" fmla="*/ 0 h 38"/>
                    <a:gd name="T36" fmla="*/ 0 w 45"/>
                    <a:gd name="T37" fmla="*/ 0 h 38"/>
                    <a:gd name="T38" fmla="*/ 0 w 45"/>
                    <a:gd name="T39" fmla="*/ 0 h 38"/>
                    <a:gd name="T40" fmla="*/ 0 w 45"/>
                    <a:gd name="T41" fmla="*/ 0 h 38"/>
                    <a:gd name="T42" fmla="*/ 0 w 45"/>
                    <a:gd name="T43" fmla="*/ 0 h 38"/>
                    <a:gd name="T44" fmla="*/ 0 w 45"/>
                    <a:gd name="T45" fmla="*/ 0 h 38"/>
                    <a:gd name="T46" fmla="*/ 0 w 45"/>
                    <a:gd name="T47" fmla="*/ 0 h 38"/>
                    <a:gd name="T48" fmla="*/ 0 w 45"/>
                    <a:gd name="T49" fmla="*/ 0 h 38"/>
                    <a:gd name="T50" fmla="*/ 0 w 45"/>
                    <a:gd name="T51" fmla="*/ 0 h 38"/>
                    <a:gd name="T52" fmla="*/ 0 w 45"/>
                    <a:gd name="T53" fmla="*/ 0 h 38"/>
                    <a:gd name="T54" fmla="*/ 0 w 45"/>
                    <a:gd name="T55" fmla="*/ 0 h 38"/>
                    <a:gd name="T56" fmla="*/ 0 w 45"/>
                    <a:gd name="T57" fmla="*/ 0 h 38"/>
                    <a:gd name="T58" fmla="*/ 0 w 45"/>
                    <a:gd name="T59" fmla="*/ 0 h 38"/>
                    <a:gd name="T60" fmla="*/ 0 w 45"/>
                    <a:gd name="T61" fmla="*/ 0 h 38"/>
                    <a:gd name="T62" fmla="*/ 0 w 45"/>
                    <a:gd name="T63" fmla="*/ 0 h 38"/>
                    <a:gd name="T64" fmla="*/ 0 w 45"/>
                    <a:gd name="T65" fmla="*/ 0 h 38"/>
                    <a:gd name="T66" fmla="*/ 0 w 45"/>
                    <a:gd name="T67" fmla="*/ 0 h 38"/>
                    <a:gd name="T68" fmla="*/ 0 w 45"/>
                    <a:gd name="T69" fmla="*/ 0 h 38"/>
                    <a:gd name="T70" fmla="*/ 0 w 45"/>
                    <a:gd name="T71" fmla="*/ 0 h 38"/>
                    <a:gd name="T72" fmla="*/ 0 w 45"/>
                    <a:gd name="T73" fmla="*/ 0 h 38"/>
                    <a:gd name="T74" fmla="*/ 0 w 45"/>
                    <a:gd name="T75" fmla="*/ 0 h 38"/>
                    <a:gd name="T76" fmla="*/ 0 w 45"/>
                    <a:gd name="T77" fmla="*/ 0 h 38"/>
                    <a:gd name="T78" fmla="*/ 0 w 45"/>
                    <a:gd name="T79" fmla="*/ 0 h 38"/>
                    <a:gd name="T80" fmla="*/ 0 w 45"/>
                    <a:gd name="T81" fmla="*/ 0 h 38"/>
                    <a:gd name="T82" fmla="*/ 0 w 45"/>
                    <a:gd name="T83" fmla="*/ 0 h 38"/>
                    <a:gd name="T84" fmla="*/ 0 w 4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38"/>
                    <a:gd name="T131" fmla="*/ 45 w 4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38">
                      <a:moveTo>
                        <a:pt x="43" y="20"/>
                      </a:moveTo>
                      <a:lnTo>
                        <a:pt x="45" y="22"/>
                      </a:lnTo>
                      <a:lnTo>
                        <a:pt x="43" y="25"/>
                      </a:lnTo>
                      <a:lnTo>
                        <a:pt x="43" y="27"/>
                      </a:lnTo>
                      <a:lnTo>
                        <a:pt x="42" y="30"/>
                      </a:lnTo>
                      <a:lnTo>
                        <a:pt x="41" y="31"/>
                      </a:lnTo>
                      <a:lnTo>
                        <a:pt x="40" y="33"/>
                      </a:lnTo>
                      <a:lnTo>
                        <a:pt x="37" y="34"/>
                      </a:lnTo>
                      <a:lnTo>
                        <a:pt x="36" y="35"/>
                      </a:lnTo>
                      <a:lnTo>
                        <a:pt x="33" y="37"/>
                      </a:lnTo>
                      <a:lnTo>
                        <a:pt x="30" y="37"/>
                      </a:lnTo>
                      <a:lnTo>
                        <a:pt x="27" y="38"/>
                      </a:lnTo>
                      <a:lnTo>
                        <a:pt x="23" y="38"/>
                      </a:lnTo>
                      <a:lnTo>
                        <a:pt x="19" y="38"/>
                      </a:lnTo>
                      <a:lnTo>
                        <a:pt x="15" y="37"/>
                      </a:lnTo>
                      <a:lnTo>
                        <a:pt x="12" y="35"/>
                      </a:lnTo>
                      <a:lnTo>
                        <a:pt x="8" y="33"/>
                      </a:lnTo>
                      <a:lnTo>
                        <a:pt x="6" y="30"/>
                      </a:lnTo>
                      <a:lnTo>
                        <a:pt x="4" y="27"/>
                      </a:lnTo>
                      <a:lnTo>
                        <a:pt x="3" y="24"/>
                      </a:lnTo>
                      <a:lnTo>
                        <a:pt x="2" y="21"/>
                      </a:lnTo>
                      <a:lnTo>
                        <a:pt x="0" y="17"/>
                      </a:lnTo>
                      <a:lnTo>
                        <a:pt x="0" y="14"/>
                      </a:lnTo>
                      <a:lnTo>
                        <a:pt x="0" y="12"/>
                      </a:lnTo>
                      <a:lnTo>
                        <a:pt x="2" y="9"/>
                      </a:lnTo>
                      <a:lnTo>
                        <a:pt x="2" y="8"/>
                      </a:lnTo>
                      <a:lnTo>
                        <a:pt x="3" y="5"/>
                      </a:lnTo>
                      <a:lnTo>
                        <a:pt x="6" y="4"/>
                      </a:lnTo>
                      <a:lnTo>
                        <a:pt x="7" y="3"/>
                      </a:lnTo>
                      <a:lnTo>
                        <a:pt x="10" y="1"/>
                      </a:lnTo>
                      <a:lnTo>
                        <a:pt x="12" y="0"/>
                      </a:lnTo>
                      <a:lnTo>
                        <a:pt x="16" y="0"/>
                      </a:lnTo>
                      <a:lnTo>
                        <a:pt x="20" y="1"/>
                      </a:lnTo>
                      <a:lnTo>
                        <a:pt x="24" y="1"/>
                      </a:lnTo>
                      <a:lnTo>
                        <a:pt x="28" y="4"/>
                      </a:lnTo>
                      <a:lnTo>
                        <a:pt x="30" y="5"/>
                      </a:lnTo>
                      <a:lnTo>
                        <a:pt x="34" y="8"/>
                      </a:lnTo>
                      <a:lnTo>
                        <a:pt x="37" y="11"/>
                      </a:lnTo>
                      <a:lnTo>
                        <a:pt x="40" y="13"/>
                      </a:lnTo>
                      <a:lnTo>
                        <a:pt x="42" y="17"/>
                      </a:lnTo>
                      <a:lnTo>
                        <a:pt x="45" y="20"/>
                      </a:lnTo>
                      <a:lnTo>
                        <a:pt x="4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8" name="Freeform 172">
                  <a:extLst>
                    <a:ext uri="{FF2B5EF4-FFF2-40B4-BE49-F238E27FC236}">
                      <a16:creationId xmlns:a16="http://schemas.microsoft.com/office/drawing/2014/main" xmlns="" id="{55DA2590-7FE1-4039-A594-5C2BC4A33EDC}"/>
                    </a:ext>
                  </a:extLst>
                </p:cNvPr>
                <p:cNvSpPr>
                  <a:spLocks/>
                </p:cNvSpPr>
                <p:nvPr/>
              </p:nvSpPr>
              <p:spPr bwMode="auto">
                <a:xfrm>
                  <a:off x="671" y="3009"/>
                  <a:ext cx="18" cy="34"/>
                </a:xfrm>
                <a:custGeom>
                  <a:avLst/>
                  <a:gdLst>
                    <a:gd name="T0" fmla="*/ 0 w 54"/>
                    <a:gd name="T1" fmla="*/ 0 h 102"/>
                    <a:gd name="T2" fmla="*/ 0 w 54"/>
                    <a:gd name="T3" fmla="*/ 0 h 102"/>
                    <a:gd name="T4" fmla="*/ 0 w 54"/>
                    <a:gd name="T5" fmla="*/ 0 h 102"/>
                    <a:gd name="T6" fmla="*/ 0 w 54"/>
                    <a:gd name="T7" fmla="*/ 0 h 102"/>
                    <a:gd name="T8" fmla="*/ 0 w 54"/>
                    <a:gd name="T9" fmla="*/ 0 h 102"/>
                    <a:gd name="T10" fmla="*/ 0 w 54"/>
                    <a:gd name="T11" fmla="*/ 0 h 102"/>
                    <a:gd name="T12" fmla="*/ 0 w 54"/>
                    <a:gd name="T13" fmla="*/ 0 h 102"/>
                    <a:gd name="T14" fmla="*/ 0 w 54"/>
                    <a:gd name="T15" fmla="*/ 0 h 102"/>
                    <a:gd name="T16" fmla="*/ 0 w 54"/>
                    <a:gd name="T17" fmla="*/ 0 h 102"/>
                    <a:gd name="T18" fmla="*/ 0 w 54"/>
                    <a:gd name="T19" fmla="*/ 0 h 102"/>
                    <a:gd name="T20" fmla="*/ 0 w 54"/>
                    <a:gd name="T21" fmla="*/ 0 h 102"/>
                    <a:gd name="T22" fmla="*/ 0 w 54"/>
                    <a:gd name="T23" fmla="*/ 0 h 102"/>
                    <a:gd name="T24" fmla="*/ 0 w 54"/>
                    <a:gd name="T25" fmla="*/ 0 h 102"/>
                    <a:gd name="T26" fmla="*/ 0 w 54"/>
                    <a:gd name="T27" fmla="*/ 0 h 102"/>
                    <a:gd name="T28" fmla="*/ 0 w 54"/>
                    <a:gd name="T29" fmla="*/ 0 h 102"/>
                    <a:gd name="T30" fmla="*/ 0 w 54"/>
                    <a:gd name="T31" fmla="*/ 0 h 102"/>
                    <a:gd name="T32" fmla="*/ 0 w 54"/>
                    <a:gd name="T33" fmla="*/ 0 h 102"/>
                    <a:gd name="T34" fmla="*/ 0 w 54"/>
                    <a:gd name="T35" fmla="*/ 0 h 102"/>
                    <a:gd name="T36" fmla="*/ 0 w 54"/>
                    <a:gd name="T37" fmla="*/ 0 h 102"/>
                    <a:gd name="T38" fmla="*/ 0 w 54"/>
                    <a:gd name="T39" fmla="*/ 0 h 102"/>
                    <a:gd name="T40" fmla="*/ 0 w 54"/>
                    <a:gd name="T41" fmla="*/ 0 h 102"/>
                    <a:gd name="T42" fmla="*/ 0 w 54"/>
                    <a:gd name="T43" fmla="*/ 0 h 102"/>
                    <a:gd name="T44" fmla="*/ 0 w 54"/>
                    <a:gd name="T45" fmla="*/ 0 h 102"/>
                    <a:gd name="T46" fmla="*/ 0 w 54"/>
                    <a:gd name="T47" fmla="*/ 0 h 102"/>
                    <a:gd name="T48" fmla="*/ 0 w 54"/>
                    <a:gd name="T49" fmla="*/ 0 h 102"/>
                    <a:gd name="T50" fmla="*/ 0 w 54"/>
                    <a:gd name="T51" fmla="*/ 0 h 102"/>
                    <a:gd name="T52" fmla="*/ 0 w 54"/>
                    <a:gd name="T53" fmla="*/ 0 h 102"/>
                    <a:gd name="T54" fmla="*/ 0 w 54"/>
                    <a:gd name="T55" fmla="*/ 0 h 102"/>
                    <a:gd name="T56" fmla="*/ 0 w 54"/>
                    <a:gd name="T57" fmla="*/ 0 h 102"/>
                    <a:gd name="T58" fmla="*/ 0 w 54"/>
                    <a:gd name="T59" fmla="*/ 0 h 102"/>
                    <a:gd name="T60" fmla="*/ 0 w 54"/>
                    <a:gd name="T61" fmla="*/ 0 h 102"/>
                    <a:gd name="T62" fmla="*/ 0 w 54"/>
                    <a:gd name="T63" fmla="*/ 0 h 102"/>
                    <a:gd name="T64" fmla="*/ 0 w 54"/>
                    <a:gd name="T65" fmla="*/ 0 h 102"/>
                    <a:gd name="T66" fmla="*/ 0 w 54"/>
                    <a:gd name="T67" fmla="*/ 0 h 102"/>
                    <a:gd name="T68" fmla="*/ 0 w 54"/>
                    <a:gd name="T69" fmla="*/ 0 h 102"/>
                    <a:gd name="T70" fmla="*/ 0 w 54"/>
                    <a:gd name="T71" fmla="*/ 0 h 102"/>
                    <a:gd name="T72" fmla="*/ 0 w 54"/>
                    <a:gd name="T73" fmla="*/ 0 h 102"/>
                    <a:gd name="T74" fmla="*/ 0 w 54"/>
                    <a:gd name="T75" fmla="*/ 0 h 102"/>
                    <a:gd name="T76" fmla="*/ 0 w 54"/>
                    <a:gd name="T77" fmla="*/ 0 h 102"/>
                    <a:gd name="T78" fmla="*/ 0 w 54"/>
                    <a:gd name="T79" fmla="*/ 0 h 102"/>
                    <a:gd name="T80" fmla="*/ 0 w 54"/>
                    <a:gd name="T81" fmla="*/ 0 h 102"/>
                    <a:gd name="T82" fmla="*/ 0 w 54"/>
                    <a:gd name="T83" fmla="*/ 0 h 102"/>
                    <a:gd name="T84" fmla="*/ 0 w 54"/>
                    <a:gd name="T85" fmla="*/ 0 h 102"/>
                    <a:gd name="T86" fmla="*/ 0 w 54"/>
                    <a:gd name="T87" fmla="*/ 0 h 102"/>
                    <a:gd name="T88" fmla="*/ 0 w 54"/>
                    <a:gd name="T89" fmla="*/ 0 h 102"/>
                    <a:gd name="T90" fmla="*/ 0 w 54"/>
                    <a:gd name="T91" fmla="*/ 0 h 102"/>
                    <a:gd name="T92" fmla="*/ 0 w 54"/>
                    <a:gd name="T93" fmla="*/ 0 h 102"/>
                    <a:gd name="T94" fmla="*/ 0 w 54"/>
                    <a:gd name="T95" fmla="*/ 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02"/>
                    <a:gd name="T146" fmla="*/ 54 w 5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02">
                      <a:moveTo>
                        <a:pt x="29" y="8"/>
                      </a:moveTo>
                      <a:lnTo>
                        <a:pt x="28" y="9"/>
                      </a:lnTo>
                      <a:lnTo>
                        <a:pt x="26" y="11"/>
                      </a:lnTo>
                      <a:lnTo>
                        <a:pt x="25" y="12"/>
                      </a:lnTo>
                      <a:lnTo>
                        <a:pt x="25" y="15"/>
                      </a:lnTo>
                      <a:lnTo>
                        <a:pt x="24" y="16"/>
                      </a:lnTo>
                      <a:lnTo>
                        <a:pt x="24" y="17"/>
                      </a:lnTo>
                      <a:lnTo>
                        <a:pt x="22" y="20"/>
                      </a:lnTo>
                      <a:lnTo>
                        <a:pt x="22" y="23"/>
                      </a:lnTo>
                      <a:lnTo>
                        <a:pt x="21" y="24"/>
                      </a:lnTo>
                      <a:lnTo>
                        <a:pt x="21" y="25"/>
                      </a:lnTo>
                      <a:lnTo>
                        <a:pt x="22" y="26"/>
                      </a:lnTo>
                      <a:lnTo>
                        <a:pt x="22" y="28"/>
                      </a:lnTo>
                      <a:lnTo>
                        <a:pt x="24" y="28"/>
                      </a:lnTo>
                      <a:lnTo>
                        <a:pt x="25" y="29"/>
                      </a:lnTo>
                      <a:lnTo>
                        <a:pt x="26" y="30"/>
                      </a:lnTo>
                      <a:lnTo>
                        <a:pt x="28" y="30"/>
                      </a:lnTo>
                      <a:lnTo>
                        <a:pt x="29" y="30"/>
                      </a:lnTo>
                      <a:lnTo>
                        <a:pt x="30" y="30"/>
                      </a:lnTo>
                      <a:lnTo>
                        <a:pt x="31" y="30"/>
                      </a:lnTo>
                      <a:lnTo>
                        <a:pt x="33" y="30"/>
                      </a:lnTo>
                      <a:lnTo>
                        <a:pt x="39" y="24"/>
                      </a:lnTo>
                      <a:lnTo>
                        <a:pt x="41" y="30"/>
                      </a:lnTo>
                      <a:lnTo>
                        <a:pt x="43" y="36"/>
                      </a:lnTo>
                      <a:lnTo>
                        <a:pt x="46" y="41"/>
                      </a:lnTo>
                      <a:lnTo>
                        <a:pt x="48" y="47"/>
                      </a:lnTo>
                      <a:lnTo>
                        <a:pt x="51" y="53"/>
                      </a:lnTo>
                      <a:lnTo>
                        <a:pt x="52" y="59"/>
                      </a:lnTo>
                      <a:lnTo>
                        <a:pt x="54" y="64"/>
                      </a:lnTo>
                      <a:lnTo>
                        <a:pt x="54" y="71"/>
                      </a:lnTo>
                      <a:lnTo>
                        <a:pt x="52" y="76"/>
                      </a:lnTo>
                      <a:lnTo>
                        <a:pt x="50" y="83"/>
                      </a:lnTo>
                      <a:lnTo>
                        <a:pt x="48" y="86"/>
                      </a:lnTo>
                      <a:lnTo>
                        <a:pt x="46" y="90"/>
                      </a:lnTo>
                      <a:lnTo>
                        <a:pt x="43" y="93"/>
                      </a:lnTo>
                      <a:lnTo>
                        <a:pt x="39" y="97"/>
                      </a:lnTo>
                      <a:lnTo>
                        <a:pt x="37" y="100"/>
                      </a:lnTo>
                      <a:lnTo>
                        <a:pt x="33" y="101"/>
                      </a:lnTo>
                      <a:lnTo>
                        <a:pt x="29" y="102"/>
                      </a:lnTo>
                      <a:lnTo>
                        <a:pt x="24" y="102"/>
                      </a:lnTo>
                      <a:lnTo>
                        <a:pt x="20" y="102"/>
                      </a:lnTo>
                      <a:lnTo>
                        <a:pt x="16" y="101"/>
                      </a:lnTo>
                      <a:lnTo>
                        <a:pt x="14" y="100"/>
                      </a:lnTo>
                      <a:lnTo>
                        <a:pt x="13" y="100"/>
                      </a:lnTo>
                      <a:lnTo>
                        <a:pt x="13" y="98"/>
                      </a:lnTo>
                      <a:lnTo>
                        <a:pt x="13" y="97"/>
                      </a:lnTo>
                      <a:lnTo>
                        <a:pt x="13" y="96"/>
                      </a:lnTo>
                      <a:lnTo>
                        <a:pt x="12" y="96"/>
                      </a:lnTo>
                      <a:lnTo>
                        <a:pt x="12" y="94"/>
                      </a:lnTo>
                      <a:lnTo>
                        <a:pt x="12" y="93"/>
                      </a:lnTo>
                      <a:lnTo>
                        <a:pt x="12" y="92"/>
                      </a:lnTo>
                      <a:lnTo>
                        <a:pt x="21" y="81"/>
                      </a:lnTo>
                      <a:lnTo>
                        <a:pt x="20" y="83"/>
                      </a:lnTo>
                      <a:lnTo>
                        <a:pt x="18" y="84"/>
                      </a:lnTo>
                      <a:lnTo>
                        <a:pt x="18" y="85"/>
                      </a:lnTo>
                      <a:lnTo>
                        <a:pt x="18" y="86"/>
                      </a:lnTo>
                      <a:lnTo>
                        <a:pt x="20" y="88"/>
                      </a:lnTo>
                      <a:lnTo>
                        <a:pt x="21" y="89"/>
                      </a:lnTo>
                      <a:lnTo>
                        <a:pt x="22" y="90"/>
                      </a:lnTo>
                      <a:lnTo>
                        <a:pt x="24" y="92"/>
                      </a:lnTo>
                      <a:lnTo>
                        <a:pt x="25" y="93"/>
                      </a:lnTo>
                      <a:lnTo>
                        <a:pt x="26" y="93"/>
                      </a:lnTo>
                      <a:lnTo>
                        <a:pt x="28" y="93"/>
                      </a:lnTo>
                      <a:lnTo>
                        <a:pt x="29" y="93"/>
                      </a:lnTo>
                      <a:lnTo>
                        <a:pt x="31" y="93"/>
                      </a:lnTo>
                      <a:lnTo>
                        <a:pt x="33" y="93"/>
                      </a:lnTo>
                      <a:lnTo>
                        <a:pt x="34" y="93"/>
                      </a:lnTo>
                      <a:lnTo>
                        <a:pt x="35" y="92"/>
                      </a:lnTo>
                      <a:lnTo>
                        <a:pt x="37" y="90"/>
                      </a:lnTo>
                      <a:lnTo>
                        <a:pt x="38" y="90"/>
                      </a:lnTo>
                      <a:lnTo>
                        <a:pt x="39" y="89"/>
                      </a:lnTo>
                      <a:lnTo>
                        <a:pt x="41" y="86"/>
                      </a:lnTo>
                      <a:lnTo>
                        <a:pt x="34" y="83"/>
                      </a:lnTo>
                      <a:lnTo>
                        <a:pt x="30" y="76"/>
                      </a:lnTo>
                      <a:lnTo>
                        <a:pt x="28" y="68"/>
                      </a:lnTo>
                      <a:lnTo>
                        <a:pt x="25" y="60"/>
                      </a:lnTo>
                      <a:lnTo>
                        <a:pt x="24" y="50"/>
                      </a:lnTo>
                      <a:lnTo>
                        <a:pt x="22" y="41"/>
                      </a:lnTo>
                      <a:lnTo>
                        <a:pt x="20" y="32"/>
                      </a:lnTo>
                      <a:lnTo>
                        <a:pt x="16" y="24"/>
                      </a:lnTo>
                      <a:lnTo>
                        <a:pt x="9" y="16"/>
                      </a:lnTo>
                      <a:lnTo>
                        <a:pt x="0" y="11"/>
                      </a:lnTo>
                      <a:lnTo>
                        <a:pt x="0" y="0"/>
                      </a:lnTo>
                      <a:lnTo>
                        <a:pt x="3" y="0"/>
                      </a:lnTo>
                      <a:lnTo>
                        <a:pt x="7" y="0"/>
                      </a:lnTo>
                      <a:lnTo>
                        <a:pt x="9" y="0"/>
                      </a:lnTo>
                      <a:lnTo>
                        <a:pt x="12" y="0"/>
                      </a:lnTo>
                      <a:lnTo>
                        <a:pt x="16" y="2"/>
                      </a:lnTo>
                      <a:lnTo>
                        <a:pt x="18" y="3"/>
                      </a:lnTo>
                      <a:lnTo>
                        <a:pt x="21" y="4"/>
                      </a:lnTo>
                      <a:lnTo>
                        <a:pt x="24" y="6"/>
                      </a:lnTo>
                      <a:lnTo>
                        <a:pt x="26" y="7"/>
                      </a:lnTo>
                      <a:lnTo>
                        <a:pt x="29" y="9"/>
                      </a:lnTo>
                      <a:lnTo>
                        <a:pt x="2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9" name="Freeform 173">
                  <a:extLst>
                    <a:ext uri="{FF2B5EF4-FFF2-40B4-BE49-F238E27FC236}">
                      <a16:creationId xmlns:a16="http://schemas.microsoft.com/office/drawing/2014/main" xmlns="" id="{B7C67B3B-B152-4B3D-9A1D-1B5997B0E1EF}"/>
                    </a:ext>
                  </a:extLst>
                </p:cNvPr>
                <p:cNvSpPr>
                  <a:spLocks/>
                </p:cNvSpPr>
                <p:nvPr/>
              </p:nvSpPr>
              <p:spPr bwMode="auto">
                <a:xfrm>
                  <a:off x="744" y="3004"/>
                  <a:ext cx="6" cy="4"/>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2"/>
                      </a:moveTo>
                      <a:lnTo>
                        <a:pt x="17" y="5"/>
                      </a:lnTo>
                      <a:lnTo>
                        <a:pt x="15" y="7"/>
                      </a:lnTo>
                      <a:lnTo>
                        <a:pt x="15" y="9"/>
                      </a:lnTo>
                      <a:lnTo>
                        <a:pt x="13" y="10"/>
                      </a:lnTo>
                      <a:lnTo>
                        <a:pt x="11" y="11"/>
                      </a:lnTo>
                      <a:lnTo>
                        <a:pt x="10" y="11"/>
                      </a:lnTo>
                      <a:lnTo>
                        <a:pt x="8" y="13"/>
                      </a:lnTo>
                      <a:lnTo>
                        <a:pt x="6" y="13"/>
                      </a:lnTo>
                      <a:lnTo>
                        <a:pt x="4" y="13"/>
                      </a:lnTo>
                      <a:lnTo>
                        <a:pt x="2" y="13"/>
                      </a:lnTo>
                      <a:lnTo>
                        <a:pt x="1" y="11"/>
                      </a:lnTo>
                      <a:lnTo>
                        <a:pt x="0" y="10"/>
                      </a:lnTo>
                      <a:lnTo>
                        <a:pt x="0" y="9"/>
                      </a:lnTo>
                      <a:lnTo>
                        <a:pt x="0" y="7"/>
                      </a:lnTo>
                      <a:lnTo>
                        <a:pt x="0" y="6"/>
                      </a:lnTo>
                      <a:lnTo>
                        <a:pt x="1" y="5"/>
                      </a:lnTo>
                      <a:lnTo>
                        <a:pt x="1" y="4"/>
                      </a:lnTo>
                      <a:lnTo>
                        <a:pt x="2" y="2"/>
                      </a:lnTo>
                      <a:lnTo>
                        <a:pt x="4" y="0"/>
                      </a:lnTo>
                      <a:lnTo>
                        <a:pt x="5" y="0"/>
                      </a:lnTo>
                      <a:lnTo>
                        <a:pt x="6" y="0"/>
                      </a:lnTo>
                      <a:lnTo>
                        <a:pt x="8" y="0"/>
                      </a:lnTo>
                      <a:lnTo>
                        <a:pt x="9" y="0"/>
                      </a:lnTo>
                      <a:lnTo>
                        <a:pt x="10" y="0"/>
                      </a:lnTo>
                      <a:lnTo>
                        <a:pt x="13" y="0"/>
                      </a:lnTo>
                      <a:lnTo>
                        <a:pt x="14" y="0"/>
                      </a:lnTo>
                      <a:lnTo>
                        <a:pt x="15" y="1"/>
                      </a:lnTo>
                      <a:lnTo>
                        <a:pt x="17" y="1"/>
                      </a:lnTo>
                      <a:lnTo>
                        <a:pt x="17" y="4"/>
                      </a:ln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0" name="Freeform 174">
                  <a:extLst>
                    <a:ext uri="{FF2B5EF4-FFF2-40B4-BE49-F238E27FC236}">
                      <a16:creationId xmlns:a16="http://schemas.microsoft.com/office/drawing/2014/main" xmlns="" id="{84FEEFDB-8572-490D-8A01-0165CAE3FAF2}"/>
                    </a:ext>
                  </a:extLst>
                </p:cNvPr>
                <p:cNvSpPr>
                  <a:spLocks/>
                </p:cNvSpPr>
                <p:nvPr/>
              </p:nvSpPr>
              <p:spPr bwMode="auto">
                <a:xfrm>
                  <a:off x="673" y="3011"/>
                  <a:ext cx="50" cy="50"/>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w 151"/>
                    <a:gd name="T21" fmla="*/ 0 h 151"/>
                    <a:gd name="T22" fmla="*/ 0 w 151"/>
                    <a:gd name="T23" fmla="*/ 0 h 151"/>
                    <a:gd name="T24" fmla="*/ 0 w 151"/>
                    <a:gd name="T25" fmla="*/ 0 h 151"/>
                    <a:gd name="T26" fmla="*/ 0 w 151"/>
                    <a:gd name="T27" fmla="*/ 0 h 151"/>
                    <a:gd name="T28" fmla="*/ 0 w 151"/>
                    <a:gd name="T29" fmla="*/ 0 h 151"/>
                    <a:gd name="T30" fmla="*/ 0 w 151"/>
                    <a:gd name="T31" fmla="*/ 0 h 151"/>
                    <a:gd name="T32" fmla="*/ 0 w 151"/>
                    <a:gd name="T33" fmla="*/ 0 h 151"/>
                    <a:gd name="T34" fmla="*/ 0 w 151"/>
                    <a:gd name="T35" fmla="*/ 0 h 151"/>
                    <a:gd name="T36" fmla="*/ 0 w 151"/>
                    <a:gd name="T37" fmla="*/ 0 h 151"/>
                    <a:gd name="T38" fmla="*/ 0 w 151"/>
                    <a:gd name="T39" fmla="*/ 0 h 151"/>
                    <a:gd name="T40" fmla="*/ 0 w 151"/>
                    <a:gd name="T41" fmla="*/ 0 h 151"/>
                    <a:gd name="T42" fmla="*/ 0 w 151"/>
                    <a:gd name="T43" fmla="*/ 0 h 151"/>
                    <a:gd name="T44" fmla="*/ 0 w 151"/>
                    <a:gd name="T45" fmla="*/ 0 h 151"/>
                    <a:gd name="T46" fmla="*/ 0 w 151"/>
                    <a:gd name="T47" fmla="*/ 0 h 151"/>
                    <a:gd name="T48" fmla="*/ 0 w 151"/>
                    <a:gd name="T49" fmla="*/ 0 h 151"/>
                    <a:gd name="T50" fmla="*/ 0 w 151"/>
                    <a:gd name="T51" fmla="*/ 0 h 151"/>
                    <a:gd name="T52" fmla="*/ 0 w 151"/>
                    <a:gd name="T53" fmla="*/ 0 h 151"/>
                    <a:gd name="T54" fmla="*/ 0 w 151"/>
                    <a:gd name="T55" fmla="*/ 0 h 151"/>
                    <a:gd name="T56" fmla="*/ 0 w 151"/>
                    <a:gd name="T57" fmla="*/ 0 h 151"/>
                    <a:gd name="T58" fmla="*/ 0 w 151"/>
                    <a:gd name="T59" fmla="*/ 0 h 151"/>
                    <a:gd name="T60" fmla="*/ 0 w 151"/>
                    <a:gd name="T61" fmla="*/ 0 h 151"/>
                    <a:gd name="T62" fmla="*/ 0 w 151"/>
                    <a:gd name="T63" fmla="*/ 0 h 151"/>
                    <a:gd name="T64" fmla="*/ 0 w 151"/>
                    <a:gd name="T65" fmla="*/ 0 h 151"/>
                    <a:gd name="T66" fmla="*/ 0 w 151"/>
                    <a:gd name="T67" fmla="*/ 0 h 151"/>
                    <a:gd name="T68" fmla="*/ 0 w 151"/>
                    <a:gd name="T69" fmla="*/ 0 h 151"/>
                    <a:gd name="T70" fmla="*/ 0 w 151"/>
                    <a:gd name="T71" fmla="*/ 0 h 151"/>
                    <a:gd name="T72" fmla="*/ 0 w 151"/>
                    <a:gd name="T73" fmla="*/ 0 h 151"/>
                    <a:gd name="T74" fmla="*/ 0 w 151"/>
                    <a:gd name="T75" fmla="*/ 0 h 151"/>
                    <a:gd name="T76" fmla="*/ 0 w 151"/>
                    <a:gd name="T77" fmla="*/ 0 h 151"/>
                    <a:gd name="T78" fmla="*/ 0 w 151"/>
                    <a:gd name="T79" fmla="*/ 0 h 151"/>
                    <a:gd name="T80" fmla="*/ 0 w 151"/>
                    <a:gd name="T81" fmla="*/ 0 h 151"/>
                    <a:gd name="T82" fmla="*/ 0 w 151"/>
                    <a:gd name="T83" fmla="*/ 0 h 151"/>
                    <a:gd name="T84" fmla="*/ 0 w 151"/>
                    <a:gd name="T85" fmla="*/ 0 h 151"/>
                    <a:gd name="T86" fmla="*/ 0 w 151"/>
                    <a:gd name="T87" fmla="*/ 0 h 151"/>
                    <a:gd name="T88" fmla="*/ 0 w 151"/>
                    <a:gd name="T89" fmla="*/ 0 h 151"/>
                    <a:gd name="T90" fmla="*/ 0 w 151"/>
                    <a:gd name="T91" fmla="*/ 0 h 151"/>
                    <a:gd name="T92" fmla="*/ 0 w 151"/>
                    <a:gd name="T93" fmla="*/ 0 h 151"/>
                    <a:gd name="T94" fmla="*/ 0 w 151"/>
                    <a:gd name="T95" fmla="*/ 0 h 151"/>
                    <a:gd name="T96" fmla="*/ 0 w 151"/>
                    <a:gd name="T97" fmla="*/ 0 h 151"/>
                    <a:gd name="T98" fmla="*/ 0 w 151"/>
                    <a:gd name="T99" fmla="*/ 0 h 151"/>
                    <a:gd name="T100" fmla="*/ 0 w 151"/>
                    <a:gd name="T101" fmla="*/ 0 h 151"/>
                    <a:gd name="T102" fmla="*/ 0 w 151"/>
                    <a:gd name="T103" fmla="*/ 0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1"/>
                    <a:gd name="T157" fmla="*/ 0 h 151"/>
                    <a:gd name="T158" fmla="*/ 151 w 15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1" h="151">
                      <a:moveTo>
                        <a:pt x="145" y="25"/>
                      </a:moveTo>
                      <a:lnTo>
                        <a:pt x="148" y="34"/>
                      </a:lnTo>
                      <a:lnTo>
                        <a:pt x="151" y="43"/>
                      </a:lnTo>
                      <a:lnTo>
                        <a:pt x="151" y="52"/>
                      </a:lnTo>
                      <a:lnTo>
                        <a:pt x="151" y="61"/>
                      </a:lnTo>
                      <a:lnTo>
                        <a:pt x="148" y="69"/>
                      </a:lnTo>
                      <a:lnTo>
                        <a:pt x="147" y="77"/>
                      </a:lnTo>
                      <a:lnTo>
                        <a:pt x="143" y="86"/>
                      </a:lnTo>
                      <a:lnTo>
                        <a:pt x="141" y="94"/>
                      </a:lnTo>
                      <a:lnTo>
                        <a:pt x="137" y="102"/>
                      </a:lnTo>
                      <a:lnTo>
                        <a:pt x="133" y="109"/>
                      </a:lnTo>
                      <a:lnTo>
                        <a:pt x="122" y="120"/>
                      </a:lnTo>
                      <a:lnTo>
                        <a:pt x="111" y="128"/>
                      </a:lnTo>
                      <a:lnTo>
                        <a:pt x="99" y="136"/>
                      </a:lnTo>
                      <a:lnTo>
                        <a:pt x="86" y="142"/>
                      </a:lnTo>
                      <a:lnTo>
                        <a:pt x="71" y="146"/>
                      </a:lnTo>
                      <a:lnTo>
                        <a:pt x="57" y="150"/>
                      </a:lnTo>
                      <a:lnTo>
                        <a:pt x="43" y="151"/>
                      </a:lnTo>
                      <a:lnTo>
                        <a:pt x="28" y="151"/>
                      </a:lnTo>
                      <a:lnTo>
                        <a:pt x="14" y="149"/>
                      </a:lnTo>
                      <a:lnTo>
                        <a:pt x="1" y="145"/>
                      </a:lnTo>
                      <a:lnTo>
                        <a:pt x="0" y="140"/>
                      </a:lnTo>
                      <a:lnTo>
                        <a:pt x="2" y="134"/>
                      </a:lnTo>
                      <a:lnTo>
                        <a:pt x="5" y="130"/>
                      </a:lnTo>
                      <a:lnTo>
                        <a:pt x="9" y="126"/>
                      </a:lnTo>
                      <a:lnTo>
                        <a:pt x="14" y="123"/>
                      </a:lnTo>
                      <a:lnTo>
                        <a:pt x="19" y="120"/>
                      </a:lnTo>
                      <a:lnTo>
                        <a:pt x="24" y="117"/>
                      </a:lnTo>
                      <a:lnTo>
                        <a:pt x="30" y="113"/>
                      </a:lnTo>
                      <a:lnTo>
                        <a:pt x="35" y="111"/>
                      </a:lnTo>
                      <a:lnTo>
                        <a:pt x="39" y="107"/>
                      </a:lnTo>
                      <a:lnTo>
                        <a:pt x="47" y="102"/>
                      </a:lnTo>
                      <a:lnTo>
                        <a:pt x="56" y="99"/>
                      </a:lnTo>
                      <a:lnTo>
                        <a:pt x="65" y="96"/>
                      </a:lnTo>
                      <a:lnTo>
                        <a:pt x="75" y="95"/>
                      </a:lnTo>
                      <a:lnTo>
                        <a:pt x="86" y="93"/>
                      </a:lnTo>
                      <a:lnTo>
                        <a:pt x="95" y="91"/>
                      </a:lnTo>
                      <a:lnTo>
                        <a:pt x="104" y="89"/>
                      </a:lnTo>
                      <a:lnTo>
                        <a:pt x="113" y="83"/>
                      </a:lnTo>
                      <a:lnTo>
                        <a:pt x="121" y="78"/>
                      </a:lnTo>
                      <a:lnTo>
                        <a:pt x="128" y="69"/>
                      </a:lnTo>
                      <a:lnTo>
                        <a:pt x="125" y="31"/>
                      </a:lnTo>
                      <a:lnTo>
                        <a:pt x="122" y="31"/>
                      </a:lnTo>
                      <a:lnTo>
                        <a:pt x="118" y="30"/>
                      </a:lnTo>
                      <a:lnTo>
                        <a:pt x="116" y="30"/>
                      </a:lnTo>
                      <a:lnTo>
                        <a:pt x="112" y="30"/>
                      </a:lnTo>
                      <a:lnTo>
                        <a:pt x="108" y="30"/>
                      </a:lnTo>
                      <a:lnTo>
                        <a:pt x="105" y="30"/>
                      </a:lnTo>
                      <a:lnTo>
                        <a:pt x="101" y="31"/>
                      </a:lnTo>
                      <a:lnTo>
                        <a:pt x="99" y="31"/>
                      </a:lnTo>
                      <a:lnTo>
                        <a:pt x="96" y="32"/>
                      </a:lnTo>
                      <a:lnTo>
                        <a:pt x="94" y="34"/>
                      </a:lnTo>
                      <a:lnTo>
                        <a:pt x="92" y="39"/>
                      </a:lnTo>
                      <a:lnTo>
                        <a:pt x="94" y="42"/>
                      </a:lnTo>
                      <a:lnTo>
                        <a:pt x="95" y="44"/>
                      </a:lnTo>
                      <a:lnTo>
                        <a:pt x="96" y="46"/>
                      </a:lnTo>
                      <a:lnTo>
                        <a:pt x="100" y="47"/>
                      </a:lnTo>
                      <a:lnTo>
                        <a:pt x="103" y="47"/>
                      </a:lnTo>
                      <a:lnTo>
                        <a:pt x="105" y="48"/>
                      </a:lnTo>
                      <a:lnTo>
                        <a:pt x="109" y="49"/>
                      </a:lnTo>
                      <a:lnTo>
                        <a:pt x="112" y="52"/>
                      </a:lnTo>
                      <a:lnTo>
                        <a:pt x="113" y="55"/>
                      </a:lnTo>
                      <a:lnTo>
                        <a:pt x="112" y="59"/>
                      </a:lnTo>
                      <a:lnTo>
                        <a:pt x="109" y="63"/>
                      </a:lnTo>
                      <a:lnTo>
                        <a:pt x="105" y="65"/>
                      </a:lnTo>
                      <a:lnTo>
                        <a:pt x="101" y="66"/>
                      </a:lnTo>
                      <a:lnTo>
                        <a:pt x="98" y="66"/>
                      </a:lnTo>
                      <a:lnTo>
                        <a:pt x="92" y="66"/>
                      </a:lnTo>
                      <a:lnTo>
                        <a:pt x="87" y="66"/>
                      </a:lnTo>
                      <a:lnTo>
                        <a:pt x="83" y="65"/>
                      </a:lnTo>
                      <a:lnTo>
                        <a:pt x="79" y="64"/>
                      </a:lnTo>
                      <a:lnTo>
                        <a:pt x="75" y="61"/>
                      </a:lnTo>
                      <a:lnTo>
                        <a:pt x="71" y="60"/>
                      </a:lnTo>
                      <a:lnTo>
                        <a:pt x="69" y="59"/>
                      </a:lnTo>
                      <a:lnTo>
                        <a:pt x="66" y="56"/>
                      </a:lnTo>
                      <a:lnTo>
                        <a:pt x="65" y="53"/>
                      </a:lnTo>
                      <a:lnTo>
                        <a:pt x="65" y="49"/>
                      </a:lnTo>
                      <a:lnTo>
                        <a:pt x="65" y="46"/>
                      </a:lnTo>
                      <a:lnTo>
                        <a:pt x="65" y="42"/>
                      </a:lnTo>
                      <a:lnTo>
                        <a:pt x="65" y="38"/>
                      </a:lnTo>
                      <a:lnTo>
                        <a:pt x="65" y="34"/>
                      </a:lnTo>
                      <a:lnTo>
                        <a:pt x="65" y="31"/>
                      </a:lnTo>
                      <a:lnTo>
                        <a:pt x="66" y="26"/>
                      </a:lnTo>
                      <a:lnTo>
                        <a:pt x="70" y="21"/>
                      </a:lnTo>
                      <a:lnTo>
                        <a:pt x="73" y="17"/>
                      </a:lnTo>
                      <a:lnTo>
                        <a:pt x="77" y="14"/>
                      </a:lnTo>
                      <a:lnTo>
                        <a:pt x="81" y="10"/>
                      </a:lnTo>
                      <a:lnTo>
                        <a:pt x="86" y="8"/>
                      </a:lnTo>
                      <a:lnTo>
                        <a:pt x="90" y="6"/>
                      </a:lnTo>
                      <a:lnTo>
                        <a:pt x="94" y="4"/>
                      </a:lnTo>
                      <a:lnTo>
                        <a:pt x="99" y="1"/>
                      </a:lnTo>
                      <a:lnTo>
                        <a:pt x="103" y="0"/>
                      </a:lnTo>
                      <a:lnTo>
                        <a:pt x="108" y="1"/>
                      </a:lnTo>
                      <a:lnTo>
                        <a:pt x="113" y="2"/>
                      </a:lnTo>
                      <a:lnTo>
                        <a:pt x="118" y="4"/>
                      </a:lnTo>
                      <a:lnTo>
                        <a:pt x="122" y="5"/>
                      </a:lnTo>
                      <a:lnTo>
                        <a:pt x="128" y="8"/>
                      </a:lnTo>
                      <a:lnTo>
                        <a:pt x="133" y="10"/>
                      </a:lnTo>
                      <a:lnTo>
                        <a:pt x="137" y="13"/>
                      </a:lnTo>
                      <a:lnTo>
                        <a:pt x="139" y="17"/>
                      </a:lnTo>
                      <a:lnTo>
                        <a:pt x="143" y="21"/>
                      </a:lnTo>
                      <a:lnTo>
                        <a:pt x="146" y="25"/>
                      </a:lnTo>
                      <a:lnTo>
                        <a:pt x="14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1" name="Freeform 175">
                  <a:extLst>
                    <a:ext uri="{FF2B5EF4-FFF2-40B4-BE49-F238E27FC236}">
                      <a16:creationId xmlns:a16="http://schemas.microsoft.com/office/drawing/2014/main" xmlns="" id="{D5892563-5183-4FBC-BB2A-D446DE8D7D53}"/>
                    </a:ext>
                  </a:extLst>
                </p:cNvPr>
                <p:cNvSpPr>
                  <a:spLocks/>
                </p:cNvSpPr>
                <p:nvPr/>
              </p:nvSpPr>
              <p:spPr bwMode="auto">
                <a:xfrm>
                  <a:off x="732" y="3006"/>
                  <a:ext cx="68" cy="41"/>
                </a:xfrm>
                <a:custGeom>
                  <a:avLst/>
                  <a:gdLst>
                    <a:gd name="T0" fmla="*/ 0 w 206"/>
                    <a:gd name="T1" fmla="*/ 0 h 124"/>
                    <a:gd name="T2" fmla="*/ 0 w 206"/>
                    <a:gd name="T3" fmla="*/ 0 h 124"/>
                    <a:gd name="T4" fmla="*/ 0 w 206"/>
                    <a:gd name="T5" fmla="*/ 0 h 124"/>
                    <a:gd name="T6" fmla="*/ 0 w 206"/>
                    <a:gd name="T7" fmla="*/ 0 h 124"/>
                    <a:gd name="T8" fmla="*/ 0 w 206"/>
                    <a:gd name="T9" fmla="*/ 0 h 124"/>
                    <a:gd name="T10" fmla="*/ 0 w 206"/>
                    <a:gd name="T11" fmla="*/ 0 h 124"/>
                    <a:gd name="T12" fmla="*/ 0 w 206"/>
                    <a:gd name="T13" fmla="*/ 0 h 124"/>
                    <a:gd name="T14" fmla="*/ 0 w 206"/>
                    <a:gd name="T15" fmla="*/ 0 h 124"/>
                    <a:gd name="T16" fmla="*/ 0 w 206"/>
                    <a:gd name="T17" fmla="*/ 0 h 124"/>
                    <a:gd name="T18" fmla="*/ 0 w 206"/>
                    <a:gd name="T19" fmla="*/ 0 h 124"/>
                    <a:gd name="T20" fmla="*/ 0 w 206"/>
                    <a:gd name="T21" fmla="*/ 0 h 124"/>
                    <a:gd name="T22" fmla="*/ 0 w 206"/>
                    <a:gd name="T23" fmla="*/ 0 h 124"/>
                    <a:gd name="T24" fmla="*/ 0 w 206"/>
                    <a:gd name="T25" fmla="*/ 0 h 124"/>
                    <a:gd name="T26" fmla="*/ 0 w 206"/>
                    <a:gd name="T27" fmla="*/ 0 h 124"/>
                    <a:gd name="T28" fmla="*/ 0 w 206"/>
                    <a:gd name="T29" fmla="*/ 0 h 124"/>
                    <a:gd name="T30" fmla="*/ 0 w 206"/>
                    <a:gd name="T31" fmla="*/ 0 h 124"/>
                    <a:gd name="T32" fmla="*/ 0 w 206"/>
                    <a:gd name="T33" fmla="*/ 0 h 124"/>
                    <a:gd name="T34" fmla="*/ 0 w 206"/>
                    <a:gd name="T35" fmla="*/ 0 h 124"/>
                    <a:gd name="T36" fmla="*/ 0 w 206"/>
                    <a:gd name="T37" fmla="*/ 0 h 124"/>
                    <a:gd name="T38" fmla="*/ 0 w 206"/>
                    <a:gd name="T39" fmla="*/ 0 h 124"/>
                    <a:gd name="T40" fmla="*/ 0 w 206"/>
                    <a:gd name="T41" fmla="*/ 0 h 124"/>
                    <a:gd name="T42" fmla="*/ 0 w 206"/>
                    <a:gd name="T43" fmla="*/ 0 h 124"/>
                    <a:gd name="T44" fmla="*/ 0 w 206"/>
                    <a:gd name="T45" fmla="*/ 0 h 124"/>
                    <a:gd name="T46" fmla="*/ 0 w 206"/>
                    <a:gd name="T47" fmla="*/ 0 h 124"/>
                    <a:gd name="T48" fmla="*/ 0 w 206"/>
                    <a:gd name="T49" fmla="*/ 0 h 124"/>
                    <a:gd name="T50" fmla="*/ 0 w 206"/>
                    <a:gd name="T51" fmla="*/ 0 h 124"/>
                    <a:gd name="T52" fmla="*/ 0 w 206"/>
                    <a:gd name="T53" fmla="*/ 0 h 124"/>
                    <a:gd name="T54" fmla="*/ 0 w 206"/>
                    <a:gd name="T55" fmla="*/ 0 h 124"/>
                    <a:gd name="T56" fmla="*/ 0 w 206"/>
                    <a:gd name="T57" fmla="*/ 0 h 124"/>
                    <a:gd name="T58" fmla="*/ 0 w 206"/>
                    <a:gd name="T59" fmla="*/ 0 h 124"/>
                    <a:gd name="T60" fmla="*/ 0 w 206"/>
                    <a:gd name="T61" fmla="*/ 0 h 124"/>
                    <a:gd name="T62" fmla="*/ 0 w 206"/>
                    <a:gd name="T63" fmla="*/ 0 h 124"/>
                    <a:gd name="T64" fmla="*/ 0 w 206"/>
                    <a:gd name="T65" fmla="*/ 0 h 124"/>
                    <a:gd name="T66" fmla="*/ 0 w 206"/>
                    <a:gd name="T67" fmla="*/ 0 h 124"/>
                    <a:gd name="T68" fmla="*/ 0 w 206"/>
                    <a:gd name="T69" fmla="*/ 0 h 124"/>
                    <a:gd name="T70" fmla="*/ 0 w 206"/>
                    <a:gd name="T71" fmla="*/ 0 h 124"/>
                    <a:gd name="T72" fmla="*/ 0 w 206"/>
                    <a:gd name="T73" fmla="*/ 0 h 124"/>
                    <a:gd name="T74" fmla="*/ 0 w 206"/>
                    <a:gd name="T75" fmla="*/ 0 h 124"/>
                    <a:gd name="T76" fmla="*/ 0 w 206"/>
                    <a:gd name="T77" fmla="*/ 0 h 124"/>
                    <a:gd name="T78" fmla="*/ 0 w 206"/>
                    <a:gd name="T79" fmla="*/ 0 h 124"/>
                    <a:gd name="T80" fmla="*/ 0 w 206"/>
                    <a:gd name="T81" fmla="*/ 0 h 124"/>
                    <a:gd name="T82" fmla="*/ 0 w 206"/>
                    <a:gd name="T83" fmla="*/ 0 h 124"/>
                    <a:gd name="T84" fmla="*/ 0 w 206"/>
                    <a:gd name="T85" fmla="*/ 0 h 124"/>
                    <a:gd name="T86" fmla="*/ 0 w 206"/>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24"/>
                    <a:gd name="T134" fmla="*/ 206 w 206"/>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24">
                      <a:moveTo>
                        <a:pt x="190" y="17"/>
                      </a:moveTo>
                      <a:lnTo>
                        <a:pt x="196" y="23"/>
                      </a:lnTo>
                      <a:lnTo>
                        <a:pt x="198" y="28"/>
                      </a:lnTo>
                      <a:lnTo>
                        <a:pt x="201" y="34"/>
                      </a:lnTo>
                      <a:lnTo>
                        <a:pt x="203" y="41"/>
                      </a:lnTo>
                      <a:lnTo>
                        <a:pt x="205" y="47"/>
                      </a:lnTo>
                      <a:lnTo>
                        <a:pt x="206" y="54"/>
                      </a:lnTo>
                      <a:lnTo>
                        <a:pt x="206" y="61"/>
                      </a:lnTo>
                      <a:lnTo>
                        <a:pt x="206" y="67"/>
                      </a:lnTo>
                      <a:lnTo>
                        <a:pt x="206" y="74"/>
                      </a:lnTo>
                      <a:lnTo>
                        <a:pt x="205" y="80"/>
                      </a:lnTo>
                      <a:lnTo>
                        <a:pt x="205" y="85"/>
                      </a:lnTo>
                      <a:lnTo>
                        <a:pt x="203" y="91"/>
                      </a:lnTo>
                      <a:lnTo>
                        <a:pt x="202" y="96"/>
                      </a:lnTo>
                      <a:lnTo>
                        <a:pt x="198" y="101"/>
                      </a:lnTo>
                      <a:lnTo>
                        <a:pt x="196" y="105"/>
                      </a:lnTo>
                      <a:lnTo>
                        <a:pt x="192" y="109"/>
                      </a:lnTo>
                      <a:lnTo>
                        <a:pt x="188" y="113"/>
                      </a:lnTo>
                      <a:lnTo>
                        <a:pt x="183" y="117"/>
                      </a:lnTo>
                      <a:lnTo>
                        <a:pt x="179" y="119"/>
                      </a:lnTo>
                      <a:lnTo>
                        <a:pt x="173" y="123"/>
                      </a:lnTo>
                      <a:lnTo>
                        <a:pt x="167" y="124"/>
                      </a:lnTo>
                      <a:lnTo>
                        <a:pt x="159" y="124"/>
                      </a:lnTo>
                      <a:lnTo>
                        <a:pt x="153" y="124"/>
                      </a:lnTo>
                      <a:lnTo>
                        <a:pt x="147" y="123"/>
                      </a:lnTo>
                      <a:lnTo>
                        <a:pt x="141" y="121"/>
                      </a:lnTo>
                      <a:lnTo>
                        <a:pt x="136" y="118"/>
                      </a:lnTo>
                      <a:lnTo>
                        <a:pt x="130" y="115"/>
                      </a:lnTo>
                      <a:lnTo>
                        <a:pt x="124" y="113"/>
                      </a:lnTo>
                      <a:lnTo>
                        <a:pt x="119" y="110"/>
                      </a:lnTo>
                      <a:lnTo>
                        <a:pt x="112" y="109"/>
                      </a:lnTo>
                      <a:lnTo>
                        <a:pt x="109" y="105"/>
                      </a:lnTo>
                      <a:lnTo>
                        <a:pt x="108" y="100"/>
                      </a:lnTo>
                      <a:lnTo>
                        <a:pt x="106" y="96"/>
                      </a:lnTo>
                      <a:lnTo>
                        <a:pt x="104" y="91"/>
                      </a:lnTo>
                      <a:lnTo>
                        <a:pt x="103" y="87"/>
                      </a:lnTo>
                      <a:lnTo>
                        <a:pt x="103" y="81"/>
                      </a:lnTo>
                      <a:lnTo>
                        <a:pt x="103" y="78"/>
                      </a:lnTo>
                      <a:lnTo>
                        <a:pt x="104" y="72"/>
                      </a:lnTo>
                      <a:lnTo>
                        <a:pt x="106" y="68"/>
                      </a:lnTo>
                      <a:lnTo>
                        <a:pt x="109" y="64"/>
                      </a:lnTo>
                      <a:lnTo>
                        <a:pt x="112" y="61"/>
                      </a:lnTo>
                      <a:lnTo>
                        <a:pt x="115" y="57"/>
                      </a:lnTo>
                      <a:lnTo>
                        <a:pt x="119" y="54"/>
                      </a:lnTo>
                      <a:lnTo>
                        <a:pt x="121" y="51"/>
                      </a:lnTo>
                      <a:lnTo>
                        <a:pt x="125" y="49"/>
                      </a:lnTo>
                      <a:lnTo>
                        <a:pt x="129" y="47"/>
                      </a:lnTo>
                      <a:lnTo>
                        <a:pt x="133" y="46"/>
                      </a:lnTo>
                      <a:lnTo>
                        <a:pt x="138" y="46"/>
                      </a:lnTo>
                      <a:lnTo>
                        <a:pt x="142" y="47"/>
                      </a:lnTo>
                      <a:lnTo>
                        <a:pt x="146" y="49"/>
                      </a:lnTo>
                      <a:lnTo>
                        <a:pt x="147" y="49"/>
                      </a:lnTo>
                      <a:lnTo>
                        <a:pt x="149" y="50"/>
                      </a:lnTo>
                      <a:lnTo>
                        <a:pt x="149" y="51"/>
                      </a:lnTo>
                      <a:lnTo>
                        <a:pt x="149" y="53"/>
                      </a:lnTo>
                      <a:lnTo>
                        <a:pt x="150" y="53"/>
                      </a:lnTo>
                      <a:lnTo>
                        <a:pt x="150" y="54"/>
                      </a:lnTo>
                      <a:lnTo>
                        <a:pt x="150" y="55"/>
                      </a:lnTo>
                      <a:lnTo>
                        <a:pt x="150" y="57"/>
                      </a:lnTo>
                      <a:lnTo>
                        <a:pt x="150" y="58"/>
                      </a:lnTo>
                      <a:lnTo>
                        <a:pt x="150" y="59"/>
                      </a:lnTo>
                      <a:lnTo>
                        <a:pt x="147" y="59"/>
                      </a:lnTo>
                      <a:lnTo>
                        <a:pt x="145" y="59"/>
                      </a:lnTo>
                      <a:lnTo>
                        <a:pt x="143" y="59"/>
                      </a:lnTo>
                      <a:lnTo>
                        <a:pt x="142" y="61"/>
                      </a:lnTo>
                      <a:lnTo>
                        <a:pt x="139" y="61"/>
                      </a:lnTo>
                      <a:lnTo>
                        <a:pt x="138" y="62"/>
                      </a:lnTo>
                      <a:lnTo>
                        <a:pt x="137" y="63"/>
                      </a:lnTo>
                      <a:lnTo>
                        <a:pt x="136" y="66"/>
                      </a:lnTo>
                      <a:lnTo>
                        <a:pt x="133" y="67"/>
                      </a:lnTo>
                      <a:lnTo>
                        <a:pt x="132" y="70"/>
                      </a:lnTo>
                      <a:lnTo>
                        <a:pt x="132" y="72"/>
                      </a:lnTo>
                      <a:lnTo>
                        <a:pt x="132" y="75"/>
                      </a:lnTo>
                      <a:lnTo>
                        <a:pt x="132" y="76"/>
                      </a:lnTo>
                      <a:lnTo>
                        <a:pt x="133" y="79"/>
                      </a:lnTo>
                      <a:lnTo>
                        <a:pt x="134" y="81"/>
                      </a:lnTo>
                      <a:lnTo>
                        <a:pt x="134" y="83"/>
                      </a:lnTo>
                      <a:lnTo>
                        <a:pt x="137" y="85"/>
                      </a:lnTo>
                      <a:lnTo>
                        <a:pt x="138" y="87"/>
                      </a:lnTo>
                      <a:lnTo>
                        <a:pt x="141" y="89"/>
                      </a:lnTo>
                      <a:lnTo>
                        <a:pt x="143" y="91"/>
                      </a:lnTo>
                      <a:lnTo>
                        <a:pt x="146" y="91"/>
                      </a:lnTo>
                      <a:lnTo>
                        <a:pt x="150" y="91"/>
                      </a:lnTo>
                      <a:lnTo>
                        <a:pt x="154" y="89"/>
                      </a:lnTo>
                      <a:lnTo>
                        <a:pt x="156" y="89"/>
                      </a:lnTo>
                      <a:lnTo>
                        <a:pt x="160" y="88"/>
                      </a:lnTo>
                      <a:lnTo>
                        <a:pt x="163" y="87"/>
                      </a:lnTo>
                      <a:lnTo>
                        <a:pt x="166" y="84"/>
                      </a:lnTo>
                      <a:lnTo>
                        <a:pt x="168" y="83"/>
                      </a:lnTo>
                      <a:lnTo>
                        <a:pt x="170" y="79"/>
                      </a:lnTo>
                      <a:lnTo>
                        <a:pt x="171" y="76"/>
                      </a:lnTo>
                      <a:lnTo>
                        <a:pt x="172" y="68"/>
                      </a:lnTo>
                      <a:lnTo>
                        <a:pt x="171" y="62"/>
                      </a:lnTo>
                      <a:lnTo>
                        <a:pt x="170" y="55"/>
                      </a:lnTo>
                      <a:lnTo>
                        <a:pt x="167" y="49"/>
                      </a:lnTo>
                      <a:lnTo>
                        <a:pt x="163" y="44"/>
                      </a:lnTo>
                      <a:lnTo>
                        <a:pt x="158" y="38"/>
                      </a:lnTo>
                      <a:lnTo>
                        <a:pt x="154" y="34"/>
                      </a:lnTo>
                      <a:lnTo>
                        <a:pt x="147" y="32"/>
                      </a:lnTo>
                      <a:lnTo>
                        <a:pt x="142" y="29"/>
                      </a:lnTo>
                      <a:lnTo>
                        <a:pt x="136" y="28"/>
                      </a:lnTo>
                      <a:lnTo>
                        <a:pt x="124" y="32"/>
                      </a:lnTo>
                      <a:lnTo>
                        <a:pt x="113" y="36"/>
                      </a:lnTo>
                      <a:lnTo>
                        <a:pt x="102" y="42"/>
                      </a:lnTo>
                      <a:lnTo>
                        <a:pt x="91" y="47"/>
                      </a:lnTo>
                      <a:lnTo>
                        <a:pt x="81" y="54"/>
                      </a:lnTo>
                      <a:lnTo>
                        <a:pt x="70" y="59"/>
                      </a:lnTo>
                      <a:lnTo>
                        <a:pt x="59" y="62"/>
                      </a:lnTo>
                      <a:lnTo>
                        <a:pt x="47" y="63"/>
                      </a:lnTo>
                      <a:lnTo>
                        <a:pt x="35" y="62"/>
                      </a:lnTo>
                      <a:lnTo>
                        <a:pt x="22" y="58"/>
                      </a:lnTo>
                      <a:lnTo>
                        <a:pt x="18" y="55"/>
                      </a:lnTo>
                      <a:lnTo>
                        <a:pt x="16" y="54"/>
                      </a:lnTo>
                      <a:lnTo>
                        <a:pt x="12" y="53"/>
                      </a:lnTo>
                      <a:lnTo>
                        <a:pt x="9" y="51"/>
                      </a:lnTo>
                      <a:lnTo>
                        <a:pt x="6" y="49"/>
                      </a:lnTo>
                      <a:lnTo>
                        <a:pt x="4" y="46"/>
                      </a:lnTo>
                      <a:lnTo>
                        <a:pt x="2" y="45"/>
                      </a:lnTo>
                      <a:lnTo>
                        <a:pt x="1" y="41"/>
                      </a:lnTo>
                      <a:lnTo>
                        <a:pt x="0" y="38"/>
                      </a:lnTo>
                      <a:lnTo>
                        <a:pt x="0" y="34"/>
                      </a:lnTo>
                      <a:lnTo>
                        <a:pt x="19" y="31"/>
                      </a:lnTo>
                      <a:lnTo>
                        <a:pt x="38" y="24"/>
                      </a:lnTo>
                      <a:lnTo>
                        <a:pt x="57" y="17"/>
                      </a:lnTo>
                      <a:lnTo>
                        <a:pt x="77" y="11"/>
                      </a:lnTo>
                      <a:lnTo>
                        <a:pt x="96" y="6"/>
                      </a:lnTo>
                      <a:lnTo>
                        <a:pt x="116" y="2"/>
                      </a:lnTo>
                      <a:lnTo>
                        <a:pt x="136" y="0"/>
                      </a:lnTo>
                      <a:lnTo>
                        <a:pt x="154" y="2"/>
                      </a:lnTo>
                      <a:lnTo>
                        <a:pt x="173" y="7"/>
                      </a:lnTo>
                      <a:lnTo>
                        <a:pt x="192" y="17"/>
                      </a:lnTo>
                      <a:lnTo>
                        <a:pt x="19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2" name="Freeform 176">
                  <a:extLst>
                    <a:ext uri="{FF2B5EF4-FFF2-40B4-BE49-F238E27FC236}">
                      <a16:creationId xmlns:a16="http://schemas.microsoft.com/office/drawing/2014/main" xmlns="" id="{C1E50FB7-D2D4-4333-A445-96C205BDF951}"/>
                    </a:ext>
                  </a:extLst>
                </p:cNvPr>
                <p:cNvSpPr>
                  <a:spLocks/>
                </p:cNvSpPr>
                <p:nvPr/>
              </p:nvSpPr>
              <p:spPr bwMode="auto">
                <a:xfrm>
                  <a:off x="681" y="3024"/>
                  <a:ext cx="4" cy="4"/>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4"/>
                    <a:gd name="T71" fmla="*/ 13 w 13"/>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4">
                      <a:moveTo>
                        <a:pt x="12" y="4"/>
                      </a:moveTo>
                      <a:lnTo>
                        <a:pt x="13" y="6"/>
                      </a:lnTo>
                      <a:lnTo>
                        <a:pt x="13" y="8"/>
                      </a:lnTo>
                      <a:lnTo>
                        <a:pt x="13" y="9"/>
                      </a:lnTo>
                      <a:lnTo>
                        <a:pt x="12" y="10"/>
                      </a:lnTo>
                      <a:lnTo>
                        <a:pt x="11" y="10"/>
                      </a:lnTo>
                      <a:lnTo>
                        <a:pt x="10" y="11"/>
                      </a:lnTo>
                      <a:lnTo>
                        <a:pt x="8" y="11"/>
                      </a:lnTo>
                      <a:lnTo>
                        <a:pt x="7" y="13"/>
                      </a:lnTo>
                      <a:lnTo>
                        <a:pt x="6" y="13"/>
                      </a:lnTo>
                      <a:lnTo>
                        <a:pt x="4" y="14"/>
                      </a:lnTo>
                      <a:lnTo>
                        <a:pt x="0" y="1"/>
                      </a:lnTo>
                      <a:lnTo>
                        <a:pt x="2" y="1"/>
                      </a:lnTo>
                      <a:lnTo>
                        <a:pt x="3" y="1"/>
                      </a:lnTo>
                      <a:lnTo>
                        <a:pt x="4" y="1"/>
                      </a:lnTo>
                      <a:lnTo>
                        <a:pt x="6" y="1"/>
                      </a:lnTo>
                      <a:lnTo>
                        <a:pt x="7" y="0"/>
                      </a:lnTo>
                      <a:lnTo>
                        <a:pt x="8" y="0"/>
                      </a:lnTo>
                      <a:lnTo>
                        <a:pt x="10" y="1"/>
                      </a:lnTo>
                      <a:lnTo>
                        <a:pt x="11" y="1"/>
                      </a:lnTo>
                      <a:lnTo>
                        <a:pt x="12" y="2"/>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3" name="Freeform 177">
                  <a:extLst>
                    <a:ext uri="{FF2B5EF4-FFF2-40B4-BE49-F238E27FC236}">
                      <a16:creationId xmlns:a16="http://schemas.microsoft.com/office/drawing/2014/main" xmlns="" id="{33E79475-A89D-40DE-B3EC-FE60A1A2D222}"/>
                    </a:ext>
                  </a:extLst>
                </p:cNvPr>
                <p:cNvSpPr>
                  <a:spLocks/>
                </p:cNvSpPr>
                <p:nvPr/>
              </p:nvSpPr>
              <p:spPr bwMode="auto">
                <a:xfrm>
                  <a:off x="1360" y="2974"/>
                  <a:ext cx="40" cy="37"/>
                </a:xfrm>
                <a:custGeom>
                  <a:avLst/>
                  <a:gdLst>
                    <a:gd name="T0" fmla="*/ 0 w 119"/>
                    <a:gd name="T1" fmla="*/ 0 h 113"/>
                    <a:gd name="T2" fmla="*/ 0 w 119"/>
                    <a:gd name="T3" fmla="*/ 0 h 113"/>
                    <a:gd name="T4" fmla="*/ 0 w 119"/>
                    <a:gd name="T5" fmla="*/ 0 h 113"/>
                    <a:gd name="T6" fmla="*/ 0 w 119"/>
                    <a:gd name="T7" fmla="*/ 0 h 113"/>
                    <a:gd name="T8" fmla="*/ 0 w 119"/>
                    <a:gd name="T9" fmla="*/ 0 h 113"/>
                    <a:gd name="T10" fmla="*/ 0 w 119"/>
                    <a:gd name="T11" fmla="*/ 0 h 113"/>
                    <a:gd name="T12" fmla="*/ 0 w 119"/>
                    <a:gd name="T13" fmla="*/ 0 h 113"/>
                    <a:gd name="T14" fmla="*/ 0 w 119"/>
                    <a:gd name="T15" fmla="*/ 0 h 113"/>
                    <a:gd name="T16" fmla="*/ 0 w 119"/>
                    <a:gd name="T17" fmla="*/ 0 h 113"/>
                    <a:gd name="T18" fmla="*/ 0 w 119"/>
                    <a:gd name="T19" fmla="*/ 0 h 113"/>
                    <a:gd name="T20" fmla="*/ 0 w 119"/>
                    <a:gd name="T21" fmla="*/ 0 h 113"/>
                    <a:gd name="T22" fmla="*/ 0 w 119"/>
                    <a:gd name="T23" fmla="*/ 0 h 113"/>
                    <a:gd name="T24" fmla="*/ 0 w 119"/>
                    <a:gd name="T25" fmla="*/ 0 h 113"/>
                    <a:gd name="T26" fmla="*/ 0 w 119"/>
                    <a:gd name="T27" fmla="*/ 0 h 113"/>
                    <a:gd name="T28" fmla="*/ 0 w 119"/>
                    <a:gd name="T29" fmla="*/ 0 h 113"/>
                    <a:gd name="T30" fmla="*/ 0 w 119"/>
                    <a:gd name="T31" fmla="*/ 0 h 113"/>
                    <a:gd name="T32" fmla="*/ 0 w 119"/>
                    <a:gd name="T33" fmla="*/ 0 h 113"/>
                    <a:gd name="T34" fmla="*/ 0 w 119"/>
                    <a:gd name="T35" fmla="*/ 0 h 113"/>
                    <a:gd name="T36" fmla="*/ 0 w 119"/>
                    <a:gd name="T37" fmla="*/ 0 h 113"/>
                    <a:gd name="T38" fmla="*/ 0 w 119"/>
                    <a:gd name="T39" fmla="*/ 0 h 113"/>
                    <a:gd name="T40" fmla="*/ 0 w 119"/>
                    <a:gd name="T41" fmla="*/ 0 h 113"/>
                    <a:gd name="T42" fmla="*/ 0 w 119"/>
                    <a:gd name="T43" fmla="*/ 0 h 113"/>
                    <a:gd name="T44" fmla="*/ 0 w 119"/>
                    <a:gd name="T45" fmla="*/ 0 h 113"/>
                    <a:gd name="T46" fmla="*/ 0 w 119"/>
                    <a:gd name="T47" fmla="*/ 0 h 113"/>
                    <a:gd name="T48" fmla="*/ 0 w 119"/>
                    <a:gd name="T49" fmla="*/ 0 h 113"/>
                    <a:gd name="T50" fmla="*/ 0 w 119"/>
                    <a:gd name="T51" fmla="*/ 0 h 113"/>
                    <a:gd name="T52" fmla="*/ 0 w 119"/>
                    <a:gd name="T53" fmla="*/ 0 h 113"/>
                    <a:gd name="T54" fmla="*/ 0 w 119"/>
                    <a:gd name="T55" fmla="*/ 0 h 113"/>
                    <a:gd name="T56" fmla="*/ 0 w 119"/>
                    <a:gd name="T57" fmla="*/ 0 h 113"/>
                    <a:gd name="T58" fmla="*/ 0 w 119"/>
                    <a:gd name="T59" fmla="*/ 0 h 113"/>
                    <a:gd name="T60" fmla="*/ 0 w 119"/>
                    <a:gd name="T61" fmla="*/ 0 h 113"/>
                    <a:gd name="T62" fmla="*/ 0 w 119"/>
                    <a:gd name="T63" fmla="*/ 0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3"/>
                    <a:gd name="T98" fmla="*/ 119 w 119"/>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3">
                      <a:moveTo>
                        <a:pt x="119" y="0"/>
                      </a:moveTo>
                      <a:lnTo>
                        <a:pt x="112" y="13"/>
                      </a:lnTo>
                      <a:lnTo>
                        <a:pt x="106" y="26"/>
                      </a:lnTo>
                      <a:lnTo>
                        <a:pt x="99" y="39"/>
                      </a:lnTo>
                      <a:lnTo>
                        <a:pt x="91" y="51"/>
                      </a:lnTo>
                      <a:lnTo>
                        <a:pt x="83" y="64"/>
                      </a:lnTo>
                      <a:lnTo>
                        <a:pt x="74" y="75"/>
                      </a:lnTo>
                      <a:lnTo>
                        <a:pt x="64" y="86"/>
                      </a:lnTo>
                      <a:lnTo>
                        <a:pt x="55" y="96"/>
                      </a:lnTo>
                      <a:lnTo>
                        <a:pt x="44" y="105"/>
                      </a:lnTo>
                      <a:lnTo>
                        <a:pt x="32" y="113"/>
                      </a:lnTo>
                      <a:lnTo>
                        <a:pt x="29" y="113"/>
                      </a:lnTo>
                      <a:lnTo>
                        <a:pt x="25" y="112"/>
                      </a:lnTo>
                      <a:lnTo>
                        <a:pt x="21" y="111"/>
                      </a:lnTo>
                      <a:lnTo>
                        <a:pt x="16" y="109"/>
                      </a:lnTo>
                      <a:lnTo>
                        <a:pt x="13" y="107"/>
                      </a:lnTo>
                      <a:lnTo>
                        <a:pt x="9" y="104"/>
                      </a:lnTo>
                      <a:lnTo>
                        <a:pt x="5" y="101"/>
                      </a:lnTo>
                      <a:lnTo>
                        <a:pt x="2" y="99"/>
                      </a:lnTo>
                      <a:lnTo>
                        <a:pt x="1" y="95"/>
                      </a:lnTo>
                      <a:lnTo>
                        <a:pt x="0" y="91"/>
                      </a:lnTo>
                      <a:lnTo>
                        <a:pt x="5" y="77"/>
                      </a:lnTo>
                      <a:lnTo>
                        <a:pt x="13" y="64"/>
                      </a:lnTo>
                      <a:lnTo>
                        <a:pt x="23" y="52"/>
                      </a:lnTo>
                      <a:lnTo>
                        <a:pt x="35" y="41"/>
                      </a:lnTo>
                      <a:lnTo>
                        <a:pt x="47" y="32"/>
                      </a:lnTo>
                      <a:lnTo>
                        <a:pt x="61" y="24"/>
                      </a:lnTo>
                      <a:lnTo>
                        <a:pt x="76" y="17"/>
                      </a:lnTo>
                      <a:lnTo>
                        <a:pt x="90" y="10"/>
                      </a:lnTo>
                      <a:lnTo>
                        <a:pt x="104" y="5"/>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4" name="Freeform 178">
                  <a:extLst>
                    <a:ext uri="{FF2B5EF4-FFF2-40B4-BE49-F238E27FC236}">
                      <a16:creationId xmlns:a16="http://schemas.microsoft.com/office/drawing/2014/main" xmlns="" id="{27AEF613-72C5-492F-994A-65C072A3D20A}"/>
                    </a:ext>
                  </a:extLst>
                </p:cNvPr>
                <p:cNvSpPr>
                  <a:spLocks/>
                </p:cNvSpPr>
                <p:nvPr/>
              </p:nvSpPr>
              <p:spPr bwMode="auto">
                <a:xfrm>
                  <a:off x="1426" y="2971"/>
                  <a:ext cx="22" cy="23"/>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w 66"/>
                    <a:gd name="T19" fmla="*/ 0 h 68"/>
                    <a:gd name="T20" fmla="*/ 0 w 66"/>
                    <a:gd name="T21" fmla="*/ 0 h 68"/>
                    <a:gd name="T22" fmla="*/ 0 w 66"/>
                    <a:gd name="T23" fmla="*/ 0 h 68"/>
                    <a:gd name="T24" fmla="*/ 0 w 66"/>
                    <a:gd name="T25" fmla="*/ 0 h 68"/>
                    <a:gd name="T26" fmla="*/ 0 w 66"/>
                    <a:gd name="T27" fmla="*/ 0 h 68"/>
                    <a:gd name="T28" fmla="*/ 0 w 66"/>
                    <a:gd name="T29" fmla="*/ 0 h 68"/>
                    <a:gd name="T30" fmla="*/ 0 w 66"/>
                    <a:gd name="T31" fmla="*/ 0 h 68"/>
                    <a:gd name="T32" fmla="*/ 0 w 66"/>
                    <a:gd name="T33" fmla="*/ 0 h 68"/>
                    <a:gd name="T34" fmla="*/ 0 w 66"/>
                    <a:gd name="T35" fmla="*/ 0 h 68"/>
                    <a:gd name="T36" fmla="*/ 0 w 66"/>
                    <a:gd name="T37" fmla="*/ 0 h 68"/>
                    <a:gd name="T38" fmla="*/ 0 w 66"/>
                    <a:gd name="T39" fmla="*/ 0 h 68"/>
                    <a:gd name="T40" fmla="*/ 0 w 66"/>
                    <a:gd name="T41" fmla="*/ 0 h 68"/>
                    <a:gd name="T42" fmla="*/ 0 w 66"/>
                    <a:gd name="T43" fmla="*/ 0 h 68"/>
                    <a:gd name="T44" fmla="*/ 0 w 66"/>
                    <a:gd name="T45" fmla="*/ 0 h 68"/>
                    <a:gd name="T46" fmla="*/ 0 w 66"/>
                    <a:gd name="T47" fmla="*/ 0 h 68"/>
                    <a:gd name="T48" fmla="*/ 0 w 66"/>
                    <a:gd name="T49" fmla="*/ 0 h 68"/>
                    <a:gd name="T50" fmla="*/ 0 w 66"/>
                    <a:gd name="T51" fmla="*/ 0 h 68"/>
                    <a:gd name="T52" fmla="*/ 0 w 66"/>
                    <a:gd name="T53" fmla="*/ 0 h 68"/>
                    <a:gd name="T54" fmla="*/ 0 w 66"/>
                    <a:gd name="T55" fmla="*/ 0 h 68"/>
                    <a:gd name="T56" fmla="*/ 0 w 66"/>
                    <a:gd name="T57" fmla="*/ 0 h 68"/>
                    <a:gd name="T58" fmla="*/ 0 w 66"/>
                    <a:gd name="T59" fmla="*/ 0 h 68"/>
                    <a:gd name="T60" fmla="*/ 0 w 66"/>
                    <a:gd name="T61" fmla="*/ 0 h 68"/>
                    <a:gd name="T62" fmla="*/ 0 w 66"/>
                    <a:gd name="T63" fmla="*/ 0 h 68"/>
                    <a:gd name="T64" fmla="*/ 0 w 66"/>
                    <a:gd name="T65" fmla="*/ 0 h 68"/>
                    <a:gd name="T66" fmla="*/ 0 w 66"/>
                    <a:gd name="T67" fmla="*/ 0 h 68"/>
                    <a:gd name="T68" fmla="*/ 0 w 66"/>
                    <a:gd name="T69" fmla="*/ 0 h 68"/>
                    <a:gd name="T70" fmla="*/ 0 w 66"/>
                    <a:gd name="T71" fmla="*/ 0 h 68"/>
                    <a:gd name="T72" fmla="*/ 0 w 66"/>
                    <a:gd name="T73" fmla="*/ 0 h 68"/>
                    <a:gd name="T74" fmla="*/ 0 w 66"/>
                    <a:gd name="T75" fmla="*/ 0 h 68"/>
                    <a:gd name="T76" fmla="*/ 0 w 66"/>
                    <a:gd name="T77" fmla="*/ 0 h 68"/>
                    <a:gd name="T78" fmla="*/ 0 w 66"/>
                    <a:gd name="T79" fmla="*/ 0 h 68"/>
                    <a:gd name="T80" fmla="*/ 0 w 66"/>
                    <a:gd name="T81" fmla="*/ 0 h 68"/>
                    <a:gd name="T82" fmla="*/ 0 w 66"/>
                    <a:gd name="T83" fmla="*/ 0 h 68"/>
                    <a:gd name="T84" fmla="*/ 0 w 6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68"/>
                    <a:gd name="T131" fmla="*/ 66 w 6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68">
                      <a:moveTo>
                        <a:pt x="66" y="23"/>
                      </a:moveTo>
                      <a:lnTo>
                        <a:pt x="66" y="28"/>
                      </a:lnTo>
                      <a:lnTo>
                        <a:pt x="66" y="34"/>
                      </a:lnTo>
                      <a:lnTo>
                        <a:pt x="66" y="39"/>
                      </a:lnTo>
                      <a:lnTo>
                        <a:pt x="64" y="44"/>
                      </a:lnTo>
                      <a:lnTo>
                        <a:pt x="63" y="49"/>
                      </a:lnTo>
                      <a:lnTo>
                        <a:pt x="60" y="53"/>
                      </a:lnTo>
                      <a:lnTo>
                        <a:pt x="56" y="59"/>
                      </a:lnTo>
                      <a:lnTo>
                        <a:pt x="54" y="61"/>
                      </a:lnTo>
                      <a:lnTo>
                        <a:pt x="49" y="64"/>
                      </a:lnTo>
                      <a:lnTo>
                        <a:pt x="43" y="66"/>
                      </a:lnTo>
                      <a:lnTo>
                        <a:pt x="37" y="68"/>
                      </a:lnTo>
                      <a:lnTo>
                        <a:pt x="32" y="68"/>
                      </a:lnTo>
                      <a:lnTo>
                        <a:pt x="25" y="66"/>
                      </a:lnTo>
                      <a:lnTo>
                        <a:pt x="20" y="65"/>
                      </a:lnTo>
                      <a:lnTo>
                        <a:pt x="16" y="61"/>
                      </a:lnTo>
                      <a:lnTo>
                        <a:pt x="11" y="57"/>
                      </a:lnTo>
                      <a:lnTo>
                        <a:pt x="7" y="53"/>
                      </a:lnTo>
                      <a:lnTo>
                        <a:pt x="4" y="48"/>
                      </a:lnTo>
                      <a:lnTo>
                        <a:pt x="3" y="43"/>
                      </a:lnTo>
                      <a:lnTo>
                        <a:pt x="2" y="38"/>
                      </a:lnTo>
                      <a:lnTo>
                        <a:pt x="0" y="32"/>
                      </a:lnTo>
                      <a:lnTo>
                        <a:pt x="2" y="28"/>
                      </a:lnTo>
                      <a:lnTo>
                        <a:pt x="3" y="23"/>
                      </a:lnTo>
                      <a:lnTo>
                        <a:pt x="4" y="21"/>
                      </a:lnTo>
                      <a:lnTo>
                        <a:pt x="7" y="17"/>
                      </a:lnTo>
                      <a:lnTo>
                        <a:pt x="9" y="13"/>
                      </a:lnTo>
                      <a:lnTo>
                        <a:pt x="13" y="10"/>
                      </a:lnTo>
                      <a:lnTo>
                        <a:pt x="16" y="8"/>
                      </a:lnTo>
                      <a:lnTo>
                        <a:pt x="20" y="4"/>
                      </a:lnTo>
                      <a:lnTo>
                        <a:pt x="24" y="1"/>
                      </a:lnTo>
                      <a:lnTo>
                        <a:pt x="29" y="0"/>
                      </a:lnTo>
                      <a:lnTo>
                        <a:pt x="34" y="1"/>
                      </a:lnTo>
                      <a:lnTo>
                        <a:pt x="39" y="1"/>
                      </a:lnTo>
                      <a:lnTo>
                        <a:pt x="45" y="2"/>
                      </a:lnTo>
                      <a:lnTo>
                        <a:pt x="50" y="5"/>
                      </a:lnTo>
                      <a:lnTo>
                        <a:pt x="54" y="8"/>
                      </a:lnTo>
                      <a:lnTo>
                        <a:pt x="58" y="10"/>
                      </a:lnTo>
                      <a:lnTo>
                        <a:pt x="62" y="14"/>
                      </a:lnTo>
                      <a:lnTo>
                        <a:pt x="64" y="19"/>
                      </a:lnTo>
                      <a:lnTo>
                        <a:pt x="66" y="25"/>
                      </a:lnTo>
                      <a:lnTo>
                        <a:pt x="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5" name="Freeform 179">
                  <a:extLst>
                    <a:ext uri="{FF2B5EF4-FFF2-40B4-BE49-F238E27FC236}">
                      <a16:creationId xmlns:a16="http://schemas.microsoft.com/office/drawing/2014/main" xmlns="" id="{58FC976F-EF51-49C3-B8A3-C46573F2A6F9}"/>
                    </a:ext>
                  </a:extLst>
                </p:cNvPr>
                <p:cNvSpPr>
                  <a:spLocks/>
                </p:cNvSpPr>
                <p:nvPr/>
              </p:nvSpPr>
              <p:spPr bwMode="auto">
                <a:xfrm>
                  <a:off x="1391" y="2974"/>
                  <a:ext cx="30" cy="50"/>
                </a:xfrm>
                <a:custGeom>
                  <a:avLst/>
                  <a:gdLst>
                    <a:gd name="T0" fmla="*/ 0 w 90"/>
                    <a:gd name="T1" fmla="*/ 0 h 151"/>
                    <a:gd name="T2" fmla="*/ 0 w 90"/>
                    <a:gd name="T3" fmla="*/ 0 h 151"/>
                    <a:gd name="T4" fmla="*/ 0 w 90"/>
                    <a:gd name="T5" fmla="*/ 0 h 151"/>
                    <a:gd name="T6" fmla="*/ 0 w 90"/>
                    <a:gd name="T7" fmla="*/ 0 h 151"/>
                    <a:gd name="T8" fmla="*/ 0 w 90"/>
                    <a:gd name="T9" fmla="*/ 0 h 151"/>
                    <a:gd name="T10" fmla="*/ 0 w 90"/>
                    <a:gd name="T11" fmla="*/ 0 h 151"/>
                    <a:gd name="T12" fmla="*/ 0 w 90"/>
                    <a:gd name="T13" fmla="*/ 0 h 151"/>
                    <a:gd name="T14" fmla="*/ 0 w 90"/>
                    <a:gd name="T15" fmla="*/ 0 h 151"/>
                    <a:gd name="T16" fmla="*/ 0 w 90"/>
                    <a:gd name="T17" fmla="*/ 0 h 151"/>
                    <a:gd name="T18" fmla="*/ 0 w 90"/>
                    <a:gd name="T19" fmla="*/ 0 h 151"/>
                    <a:gd name="T20" fmla="*/ 0 w 90"/>
                    <a:gd name="T21" fmla="*/ 0 h 151"/>
                    <a:gd name="T22" fmla="*/ 0 w 90"/>
                    <a:gd name="T23" fmla="*/ 0 h 151"/>
                    <a:gd name="T24" fmla="*/ 0 w 90"/>
                    <a:gd name="T25" fmla="*/ 0 h 151"/>
                    <a:gd name="T26" fmla="*/ 0 w 90"/>
                    <a:gd name="T27" fmla="*/ 0 h 151"/>
                    <a:gd name="T28" fmla="*/ 0 w 90"/>
                    <a:gd name="T29" fmla="*/ 0 h 151"/>
                    <a:gd name="T30" fmla="*/ 0 w 90"/>
                    <a:gd name="T31" fmla="*/ 0 h 151"/>
                    <a:gd name="T32" fmla="*/ 0 w 90"/>
                    <a:gd name="T33" fmla="*/ 0 h 151"/>
                    <a:gd name="T34" fmla="*/ 0 w 90"/>
                    <a:gd name="T35" fmla="*/ 0 h 151"/>
                    <a:gd name="T36" fmla="*/ 0 w 90"/>
                    <a:gd name="T37" fmla="*/ 0 h 151"/>
                    <a:gd name="T38" fmla="*/ 0 w 90"/>
                    <a:gd name="T39" fmla="*/ 0 h 151"/>
                    <a:gd name="T40" fmla="*/ 0 w 90"/>
                    <a:gd name="T41" fmla="*/ 0 h 151"/>
                    <a:gd name="T42" fmla="*/ 0 w 90"/>
                    <a:gd name="T43" fmla="*/ 0 h 151"/>
                    <a:gd name="T44" fmla="*/ 0 w 90"/>
                    <a:gd name="T45" fmla="*/ 0 h 151"/>
                    <a:gd name="T46" fmla="*/ 0 w 90"/>
                    <a:gd name="T47" fmla="*/ 0 h 151"/>
                    <a:gd name="T48" fmla="*/ 0 w 90"/>
                    <a:gd name="T49" fmla="*/ 0 h 151"/>
                    <a:gd name="T50" fmla="*/ 0 w 90"/>
                    <a:gd name="T51" fmla="*/ 0 h 151"/>
                    <a:gd name="T52" fmla="*/ 0 w 90"/>
                    <a:gd name="T53" fmla="*/ 0 h 151"/>
                    <a:gd name="T54" fmla="*/ 0 w 90"/>
                    <a:gd name="T55" fmla="*/ 0 h 151"/>
                    <a:gd name="T56" fmla="*/ 0 w 90"/>
                    <a:gd name="T57" fmla="*/ 0 h 151"/>
                    <a:gd name="T58" fmla="*/ 0 w 90"/>
                    <a:gd name="T59" fmla="*/ 0 h 151"/>
                    <a:gd name="T60" fmla="*/ 0 w 90"/>
                    <a:gd name="T61" fmla="*/ 0 h 151"/>
                    <a:gd name="T62" fmla="*/ 0 w 90"/>
                    <a:gd name="T63" fmla="*/ 0 h 151"/>
                    <a:gd name="T64" fmla="*/ 0 w 90"/>
                    <a:gd name="T65" fmla="*/ 0 h 151"/>
                    <a:gd name="T66" fmla="*/ 0 w 90"/>
                    <a:gd name="T67" fmla="*/ 0 h 151"/>
                    <a:gd name="T68" fmla="*/ 0 w 90"/>
                    <a:gd name="T69" fmla="*/ 0 h 151"/>
                    <a:gd name="T70" fmla="*/ 0 w 90"/>
                    <a:gd name="T71" fmla="*/ 0 h 151"/>
                    <a:gd name="T72" fmla="*/ 0 w 90"/>
                    <a:gd name="T73" fmla="*/ 0 h 151"/>
                    <a:gd name="T74" fmla="*/ 0 w 90"/>
                    <a:gd name="T75" fmla="*/ 0 h 151"/>
                    <a:gd name="T76" fmla="*/ 0 w 90"/>
                    <a:gd name="T77" fmla="*/ 0 h 151"/>
                    <a:gd name="T78" fmla="*/ 0 w 90"/>
                    <a:gd name="T79" fmla="*/ 0 h 151"/>
                    <a:gd name="T80" fmla="*/ 0 w 90"/>
                    <a:gd name="T81" fmla="*/ 0 h 151"/>
                    <a:gd name="T82" fmla="*/ 0 w 90"/>
                    <a:gd name="T83" fmla="*/ 0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51"/>
                    <a:gd name="T128" fmla="*/ 90 w 90"/>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51">
                      <a:moveTo>
                        <a:pt x="90" y="0"/>
                      </a:moveTo>
                      <a:lnTo>
                        <a:pt x="81" y="14"/>
                      </a:lnTo>
                      <a:lnTo>
                        <a:pt x="75" y="30"/>
                      </a:lnTo>
                      <a:lnTo>
                        <a:pt x="69" y="45"/>
                      </a:lnTo>
                      <a:lnTo>
                        <a:pt x="67" y="62"/>
                      </a:lnTo>
                      <a:lnTo>
                        <a:pt x="64" y="79"/>
                      </a:lnTo>
                      <a:lnTo>
                        <a:pt x="60" y="96"/>
                      </a:lnTo>
                      <a:lnTo>
                        <a:pt x="56" y="112"/>
                      </a:lnTo>
                      <a:lnTo>
                        <a:pt x="51" y="128"/>
                      </a:lnTo>
                      <a:lnTo>
                        <a:pt x="42" y="141"/>
                      </a:lnTo>
                      <a:lnTo>
                        <a:pt x="29" y="151"/>
                      </a:lnTo>
                      <a:lnTo>
                        <a:pt x="25" y="151"/>
                      </a:lnTo>
                      <a:lnTo>
                        <a:pt x="21" y="150"/>
                      </a:lnTo>
                      <a:lnTo>
                        <a:pt x="19" y="148"/>
                      </a:lnTo>
                      <a:lnTo>
                        <a:pt x="16" y="146"/>
                      </a:lnTo>
                      <a:lnTo>
                        <a:pt x="13" y="143"/>
                      </a:lnTo>
                      <a:lnTo>
                        <a:pt x="12" y="141"/>
                      </a:lnTo>
                      <a:lnTo>
                        <a:pt x="9" y="137"/>
                      </a:lnTo>
                      <a:lnTo>
                        <a:pt x="8" y="134"/>
                      </a:lnTo>
                      <a:lnTo>
                        <a:pt x="7" y="130"/>
                      </a:lnTo>
                      <a:lnTo>
                        <a:pt x="5" y="128"/>
                      </a:lnTo>
                      <a:lnTo>
                        <a:pt x="2" y="118"/>
                      </a:lnTo>
                      <a:lnTo>
                        <a:pt x="0" y="111"/>
                      </a:lnTo>
                      <a:lnTo>
                        <a:pt x="0" y="103"/>
                      </a:lnTo>
                      <a:lnTo>
                        <a:pt x="2" y="95"/>
                      </a:lnTo>
                      <a:lnTo>
                        <a:pt x="4" y="87"/>
                      </a:lnTo>
                      <a:lnTo>
                        <a:pt x="7" y="81"/>
                      </a:lnTo>
                      <a:lnTo>
                        <a:pt x="11" y="73"/>
                      </a:lnTo>
                      <a:lnTo>
                        <a:pt x="15" y="66"/>
                      </a:lnTo>
                      <a:lnTo>
                        <a:pt x="19" y="58"/>
                      </a:lnTo>
                      <a:lnTo>
                        <a:pt x="22" y="52"/>
                      </a:lnTo>
                      <a:lnTo>
                        <a:pt x="28" y="44"/>
                      </a:lnTo>
                      <a:lnTo>
                        <a:pt x="33" y="36"/>
                      </a:lnTo>
                      <a:lnTo>
                        <a:pt x="39" y="30"/>
                      </a:lnTo>
                      <a:lnTo>
                        <a:pt x="46" y="24"/>
                      </a:lnTo>
                      <a:lnTo>
                        <a:pt x="52" y="18"/>
                      </a:lnTo>
                      <a:lnTo>
                        <a:pt x="59" y="14"/>
                      </a:lnTo>
                      <a:lnTo>
                        <a:pt x="67" y="9"/>
                      </a:lnTo>
                      <a:lnTo>
                        <a:pt x="75" y="5"/>
                      </a:lnTo>
                      <a:lnTo>
                        <a:pt x="82" y="2"/>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6" name="Freeform 180">
                  <a:extLst>
                    <a:ext uri="{FF2B5EF4-FFF2-40B4-BE49-F238E27FC236}">
                      <a16:creationId xmlns:a16="http://schemas.microsoft.com/office/drawing/2014/main" xmlns="" id="{F19D2E65-4613-4F82-9F7C-6E700F253303}"/>
                    </a:ext>
                  </a:extLst>
                </p:cNvPr>
                <p:cNvSpPr>
                  <a:spLocks/>
                </p:cNvSpPr>
                <p:nvPr/>
              </p:nvSpPr>
              <p:spPr bwMode="auto">
                <a:xfrm>
                  <a:off x="1322" y="2979"/>
                  <a:ext cx="48" cy="27"/>
                </a:xfrm>
                <a:custGeom>
                  <a:avLst/>
                  <a:gdLst>
                    <a:gd name="T0" fmla="*/ 0 w 144"/>
                    <a:gd name="T1" fmla="*/ 0 h 79"/>
                    <a:gd name="T2" fmla="*/ 0 w 144"/>
                    <a:gd name="T3" fmla="*/ 0 h 79"/>
                    <a:gd name="T4" fmla="*/ 0 w 144"/>
                    <a:gd name="T5" fmla="*/ 0 h 79"/>
                    <a:gd name="T6" fmla="*/ 0 w 144"/>
                    <a:gd name="T7" fmla="*/ 0 h 79"/>
                    <a:gd name="T8" fmla="*/ 0 w 144"/>
                    <a:gd name="T9" fmla="*/ 0 h 79"/>
                    <a:gd name="T10" fmla="*/ 0 w 144"/>
                    <a:gd name="T11" fmla="*/ 0 h 79"/>
                    <a:gd name="T12" fmla="*/ 0 w 144"/>
                    <a:gd name="T13" fmla="*/ 0 h 79"/>
                    <a:gd name="T14" fmla="*/ 0 w 144"/>
                    <a:gd name="T15" fmla="*/ 0 h 79"/>
                    <a:gd name="T16" fmla="*/ 0 w 144"/>
                    <a:gd name="T17" fmla="*/ 0 h 79"/>
                    <a:gd name="T18" fmla="*/ 0 w 144"/>
                    <a:gd name="T19" fmla="*/ 0 h 79"/>
                    <a:gd name="T20" fmla="*/ 0 w 144"/>
                    <a:gd name="T21" fmla="*/ 0 h 79"/>
                    <a:gd name="T22" fmla="*/ 0 w 144"/>
                    <a:gd name="T23" fmla="*/ 0 h 79"/>
                    <a:gd name="T24" fmla="*/ 0 w 144"/>
                    <a:gd name="T25" fmla="*/ 0 h 79"/>
                    <a:gd name="T26" fmla="*/ 0 w 144"/>
                    <a:gd name="T27" fmla="*/ 0 h 79"/>
                    <a:gd name="T28" fmla="*/ 0 w 144"/>
                    <a:gd name="T29" fmla="*/ 0 h 79"/>
                    <a:gd name="T30" fmla="*/ 0 w 144"/>
                    <a:gd name="T31" fmla="*/ 0 h 79"/>
                    <a:gd name="T32" fmla="*/ 0 w 144"/>
                    <a:gd name="T33" fmla="*/ 0 h 79"/>
                    <a:gd name="T34" fmla="*/ 0 w 144"/>
                    <a:gd name="T35" fmla="*/ 0 h 79"/>
                    <a:gd name="T36" fmla="*/ 0 w 144"/>
                    <a:gd name="T37" fmla="*/ 0 h 79"/>
                    <a:gd name="T38" fmla="*/ 0 w 144"/>
                    <a:gd name="T39" fmla="*/ 0 h 79"/>
                    <a:gd name="T40" fmla="*/ 0 w 144"/>
                    <a:gd name="T41" fmla="*/ 0 h 79"/>
                    <a:gd name="T42" fmla="*/ 0 w 144"/>
                    <a:gd name="T43" fmla="*/ 0 h 79"/>
                    <a:gd name="T44" fmla="*/ 0 w 144"/>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79"/>
                    <a:gd name="T71" fmla="*/ 144 w 144"/>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79">
                      <a:moveTo>
                        <a:pt x="142" y="0"/>
                      </a:moveTo>
                      <a:lnTo>
                        <a:pt x="131" y="11"/>
                      </a:lnTo>
                      <a:lnTo>
                        <a:pt x="119" y="23"/>
                      </a:lnTo>
                      <a:lnTo>
                        <a:pt x="106" y="36"/>
                      </a:lnTo>
                      <a:lnTo>
                        <a:pt x="93" y="49"/>
                      </a:lnTo>
                      <a:lnTo>
                        <a:pt x="80" y="60"/>
                      </a:lnTo>
                      <a:lnTo>
                        <a:pt x="67" y="70"/>
                      </a:lnTo>
                      <a:lnTo>
                        <a:pt x="51" y="77"/>
                      </a:lnTo>
                      <a:lnTo>
                        <a:pt x="35" y="79"/>
                      </a:lnTo>
                      <a:lnTo>
                        <a:pt x="18" y="79"/>
                      </a:lnTo>
                      <a:lnTo>
                        <a:pt x="0" y="73"/>
                      </a:lnTo>
                      <a:lnTo>
                        <a:pt x="10" y="60"/>
                      </a:lnTo>
                      <a:lnTo>
                        <a:pt x="22" y="48"/>
                      </a:lnTo>
                      <a:lnTo>
                        <a:pt x="34" y="39"/>
                      </a:lnTo>
                      <a:lnTo>
                        <a:pt x="48" y="30"/>
                      </a:lnTo>
                      <a:lnTo>
                        <a:pt x="63" y="23"/>
                      </a:lnTo>
                      <a:lnTo>
                        <a:pt x="78" y="17"/>
                      </a:lnTo>
                      <a:lnTo>
                        <a:pt x="94" y="11"/>
                      </a:lnTo>
                      <a:lnTo>
                        <a:pt x="111" y="7"/>
                      </a:lnTo>
                      <a:lnTo>
                        <a:pt x="127" y="3"/>
                      </a:lnTo>
                      <a:lnTo>
                        <a:pt x="144"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7" name="Freeform 181">
                  <a:extLst>
                    <a:ext uri="{FF2B5EF4-FFF2-40B4-BE49-F238E27FC236}">
                      <a16:creationId xmlns:a16="http://schemas.microsoft.com/office/drawing/2014/main" xmlns="" id="{E6B96889-2D9F-472A-8DD2-927F5D4E6DF4}"/>
                    </a:ext>
                  </a:extLst>
                </p:cNvPr>
                <p:cNvSpPr>
                  <a:spLocks/>
                </p:cNvSpPr>
                <p:nvPr/>
              </p:nvSpPr>
              <p:spPr bwMode="auto">
                <a:xfrm>
                  <a:off x="622" y="3033"/>
                  <a:ext cx="14" cy="13"/>
                </a:xfrm>
                <a:custGeom>
                  <a:avLst/>
                  <a:gdLst>
                    <a:gd name="T0" fmla="*/ 0 w 43"/>
                    <a:gd name="T1" fmla="*/ 0 h 39"/>
                    <a:gd name="T2" fmla="*/ 0 w 43"/>
                    <a:gd name="T3" fmla="*/ 0 h 39"/>
                    <a:gd name="T4" fmla="*/ 0 w 43"/>
                    <a:gd name="T5" fmla="*/ 0 h 39"/>
                    <a:gd name="T6" fmla="*/ 0 w 43"/>
                    <a:gd name="T7" fmla="*/ 0 h 39"/>
                    <a:gd name="T8" fmla="*/ 0 w 43"/>
                    <a:gd name="T9" fmla="*/ 0 h 39"/>
                    <a:gd name="T10" fmla="*/ 0 w 43"/>
                    <a:gd name="T11" fmla="*/ 0 h 39"/>
                    <a:gd name="T12" fmla="*/ 0 w 43"/>
                    <a:gd name="T13" fmla="*/ 0 h 39"/>
                    <a:gd name="T14" fmla="*/ 0 w 43"/>
                    <a:gd name="T15" fmla="*/ 0 h 39"/>
                    <a:gd name="T16" fmla="*/ 0 w 43"/>
                    <a:gd name="T17" fmla="*/ 0 h 39"/>
                    <a:gd name="T18" fmla="*/ 0 w 43"/>
                    <a:gd name="T19" fmla="*/ 0 h 39"/>
                    <a:gd name="T20" fmla="*/ 0 w 43"/>
                    <a:gd name="T21" fmla="*/ 0 h 39"/>
                    <a:gd name="T22" fmla="*/ 0 w 43"/>
                    <a:gd name="T23" fmla="*/ 0 h 39"/>
                    <a:gd name="T24" fmla="*/ 0 w 43"/>
                    <a:gd name="T25" fmla="*/ 0 h 39"/>
                    <a:gd name="T26" fmla="*/ 0 w 43"/>
                    <a:gd name="T27" fmla="*/ 0 h 39"/>
                    <a:gd name="T28" fmla="*/ 0 w 43"/>
                    <a:gd name="T29" fmla="*/ 0 h 39"/>
                    <a:gd name="T30" fmla="*/ 0 w 43"/>
                    <a:gd name="T31" fmla="*/ 0 h 39"/>
                    <a:gd name="T32" fmla="*/ 0 w 43"/>
                    <a:gd name="T33" fmla="*/ 0 h 39"/>
                    <a:gd name="T34" fmla="*/ 0 w 43"/>
                    <a:gd name="T35" fmla="*/ 0 h 39"/>
                    <a:gd name="T36" fmla="*/ 0 w 43"/>
                    <a:gd name="T37" fmla="*/ 0 h 39"/>
                    <a:gd name="T38" fmla="*/ 0 w 43"/>
                    <a:gd name="T39" fmla="*/ 0 h 39"/>
                    <a:gd name="T40" fmla="*/ 0 w 43"/>
                    <a:gd name="T41" fmla="*/ 0 h 39"/>
                    <a:gd name="T42" fmla="*/ 0 w 43"/>
                    <a:gd name="T43" fmla="*/ 0 h 39"/>
                    <a:gd name="T44" fmla="*/ 0 w 43"/>
                    <a:gd name="T45" fmla="*/ 0 h 39"/>
                    <a:gd name="T46" fmla="*/ 0 w 43"/>
                    <a:gd name="T47" fmla="*/ 0 h 39"/>
                    <a:gd name="T48" fmla="*/ 0 w 43"/>
                    <a:gd name="T49" fmla="*/ 0 h 39"/>
                    <a:gd name="T50" fmla="*/ 0 w 43"/>
                    <a:gd name="T51" fmla="*/ 0 h 39"/>
                    <a:gd name="T52" fmla="*/ 0 w 43"/>
                    <a:gd name="T53" fmla="*/ 0 h 39"/>
                    <a:gd name="T54" fmla="*/ 0 w 43"/>
                    <a:gd name="T55" fmla="*/ 0 h 39"/>
                    <a:gd name="T56" fmla="*/ 0 w 43"/>
                    <a:gd name="T57" fmla="*/ 0 h 39"/>
                    <a:gd name="T58" fmla="*/ 0 w 43"/>
                    <a:gd name="T59" fmla="*/ 0 h 39"/>
                    <a:gd name="T60" fmla="*/ 0 w 43"/>
                    <a:gd name="T61" fmla="*/ 0 h 39"/>
                    <a:gd name="T62" fmla="*/ 0 w 43"/>
                    <a:gd name="T63" fmla="*/ 0 h 39"/>
                    <a:gd name="T64" fmla="*/ 0 w 43"/>
                    <a:gd name="T65" fmla="*/ 0 h 39"/>
                    <a:gd name="T66" fmla="*/ 0 w 43"/>
                    <a:gd name="T67" fmla="*/ 0 h 39"/>
                    <a:gd name="T68" fmla="*/ 0 w 43"/>
                    <a:gd name="T69" fmla="*/ 0 h 39"/>
                    <a:gd name="T70" fmla="*/ 0 w 43"/>
                    <a:gd name="T71" fmla="*/ 0 h 39"/>
                    <a:gd name="T72" fmla="*/ 0 w 43"/>
                    <a:gd name="T73" fmla="*/ 0 h 39"/>
                    <a:gd name="T74" fmla="*/ 0 w 43"/>
                    <a:gd name="T75" fmla="*/ 0 h 39"/>
                    <a:gd name="T76" fmla="*/ 0 w 43"/>
                    <a:gd name="T77" fmla="*/ 0 h 39"/>
                    <a:gd name="T78" fmla="*/ 0 w 43"/>
                    <a:gd name="T79" fmla="*/ 0 h 39"/>
                    <a:gd name="T80" fmla="*/ 0 w 43"/>
                    <a:gd name="T81" fmla="*/ 0 h 39"/>
                    <a:gd name="T82" fmla="*/ 0 w 43"/>
                    <a:gd name="T83" fmla="*/ 0 h 39"/>
                    <a:gd name="T84" fmla="*/ 0 w 43"/>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39"/>
                    <a:gd name="T131" fmla="*/ 43 w 43"/>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39">
                      <a:moveTo>
                        <a:pt x="40" y="12"/>
                      </a:moveTo>
                      <a:lnTo>
                        <a:pt x="43" y="16"/>
                      </a:lnTo>
                      <a:lnTo>
                        <a:pt x="43" y="18"/>
                      </a:lnTo>
                      <a:lnTo>
                        <a:pt x="42" y="21"/>
                      </a:lnTo>
                      <a:lnTo>
                        <a:pt x="40" y="24"/>
                      </a:lnTo>
                      <a:lnTo>
                        <a:pt x="39" y="26"/>
                      </a:lnTo>
                      <a:lnTo>
                        <a:pt x="38" y="29"/>
                      </a:lnTo>
                      <a:lnTo>
                        <a:pt x="36" y="30"/>
                      </a:lnTo>
                      <a:lnTo>
                        <a:pt x="34" y="33"/>
                      </a:lnTo>
                      <a:lnTo>
                        <a:pt x="33" y="35"/>
                      </a:lnTo>
                      <a:lnTo>
                        <a:pt x="31" y="38"/>
                      </a:lnTo>
                      <a:lnTo>
                        <a:pt x="27" y="38"/>
                      </a:lnTo>
                      <a:lnTo>
                        <a:pt x="25" y="38"/>
                      </a:lnTo>
                      <a:lnTo>
                        <a:pt x="21" y="39"/>
                      </a:lnTo>
                      <a:lnTo>
                        <a:pt x="17" y="39"/>
                      </a:lnTo>
                      <a:lnTo>
                        <a:pt x="14" y="38"/>
                      </a:lnTo>
                      <a:lnTo>
                        <a:pt x="10" y="38"/>
                      </a:lnTo>
                      <a:lnTo>
                        <a:pt x="8" y="37"/>
                      </a:lnTo>
                      <a:lnTo>
                        <a:pt x="5" y="34"/>
                      </a:lnTo>
                      <a:lnTo>
                        <a:pt x="4" y="31"/>
                      </a:lnTo>
                      <a:lnTo>
                        <a:pt x="3" y="28"/>
                      </a:lnTo>
                      <a:lnTo>
                        <a:pt x="0" y="24"/>
                      </a:lnTo>
                      <a:lnTo>
                        <a:pt x="0" y="20"/>
                      </a:lnTo>
                      <a:lnTo>
                        <a:pt x="1" y="17"/>
                      </a:lnTo>
                      <a:lnTo>
                        <a:pt x="3" y="14"/>
                      </a:lnTo>
                      <a:lnTo>
                        <a:pt x="5" y="11"/>
                      </a:lnTo>
                      <a:lnTo>
                        <a:pt x="8" y="8"/>
                      </a:lnTo>
                      <a:lnTo>
                        <a:pt x="12" y="7"/>
                      </a:lnTo>
                      <a:lnTo>
                        <a:pt x="16" y="4"/>
                      </a:lnTo>
                      <a:lnTo>
                        <a:pt x="20" y="3"/>
                      </a:lnTo>
                      <a:lnTo>
                        <a:pt x="22" y="0"/>
                      </a:lnTo>
                      <a:lnTo>
                        <a:pt x="25" y="0"/>
                      </a:lnTo>
                      <a:lnTo>
                        <a:pt x="27" y="0"/>
                      </a:lnTo>
                      <a:lnTo>
                        <a:pt x="29" y="1"/>
                      </a:lnTo>
                      <a:lnTo>
                        <a:pt x="31" y="3"/>
                      </a:lnTo>
                      <a:lnTo>
                        <a:pt x="33" y="4"/>
                      </a:lnTo>
                      <a:lnTo>
                        <a:pt x="34" y="5"/>
                      </a:lnTo>
                      <a:lnTo>
                        <a:pt x="36" y="8"/>
                      </a:lnTo>
                      <a:lnTo>
                        <a:pt x="38" y="9"/>
                      </a:lnTo>
                      <a:lnTo>
                        <a:pt x="39" y="11"/>
                      </a:lnTo>
                      <a:lnTo>
                        <a:pt x="42" y="12"/>
                      </a:lnTo>
                      <a:lnTo>
                        <a:pt x="4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8" name="Freeform 182">
                  <a:extLst>
                    <a:ext uri="{FF2B5EF4-FFF2-40B4-BE49-F238E27FC236}">
                      <a16:creationId xmlns:a16="http://schemas.microsoft.com/office/drawing/2014/main" xmlns="" id="{56BFE7B9-A15A-4458-B1A3-E0071FDF021A}"/>
                    </a:ext>
                  </a:extLst>
                </p:cNvPr>
                <p:cNvSpPr>
                  <a:spLocks/>
                </p:cNvSpPr>
                <p:nvPr/>
              </p:nvSpPr>
              <p:spPr bwMode="auto">
                <a:xfrm>
                  <a:off x="1456" y="2977"/>
                  <a:ext cx="23" cy="25"/>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w 68"/>
                    <a:gd name="T21" fmla="*/ 0 h 75"/>
                    <a:gd name="T22" fmla="*/ 0 w 68"/>
                    <a:gd name="T23" fmla="*/ 0 h 75"/>
                    <a:gd name="T24" fmla="*/ 0 w 68"/>
                    <a:gd name="T25" fmla="*/ 0 h 75"/>
                    <a:gd name="T26" fmla="*/ 0 w 68"/>
                    <a:gd name="T27" fmla="*/ 0 h 75"/>
                    <a:gd name="T28" fmla="*/ 0 w 68"/>
                    <a:gd name="T29" fmla="*/ 0 h 75"/>
                    <a:gd name="T30" fmla="*/ 0 w 68"/>
                    <a:gd name="T31" fmla="*/ 0 h 75"/>
                    <a:gd name="T32" fmla="*/ 0 w 68"/>
                    <a:gd name="T33" fmla="*/ 0 h 75"/>
                    <a:gd name="T34" fmla="*/ 0 w 68"/>
                    <a:gd name="T35" fmla="*/ 0 h 75"/>
                    <a:gd name="T36" fmla="*/ 0 w 68"/>
                    <a:gd name="T37" fmla="*/ 0 h 75"/>
                    <a:gd name="T38" fmla="*/ 0 w 68"/>
                    <a:gd name="T39" fmla="*/ 0 h 75"/>
                    <a:gd name="T40" fmla="*/ 0 w 68"/>
                    <a:gd name="T41" fmla="*/ 0 h 75"/>
                    <a:gd name="T42" fmla="*/ 0 w 68"/>
                    <a:gd name="T43" fmla="*/ 0 h 75"/>
                    <a:gd name="T44" fmla="*/ 0 w 68"/>
                    <a:gd name="T45" fmla="*/ 0 h 75"/>
                    <a:gd name="T46" fmla="*/ 0 w 68"/>
                    <a:gd name="T47" fmla="*/ 0 h 75"/>
                    <a:gd name="T48" fmla="*/ 0 w 68"/>
                    <a:gd name="T49" fmla="*/ 0 h 75"/>
                    <a:gd name="T50" fmla="*/ 0 w 68"/>
                    <a:gd name="T51" fmla="*/ 0 h 75"/>
                    <a:gd name="T52" fmla="*/ 0 w 68"/>
                    <a:gd name="T53" fmla="*/ 0 h 75"/>
                    <a:gd name="T54" fmla="*/ 0 w 68"/>
                    <a:gd name="T55" fmla="*/ 0 h 75"/>
                    <a:gd name="T56" fmla="*/ 0 w 68"/>
                    <a:gd name="T57" fmla="*/ 0 h 75"/>
                    <a:gd name="T58" fmla="*/ 0 w 68"/>
                    <a:gd name="T59" fmla="*/ 0 h 75"/>
                    <a:gd name="T60" fmla="*/ 0 w 68"/>
                    <a:gd name="T61" fmla="*/ 0 h 75"/>
                    <a:gd name="T62" fmla="*/ 0 w 68"/>
                    <a:gd name="T63" fmla="*/ 0 h 75"/>
                    <a:gd name="T64" fmla="*/ 0 w 68"/>
                    <a:gd name="T65" fmla="*/ 0 h 75"/>
                    <a:gd name="T66" fmla="*/ 0 w 68"/>
                    <a:gd name="T67" fmla="*/ 0 h 75"/>
                    <a:gd name="T68" fmla="*/ 0 w 68"/>
                    <a:gd name="T69" fmla="*/ 0 h 75"/>
                    <a:gd name="T70" fmla="*/ 0 w 68"/>
                    <a:gd name="T71" fmla="*/ 0 h 75"/>
                    <a:gd name="T72" fmla="*/ 0 w 68"/>
                    <a:gd name="T73" fmla="*/ 0 h 75"/>
                    <a:gd name="T74" fmla="*/ 0 w 68"/>
                    <a:gd name="T75" fmla="*/ 0 h 75"/>
                    <a:gd name="T76" fmla="*/ 0 w 68"/>
                    <a:gd name="T77" fmla="*/ 0 h 75"/>
                    <a:gd name="T78" fmla="*/ 0 w 68"/>
                    <a:gd name="T79" fmla="*/ 0 h 75"/>
                    <a:gd name="T80" fmla="*/ 0 w 68"/>
                    <a:gd name="T81" fmla="*/ 0 h 75"/>
                    <a:gd name="T82" fmla="*/ 0 w 68"/>
                    <a:gd name="T83" fmla="*/ 0 h 75"/>
                    <a:gd name="T84" fmla="*/ 0 w 68"/>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75"/>
                    <a:gd name="T131" fmla="*/ 68 w 68"/>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75">
                      <a:moveTo>
                        <a:pt x="68" y="25"/>
                      </a:moveTo>
                      <a:lnTo>
                        <a:pt x="68" y="31"/>
                      </a:lnTo>
                      <a:lnTo>
                        <a:pt x="68" y="36"/>
                      </a:lnTo>
                      <a:lnTo>
                        <a:pt x="67" y="43"/>
                      </a:lnTo>
                      <a:lnTo>
                        <a:pt x="64" y="48"/>
                      </a:lnTo>
                      <a:lnTo>
                        <a:pt x="63" y="53"/>
                      </a:lnTo>
                      <a:lnTo>
                        <a:pt x="59" y="57"/>
                      </a:lnTo>
                      <a:lnTo>
                        <a:pt x="56" y="62"/>
                      </a:lnTo>
                      <a:lnTo>
                        <a:pt x="53" y="66"/>
                      </a:lnTo>
                      <a:lnTo>
                        <a:pt x="47" y="70"/>
                      </a:lnTo>
                      <a:lnTo>
                        <a:pt x="43" y="74"/>
                      </a:lnTo>
                      <a:lnTo>
                        <a:pt x="38" y="75"/>
                      </a:lnTo>
                      <a:lnTo>
                        <a:pt x="33" y="75"/>
                      </a:lnTo>
                      <a:lnTo>
                        <a:pt x="28" y="75"/>
                      </a:lnTo>
                      <a:lnTo>
                        <a:pt x="24" y="74"/>
                      </a:lnTo>
                      <a:lnTo>
                        <a:pt x="19" y="73"/>
                      </a:lnTo>
                      <a:lnTo>
                        <a:pt x="15" y="72"/>
                      </a:lnTo>
                      <a:lnTo>
                        <a:pt x="11" y="69"/>
                      </a:lnTo>
                      <a:lnTo>
                        <a:pt x="7" y="66"/>
                      </a:lnTo>
                      <a:lnTo>
                        <a:pt x="4" y="62"/>
                      </a:lnTo>
                      <a:lnTo>
                        <a:pt x="2" y="57"/>
                      </a:lnTo>
                      <a:lnTo>
                        <a:pt x="0" y="51"/>
                      </a:lnTo>
                      <a:lnTo>
                        <a:pt x="0" y="44"/>
                      </a:lnTo>
                      <a:lnTo>
                        <a:pt x="0" y="36"/>
                      </a:lnTo>
                      <a:lnTo>
                        <a:pt x="3" y="30"/>
                      </a:lnTo>
                      <a:lnTo>
                        <a:pt x="6" y="23"/>
                      </a:lnTo>
                      <a:lnTo>
                        <a:pt x="9" y="18"/>
                      </a:lnTo>
                      <a:lnTo>
                        <a:pt x="15" y="13"/>
                      </a:lnTo>
                      <a:lnTo>
                        <a:pt x="20" y="9"/>
                      </a:lnTo>
                      <a:lnTo>
                        <a:pt x="25" y="5"/>
                      </a:lnTo>
                      <a:lnTo>
                        <a:pt x="32" y="4"/>
                      </a:lnTo>
                      <a:lnTo>
                        <a:pt x="38" y="1"/>
                      </a:lnTo>
                      <a:lnTo>
                        <a:pt x="43" y="0"/>
                      </a:lnTo>
                      <a:lnTo>
                        <a:pt x="47" y="1"/>
                      </a:lnTo>
                      <a:lnTo>
                        <a:pt x="53" y="2"/>
                      </a:lnTo>
                      <a:lnTo>
                        <a:pt x="56" y="5"/>
                      </a:lnTo>
                      <a:lnTo>
                        <a:pt x="59" y="8"/>
                      </a:lnTo>
                      <a:lnTo>
                        <a:pt x="62" y="11"/>
                      </a:lnTo>
                      <a:lnTo>
                        <a:pt x="64" y="17"/>
                      </a:lnTo>
                      <a:lnTo>
                        <a:pt x="67" y="21"/>
                      </a:lnTo>
                      <a:lnTo>
                        <a:pt x="68" y="26"/>
                      </a:lnTo>
                      <a:lnTo>
                        <a:pt x="6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9" name="Freeform 183">
                  <a:extLst>
                    <a:ext uri="{FF2B5EF4-FFF2-40B4-BE49-F238E27FC236}">
                      <a16:creationId xmlns:a16="http://schemas.microsoft.com/office/drawing/2014/main" xmlns="" id="{9693EF7E-A6A9-4348-95AC-73F28E6B2DCB}"/>
                    </a:ext>
                  </a:extLst>
                </p:cNvPr>
                <p:cNvSpPr>
                  <a:spLocks/>
                </p:cNvSpPr>
                <p:nvPr/>
              </p:nvSpPr>
              <p:spPr bwMode="auto">
                <a:xfrm>
                  <a:off x="729" y="3031"/>
                  <a:ext cx="7" cy="6"/>
                </a:xfrm>
                <a:custGeom>
                  <a:avLst/>
                  <a:gdLst>
                    <a:gd name="T0" fmla="*/ 0 w 22"/>
                    <a:gd name="T1" fmla="*/ 0 h 19"/>
                    <a:gd name="T2" fmla="*/ 0 w 22"/>
                    <a:gd name="T3" fmla="*/ 0 h 19"/>
                    <a:gd name="T4" fmla="*/ 0 w 22"/>
                    <a:gd name="T5" fmla="*/ 0 h 19"/>
                    <a:gd name="T6" fmla="*/ 0 w 22"/>
                    <a:gd name="T7" fmla="*/ 0 h 19"/>
                    <a:gd name="T8" fmla="*/ 0 w 22"/>
                    <a:gd name="T9" fmla="*/ 0 h 19"/>
                    <a:gd name="T10" fmla="*/ 0 w 22"/>
                    <a:gd name="T11" fmla="*/ 0 h 19"/>
                    <a:gd name="T12" fmla="*/ 0 w 22"/>
                    <a:gd name="T13" fmla="*/ 0 h 19"/>
                    <a:gd name="T14" fmla="*/ 0 w 22"/>
                    <a:gd name="T15" fmla="*/ 0 h 19"/>
                    <a:gd name="T16" fmla="*/ 0 w 22"/>
                    <a:gd name="T17" fmla="*/ 0 h 19"/>
                    <a:gd name="T18" fmla="*/ 0 w 22"/>
                    <a:gd name="T19" fmla="*/ 0 h 19"/>
                    <a:gd name="T20" fmla="*/ 0 w 22"/>
                    <a:gd name="T21" fmla="*/ 0 h 19"/>
                    <a:gd name="T22" fmla="*/ 0 w 22"/>
                    <a:gd name="T23" fmla="*/ 0 h 19"/>
                    <a:gd name="T24" fmla="*/ 0 w 22"/>
                    <a:gd name="T25" fmla="*/ 0 h 19"/>
                    <a:gd name="T26" fmla="*/ 0 w 22"/>
                    <a:gd name="T27" fmla="*/ 0 h 19"/>
                    <a:gd name="T28" fmla="*/ 0 w 22"/>
                    <a:gd name="T29" fmla="*/ 0 h 19"/>
                    <a:gd name="T30" fmla="*/ 0 w 22"/>
                    <a:gd name="T31" fmla="*/ 0 h 19"/>
                    <a:gd name="T32" fmla="*/ 0 w 22"/>
                    <a:gd name="T33" fmla="*/ 0 h 19"/>
                    <a:gd name="T34" fmla="*/ 0 w 22"/>
                    <a:gd name="T35" fmla="*/ 0 h 19"/>
                    <a:gd name="T36" fmla="*/ 0 w 22"/>
                    <a:gd name="T37" fmla="*/ 0 h 19"/>
                    <a:gd name="T38" fmla="*/ 0 w 22"/>
                    <a:gd name="T39" fmla="*/ 0 h 19"/>
                    <a:gd name="T40" fmla="*/ 0 w 22"/>
                    <a:gd name="T41" fmla="*/ 0 h 19"/>
                    <a:gd name="T42" fmla="*/ 0 w 22"/>
                    <a:gd name="T43" fmla="*/ 0 h 19"/>
                    <a:gd name="T44" fmla="*/ 0 w 22"/>
                    <a:gd name="T45" fmla="*/ 0 h 19"/>
                    <a:gd name="T46" fmla="*/ 0 w 22"/>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9"/>
                    <a:gd name="T74" fmla="*/ 22 w 22"/>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9">
                      <a:moveTo>
                        <a:pt x="21" y="3"/>
                      </a:moveTo>
                      <a:lnTo>
                        <a:pt x="22" y="5"/>
                      </a:lnTo>
                      <a:lnTo>
                        <a:pt x="22" y="6"/>
                      </a:lnTo>
                      <a:lnTo>
                        <a:pt x="21" y="9"/>
                      </a:lnTo>
                      <a:lnTo>
                        <a:pt x="20" y="10"/>
                      </a:lnTo>
                      <a:lnTo>
                        <a:pt x="18" y="13"/>
                      </a:lnTo>
                      <a:lnTo>
                        <a:pt x="17" y="14"/>
                      </a:lnTo>
                      <a:lnTo>
                        <a:pt x="14" y="16"/>
                      </a:lnTo>
                      <a:lnTo>
                        <a:pt x="13" y="17"/>
                      </a:lnTo>
                      <a:lnTo>
                        <a:pt x="12" y="18"/>
                      </a:lnTo>
                      <a:lnTo>
                        <a:pt x="9" y="19"/>
                      </a:lnTo>
                      <a:lnTo>
                        <a:pt x="0" y="13"/>
                      </a:lnTo>
                      <a:lnTo>
                        <a:pt x="0" y="9"/>
                      </a:lnTo>
                      <a:lnTo>
                        <a:pt x="0" y="6"/>
                      </a:lnTo>
                      <a:lnTo>
                        <a:pt x="1" y="4"/>
                      </a:lnTo>
                      <a:lnTo>
                        <a:pt x="4" y="3"/>
                      </a:lnTo>
                      <a:lnTo>
                        <a:pt x="7" y="1"/>
                      </a:lnTo>
                      <a:lnTo>
                        <a:pt x="9" y="0"/>
                      </a:lnTo>
                      <a:lnTo>
                        <a:pt x="13" y="0"/>
                      </a:lnTo>
                      <a:lnTo>
                        <a:pt x="16" y="0"/>
                      </a:lnTo>
                      <a:lnTo>
                        <a:pt x="20" y="1"/>
                      </a:lnTo>
                      <a:lnTo>
                        <a:pt x="22" y="3"/>
                      </a:lnTo>
                      <a:lnTo>
                        <a:pt x="2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0" name="Freeform 184">
                  <a:extLst>
                    <a:ext uri="{FF2B5EF4-FFF2-40B4-BE49-F238E27FC236}">
                      <a16:creationId xmlns:a16="http://schemas.microsoft.com/office/drawing/2014/main" xmlns="" id="{53C07D21-E885-4175-A18A-78337655DF6E}"/>
                    </a:ext>
                  </a:extLst>
                </p:cNvPr>
                <p:cNvSpPr>
                  <a:spLocks/>
                </p:cNvSpPr>
                <p:nvPr/>
              </p:nvSpPr>
              <p:spPr bwMode="auto">
                <a:xfrm>
                  <a:off x="724" y="3033"/>
                  <a:ext cx="26" cy="14"/>
                </a:xfrm>
                <a:custGeom>
                  <a:avLst/>
                  <a:gdLst>
                    <a:gd name="T0" fmla="*/ 0 w 77"/>
                    <a:gd name="T1" fmla="*/ 0 h 44"/>
                    <a:gd name="T2" fmla="*/ 0 w 77"/>
                    <a:gd name="T3" fmla="*/ 0 h 44"/>
                    <a:gd name="T4" fmla="*/ 0 w 77"/>
                    <a:gd name="T5" fmla="*/ 0 h 44"/>
                    <a:gd name="T6" fmla="*/ 0 w 77"/>
                    <a:gd name="T7" fmla="*/ 0 h 44"/>
                    <a:gd name="T8" fmla="*/ 0 w 77"/>
                    <a:gd name="T9" fmla="*/ 0 h 44"/>
                    <a:gd name="T10" fmla="*/ 0 w 77"/>
                    <a:gd name="T11" fmla="*/ 0 h 44"/>
                    <a:gd name="T12" fmla="*/ 0 w 77"/>
                    <a:gd name="T13" fmla="*/ 0 h 44"/>
                    <a:gd name="T14" fmla="*/ 0 w 77"/>
                    <a:gd name="T15" fmla="*/ 0 h 44"/>
                    <a:gd name="T16" fmla="*/ 0 w 77"/>
                    <a:gd name="T17" fmla="*/ 0 h 44"/>
                    <a:gd name="T18" fmla="*/ 0 w 77"/>
                    <a:gd name="T19" fmla="*/ 0 h 44"/>
                    <a:gd name="T20" fmla="*/ 0 w 77"/>
                    <a:gd name="T21" fmla="*/ 0 h 44"/>
                    <a:gd name="T22" fmla="*/ 0 w 77"/>
                    <a:gd name="T23" fmla="*/ 0 h 44"/>
                    <a:gd name="T24" fmla="*/ 0 w 77"/>
                    <a:gd name="T25" fmla="*/ 0 h 44"/>
                    <a:gd name="T26" fmla="*/ 0 w 77"/>
                    <a:gd name="T27" fmla="*/ 0 h 44"/>
                    <a:gd name="T28" fmla="*/ 0 w 77"/>
                    <a:gd name="T29" fmla="*/ 0 h 44"/>
                    <a:gd name="T30" fmla="*/ 0 w 77"/>
                    <a:gd name="T31" fmla="*/ 0 h 44"/>
                    <a:gd name="T32" fmla="*/ 0 w 77"/>
                    <a:gd name="T33" fmla="*/ 0 h 44"/>
                    <a:gd name="T34" fmla="*/ 0 w 77"/>
                    <a:gd name="T35" fmla="*/ 0 h 44"/>
                    <a:gd name="T36" fmla="*/ 0 w 77"/>
                    <a:gd name="T37" fmla="*/ 0 h 44"/>
                    <a:gd name="T38" fmla="*/ 0 w 77"/>
                    <a:gd name="T39" fmla="*/ 0 h 44"/>
                    <a:gd name="T40" fmla="*/ 0 w 77"/>
                    <a:gd name="T41" fmla="*/ 0 h 44"/>
                    <a:gd name="T42" fmla="*/ 0 w 77"/>
                    <a:gd name="T43" fmla="*/ 0 h 44"/>
                    <a:gd name="T44" fmla="*/ 0 w 77"/>
                    <a:gd name="T45" fmla="*/ 0 h 44"/>
                    <a:gd name="T46" fmla="*/ 0 w 77"/>
                    <a:gd name="T47" fmla="*/ 0 h 44"/>
                    <a:gd name="T48" fmla="*/ 0 w 77"/>
                    <a:gd name="T49" fmla="*/ 0 h 44"/>
                    <a:gd name="T50" fmla="*/ 0 w 77"/>
                    <a:gd name="T51" fmla="*/ 0 h 44"/>
                    <a:gd name="T52" fmla="*/ 0 w 77"/>
                    <a:gd name="T53" fmla="*/ 0 h 44"/>
                    <a:gd name="T54" fmla="*/ 0 w 77"/>
                    <a:gd name="T55" fmla="*/ 0 h 44"/>
                    <a:gd name="T56" fmla="*/ 0 w 77"/>
                    <a:gd name="T57" fmla="*/ 0 h 44"/>
                    <a:gd name="T58" fmla="*/ 0 w 77"/>
                    <a:gd name="T59" fmla="*/ 0 h 44"/>
                    <a:gd name="T60" fmla="*/ 0 w 77"/>
                    <a:gd name="T61" fmla="*/ 0 h 44"/>
                    <a:gd name="T62" fmla="*/ 0 w 77"/>
                    <a:gd name="T63" fmla="*/ 0 h 44"/>
                    <a:gd name="T64" fmla="*/ 0 w 77"/>
                    <a:gd name="T65" fmla="*/ 0 h 44"/>
                    <a:gd name="T66" fmla="*/ 0 w 77"/>
                    <a:gd name="T67" fmla="*/ 0 h 44"/>
                    <a:gd name="T68" fmla="*/ 0 w 77"/>
                    <a:gd name="T69" fmla="*/ 0 h 44"/>
                    <a:gd name="T70" fmla="*/ 0 w 77"/>
                    <a:gd name="T71" fmla="*/ 0 h 44"/>
                    <a:gd name="T72" fmla="*/ 0 w 77"/>
                    <a:gd name="T73" fmla="*/ 0 h 44"/>
                    <a:gd name="T74" fmla="*/ 0 w 77"/>
                    <a:gd name="T75" fmla="*/ 0 h 44"/>
                    <a:gd name="T76" fmla="*/ 0 w 77"/>
                    <a:gd name="T77" fmla="*/ 0 h 44"/>
                    <a:gd name="T78" fmla="*/ 0 w 77"/>
                    <a:gd name="T79" fmla="*/ 0 h 44"/>
                    <a:gd name="T80" fmla="*/ 0 w 77"/>
                    <a:gd name="T81" fmla="*/ 0 h 44"/>
                    <a:gd name="T82" fmla="*/ 0 w 77"/>
                    <a:gd name="T83" fmla="*/ 0 h 44"/>
                    <a:gd name="T84" fmla="*/ 0 w 77"/>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44"/>
                    <a:gd name="T131" fmla="*/ 77 w 77"/>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44">
                      <a:moveTo>
                        <a:pt x="77" y="12"/>
                      </a:moveTo>
                      <a:lnTo>
                        <a:pt x="75" y="14"/>
                      </a:lnTo>
                      <a:lnTo>
                        <a:pt x="74" y="14"/>
                      </a:lnTo>
                      <a:lnTo>
                        <a:pt x="71" y="13"/>
                      </a:lnTo>
                      <a:lnTo>
                        <a:pt x="69" y="12"/>
                      </a:lnTo>
                      <a:lnTo>
                        <a:pt x="66" y="11"/>
                      </a:lnTo>
                      <a:lnTo>
                        <a:pt x="62" y="9"/>
                      </a:lnTo>
                      <a:lnTo>
                        <a:pt x="60" y="8"/>
                      </a:lnTo>
                      <a:lnTo>
                        <a:pt x="57" y="8"/>
                      </a:lnTo>
                      <a:lnTo>
                        <a:pt x="54" y="11"/>
                      </a:lnTo>
                      <a:lnTo>
                        <a:pt x="53" y="14"/>
                      </a:lnTo>
                      <a:lnTo>
                        <a:pt x="52" y="17"/>
                      </a:lnTo>
                      <a:lnTo>
                        <a:pt x="52" y="18"/>
                      </a:lnTo>
                      <a:lnTo>
                        <a:pt x="53" y="20"/>
                      </a:lnTo>
                      <a:lnTo>
                        <a:pt x="53" y="22"/>
                      </a:lnTo>
                      <a:lnTo>
                        <a:pt x="53" y="24"/>
                      </a:lnTo>
                      <a:lnTo>
                        <a:pt x="54" y="25"/>
                      </a:lnTo>
                      <a:lnTo>
                        <a:pt x="54" y="26"/>
                      </a:lnTo>
                      <a:lnTo>
                        <a:pt x="56" y="28"/>
                      </a:lnTo>
                      <a:lnTo>
                        <a:pt x="57" y="29"/>
                      </a:lnTo>
                      <a:lnTo>
                        <a:pt x="58" y="30"/>
                      </a:lnTo>
                      <a:lnTo>
                        <a:pt x="62" y="30"/>
                      </a:lnTo>
                      <a:lnTo>
                        <a:pt x="64" y="31"/>
                      </a:lnTo>
                      <a:lnTo>
                        <a:pt x="64" y="34"/>
                      </a:lnTo>
                      <a:lnTo>
                        <a:pt x="64" y="35"/>
                      </a:lnTo>
                      <a:lnTo>
                        <a:pt x="62" y="37"/>
                      </a:lnTo>
                      <a:lnTo>
                        <a:pt x="61" y="37"/>
                      </a:lnTo>
                      <a:lnTo>
                        <a:pt x="60" y="37"/>
                      </a:lnTo>
                      <a:lnTo>
                        <a:pt x="58" y="38"/>
                      </a:lnTo>
                      <a:lnTo>
                        <a:pt x="57" y="38"/>
                      </a:lnTo>
                      <a:lnTo>
                        <a:pt x="56" y="39"/>
                      </a:lnTo>
                      <a:lnTo>
                        <a:pt x="54" y="39"/>
                      </a:lnTo>
                      <a:lnTo>
                        <a:pt x="48" y="39"/>
                      </a:lnTo>
                      <a:lnTo>
                        <a:pt x="48" y="38"/>
                      </a:lnTo>
                      <a:lnTo>
                        <a:pt x="48" y="37"/>
                      </a:lnTo>
                      <a:lnTo>
                        <a:pt x="49" y="35"/>
                      </a:lnTo>
                      <a:lnTo>
                        <a:pt x="51" y="34"/>
                      </a:lnTo>
                      <a:lnTo>
                        <a:pt x="48" y="33"/>
                      </a:lnTo>
                      <a:lnTo>
                        <a:pt x="47" y="31"/>
                      </a:lnTo>
                      <a:lnTo>
                        <a:pt x="45" y="30"/>
                      </a:lnTo>
                      <a:lnTo>
                        <a:pt x="44" y="29"/>
                      </a:lnTo>
                      <a:lnTo>
                        <a:pt x="41" y="29"/>
                      </a:lnTo>
                      <a:lnTo>
                        <a:pt x="39" y="29"/>
                      </a:lnTo>
                      <a:lnTo>
                        <a:pt x="38" y="29"/>
                      </a:lnTo>
                      <a:lnTo>
                        <a:pt x="35" y="29"/>
                      </a:lnTo>
                      <a:lnTo>
                        <a:pt x="34" y="29"/>
                      </a:lnTo>
                      <a:lnTo>
                        <a:pt x="31" y="29"/>
                      </a:lnTo>
                      <a:lnTo>
                        <a:pt x="30" y="30"/>
                      </a:lnTo>
                      <a:lnTo>
                        <a:pt x="30" y="31"/>
                      </a:lnTo>
                      <a:lnTo>
                        <a:pt x="28" y="33"/>
                      </a:lnTo>
                      <a:lnTo>
                        <a:pt x="27" y="34"/>
                      </a:lnTo>
                      <a:lnTo>
                        <a:pt x="26" y="35"/>
                      </a:lnTo>
                      <a:lnTo>
                        <a:pt x="26" y="37"/>
                      </a:lnTo>
                      <a:lnTo>
                        <a:pt x="24" y="37"/>
                      </a:lnTo>
                      <a:lnTo>
                        <a:pt x="24" y="38"/>
                      </a:lnTo>
                      <a:lnTo>
                        <a:pt x="24" y="39"/>
                      </a:lnTo>
                      <a:lnTo>
                        <a:pt x="26" y="42"/>
                      </a:lnTo>
                      <a:lnTo>
                        <a:pt x="28" y="44"/>
                      </a:lnTo>
                      <a:lnTo>
                        <a:pt x="26" y="44"/>
                      </a:lnTo>
                      <a:lnTo>
                        <a:pt x="22" y="44"/>
                      </a:lnTo>
                      <a:lnTo>
                        <a:pt x="19" y="44"/>
                      </a:lnTo>
                      <a:lnTo>
                        <a:pt x="17" y="43"/>
                      </a:lnTo>
                      <a:lnTo>
                        <a:pt x="13" y="43"/>
                      </a:lnTo>
                      <a:lnTo>
                        <a:pt x="10" y="42"/>
                      </a:lnTo>
                      <a:lnTo>
                        <a:pt x="7" y="41"/>
                      </a:lnTo>
                      <a:lnTo>
                        <a:pt x="5" y="39"/>
                      </a:lnTo>
                      <a:lnTo>
                        <a:pt x="2" y="37"/>
                      </a:lnTo>
                      <a:lnTo>
                        <a:pt x="0" y="34"/>
                      </a:lnTo>
                      <a:lnTo>
                        <a:pt x="10" y="38"/>
                      </a:lnTo>
                      <a:lnTo>
                        <a:pt x="19" y="37"/>
                      </a:lnTo>
                      <a:lnTo>
                        <a:pt x="28" y="31"/>
                      </a:lnTo>
                      <a:lnTo>
                        <a:pt x="36" y="24"/>
                      </a:lnTo>
                      <a:lnTo>
                        <a:pt x="44" y="16"/>
                      </a:lnTo>
                      <a:lnTo>
                        <a:pt x="51" y="8"/>
                      </a:lnTo>
                      <a:lnTo>
                        <a:pt x="57" y="3"/>
                      </a:lnTo>
                      <a:lnTo>
                        <a:pt x="64" y="0"/>
                      </a:lnTo>
                      <a:lnTo>
                        <a:pt x="70" y="4"/>
                      </a:lnTo>
                      <a:lnTo>
                        <a:pt x="77" y="13"/>
                      </a:lnTo>
                      <a:lnTo>
                        <a:pt x="7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1" name="Freeform 185">
                  <a:extLst>
                    <a:ext uri="{FF2B5EF4-FFF2-40B4-BE49-F238E27FC236}">
                      <a16:creationId xmlns:a16="http://schemas.microsoft.com/office/drawing/2014/main" xmlns="" id="{8254BCD9-C2E2-470E-BA3A-E20795BEC246}"/>
                    </a:ext>
                  </a:extLst>
                </p:cNvPr>
                <p:cNvSpPr>
                  <a:spLocks/>
                </p:cNvSpPr>
                <p:nvPr/>
              </p:nvSpPr>
              <p:spPr bwMode="auto">
                <a:xfrm>
                  <a:off x="1469" y="2982"/>
                  <a:ext cx="34" cy="38"/>
                </a:xfrm>
                <a:custGeom>
                  <a:avLst/>
                  <a:gdLst>
                    <a:gd name="T0" fmla="*/ 0 w 103"/>
                    <a:gd name="T1" fmla="*/ 0 h 113"/>
                    <a:gd name="T2" fmla="*/ 0 w 103"/>
                    <a:gd name="T3" fmla="*/ 0 h 113"/>
                    <a:gd name="T4" fmla="*/ 0 w 103"/>
                    <a:gd name="T5" fmla="*/ 0 h 113"/>
                    <a:gd name="T6" fmla="*/ 0 w 103"/>
                    <a:gd name="T7" fmla="*/ 0 h 113"/>
                    <a:gd name="T8" fmla="*/ 0 w 103"/>
                    <a:gd name="T9" fmla="*/ 0 h 113"/>
                    <a:gd name="T10" fmla="*/ 0 w 103"/>
                    <a:gd name="T11" fmla="*/ 0 h 113"/>
                    <a:gd name="T12" fmla="*/ 0 w 103"/>
                    <a:gd name="T13" fmla="*/ 0 h 113"/>
                    <a:gd name="T14" fmla="*/ 0 w 103"/>
                    <a:gd name="T15" fmla="*/ 0 h 113"/>
                    <a:gd name="T16" fmla="*/ 0 w 103"/>
                    <a:gd name="T17" fmla="*/ 0 h 113"/>
                    <a:gd name="T18" fmla="*/ 0 w 103"/>
                    <a:gd name="T19" fmla="*/ 0 h 113"/>
                    <a:gd name="T20" fmla="*/ 0 w 103"/>
                    <a:gd name="T21" fmla="*/ 0 h 113"/>
                    <a:gd name="T22" fmla="*/ 0 w 103"/>
                    <a:gd name="T23" fmla="*/ 0 h 113"/>
                    <a:gd name="T24" fmla="*/ 0 w 103"/>
                    <a:gd name="T25" fmla="*/ 0 h 113"/>
                    <a:gd name="T26" fmla="*/ 0 w 103"/>
                    <a:gd name="T27" fmla="*/ 0 h 113"/>
                    <a:gd name="T28" fmla="*/ 0 w 103"/>
                    <a:gd name="T29" fmla="*/ 0 h 113"/>
                    <a:gd name="T30" fmla="*/ 0 w 103"/>
                    <a:gd name="T31" fmla="*/ 0 h 113"/>
                    <a:gd name="T32" fmla="*/ 0 w 103"/>
                    <a:gd name="T33" fmla="*/ 0 h 113"/>
                    <a:gd name="T34" fmla="*/ 0 w 103"/>
                    <a:gd name="T35" fmla="*/ 0 h 113"/>
                    <a:gd name="T36" fmla="*/ 0 w 103"/>
                    <a:gd name="T37" fmla="*/ 0 h 113"/>
                    <a:gd name="T38" fmla="*/ 0 w 103"/>
                    <a:gd name="T39" fmla="*/ 0 h 113"/>
                    <a:gd name="T40" fmla="*/ 0 w 103"/>
                    <a:gd name="T41" fmla="*/ 0 h 113"/>
                    <a:gd name="T42" fmla="*/ 0 w 103"/>
                    <a:gd name="T43" fmla="*/ 0 h 113"/>
                    <a:gd name="T44" fmla="*/ 0 w 103"/>
                    <a:gd name="T45" fmla="*/ 0 h 113"/>
                    <a:gd name="T46" fmla="*/ 0 w 103"/>
                    <a:gd name="T47" fmla="*/ 0 h 113"/>
                    <a:gd name="T48" fmla="*/ 0 w 103"/>
                    <a:gd name="T49" fmla="*/ 0 h 113"/>
                    <a:gd name="T50" fmla="*/ 0 w 103"/>
                    <a:gd name="T51" fmla="*/ 0 h 113"/>
                    <a:gd name="T52" fmla="*/ 0 w 103"/>
                    <a:gd name="T53" fmla="*/ 0 h 113"/>
                    <a:gd name="T54" fmla="*/ 0 w 103"/>
                    <a:gd name="T55" fmla="*/ 0 h 113"/>
                    <a:gd name="T56" fmla="*/ 0 w 103"/>
                    <a:gd name="T57" fmla="*/ 0 h 113"/>
                    <a:gd name="T58" fmla="*/ 0 w 103"/>
                    <a:gd name="T59" fmla="*/ 0 h 113"/>
                    <a:gd name="T60" fmla="*/ 0 w 103"/>
                    <a:gd name="T61" fmla="*/ 0 h 113"/>
                    <a:gd name="T62" fmla="*/ 0 w 103"/>
                    <a:gd name="T63" fmla="*/ 0 h 113"/>
                    <a:gd name="T64" fmla="*/ 0 w 103"/>
                    <a:gd name="T65" fmla="*/ 0 h 113"/>
                    <a:gd name="T66" fmla="*/ 0 w 103"/>
                    <a:gd name="T67" fmla="*/ 0 h 113"/>
                    <a:gd name="T68" fmla="*/ 0 w 103"/>
                    <a:gd name="T69" fmla="*/ 0 h 113"/>
                    <a:gd name="T70" fmla="*/ 0 w 103"/>
                    <a:gd name="T71" fmla="*/ 0 h 113"/>
                    <a:gd name="T72" fmla="*/ 0 w 103"/>
                    <a:gd name="T73" fmla="*/ 0 h 113"/>
                    <a:gd name="T74" fmla="*/ 0 w 103"/>
                    <a:gd name="T75" fmla="*/ 0 h 113"/>
                    <a:gd name="T76" fmla="*/ 0 w 103"/>
                    <a:gd name="T77" fmla="*/ 0 h 113"/>
                    <a:gd name="T78" fmla="*/ 0 w 103"/>
                    <a:gd name="T79" fmla="*/ 0 h 113"/>
                    <a:gd name="T80" fmla="*/ 0 w 103"/>
                    <a:gd name="T81" fmla="*/ 0 h 113"/>
                    <a:gd name="T82" fmla="*/ 0 w 103"/>
                    <a:gd name="T83" fmla="*/ 0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13"/>
                    <a:gd name="T128" fmla="*/ 103 w 103"/>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13">
                      <a:moveTo>
                        <a:pt x="84" y="0"/>
                      </a:moveTo>
                      <a:lnTo>
                        <a:pt x="81" y="1"/>
                      </a:lnTo>
                      <a:lnTo>
                        <a:pt x="77" y="1"/>
                      </a:lnTo>
                      <a:lnTo>
                        <a:pt x="73" y="1"/>
                      </a:lnTo>
                      <a:lnTo>
                        <a:pt x="71" y="2"/>
                      </a:lnTo>
                      <a:lnTo>
                        <a:pt x="67" y="2"/>
                      </a:lnTo>
                      <a:lnTo>
                        <a:pt x="64" y="4"/>
                      </a:lnTo>
                      <a:lnTo>
                        <a:pt x="62" y="5"/>
                      </a:lnTo>
                      <a:lnTo>
                        <a:pt x="60" y="8"/>
                      </a:lnTo>
                      <a:lnTo>
                        <a:pt x="62" y="11"/>
                      </a:lnTo>
                      <a:lnTo>
                        <a:pt x="63" y="15"/>
                      </a:lnTo>
                      <a:lnTo>
                        <a:pt x="62" y="18"/>
                      </a:lnTo>
                      <a:lnTo>
                        <a:pt x="62" y="19"/>
                      </a:lnTo>
                      <a:lnTo>
                        <a:pt x="63" y="22"/>
                      </a:lnTo>
                      <a:lnTo>
                        <a:pt x="63" y="23"/>
                      </a:lnTo>
                      <a:lnTo>
                        <a:pt x="64" y="26"/>
                      </a:lnTo>
                      <a:lnTo>
                        <a:pt x="65" y="27"/>
                      </a:lnTo>
                      <a:lnTo>
                        <a:pt x="67" y="28"/>
                      </a:lnTo>
                      <a:lnTo>
                        <a:pt x="69" y="30"/>
                      </a:lnTo>
                      <a:lnTo>
                        <a:pt x="71" y="30"/>
                      </a:lnTo>
                      <a:lnTo>
                        <a:pt x="73" y="30"/>
                      </a:lnTo>
                      <a:lnTo>
                        <a:pt x="76" y="30"/>
                      </a:lnTo>
                      <a:lnTo>
                        <a:pt x="78" y="30"/>
                      </a:lnTo>
                      <a:lnTo>
                        <a:pt x="81" y="30"/>
                      </a:lnTo>
                      <a:lnTo>
                        <a:pt x="84" y="30"/>
                      </a:lnTo>
                      <a:lnTo>
                        <a:pt x="86" y="28"/>
                      </a:lnTo>
                      <a:lnTo>
                        <a:pt x="89" y="27"/>
                      </a:lnTo>
                      <a:lnTo>
                        <a:pt x="92" y="26"/>
                      </a:lnTo>
                      <a:lnTo>
                        <a:pt x="93" y="25"/>
                      </a:lnTo>
                      <a:lnTo>
                        <a:pt x="95" y="22"/>
                      </a:lnTo>
                      <a:lnTo>
                        <a:pt x="97" y="19"/>
                      </a:lnTo>
                      <a:lnTo>
                        <a:pt x="93" y="6"/>
                      </a:lnTo>
                      <a:lnTo>
                        <a:pt x="97" y="13"/>
                      </a:lnTo>
                      <a:lnTo>
                        <a:pt x="101" y="21"/>
                      </a:lnTo>
                      <a:lnTo>
                        <a:pt x="102" y="27"/>
                      </a:lnTo>
                      <a:lnTo>
                        <a:pt x="103" y="35"/>
                      </a:lnTo>
                      <a:lnTo>
                        <a:pt x="103" y="43"/>
                      </a:lnTo>
                      <a:lnTo>
                        <a:pt x="103" y="49"/>
                      </a:lnTo>
                      <a:lnTo>
                        <a:pt x="102" y="57"/>
                      </a:lnTo>
                      <a:lnTo>
                        <a:pt x="101" y="65"/>
                      </a:lnTo>
                      <a:lnTo>
                        <a:pt x="98" y="71"/>
                      </a:lnTo>
                      <a:lnTo>
                        <a:pt x="94" y="78"/>
                      </a:lnTo>
                      <a:lnTo>
                        <a:pt x="89" y="86"/>
                      </a:lnTo>
                      <a:lnTo>
                        <a:pt x="82" y="94"/>
                      </a:lnTo>
                      <a:lnTo>
                        <a:pt x="76" y="99"/>
                      </a:lnTo>
                      <a:lnTo>
                        <a:pt x="68" y="103"/>
                      </a:lnTo>
                      <a:lnTo>
                        <a:pt x="60" y="107"/>
                      </a:lnTo>
                      <a:lnTo>
                        <a:pt x="52" y="109"/>
                      </a:lnTo>
                      <a:lnTo>
                        <a:pt x="43" y="112"/>
                      </a:lnTo>
                      <a:lnTo>
                        <a:pt x="34" y="112"/>
                      </a:lnTo>
                      <a:lnTo>
                        <a:pt x="25" y="113"/>
                      </a:lnTo>
                      <a:lnTo>
                        <a:pt x="16" y="113"/>
                      </a:lnTo>
                      <a:lnTo>
                        <a:pt x="12" y="111"/>
                      </a:lnTo>
                      <a:lnTo>
                        <a:pt x="9" y="109"/>
                      </a:lnTo>
                      <a:lnTo>
                        <a:pt x="7" y="105"/>
                      </a:lnTo>
                      <a:lnTo>
                        <a:pt x="5" y="103"/>
                      </a:lnTo>
                      <a:lnTo>
                        <a:pt x="5" y="99"/>
                      </a:lnTo>
                      <a:lnTo>
                        <a:pt x="5" y="95"/>
                      </a:lnTo>
                      <a:lnTo>
                        <a:pt x="4" y="92"/>
                      </a:lnTo>
                      <a:lnTo>
                        <a:pt x="4" y="88"/>
                      </a:lnTo>
                      <a:lnTo>
                        <a:pt x="3" y="86"/>
                      </a:lnTo>
                      <a:lnTo>
                        <a:pt x="0" y="82"/>
                      </a:lnTo>
                      <a:lnTo>
                        <a:pt x="7" y="78"/>
                      </a:lnTo>
                      <a:lnTo>
                        <a:pt x="13" y="71"/>
                      </a:lnTo>
                      <a:lnTo>
                        <a:pt x="21" y="66"/>
                      </a:lnTo>
                      <a:lnTo>
                        <a:pt x="28" y="60"/>
                      </a:lnTo>
                      <a:lnTo>
                        <a:pt x="34" y="53"/>
                      </a:lnTo>
                      <a:lnTo>
                        <a:pt x="39" y="47"/>
                      </a:lnTo>
                      <a:lnTo>
                        <a:pt x="43" y="39"/>
                      </a:lnTo>
                      <a:lnTo>
                        <a:pt x="47" y="31"/>
                      </a:lnTo>
                      <a:lnTo>
                        <a:pt x="47" y="22"/>
                      </a:lnTo>
                      <a:lnTo>
                        <a:pt x="47" y="14"/>
                      </a:lnTo>
                      <a:lnTo>
                        <a:pt x="48" y="9"/>
                      </a:lnTo>
                      <a:lnTo>
                        <a:pt x="51" y="6"/>
                      </a:lnTo>
                      <a:lnTo>
                        <a:pt x="55" y="4"/>
                      </a:lnTo>
                      <a:lnTo>
                        <a:pt x="58" y="1"/>
                      </a:lnTo>
                      <a:lnTo>
                        <a:pt x="63" y="0"/>
                      </a:lnTo>
                      <a:lnTo>
                        <a:pt x="67" y="0"/>
                      </a:lnTo>
                      <a:lnTo>
                        <a:pt x="71" y="0"/>
                      </a:lnTo>
                      <a:lnTo>
                        <a:pt x="75" y="0"/>
                      </a:lnTo>
                      <a:lnTo>
                        <a:pt x="80" y="0"/>
                      </a:lnTo>
                      <a:lnTo>
                        <a:pt x="84" y="1"/>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2" name="Freeform 186">
                  <a:extLst>
                    <a:ext uri="{FF2B5EF4-FFF2-40B4-BE49-F238E27FC236}">
                      <a16:creationId xmlns:a16="http://schemas.microsoft.com/office/drawing/2014/main" xmlns="" id="{3DC2AACE-B5E1-4D7C-BECF-D9F2568575CC}"/>
                    </a:ext>
                  </a:extLst>
                </p:cNvPr>
                <p:cNvSpPr>
                  <a:spLocks/>
                </p:cNvSpPr>
                <p:nvPr/>
              </p:nvSpPr>
              <p:spPr bwMode="auto">
                <a:xfrm>
                  <a:off x="752" y="3034"/>
                  <a:ext cx="10" cy="13"/>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w 30"/>
                    <a:gd name="T13" fmla="*/ 0 h 38"/>
                    <a:gd name="T14" fmla="*/ 0 w 30"/>
                    <a:gd name="T15" fmla="*/ 0 h 38"/>
                    <a:gd name="T16" fmla="*/ 0 w 30"/>
                    <a:gd name="T17" fmla="*/ 0 h 38"/>
                    <a:gd name="T18" fmla="*/ 0 w 30"/>
                    <a:gd name="T19" fmla="*/ 0 h 38"/>
                    <a:gd name="T20" fmla="*/ 0 w 30"/>
                    <a:gd name="T21" fmla="*/ 0 h 38"/>
                    <a:gd name="T22" fmla="*/ 0 w 30"/>
                    <a:gd name="T23" fmla="*/ 0 h 38"/>
                    <a:gd name="T24" fmla="*/ 0 w 30"/>
                    <a:gd name="T25" fmla="*/ 0 h 38"/>
                    <a:gd name="T26" fmla="*/ 0 w 30"/>
                    <a:gd name="T27" fmla="*/ 0 h 38"/>
                    <a:gd name="T28" fmla="*/ 0 w 30"/>
                    <a:gd name="T29" fmla="*/ 0 h 38"/>
                    <a:gd name="T30" fmla="*/ 0 w 30"/>
                    <a:gd name="T31" fmla="*/ 0 h 38"/>
                    <a:gd name="T32" fmla="*/ 0 w 30"/>
                    <a:gd name="T33" fmla="*/ 0 h 38"/>
                    <a:gd name="T34" fmla="*/ 0 w 30"/>
                    <a:gd name="T35" fmla="*/ 0 h 38"/>
                    <a:gd name="T36" fmla="*/ 0 w 30"/>
                    <a:gd name="T37" fmla="*/ 0 h 38"/>
                    <a:gd name="T38" fmla="*/ 0 w 30"/>
                    <a:gd name="T39" fmla="*/ 0 h 38"/>
                    <a:gd name="T40" fmla="*/ 0 w 30"/>
                    <a:gd name="T41" fmla="*/ 0 h 38"/>
                    <a:gd name="T42" fmla="*/ 0 w 30"/>
                    <a:gd name="T43" fmla="*/ 0 h 38"/>
                    <a:gd name="T44" fmla="*/ 0 w 30"/>
                    <a:gd name="T45" fmla="*/ 0 h 38"/>
                    <a:gd name="T46" fmla="*/ 0 w 30"/>
                    <a:gd name="T47" fmla="*/ 0 h 38"/>
                    <a:gd name="T48" fmla="*/ 0 w 30"/>
                    <a:gd name="T49" fmla="*/ 0 h 38"/>
                    <a:gd name="T50" fmla="*/ 0 w 30"/>
                    <a:gd name="T51" fmla="*/ 0 h 38"/>
                    <a:gd name="T52" fmla="*/ 0 w 30"/>
                    <a:gd name="T53" fmla="*/ 0 h 38"/>
                    <a:gd name="T54" fmla="*/ 0 w 30"/>
                    <a:gd name="T55" fmla="*/ 0 h 38"/>
                    <a:gd name="T56" fmla="*/ 0 w 30"/>
                    <a:gd name="T57" fmla="*/ 0 h 38"/>
                    <a:gd name="T58" fmla="*/ 0 w 30"/>
                    <a:gd name="T59" fmla="*/ 0 h 38"/>
                    <a:gd name="T60" fmla="*/ 0 w 30"/>
                    <a:gd name="T61" fmla="*/ 0 h 38"/>
                    <a:gd name="T62" fmla="*/ 0 w 30"/>
                    <a:gd name="T63" fmla="*/ 0 h 38"/>
                    <a:gd name="T64" fmla="*/ 0 w 30"/>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8"/>
                    <a:gd name="T101" fmla="*/ 30 w 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8">
                      <a:moveTo>
                        <a:pt x="29" y="12"/>
                      </a:moveTo>
                      <a:lnTo>
                        <a:pt x="30" y="15"/>
                      </a:lnTo>
                      <a:lnTo>
                        <a:pt x="30" y="17"/>
                      </a:lnTo>
                      <a:lnTo>
                        <a:pt x="30" y="21"/>
                      </a:lnTo>
                      <a:lnTo>
                        <a:pt x="30" y="24"/>
                      </a:lnTo>
                      <a:lnTo>
                        <a:pt x="29" y="26"/>
                      </a:lnTo>
                      <a:lnTo>
                        <a:pt x="29" y="30"/>
                      </a:lnTo>
                      <a:lnTo>
                        <a:pt x="27" y="32"/>
                      </a:lnTo>
                      <a:lnTo>
                        <a:pt x="25" y="34"/>
                      </a:lnTo>
                      <a:lnTo>
                        <a:pt x="23" y="37"/>
                      </a:lnTo>
                      <a:lnTo>
                        <a:pt x="19" y="38"/>
                      </a:lnTo>
                      <a:lnTo>
                        <a:pt x="18" y="37"/>
                      </a:lnTo>
                      <a:lnTo>
                        <a:pt x="16" y="38"/>
                      </a:lnTo>
                      <a:lnTo>
                        <a:pt x="13" y="38"/>
                      </a:lnTo>
                      <a:lnTo>
                        <a:pt x="12" y="38"/>
                      </a:lnTo>
                      <a:lnTo>
                        <a:pt x="9" y="38"/>
                      </a:lnTo>
                      <a:lnTo>
                        <a:pt x="8" y="38"/>
                      </a:lnTo>
                      <a:lnTo>
                        <a:pt x="5" y="38"/>
                      </a:lnTo>
                      <a:lnTo>
                        <a:pt x="4" y="38"/>
                      </a:lnTo>
                      <a:lnTo>
                        <a:pt x="1" y="38"/>
                      </a:lnTo>
                      <a:lnTo>
                        <a:pt x="0" y="37"/>
                      </a:lnTo>
                      <a:lnTo>
                        <a:pt x="4" y="33"/>
                      </a:lnTo>
                      <a:lnTo>
                        <a:pt x="6" y="28"/>
                      </a:lnTo>
                      <a:lnTo>
                        <a:pt x="9" y="21"/>
                      </a:lnTo>
                      <a:lnTo>
                        <a:pt x="12" y="13"/>
                      </a:lnTo>
                      <a:lnTo>
                        <a:pt x="13" y="8"/>
                      </a:lnTo>
                      <a:lnTo>
                        <a:pt x="16" y="3"/>
                      </a:lnTo>
                      <a:lnTo>
                        <a:pt x="18" y="0"/>
                      </a:lnTo>
                      <a:lnTo>
                        <a:pt x="21" y="0"/>
                      </a:lnTo>
                      <a:lnTo>
                        <a:pt x="25" y="4"/>
                      </a:lnTo>
                      <a:lnTo>
                        <a:pt x="30" y="12"/>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3" name="Freeform 187">
                  <a:extLst>
                    <a:ext uri="{FF2B5EF4-FFF2-40B4-BE49-F238E27FC236}">
                      <a16:creationId xmlns:a16="http://schemas.microsoft.com/office/drawing/2014/main" xmlns="" id="{F4A25E0E-58F6-4028-A04B-8D737F7E32CC}"/>
                    </a:ext>
                  </a:extLst>
                </p:cNvPr>
                <p:cNvSpPr>
                  <a:spLocks/>
                </p:cNvSpPr>
                <p:nvPr/>
              </p:nvSpPr>
              <p:spPr bwMode="auto">
                <a:xfrm>
                  <a:off x="804" y="3033"/>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0"/>
                    <a:gd name="T74" fmla="*/ 28 w 28"/>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0">
                      <a:moveTo>
                        <a:pt x="27" y="23"/>
                      </a:moveTo>
                      <a:lnTo>
                        <a:pt x="28" y="30"/>
                      </a:lnTo>
                      <a:lnTo>
                        <a:pt x="24" y="27"/>
                      </a:lnTo>
                      <a:lnTo>
                        <a:pt x="20" y="24"/>
                      </a:lnTo>
                      <a:lnTo>
                        <a:pt x="16" y="21"/>
                      </a:lnTo>
                      <a:lnTo>
                        <a:pt x="11" y="20"/>
                      </a:lnTo>
                      <a:lnTo>
                        <a:pt x="7" y="19"/>
                      </a:lnTo>
                      <a:lnTo>
                        <a:pt x="3" y="17"/>
                      </a:lnTo>
                      <a:lnTo>
                        <a:pt x="1" y="15"/>
                      </a:lnTo>
                      <a:lnTo>
                        <a:pt x="0" y="12"/>
                      </a:lnTo>
                      <a:lnTo>
                        <a:pt x="1" y="7"/>
                      </a:lnTo>
                      <a:lnTo>
                        <a:pt x="3" y="0"/>
                      </a:lnTo>
                      <a:lnTo>
                        <a:pt x="9" y="0"/>
                      </a:lnTo>
                      <a:lnTo>
                        <a:pt x="13" y="0"/>
                      </a:lnTo>
                      <a:lnTo>
                        <a:pt x="15" y="2"/>
                      </a:lnTo>
                      <a:lnTo>
                        <a:pt x="18" y="4"/>
                      </a:lnTo>
                      <a:lnTo>
                        <a:pt x="20" y="6"/>
                      </a:lnTo>
                      <a:lnTo>
                        <a:pt x="23" y="10"/>
                      </a:lnTo>
                      <a:lnTo>
                        <a:pt x="24" y="12"/>
                      </a:lnTo>
                      <a:lnTo>
                        <a:pt x="26" y="16"/>
                      </a:lnTo>
                      <a:lnTo>
                        <a:pt x="27" y="20"/>
                      </a:lnTo>
                      <a:lnTo>
                        <a:pt x="27" y="24"/>
                      </a:lnTo>
                      <a:lnTo>
                        <a:pt x="2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4" name="Freeform 188">
                  <a:extLst>
                    <a:ext uri="{FF2B5EF4-FFF2-40B4-BE49-F238E27FC236}">
                      <a16:creationId xmlns:a16="http://schemas.microsoft.com/office/drawing/2014/main" xmlns="" id="{7CF876E4-4A82-485A-B96E-95A7A9FC7E2D}"/>
                    </a:ext>
                  </a:extLst>
                </p:cNvPr>
                <p:cNvSpPr>
                  <a:spLocks/>
                </p:cNvSpPr>
                <p:nvPr/>
              </p:nvSpPr>
              <p:spPr bwMode="auto">
                <a:xfrm>
                  <a:off x="626" y="3047"/>
                  <a:ext cx="49" cy="59"/>
                </a:xfrm>
                <a:custGeom>
                  <a:avLst/>
                  <a:gdLst>
                    <a:gd name="T0" fmla="*/ 0 w 146"/>
                    <a:gd name="T1" fmla="*/ 0 h 175"/>
                    <a:gd name="T2" fmla="*/ 0 w 146"/>
                    <a:gd name="T3" fmla="*/ 0 h 175"/>
                    <a:gd name="T4" fmla="*/ 0 w 146"/>
                    <a:gd name="T5" fmla="*/ 0 h 175"/>
                    <a:gd name="T6" fmla="*/ 0 w 146"/>
                    <a:gd name="T7" fmla="*/ 0 h 175"/>
                    <a:gd name="T8" fmla="*/ 0 w 146"/>
                    <a:gd name="T9" fmla="*/ 0 h 175"/>
                    <a:gd name="T10" fmla="*/ 0 w 146"/>
                    <a:gd name="T11" fmla="*/ 0 h 175"/>
                    <a:gd name="T12" fmla="*/ 0 w 146"/>
                    <a:gd name="T13" fmla="*/ 0 h 175"/>
                    <a:gd name="T14" fmla="*/ 0 w 146"/>
                    <a:gd name="T15" fmla="*/ 0 h 175"/>
                    <a:gd name="T16" fmla="*/ 0 w 146"/>
                    <a:gd name="T17" fmla="*/ 0 h 175"/>
                    <a:gd name="T18" fmla="*/ 0 w 146"/>
                    <a:gd name="T19" fmla="*/ 0 h 175"/>
                    <a:gd name="T20" fmla="*/ 0 w 146"/>
                    <a:gd name="T21" fmla="*/ 0 h 175"/>
                    <a:gd name="T22" fmla="*/ 0 w 146"/>
                    <a:gd name="T23" fmla="*/ 0 h 175"/>
                    <a:gd name="T24" fmla="*/ 0 w 146"/>
                    <a:gd name="T25" fmla="*/ 0 h 175"/>
                    <a:gd name="T26" fmla="*/ 0 w 146"/>
                    <a:gd name="T27" fmla="*/ 0 h 175"/>
                    <a:gd name="T28" fmla="*/ 0 w 146"/>
                    <a:gd name="T29" fmla="*/ 0 h 175"/>
                    <a:gd name="T30" fmla="*/ 0 w 146"/>
                    <a:gd name="T31" fmla="*/ 0 h 175"/>
                    <a:gd name="T32" fmla="*/ 0 w 146"/>
                    <a:gd name="T33" fmla="*/ 0 h 175"/>
                    <a:gd name="T34" fmla="*/ 0 w 146"/>
                    <a:gd name="T35" fmla="*/ 0 h 175"/>
                    <a:gd name="T36" fmla="*/ 0 w 146"/>
                    <a:gd name="T37" fmla="*/ 0 h 175"/>
                    <a:gd name="T38" fmla="*/ 0 w 146"/>
                    <a:gd name="T39" fmla="*/ 0 h 175"/>
                    <a:gd name="T40" fmla="*/ 0 w 146"/>
                    <a:gd name="T41" fmla="*/ 0 h 175"/>
                    <a:gd name="T42" fmla="*/ 0 w 146"/>
                    <a:gd name="T43" fmla="*/ 0 h 175"/>
                    <a:gd name="T44" fmla="*/ 0 w 146"/>
                    <a:gd name="T45" fmla="*/ 0 h 175"/>
                    <a:gd name="T46" fmla="*/ 0 w 146"/>
                    <a:gd name="T47" fmla="*/ 0 h 175"/>
                    <a:gd name="T48" fmla="*/ 0 w 146"/>
                    <a:gd name="T49" fmla="*/ 0 h 175"/>
                    <a:gd name="T50" fmla="*/ 0 w 146"/>
                    <a:gd name="T51" fmla="*/ 0 h 175"/>
                    <a:gd name="T52" fmla="*/ 0 w 146"/>
                    <a:gd name="T53" fmla="*/ 0 h 175"/>
                    <a:gd name="T54" fmla="*/ 0 w 146"/>
                    <a:gd name="T55" fmla="*/ 0 h 175"/>
                    <a:gd name="T56" fmla="*/ 0 w 146"/>
                    <a:gd name="T57" fmla="*/ 0 h 175"/>
                    <a:gd name="T58" fmla="*/ 0 w 146"/>
                    <a:gd name="T59" fmla="*/ 0 h 175"/>
                    <a:gd name="T60" fmla="*/ 0 w 146"/>
                    <a:gd name="T61" fmla="*/ 0 h 175"/>
                    <a:gd name="T62" fmla="*/ 0 w 146"/>
                    <a:gd name="T63" fmla="*/ 0 h 175"/>
                    <a:gd name="T64" fmla="*/ 0 w 146"/>
                    <a:gd name="T65" fmla="*/ 0 h 175"/>
                    <a:gd name="T66" fmla="*/ 0 w 146"/>
                    <a:gd name="T67" fmla="*/ 0 h 175"/>
                    <a:gd name="T68" fmla="*/ 0 w 146"/>
                    <a:gd name="T69" fmla="*/ 0 h 175"/>
                    <a:gd name="T70" fmla="*/ 0 w 146"/>
                    <a:gd name="T71" fmla="*/ 0 h 175"/>
                    <a:gd name="T72" fmla="*/ 0 w 146"/>
                    <a:gd name="T73" fmla="*/ 0 h 175"/>
                    <a:gd name="T74" fmla="*/ 0 w 146"/>
                    <a:gd name="T75" fmla="*/ 0 h 175"/>
                    <a:gd name="T76" fmla="*/ 0 w 146"/>
                    <a:gd name="T77" fmla="*/ 0 h 175"/>
                    <a:gd name="T78" fmla="*/ 0 w 146"/>
                    <a:gd name="T79" fmla="*/ 0 h 175"/>
                    <a:gd name="T80" fmla="*/ 0 w 146"/>
                    <a:gd name="T81" fmla="*/ 0 h 175"/>
                    <a:gd name="T82" fmla="*/ 0 w 146"/>
                    <a:gd name="T83" fmla="*/ 0 h 175"/>
                    <a:gd name="T84" fmla="*/ 0 w 146"/>
                    <a:gd name="T85" fmla="*/ 0 h 175"/>
                    <a:gd name="T86" fmla="*/ 0 w 146"/>
                    <a:gd name="T87" fmla="*/ 0 h 175"/>
                    <a:gd name="T88" fmla="*/ 0 w 146"/>
                    <a:gd name="T89" fmla="*/ 0 h 175"/>
                    <a:gd name="T90" fmla="*/ 0 w 146"/>
                    <a:gd name="T91" fmla="*/ 0 h 175"/>
                    <a:gd name="T92" fmla="*/ 0 w 146"/>
                    <a:gd name="T93" fmla="*/ 0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75"/>
                    <a:gd name="T143" fmla="*/ 146 w 146"/>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75">
                      <a:moveTo>
                        <a:pt x="93" y="25"/>
                      </a:moveTo>
                      <a:lnTo>
                        <a:pt x="94" y="32"/>
                      </a:lnTo>
                      <a:lnTo>
                        <a:pt x="94" y="38"/>
                      </a:lnTo>
                      <a:lnTo>
                        <a:pt x="94" y="44"/>
                      </a:lnTo>
                      <a:lnTo>
                        <a:pt x="94" y="49"/>
                      </a:lnTo>
                      <a:lnTo>
                        <a:pt x="93" y="54"/>
                      </a:lnTo>
                      <a:lnTo>
                        <a:pt x="91" y="59"/>
                      </a:lnTo>
                      <a:lnTo>
                        <a:pt x="90" y="64"/>
                      </a:lnTo>
                      <a:lnTo>
                        <a:pt x="87" y="68"/>
                      </a:lnTo>
                      <a:lnTo>
                        <a:pt x="85" y="72"/>
                      </a:lnTo>
                      <a:lnTo>
                        <a:pt x="81" y="77"/>
                      </a:lnTo>
                      <a:lnTo>
                        <a:pt x="77" y="77"/>
                      </a:lnTo>
                      <a:lnTo>
                        <a:pt x="73" y="77"/>
                      </a:lnTo>
                      <a:lnTo>
                        <a:pt x="69" y="79"/>
                      </a:lnTo>
                      <a:lnTo>
                        <a:pt x="65" y="77"/>
                      </a:lnTo>
                      <a:lnTo>
                        <a:pt x="61" y="77"/>
                      </a:lnTo>
                      <a:lnTo>
                        <a:pt x="59" y="76"/>
                      </a:lnTo>
                      <a:lnTo>
                        <a:pt x="56" y="75"/>
                      </a:lnTo>
                      <a:lnTo>
                        <a:pt x="53" y="74"/>
                      </a:lnTo>
                      <a:lnTo>
                        <a:pt x="52" y="71"/>
                      </a:lnTo>
                      <a:lnTo>
                        <a:pt x="51" y="67"/>
                      </a:lnTo>
                      <a:lnTo>
                        <a:pt x="59" y="45"/>
                      </a:lnTo>
                      <a:lnTo>
                        <a:pt x="56" y="42"/>
                      </a:lnTo>
                      <a:lnTo>
                        <a:pt x="53" y="42"/>
                      </a:lnTo>
                      <a:lnTo>
                        <a:pt x="51" y="42"/>
                      </a:lnTo>
                      <a:lnTo>
                        <a:pt x="48" y="42"/>
                      </a:lnTo>
                      <a:lnTo>
                        <a:pt x="46" y="44"/>
                      </a:lnTo>
                      <a:lnTo>
                        <a:pt x="43" y="46"/>
                      </a:lnTo>
                      <a:lnTo>
                        <a:pt x="40" y="49"/>
                      </a:lnTo>
                      <a:lnTo>
                        <a:pt x="38" y="50"/>
                      </a:lnTo>
                      <a:lnTo>
                        <a:pt x="37" y="53"/>
                      </a:lnTo>
                      <a:lnTo>
                        <a:pt x="34" y="55"/>
                      </a:lnTo>
                      <a:lnTo>
                        <a:pt x="35" y="64"/>
                      </a:lnTo>
                      <a:lnTo>
                        <a:pt x="38" y="72"/>
                      </a:lnTo>
                      <a:lnTo>
                        <a:pt x="40" y="80"/>
                      </a:lnTo>
                      <a:lnTo>
                        <a:pt x="44" y="87"/>
                      </a:lnTo>
                      <a:lnTo>
                        <a:pt x="50" y="93"/>
                      </a:lnTo>
                      <a:lnTo>
                        <a:pt x="53" y="100"/>
                      </a:lnTo>
                      <a:lnTo>
                        <a:pt x="59" y="106"/>
                      </a:lnTo>
                      <a:lnTo>
                        <a:pt x="63" y="113"/>
                      </a:lnTo>
                      <a:lnTo>
                        <a:pt x="67" y="121"/>
                      </a:lnTo>
                      <a:lnTo>
                        <a:pt x="68" y="128"/>
                      </a:lnTo>
                      <a:lnTo>
                        <a:pt x="74" y="135"/>
                      </a:lnTo>
                      <a:lnTo>
                        <a:pt x="81" y="141"/>
                      </a:lnTo>
                      <a:lnTo>
                        <a:pt x="89" y="147"/>
                      </a:lnTo>
                      <a:lnTo>
                        <a:pt x="97" y="152"/>
                      </a:lnTo>
                      <a:lnTo>
                        <a:pt x="104" y="157"/>
                      </a:lnTo>
                      <a:lnTo>
                        <a:pt x="112" y="161"/>
                      </a:lnTo>
                      <a:lnTo>
                        <a:pt x="121" y="164"/>
                      </a:lnTo>
                      <a:lnTo>
                        <a:pt x="129" y="168"/>
                      </a:lnTo>
                      <a:lnTo>
                        <a:pt x="138" y="170"/>
                      </a:lnTo>
                      <a:lnTo>
                        <a:pt x="146" y="173"/>
                      </a:lnTo>
                      <a:lnTo>
                        <a:pt x="136" y="174"/>
                      </a:lnTo>
                      <a:lnTo>
                        <a:pt x="124" y="175"/>
                      </a:lnTo>
                      <a:lnTo>
                        <a:pt x="112" y="175"/>
                      </a:lnTo>
                      <a:lnTo>
                        <a:pt x="100" y="175"/>
                      </a:lnTo>
                      <a:lnTo>
                        <a:pt x="89" y="174"/>
                      </a:lnTo>
                      <a:lnTo>
                        <a:pt x="77" y="173"/>
                      </a:lnTo>
                      <a:lnTo>
                        <a:pt x="65" y="169"/>
                      </a:lnTo>
                      <a:lnTo>
                        <a:pt x="55" y="165"/>
                      </a:lnTo>
                      <a:lnTo>
                        <a:pt x="44" y="158"/>
                      </a:lnTo>
                      <a:lnTo>
                        <a:pt x="35" y="149"/>
                      </a:lnTo>
                      <a:lnTo>
                        <a:pt x="27" y="140"/>
                      </a:lnTo>
                      <a:lnTo>
                        <a:pt x="21" y="131"/>
                      </a:lnTo>
                      <a:lnTo>
                        <a:pt x="16" y="122"/>
                      </a:lnTo>
                      <a:lnTo>
                        <a:pt x="10" y="111"/>
                      </a:lnTo>
                      <a:lnTo>
                        <a:pt x="7" y="101"/>
                      </a:lnTo>
                      <a:lnTo>
                        <a:pt x="4" y="89"/>
                      </a:lnTo>
                      <a:lnTo>
                        <a:pt x="1" y="77"/>
                      </a:lnTo>
                      <a:lnTo>
                        <a:pt x="0" y="66"/>
                      </a:lnTo>
                      <a:lnTo>
                        <a:pt x="0" y="54"/>
                      </a:lnTo>
                      <a:lnTo>
                        <a:pt x="3" y="42"/>
                      </a:lnTo>
                      <a:lnTo>
                        <a:pt x="7" y="36"/>
                      </a:lnTo>
                      <a:lnTo>
                        <a:pt x="10" y="31"/>
                      </a:lnTo>
                      <a:lnTo>
                        <a:pt x="14" y="25"/>
                      </a:lnTo>
                      <a:lnTo>
                        <a:pt x="18" y="21"/>
                      </a:lnTo>
                      <a:lnTo>
                        <a:pt x="22" y="16"/>
                      </a:lnTo>
                      <a:lnTo>
                        <a:pt x="27" y="12"/>
                      </a:lnTo>
                      <a:lnTo>
                        <a:pt x="33" y="8"/>
                      </a:lnTo>
                      <a:lnTo>
                        <a:pt x="38" y="6"/>
                      </a:lnTo>
                      <a:lnTo>
                        <a:pt x="44" y="3"/>
                      </a:lnTo>
                      <a:lnTo>
                        <a:pt x="51" y="0"/>
                      </a:lnTo>
                      <a:lnTo>
                        <a:pt x="55" y="0"/>
                      </a:lnTo>
                      <a:lnTo>
                        <a:pt x="59" y="0"/>
                      </a:lnTo>
                      <a:lnTo>
                        <a:pt x="64" y="3"/>
                      </a:lnTo>
                      <a:lnTo>
                        <a:pt x="68" y="4"/>
                      </a:lnTo>
                      <a:lnTo>
                        <a:pt x="73" y="7"/>
                      </a:lnTo>
                      <a:lnTo>
                        <a:pt x="77" y="11"/>
                      </a:lnTo>
                      <a:lnTo>
                        <a:pt x="82" y="15"/>
                      </a:lnTo>
                      <a:lnTo>
                        <a:pt x="86" y="19"/>
                      </a:lnTo>
                      <a:lnTo>
                        <a:pt x="90" y="23"/>
                      </a:lnTo>
                      <a:lnTo>
                        <a:pt x="93" y="27"/>
                      </a:lnTo>
                      <a:lnTo>
                        <a:pt x="9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5" name="Freeform 189">
                  <a:extLst>
                    <a:ext uri="{FF2B5EF4-FFF2-40B4-BE49-F238E27FC236}">
                      <a16:creationId xmlns:a16="http://schemas.microsoft.com/office/drawing/2014/main" xmlns="" id="{25394866-E7CA-4083-9B40-79AE64619B65}"/>
                    </a:ext>
                  </a:extLst>
                </p:cNvPr>
                <p:cNvSpPr>
                  <a:spLocks/>
                </p:cNvSpPr>
                <p:nvPr/>
              </p:nvSpPr>
              <p:spPr bwMode="auto">
                <a:xfrm>
                  <a:off x="661" y="3047"/>
                  <a:ext cx="11" cy="9"/>
                </a:xfrm>
                <a:custGeom>
                  <a:avLst/>
                  <a:gdLst>
                    <a:gd name="T0" fmla="*/ 0 w 35"/>
                    <a:gd name="T1" fmla="*/ 0 h 27"/>
                    <a:gd name="T2" fmla="*/ 0 w 35"/>
                    <a:gd name="T3" fmla="*/ 0 h 27"/>
                    <a:gd name="T4" fmla="*/ 0 w 35"/>
                    <a:gd name="T5" fmla="*/ 0 h 27"/>
                    <a:gd name="T6" fmla="*/ 0 w 35"/>
                    <a:gd name="T7" fmla="*/ 0 h 27"/>
                    <a:gd name="T8" fmla="*/ 0 w 35"/>
                    <a:gd name="T9" fmla="*/ 0 h 27"/>
                    <a:gd name="T10" fmla="*/ 0 w 35"/>
                    <a:gd name="T11" fmla="*/ 0 h 27"/>
                    <a:gd name="T12" fmla="*/ 0 w 35"/>
                    <a:gd name="T13" fmla="*/ 0 h 27"/>
                    <a:gd name="T14" fmla="*/ 0 w 35"/>
                    <a:gd name="T15" fmla="*/ 0 h 27"/>
                    <a:gd name="T16" fmla="*/ 0 w 35"/>
                    <a:gd name="T17" fmla="*/ 0 h 27"/>
                    <a:gd name="T18" fmla="*/ 0 w 35"/>
                    <a:gd name="T19" fmla="*/ 0 h 27"/>
                    <a:gd name="T20" fmla="*/ 0 w 35"/>
                    <a:gd name="T21" fmla="*/ 0 h 27"/>
                    <a:gd name="T22" fmla="*/ 0 w 35"/>
                    <a:gd name="T23" fmla="*/ 0 h 27"/>
                    <a:gd name="T24" fmla="*/ 0 w 35"/>
                    <a:gd name="T25" fmla="*/ 0 h 27"/>
                    <a:gd name="T26" fmla="*/ 0 w 35"/>
                    <a:gd name="T27" fmla="*/ 0 h 27"/>
                    <a:gd name="T28" fmla="*/ 0 w 35"/>
                    <a:gd name="T29" fmla="*/ 0 h 27"/>
                    <a:gd name="T30" fmla="*/ 0 w 35"/>
                    <a:gd name="T31" fmla="*/ 0 h 27"/>
                    <a:gd name="T32" fmla="*/ 0 w 35"/>
                    <a:gd name="T33" fmla="*/ 0 h 27"/>
                    <a:gd name="T34" fmla="*/ 0 w 35"/>
                    <a:gd name="T35" fmla="*/ 0 h 27"/>
                    <a:gd name="T36" fmla="*/ 0 w 35"/>
                    <a:gd name="T37" fmla="*/ 0 h 27"/>
                    <a:gd name="T38" fmla="*/ 0 w 35"/>
                    <a:gd name="T39" fmla="*/ 0 h 27"/>
                    <a:gd name="T40" fmla="*/ 0 w 35"/>
                    <a:gd name="T41" fmla="*/ 0 h 27"/>
                    <a:gd name="T42" fmla="*/ 0 w 35"/>
                    <a:gd name="T43" fmla="*/ 0 h 27"/>
                    <a:gd name="T44" fmla="*/ 0 w 35"/>
                    <a:gd name="T45" fmla="*/ 0 h 27"/>
                    <a:gd name="T46" fmla="*/ 0 w 35"/>
                    <a:gd name="T47" fmla="*/ 0 h 27"/>
                    <a:gd name="T48" fmla="*/ 0 w 35"/>
                    <a:gd name="T49" fmla="*/ 0 h 27"/>
                    <a:gd name="T50" fmla="*/ 0 w 35"/>
                    <a:gd name="T51" fmla="*/ 0 h 27"/>
                    <a:gd name="T52" fmla="*/ 0 w 35"/>
                    <a:gd name="T53" fmla="*/ 0 h 27"/>
                    <a:gd name="T54" fmla="*/ 0 w 35"/>
                    <a:gd name="T55" fmla="*/ 0 h 27"/>
                    <a:gd name="T56" fmla="*/ 0 w 35"/>
                    <a:gd name="T57" fmla="*/ 0 h 27"/>
                    <a:gd name="T58" fmla="*/ 0 w 35"/>
                    <a:gd name="T59" fmla="*/ 0 h 27"/>
                    <a:gd name="T60" fmla="*/ 0 w 35"/>
                    <a:gd name="T61" fmla="*/ 0 h 27"/>
                    <a:gd name="T62" fmla="*/ 0 w 3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7"/>
                    <a:gd name="T98" fmla="*/ 35 w 35"/>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7">
                      <a:moveTo>
                        <a:pt x="35" y="6"/>
                      </a:moveTo>
                      <a:lnTo>
                        <a:pt x="33" y="9"/>
                      </a:lnTo>
                      <a:lnTo>
                        <a:pt x="31" y="12"/>
                      </a:lnTo>
                      <a:lnTo>
                        <a:pt x="29" y="16"/>
                      </a:lnTo>
                      <a:lnTo>
                        <a:pt x="26" y="18"/>
                      </a:lnTo>
                      <a:lnTo>
                        <a:pt x="24" y="21"/>
                      </a:lnTo>
                      <a:lnTo>
                        <a:pt x="21" y="23"/>
                      </a:lnTo>
                      <a:lnTo>
                        <a:pt x="17" y="26"/>
                      </a:lnTo>
                      <a:lnTo>
                        <a:pt x="14" y="27"/>
                      </a:lnTo>
                      <a:lnTo>
                        <a:pt x="9" y="27"/>
                      </a:lnTo>
                      <a:lnTo>
                        <a:pt x="5" y="27"/>
                      </a:lnTo>
                      <a:lnTo>
                        <a:pt x="4" y="26"/>
                      </a:lnTo>
                      <a:lnTo>
                        <a:pt x="3" y="23"/>
                      </a:lnTo>
                      <a:lnTo>
                        <a:pt x="1" y="22"/>
                      </a:lnTo>
                      <a:lnTo>
                        <a:pt x="1" y="19"/>
                      </a:lnTo>
                      <a:lnTo>
                        <a:pt x="0" y="17"/>
                      </a:lnTo>
                      <a:lnTo>
                        <a:pt x="0" y="16"/>
                      </a:lnTo>
                      <a:lnTo>
                        <a:pt x="0" y="13"/>
                      </a:lnTo>
                      <a:lnTo>
                        <a:pt x="0" y="10"/>
                      </a:lnTo>
                      <a:lnTo>
                        <a:pt x="0" y="8"/>
                      </a:lnTo>
                      <a:lnTo>
                        <a:pt x="0" y="5"/>
                      </a:lnTo>
                      <a:lnTo>
                        <a:pt x="4" y="5"/>
                      </a:lnTo>
                      <a:lnTo>
                        <a:pt x="8" y="4"/>
                      </a:lnTo>
                      <a:lnTo>
                        <a:pt x="11" y="2"/>
                      </a:lnTo>
                      <a:lnTo>
                        <a:pt x="14" y="1"/>
                      </a:lnTo>
                      <a:lnTo>
                        <a:pt x="18" y="0"/>
                      </a:lnTo>
                      <a:lnTo>
                        <a:pt x="21" y="0"/>
                      </a:lnTo>
                      <a:lnTo>
                        <a:pt x="25" y="0"/>
                      </a:lnTo>
                      <a:lnTo>
                        <a:pt x="29" y="1"/>
                      </a:lnTo>
                      <a:lnTo>
                        <a:pt x="31" y="4"/>
                      </a:ln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6" name="Freeform 190">
                  <a:extLst>
                    <a:ext uri="{FF2B5EF4-FFF2-40B4-BE49-F238E27FC236}">
                      <a16:creationId xmlns:a16="http://schemas.microsoft.com/office/drawing/2014/main" xmlns="" id="{2B6CAB0B-03CE-4A5E-BE67-A836AF90588D}"/>
                    </a:ext>
                  </a:extLst>
                </p:cNvPr>
                <p:cNvSpPr>
                  <a:spLocks/>
                </p:cNvSpPr>
                <p:nvPr/>
              </p:nvSpPr>
              <p:spPr bwMode="auto">
                <a:xfrm>
                  <a:off x="820" y="3036"/>
                  <a:ext cx="11" cy="13"/>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w 33"/>
                    <a:gd name="T15" fmla="*/ 0 h 41"/>
                    <a:gd name="T16" fmla="*/ 0 w 33"/>
                    <a:gd name="T17" fmla="*/ 0 h 41"/>
                    <a:gd name="T18" fmla="*/ 0 w 33"/>
                    <a:gd name="T19" fmla="*/ 0 h 41"/>
                    <a:gd name="T20" fmla="*/ 0 w 33"/>
                    <a:gd name="T21" fmla="*/ 0 h 41"/>
                    <a:gd name="T22" fmla="*/ 0 w 33"/>
                    <a:gd name="T23" fmla="*/ 0 h 41"/>
                    <a:gd name="T24" fmla="*/ 0 w 33"/>
                    <a:gd name="T25" fmla="*/ 0 h 41"/>
                    <a:gd name="T26" fmla="*/ 0 w 33"/>
                    <a:gd name="T27" fmla="*/ 0 h 41"/>
                    <a:gd name="T28" fmla="*/ 0 w 33"/>
                    <a:gd name="T29" fmla="*/ 0 h 41"/>
                    <a:gd name="T30" fmla="*/ 0 w 33"/>
                    <a:gd name="T31" fmla="*/ 0 h 41"/>
                    <a:gd name="T32" fmla="*/ 0 w 33"/>
                    <a:gd name="T33" fmla="*/ 0 h 41"/>
                    <a:gd name="T34" fmla="*/ 0 w 33"/>
                    <a:gd name="T35" fmla="*/ 0 h 41"/>
                    <a:gd name="T36" fmla="*/ 0 w 33"/>
                    <a:gd name="T37" fmla="*/ 0 h 41"/>
                    <a:gd name="T38" fmla="*/ 0 w 33"/>
                    <a:gd name="T39" fmla="*/ 0 h 41"/>
                    <a:gd name="T40" fmla="*/ 0 w 33"/>
                    <a:gd name="T41" fmla="*/ 0 h 41"/>
                    <a:gd name="T42" fmla="*/ 0 w 33"/>
                    <a:gd name="T43" fmla="*/ 0 h 41"/>
                    <a:gd name="T44" fmla="*/ 0 w 33"/>
                    <a:gd name="T45" fmla="*/ 0 h 41"/>
                    <a:gd name="T46" fmla="*/ 0 w 33"/>
                    <a:gd name="T47" fmla="*/ 0 h 41"/>
                    <a:gd name="T48" fmla="*/ 0 w 33"/>
                    <a:gd name="T49" fmla="*/ 0 h 41"/>
                    <a:gd name="T50" fmla="*/ 0 w 33"/>
                    <a:gd name="T51" fmla="*/ 0 h 41"/>
                    <a:gd name="T52" fmla="*/ 0 w 33"/>
                    <a:gd name="T53" fmla="*/ 0 h 41"/>
                    <a:gd name="T54" fmla="*/ 0 w 33"/>
                    <a:gd name="T55" fmla="*/ 0 h 41"/>
                    <a:gd name="T56" fmla="*/ 0 w 33"/>
                    <a:gd name="T57" fmla="*/ 0 h 41"/>
                    <a:gd name="T58" fmla="*/ 0 w 33"/>
                    <a:gd name="T59" fmla="*/ 0 h 41"/>
                    <a:gd name="T60" fmla="*/ 0 w 33"/>
                    <a:gd name="T61" fmla="*/ 0 h 41"/>
                    <a:gd name="T62" fmla="*/ 0 w 33"/>
                    <a:gd name="T63" fmla="*/ 0 h 41"/>
                    <a:gd name="T64" fmla="*/ 0 w 3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1"/>
                    <a:gd name="T101" fmla="*/ 33 w 3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1">
                      <a:moveTo>
                        <a:pt x="31" y="15"/>
                      </a:moveTo>
                      <a:lnTo>
                        <a:pt x="29" y="19"/>
                      </a:lnTo>
                      <a:lnTo>
                        <a:pt x="28" y="21"/>
                      </a:lnTo>
                      <a:lnTo>
                        <a:pt x="26" y="25"/>
                      </a:lnTo>
                      <a:lnTo>
                        <a:pt x="25" y="29"/>
                      </a:lnTo>
                      <a:lnTo>
                        <a:pt x="24" y="33"/>
                      </a:lnTo>
                      <a:lnTo>
                        <a:pt x="22" y="35"/>
                      </a:lnTo>
                      <a:lnTo>
                        <a:pt x="20" y="38"/>
                      </a:lnTo>
                      <a:lnTo>
                        <a:pt x="17" y="41"/>
                      </a:lnTo>
                      <a:lnTo>
                        <a:pt x="13" y="41"/>
                      </a:lnTo>
                      <a:lnTo>
                        <a:pt x="8" y="39"/>
                      </a:lnTo>
                      <a:lnTo>
                        <a:pt x="5" y="37"/>
                      </a:lnTo>
                      <a:lnTo>
                        <a:pt x="3" y="34"/>
                      </a:lnTo>
                      <a:lnTo>
                        <a:pt x="1" y="32"/>
                      </a:lnTo>
                      <a:lnTo>
                        <a:pt x="0" y="28"/>
                      </a:lnTo>
                      <a:lnTo>
                        <a:pt x="0" y="24"/>
                      </a:lnTo>
                      <a:lnTo>
                        <a:pt x="0" y="20"/>
                      </a:lnTo>
                      <a:lnTo>
                        <a:pt x="0" y="16"/>
                      </a:lnTo>
                      <a:lnTo>
                        <a:pt x="1" y="12"/>
                      </a:lnTo>
                      <a:lnTo>
                        <a:pt x="1" y="8"/>
                      </a:lnTo>
                      <a:lnTo>
                        <a:pt x="3" y="4"/>
                      </a:lnTo>
                      <a:lnTo>
                        <a:pt x="7" y="3"/>
                      </a:lnTo>
                      <a:lnTo>
                        <a:pt x="9" y="2"/>
                      </a:lnTo>
                      <a:lnTo>
                        <a:pt x="13" y="0"/>
                      </a:lnTo>
                      <a:lnTo>
                        <a:pt x="17" y="2"/>
                      </a:lnTo>
                      <a:lnTo>
                        <a:pt x="20" y="2"/>
                      </a:lnTo>
                      <a:lnTo>
                        <a:pt x="22" y="4"/>
                      </a:lnTo>
                      <a:lnTo>
                        <a:pt x="26" y="5"/>
                      </a:lnTo>
                      <a:lnTo>
                        <a:pt x="29" y="9"/>
                      </a:lnTo>
                      <a:lnTo>
                        <a:pt x="30" y="12"/>
                      </a:lnTo>
                      <a:lnTo>
                        <a:pt x="33" y="16"/>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7" name="Freeform 191">
                  <a:extLst>
                    <a:ext uri="{FF2B5EF4-FFF2-40B4-BE49-F238E27FC236}">
                      <a16:creationId xmlns:a16="http://schemas.microsoft.com/office/drawing/2014/main" xmlns="" id="{12B82522-5BE6-44A4-B256-760E146FC6F4}"/>
                    </a:ext>
                  </a:extLst>
                </p:cNvPr>
                <p:cNvSpPr>
                  <a:spLocks/>
                </p:cNvSpPr>
                <p:nvPr/>
              </p:nvSpPr>
              <p:spPr bwMode="auto">
                <a:xfrm>
                  <a:off x="1243" y="3002"/>
                  <a:ext cx="68" cy="76"/>
                </a:xfrm>
                <a:custGeom>
                  <a:avLst/>
                  <a:gdLst>
                    <a:gd name="T0" fmla="*/ 0 w 204"/>
                    <a:gd name="T1" fmla="*/ 0 h 230"/>
                    <a:gd name="T2" fmla="*/ 0 w 204"/>
                    <a:gd name="T3" fmla="*/ 0 h 230"/>
                    <a:gd name="T4" fmla="*/ 0 w 204"/>
                    <a:gd name="T5" fmla="*/ 0 h 230"/>
                    <a:gd name="T6" fmla="*/ 0 w 204"/>
                    <a:gd name="T7" fmla="*/ 0 h 230"/>
                    <a:gd name="T8" fmla="*/ 0 w 204"/>
                    <a:gd name="T9" fmla="*/ 0 h 230"/>
                    <a:gd name="T10" fmla="*/ 0 w 204"/>
                    <a:gd name="T11" fmla="*/ 0 h 230"/>
                    <a:gd name="T12" fmla="*/ 0 w 204"/>
                    <a:gd name="T13" fmla="*/ 0 h 230"/>
                    <a:gd name="T14" fmla="*/ 0 w 204"/>
                    <a:gd name="T15" fmla="*/ 0 h 230"/>
                    <a:gd name="T16" fmla="*/ 0 w 204"/>
                    <a:gd name="T17" fmla="*/ 0 h 230"/>
                    <a:gd name="T18" fmla="*/ 0 w 204"/>
                    <a:gd name="T19" fmla="*/ 0 h 230"/>
                    <a:gd name="T20" fmla="*/ 0 w 204"/>
                    <a:gd name="T21" fmla="*/ 0 h 230"/>
                    <a:gd name="T22" fmla="*/ 0 w 204"/>
                    <a:gd name="T23" fmla="*/ 0 h 230"/>
                    <a:gd name="T24" fmla="*/ 0 w 204"/>
                    <a:gd name="T25" fmla="*/ 0 h 230"/>
                    <a:gd name="T26" fmla="*/ 0 w 204"/>
                    <a:gd name="T27" fmla="*/ 0 h 230"/>
                    <a:gd name="T28" fmla="*/ 0 w 204"/>
                    <a:gd name="T29" fmla="*/ 0 h 230"/>
                    <a:gd name="T30" fmla="*/ 0 w 204"/>
                    <a:gd name="T31" fmla="*/ 0 h 230"/>
                    <a:gd name="T32" fmla="*/ 0 w 204"/>
                    <a:gd name="T33" fmla="*/ 0 h 230"/>
                    <a:gd name="T34" fmla="*/ 0 w 204"/>
                    <a:gd name="T35" fmla="*/ 0 h 230"/>
                    <a:gd name="T36" fmla="*/ 0 w 204"/>
                    <a:gd name="T37" fmla="*/ 0 h 230"/>
                    <a:gd name="T38" fmla="*/ 0 w 204"/>
                    <a:gd name="T39" fmla="*/ 0 h 230"/>
                    <a:gd name="T40" fmla="*/ 0 w 204"/>
                    <a:gd name="T41" fmla="*/ 0 h 230"/>
                    <a:gd name="T42" fmla="*/ 0 w 204"/>
                    <a:gd name="T43" fmla="*/ 0 h 230"/>
                    <a:gd name="T44" fmla="*/ 0 w 204"/>
                    <a:gd name="T45" fmla="*/ 0 h 230"/>
                    <a:gd name="T46" fmla="*/ 0 w 204"/>
                    <a:gd name="T47" fmla="*/ 0 h 230"/>
                    <a:gd name="T48" fmla="*/ 0 w 204"/>
                    <a:gd name="T49" fmla="*/ 0 h 230"/>
                    <a:gd name="T50" fmla="*/ 0 w 204"/>
                    <a:gd name="T51" fmla="*/ 0 h 230"/>
                    <a:gd name="T52" fmla="*/ 0 w 204"/>
                    <a:gd name="T53" fmla="*/ 0 h 230"/>
                    <a:gd name="T54" fmla="*/ 0 w 204"/>
                    <a:gd name="T55" fmla="*/ 0 h 230"/>
                    <a:gd name="T56" fmla="*/ 0 w 204"/>
                    <a:gd name="T57" fmla="*/ 0 h 230"/>
                    <a:gd name="T58" fmla="*/ 0 w 204"/>
                    <a:gd name="T59" fmla="*/ 0 h 230"/>
                    <a:gd name="T60" fmla="*/ 0 w 204"/>
                    <a:gd name="T61" fmla="*/ 0 h 230"/>
                    <a:gd name="T62" fmla="*/ 0 w 204"/>
                    <a:gd name="T63" fmla="*/ 0 h 230"/>
                    <a:gd name="T64" fmla="*/ 0 w 204"/>
                    <a:gd name="T65" fmla="*/ 0 h 230"/>
                    <a:gd name="T66" fmla="*/ 0 w 204"/>
                    <a:gd name="T67" fmla="*/ 0 h 230"/>
                    <a:gd name="T68" fmla="*/ 0 w 204"/>
                    <a:gd name="T69" fmla="*/ 0 h 230"/>
                    <a:gd name="T70" fmla="*/ 0 w 204"/>
                    <a:gd name="T71" fmla="*/ 0 h 230"/>
                    <a:gd name="T72" fmla="*/ 0 w 204"/>
                    <a:gd name="T73" fmla="*/ 0 h 230"/>
                    <a:gd name="T74" fmla="*/ 0 w 204"/>
                    <a:gd name="T75" fmla="*/ 0 h 230"/>
                    <a:gd name="T76" fmla="*/ 0 w 204"/>
                    <a:gd name="T77" fmla="*/ 0 h 230"/>
                    <a:gd name="T78" fmla="*/ 0 w 204"/>
                    <a:gd name="T79" fmla="*/ 0 h 230"/>
                    <a:gd name="T80" fmla="*/ 0 w 204"/>
                    <a:gd name="T81" fmla="*/ 0 h 230"/>
                    <a:gd name="T82" fmla="*/ 0 w 204"/>
                    <a:gd name="T83" fmla="*/ 0 h 230"/>
                    <a:gd name="T84" fmla="*/ 0 w 204"/>
                    <a:gd name="T85" fmla="*/ 0 h 230"/>
                    <a:gd name="T86" fmla="*/ 0 w 204"/>
                    <a:gd name="T87" fmla="*/ 0 h 230"/>
                    <a:gd name="T88" fmla="*/ 0 w 204"/>
                    <a:gd name="T89" fmla="*/ 0 h 230"/>
                    <a:gd name="T90" fmla="*/ 0 w 204"/>
                    <a:gd name="T91" fmla="*/ 0 h 230"/>
                    <a:gd name="T92" fmla="*/ 0 w 204"/>
                    <a:gd name="T93" fmla="*/ 0 h 230"/>
                    <a:gd name="T94" fmla="*/ 0 w 204"/>
                    <a:gd name="T95" fmla="*/ 0 h 230"/>
                    <a:gd name="T96" fmla="*/ 0 w 204"/>
                    <a:gd name="T97" fmla="*/ 0 h 230"/>
                    <a:gd name="T98" fmla="*/ 0 w 204"/>
                    <a:gd name="T99" fmla="*/ 0 h 230"/>
                    <a:gd name="T100" fmla="*/ 0 w 204"/>
                    <a:gd name="T101" fmla="*/ 0 h 230"/>
                    <a:gd name="T102" fmla="*/ 0 w 204"/>
                    <a:gd name="T103" fmla="*/ 0 h 230"/>
                    <a:gd name="T104" fmla="*/ 0 w 204"/>
                    <a:gd name="T105" fmla="*/ 0 h 230"/>
                    <a:gd name="T106" fmla="*/ 0 w 204"/>
                    <a:gd name="T107" fmla="*/ 0 h 230"/>
                    <a:gd name="T108" fmla="*/ 0 w 204"/>
                    <a:gd name="T109" fmla="*/ 0 h 230"/>
                    <a:gd name="T110" fmla="*/ 0 w 204"/>
                    <a:gd name="T111" fmla="*/ 0 h 230"/>
                    <a:gd name="T112" fmla="*/ 0 w 204"/>
                    <a:gd name="T113" fmla="*/ 0 h 230"/>
                    <a:gd name="T114" fmla="*/ 0 w 204"/>
                    <a:gd name="T115" fmla="*/ 0 h 230"/>
                    <a:gd name="T116" fmla="*/ 0 w 204"/>
                    <a:gd name="T117" fmla="*/ 0 h 230"/>
                    <a:gd name="T118" fmla="*/ 0 w 204"/>
                    <a:gd name="T119" fmla="*/ 0 h 230"/>
                    <a:gd name="T120" fmla="*/ 0 w 204"/>
                    <a:gd name="T121" fmla="*/ 0 h 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4"/>
                    <a:gd name="T184" fmla="*/ 0 h 230"/>
                    <a:gd name="T185" fmla="*/ 204 w 204"/>
                    <a:gd name="T186" fmla="*/ 230 h 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4" h="230">
                      <a:moveTo>
                        <a:pt x="204" y="0"/>
                      </a:moveTo>
                      <a:lnTo>
                        <a:pt x="194" y="16"/>
                      </a:lnTo>
                      <a:lnTo>
                        <a:pt x="186" y="33"/>
                      </a:lnTo>
                      <a:lnTo>
                        <a:pt x="178" y="50"/>
                      </a:lnTo>
                      <a:lnTo>
                        <a:pt x="173" y="67"/>
                      </a:lnTo>
                      <a:lnTo>
                        <a:pt x="169" y="85"/>
                      </a:lnTo>
                      <a:lnTo>
                        <a:pt x="166" y="104"/>
                      </a:lnTo>
                      <a:lnTo>
                        <a:pt x="165" y="122"/>
                      </a:lnTo>
                      <a:lnTo>
                        <a:pt x="165" y="140"/>
                      </a:lnTo>
                      <a:lnTo>
                        <a:pt x="165" y="158"/>
                      </a:lnTo>
                      <a:lnTo>
                        <a:pt x="166" y="177"/>
                      </a:lnTo>
                      <a:lnTo>
                        <a:pt x="161" y="186"/>
                      </a:lnTo>
                      <a:lnTo>
                        <a:pt x="154" y="194"/>
                      </a:lnTo>
                      <a:lnTo>
                        <a:pt x="148" y="201"/>
                      </a:lnTo>
                      <a:lnTo>
                        <a:pt x="140" y="208"/>
                      </a:lnTo>
                      <a:lnTo>
                        <a:pt x="131" y="213"/>
                      </a:lnTo>
                      <a:lnTo>
                        <a:pt x="123" y="218"/>
                      </a:lnTo>
                      <a:lnTo>
                        <a:pt x="114" y="222"/>
                      </a:lnTo>
                      <a:lnTo>
                        <a:pt x="105" y="225"/>
                      </a:lnTo>
                      <a:lnTo>
                        <a:pt x="94" y="228"/>
                      </a:lnTo>
                      <a:lnTo>
                        <a:pt x="85" y="230"/>
                      </a:lnTo>
                      <a:lnTo>
                        <a:pt x="76" y="228"/>
                      </a:lnTo>
                      <a:lnTo>
                        <a:pt x="66" y="225"/>
                      </a:lnTo>
                      <a:lnTo>
                        <a:pt x="55" y="224"/>
                      </a:lnTo>
                      <a:lnTo>
                        <a:pt x="45" y="220"/>
                      </a:lnTo>
                      <a:lnTo>
                        <a:pt x="34" y="217"/>
                      </a:lnTo>
                      <a:lnTo>
                        <a:pt x="25" y="212"/>
                      </a:lnTo>
                      <a:lnTo>
                        <a:pt x="17" y="207"/>
                      </a:lnTo>
                      <a:lnTo>
                        <a:pt x="11" y="199"/>
                      </a:lnTo>
                      <a:lnTo>
                        <a:pt x="6" y="190"/>
                      </a:lnTo>
                      <a:lnTo>
                        <a:pt x="3" y="179"/>
                      </a:lnTo>
                      <a:lnTo>
                        <a:pt x="2" y="170"/>
                      </a:lnTo>
                      <a:lnTo>
                        <a:pt x="0" y="162"/>
                      </a:lnTo>
                      <a:lnTo>
                        <a:pt x="0" y="153"/>
                      </a:lnTo>
                      <a:lnTo>
                        <a:pt x="2" y="145"/>
                      </a:lnTo>
                      <a:lnTo>
                        <a:pt x="4" y="139"/>
                      </a:lnTo>
                      <a:lnTo>
                        <a:pt x="7" y="131"/>
                      </a:lnTo>
                      <a:lnTo>
                        <a:pt x="11" y="124"/>
                      </a:lnTo>
                      <a:lnTo>
                        <a:pt x="16" y="119"/>
                      </a:lnTo>
                      <a:lnTo>
                        <a:pt x="23" y="114"/>
                      </a:lnTo>
                      <a:lnTo>
                        <a:pt x="30" y="110"/>
                      </a:lnTo>
                      <a:lnTo>
                        <a:pt x="34" y="107"/>
                      </a:lnTo>
                      <a:lnTo>
                        <a:pt x="38" y="106"/>
                      </a:lnTo>
                      <a:lnTo>
                        <a:pt x="44" y="106"/>
                      </a:lnTo>
                      <a:lnTo>
                        <a:pt x="47" y="107"/>
                      </a:lnTo>
                      <a:lnTo>
                        <a:pt x="51" y="109"/>
                      </a:lnTo>
                      <a:lnTo>
                        <a:pt x="57" y="110"/>
                      </a:lnTo>
                      <a:lnTo>
                        <a:pt x="60" y="113"/>
                      </a:lnTo>
                      <a:lnTo>
                        <a:pt x="64" y="114"/>
                      </a:lnTo>
                      <a:lnTo>
                        <a:pt x="70" y="115"/>
                      </a:lnTo>
                      <a:lnTo>
                        <a:pt x="74" y="117"/>
                      </a:lnTo>
                      <a:lnTo>
                        <a:pt x="79" y="121"/>
                      </a:lnTo>
                      <a:lnTo>
                        <a:pt x="83" y="124"/>
                      </a:lnTo>
                      <a:lnTo>
                        <a:pt x="87" y="130"/>
                      </a:lnTo>
                      <a:lnTo>
                        <a:pt x="89" y="135"/>
                      </a:lnTo>
                      <a:lnTo>
                        <a:pt x="92" y="141"/>
                      </a:lnTo>
                      <a:lnTo>
                        <a:pt x="92" y="147"/>
                      </a:lnTo>
                      <a:lnTo>
                        <a:pt x="92" y="153"/>
                      </a:lnTo>
                      <a:lnTo>
                        <a:pt x="92" y="158"/>
                      </a:lnTo>
                      <a:lnTo>
                        <a:pt x="91" y="164"/>
                      </a:lnTo>
                      <a:lnTo>
                        <a:pt x="88" y="169"/>
                      </a:lnTo>
                      <a:lnTo>
                        <a:pt x="85" y="173"/>
                      </a:lnTo>
                      <a:lnTo>
                        <a:pt x="83" y="175"/>
                      </a:lnTo>
                      <a:lnTo>
                        <a:pt x="80" y="178"/>
                      </a:lnTo>
                      <a:lnTo>
                        <a:pt x="77" y="181"/>
                      </a:lnTo>
                      <a:lnTo>
                        <a:pt x="75" y="183"/>
                      </a:lnTo>
                      <a:lnTo>
                        <a:pt x="72" y="186"/>
                      </a:lnTo>
                      <a:lnTo>
                        <a:pt x="68" y="187"/>
                      </a:lnTo>
                      <a:lnTo>
                        <a:pt x="66" y="187"/>
                      </a:lnTo>
                      <a:lnTo>
                        <a:pt x="62" y="188"/>
                      </a:lnTo>
                      <a:lnTo>
                        <a:pt x="58" y="187"/>
                      </a:lnTo>
                      <a:lnTo>
                        <a:pt x="58" y="183"/>
                      </a:lnTo>
                      <a:lnTo>
                        <a:pt x="59" y="179"/>
                      </a:lnTo>
                      <a:lnTo>
                        <a:pt x="62" y="175"/>
                      </a:lnTo>
                      <a:lnTo>
                        <a:pt x="63" y="171"/>
                      </a:lnTo>
                      <a:lnTo>
                        <a:pt x="66" y="168"/>
                      </a:lnTo>
                      <a:lnTo>
                        <a:pt x="67" y="164"/>
                      </a:lnTo>
                      <a:lnTo>
                        <a:pt x="67" y="160"/>
                      </a:lnTo>
                      <a:lnTo>
                        <a:pt x="67" y="156"/>
                      </a:lnTo>
                      <a:lnTo>
                        <a:pt x="64" y="152"/>
                      </a:lnTo>
                      <a:lnTo>
                        <a:pt x="60" y="149"/>
                      </a:lnTo>
                      <a:lnTo>
                        <a:pt x="58" y="147"/>
                      </a:lnTo>
                      <a:lnTo>
                        <a:pt x="55" y="145"/>
                      </a:lnTo>
                      <a:lnTo>
                        <a:pt x="53" y="145"/>
                      </a:lnTo>
                      <a:lnTo>
                        <a:pt x="50" y="145"/>
                      </a:lnTo>
                      <a:lnTo>
                        <a:pt x="47" y="145"/>
                      </a:lnTo>
                      <a:lnTo>
                        <a:pt x="45" y="147"/>
                      </a:lnTo>
                      <a:lnTo>
                        <a:pt x="42" y="148"/>
                      </a:lnTo>
                      <a:lnTo>
                        <a:pt x="40" y="149"/>
                      </a:lnTo>
                      <a:lnTo>
                        <a:pt x="38" y="152"/>
                      </a:lnTo>
                      <a:lnTo>
                        <a:pt x="36" y="154"/>
                      </a:lnTo>
                      <a:lnTo>
                        <a:pt x="34" y="157"/>
                      </a:lnTo>
                      <a:lnTo>
                        <a:pt x="32" y="160"/>
                      </a:lnTo>
                      <a:lnTo>
                        <a:pt x="30" y="162"/>
                      </a:lnTo>
                      <a:lnTo>
                        <a:pt x="30" y="166"/>
                      </a:lnTo>
                      <a:lnTo>
                        <a:pt x="29" y="169"/>
                      </a:lnTo>
                      <a:lnTo>
                        <a:pt x="28" y="171"/>
                      </a:lnTo>
                      <a:lnTo>
                        <a:pt x="28" y="175"/>
                      </a:lnTo>
                      <a:lnTo>
                        <a:pt x="28" y="179"/>
                      </a:lnTo>
                      <a:lnTo>
                        <a:pt x="28" y="183"/>
                      </a:lnTo>
                      <a:lnTo>
                        <a:pt x="29" y="186"/>
                      </a:lnTo>
                      <a:lnTo>
                        <a:pt x="33" y="191"/>
                      </a:lnTo>
                      <a:lnTo>
                        <a:pt x="37" y="195"/>
                      </a:lnTo>
                      <a:lnTo>
                        <a:pt x="42" y="199"/>
                      </a:lnTo>
                      <a:lnTo>
                        <a:pt x="47" y="201"/>
                      </a:lnTo>
                      <a:lnTo>
                        <a:pt x="54" y="204"/>
                      </a:lnTo>
                      <a:lnTo>
                        <a:pt x="60" y="205"/>
                      </a:lnTo>
                      <a:lnTo>
                        <a:pt x="66" y="205"/>
                      </a:lnTo>
                      <a:lnTo>
                        <a:pt x="72" y="205"/>
                      </a:lnTo>
                      <a:lnTo>
                        <a:pt x="77" y="203"/>
                      </a:lnTo>
                      <a:lnTo>
                        <a:pt x="83" y="199"/>
                      </a:lnTo>
                      <a:lnTo>
                        <a:pt x="101" y="182"/>
                      </a:lnTo>
                      <a:lnTo>
                        <a:pt x="114" y="161"/>
                      </a:lnTo>
                      <a:lnTo>
                        <a:pt x="123" y="140"/>
                      </a:lnTo>
                      <a:lnTo>
                        <a:pt x="130" y="117"/>
                      </a:lnTo>
                      <a:lnTo>
                        <a:pt x="135" y="93"/>
                      </a:lnTo>
                      <a:lnTo>
                        <a:pt x="141" y="71"/>
                      </a:lnTo>
                      <a:lnTo>
                        <a:pt x="151" y="49"/>
                      </a:lnTo>
                      <a:lnTo>
                        <a:pt x="162" y="30"/>
                      </a:lnTo>
                      <a:lnTo>
                        <a:pt x="181" y="13"/>
                      </a:lnTo>
                      <a:lnTo>
                        <a:pt x="204" y="2"/>
                      </a:lnTo>
                      <a:lnTo>
                        <a:pt x="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8" name="Freeform 192">
                  <a:extLst>
                    <a:ext uri="{FF2B5EF4-FFF2-40B4-BE49-F238E27FC236}">
                      <a16:creationId xmlns:a16="http://schemas.microsoft.com/office/drawing/2014/main" xmlns="" id="{48ED0403-1665-4544-B685-DC2247397C3A}"/>
                    </a:ext>
                  </a:extLst>
                </p:cNvPr>
                <p:cNvSpPr>
                  <a:spLocks/>
                </p:cNvSpPr>
                <p:nvPr/>
              </p:nvSpPr>
              <p:spPr bwMode="auto">
                <a:xfrm>
                  <a:off x="1476" y="2995"/>
                  <a:ext cx="20" cy="20"/>
                </a:xfrm>
                <a:custGeom>
                  <a:avLst/>
                  <a:gdLst>
                    <a:gd name="T0" fmla="*/ 0 w 61"/>
                    <a:gd name="T1" fmla="*/ 0 h 60"/>
                    <a:gd name="T2" fmla="*/ 0 w 61"/>
                    <a:gd name="T3" fmla="*/ 0 h 60"/>
                    <a:gd name="T4" fmla="*/ 0 w 61"/>
                    <a:gd name="T5" fmla="*/ 0 h 60"/>
                    <a:gd name="T6" fmla="*/ 0 w 61"/>
                    <a:gd name="T7" fmla="*/ 0 h 60"/>
                    <a:gd name="T8" fmla="*/ 0 w 61"/>
                    <a:gd name="T9" fmla="*/ 0 h 60"/>
                    <a:gd name="T10" fmla="*/ 0 w 61"/>
                    <a:gd name="T11" fmla="*/ 0 h 60"/>
                    <a:gd name="T12" fmla="*/ 0 w 61"/>
                    <a:gd name="T13" fmla="*/ 0 h 60"/>
                    <a:gd name="T14" fmla="*/ 0 w 61"/>
                    <a:gd name="T15" fmla="*/ 0 h 60"/>
                    <a:gd name="T16" fmla="*/ 0 w 61"/>
                    <a:gd name="T17" fmla="*/ 0 h 60"/>
                    <a:gd name="T18" fmla="*/ 0 w 61"/>
                    <a:gd name="T19" fmla="*/ 0 h 60"/>
                    <a:gd name="T20" fmla="*/ 0 w 61"/>
                    <a:gd name="T21" fmla="*/ 0 h 60"/>
                    <a:gd name="T22" fmla="*/ 0 w 61"/>
                    <a:gd name="T23" fmla="*/ 0 h 60"/>
                    <a:gd name="T24" fmla="*/ 0 w 61"/>
                    <a:gd name="T25" fmla="*/ 0 h 60"/>
                    <a:gd name="T26" fmla="*/ 0 w 61"/>
                    <a:gd name="T27" fmla="*/ 0 h 60"/>
                    <a:gd name="T28" fmla="*/ 0 w 61"/>
                    <a:gd name="T29" fmla="*/ 0 h 60"/>
                    <a:gd name="T30" fmla="*/ 0 w 61"/>
                    <a:gd name="T31" fmla="*/ 0 h 60"/>
                    <a:gd name="T32" fmla="*/ 0 w 61"/>
                    <a:gd name="T33" fmla="*/ 0 h 60"/>
                    <a:gd name="T34" fmla="*/ 0 w 61"/>
                    <a:gd name="T35" fmla="*/ 0 h 60"/>
                    <a:gd name="T36" fmla="*/ 0 w 61"/>
                    <a:gd name="T37" fmla="*/ 0 h 60"/>
                    <a:gd name="T38" fmla="*/ 0 w 61"/>
                    <a:gd name="T39" fmla="*/ 0 h 60"/>
                    <a:gd name="T40" fmla="*/ 0 w 61"/>
                    <a:gd name="T41" fmla="*/ 0 h 60"/>
                    <a:gd name="T42" fmla="*/ 0 w 61"/>
                    <a:gd name="T43" fmla="*/ 0 h 60"/>
                    <a:gd name="T44" fmla="*/ 0 w 61"/>
                    <a:gd name="T45" fmla="*/ 0 h 60"/>
                    <a:gd name="T46" fmla="*/ 0 w 61"/>
                    <a:gd name="T47" fmla="*/ 0 h 60"/>
                    <a:gd name="T48" fmla="*/ 0 w 61"/>
                    <a:gd name="T49" fmla="*/ 0 h 60"/>
                    <a:gd name="T50" fmla="*/ 0 w 61"/>
                    <a:gd name="T51" fmla="*/ 0 h 60"/>
                    <a:gd name="T52" fmla="*/ 0 w 61"/>
                    <a:gd name="T53" fmla="*/ 0 h 60"/>
                    <a:gd name="T54" fmla="*/ 0 w 61"/>
                    <a:gd name="T55" fmla="*/ 0 h 60"/>
                    <a:gd name="T56" fmla="*/ 0 w 61"/>
                    <a:gd name="T57" fmla="*/ 0 h 60"/>
                    <a:gd name="T58" fmla="*/ 0 w 61"/>
                    <a:gd name="T59" fmla="*/ 0 h 60"/>
                    <a:gd name="T60" fmla="*/ 0 w 61"/>
                    <a:gd name="T61" fmla="*/ 0 h 60"/>
                    <a:gd name="T62" fmla="*/ 0 w 61"/>
                    <a:gd name="T63" fmla="*/ 0 h 60"/>
                    <a:gd name="T64" fmla="*/ 0 w 61"/>
                    <a:gd name="T65" fmla="*/ 0 h 60"/>
                    <a:gd name="T66" fmla="*/ 0 w 61"/>
                    <a:gd name="T67" fmla="*/ 0 h 60"/>
                    <a:gd name="T68" fmla="*/ 0 w 61"/>
                    <a:gd name="T69" fmla="*/ 0 h 60"/>
                    <a:gd name="T70" fmla="*/ 0 w 61"/>
                    <a:gd name="T71" fmla="*/ 0 h 60"/>
                    <a:gd name="T72" fmla="*/ 0 w 61"/>
                    <a:gd name="T73" fmla="*/ 0 h 60"/>
                    <a:gd name="T74" fmla="*/ 0 w 61"/>
                    <a:gd name="T75" fmla="*/ 0 h 60"/>
                    <a:gd name="T76" fmla="*/ 0 w 61"/>
                    <a:gd name="T77" fmla="*/ 0 h 60"/>
                    <a:gd name="T78" fmla="*/ 0 w 61"/>
                    <a:gd name="T79" fmla="*/ 0 h 60"/>
                    <a:gd name="T80" fmla="*/ 0 w 61"/>
                    <a:gd name="T81" fmla="*/ 0 h 60"/>
                    <a:gd name="T82" fmla="*/ 0 w 61"/>
                    <a:gd name="T83" fmla="*/ 0 h 60"/>
                    <a:gd name="T84" fmla="*/ 0 w 61"/>
                    <a:gd name="T85" fmla="*/ 0 h 60"/>
                    <a:gd name="T86" fmla="*/ 0 w 61"/>
                    <a:gd name="T87" fmla="*/ 0 h 60"/>
                    <a:gd name="T88" fmla="*/ 0 w 61"/>
                    <a:gd name="T89" fmla="*/ 0 h 60"/>
                    <a:gd name="T90" fmla="*/ 0 w 61"/>
                    <a:gd name="T91" fmla="*/ 0 h 60"/>
                    <a:gd name="T92" fmla="*/ 0 w 61"/>
                    <a:gd name="T93" fmla="*/ 0 h 60"/>
                    <a:gd name="T94" fmla="*/ 0 w 61"/>
                    <a:gd name="T95" fmla="*/ 0 h 60"/>
                    <a:gd name="T96" fmla="*/ 0 w 61"/>
                    <a:gd name="T97" fmla="*/ 0 h 60"/>
                    <a:gd name="T98" fmla="*/ 0 w 61"/>
                    <a:gd name="T99" fmla="*/ 0 h 60"/>
                    <a:gd name="T100" fmla="*/ 0 w 61"/>
                    <a:gd name="T101" fmla="*/ 0 h 60"/>
                    <a:gd name="T102" fmla="*/ 0 w 61"/>
                    <a:gd name="T103" fmla="*/ 0 h 60"/>
                    <a:gd name="T104" fmla="*/ 0 w 61"/>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
                    <a:gd name="T160" fmla="*/ 0 h 60"/>
                    <a:gd name="T161" fmla="*/ 61 w 6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 h="60">
                      <a:moveTo>
                        <a:pt x="60" y="6"/>
                      </a:moveTo>
                      <a:lnTo>
                        <a:pt x="61" y="10"/>
                      </a:lnTo>
                      <a:lnTo>
                        <a:pt x="61" y="13"/>
                      </a:lnTo>
                      <a:lnTo>
                        <a:pt x="61" y="17"/>
                      </a:lnTo>
                      <a:lnTo>
                        <a:pt x="60" y="21"/>
                      </a:lnTo>
                      <a:lnTo>
                        <a:pt x="58" y="23"/>
                      </a:lnTo>
                      <a:lnTo>
                        <a:pt x="57" y="26"/>
                      </a:lnTo>
                      <a:lnTo>
                        <a:pt x="55" y="29"/>
                      </a:lnTo>
                      <a:lnTo>
                        <a:pt x="52" y="30"/>
                      </a:lnTo>
                      <a:lnTo>
                        <a:pt x="49" y="31"/>
                      </a:lnTo>
                      <a:lnTo>
                        <a:pt x="47" y="32"/>
                      </a:lnTo>
                      <a:lnTo>
                        <a:pt x="31" y="31"/>
                      </a:lnTo>
                      <a:lnTo>
                        <a:pt x="31" y="34"/>
                      </a:lnTo>
                      <a:lnTo>
                        <a:pt x="31" y="36"/>
                      </a:lnTo>
                      <a:lnTo>
                        <a:pt x="31" y="39"/>
                      </a:lnTo>
                      <a:lnTo>
                        <a:pt x="31" y="42"/>
                      </a:lnTo>
                      <a:lnTo>
                        <a:pt x="30" y="46"/>
                      </a:lnTo>
                      <a:lnTo>
                        <a:pt x="30" y="48"/>
                      </a:lnTo>
                      <a:lnTo>
                        <a:pt x="28" y="51"/>
                      </a:lnTo>
                      <a:lnTo>
                        <a:pt x="27" y="53"/>
                      </a:lnTo>
                      <a:lnTo>
                        <a:pt x="26" y="56"/>
                      </a:lnTo>
                      <a:lnTo>
                        <a:pt x="23" y="59"/>
                      </a:lnTo>
                      <a:lnTo>
                        <a:pt x="21" y="60"/>
                      </a:lnTo>
                      <a:lnTo>
                        <a:pt x="17" y="60"/>
                      </a:lnTo>
                      <a:lnTo>
                        <a:pt x="14" y="60"/>
                      </a:lnTo>
                      <a:lnTo>
                        <a:pt x="10" y="60"/>
                      </a:lnTo>
                      <a:lnTo>
                        <a:pt x="8" y="59"/>
                      </a:lnTo>
                      <a:lnTo>
                        <a:pt x="5" y="57"/>
                      </a:lnTo>
                      <a:lnTo>
                        <a:pt x="4" y="56"/>
                      </a:lnTo>
                      <a:lnTo>
                        <a:pt x="1" y="55"/>
                      </a:lnTo>
                      <a:lnTo>
                        <a:pt x="1" y="52"/>
                      </a:lnTo>
                      <a:lnTo>
                        <a:pt x="0" y="48"/>
                      </a:lnTo>
                      <a:lnTo>
                        <a:pt x="0" y="47"/>
                      </a:lnTo>
                      <a:lnTo>
                        <a:pt x="0" y="44"/>
                      </a:lnTo>
                      <a:lnTo>
                        <a:pt x="0" y="43"/>
                      </a:lnTo>
                      <a:lnTo>
                        <a:pt x="1" y="42"/>
                      </a:lnTo>
                      <a:lnTo>
                        <a:pt x="2" y="39"/>
                      </a:lnTo>
                      <a:lnTo>
                        <a:pt x="4" y="38"/>
                      </a:lnTo>
                      <a:lnTo>
                        <a:pt x="5" y="36"/>
                      </a:lnTo>
                      <a:lnTo>
                        <a:pt x="6" y="35"/>
                      </a:lnTo>
                      <a:lnTo>
                        <a:pt x="8" y="34"/>
                      </a:lnTo>
                      <a:lnTo>
                        <a:pt x="9" y="32"/>
                      </a:lnTo>
                      <a:lnTo>
                        <a:pt x="17" y="34"/>
                      </a:lnTo>
                      <a:lnTo>
                        <a:pt x="23" y="31"/>
                      </a:lnTo>
                      <a:lnTo>
                        <a:pt x="28" y="26"/>
                      </a:lnTo>
                      <a:lnTo>
                        <a:pt x="31" y="19"/>
                      </a:lnTo>
                      <a:lnTo>
                        <a:pt x="35" y="13"/>
                      </a:lnTo>
                      <a:lnTo>
                        <a:pt x="38" y="6"/>
                      </a:lnTo>
                      <a:lnTo>
                        <a:pt x="40" y="2"/>
                      </a:lnTo>
                      <a:lnTo>
                        <a:pt x="45" y="0"/>
                      </a:lnTo>
                      <a:lnTo>
                        <a:pt x="51"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9" name="Freeform 193">
                  <a:extLst>
                    <a:ext uri="{FF2B5EF4-FFF2-40B4-BE49-F238E27FC236}">
                      <a16:creationId xmlns:a16="http://schemas.microsoft.com/office/drawing/2014/main" xmlns="" id="{825CEDA6-2CAB-4656-9D8D-13524A889848}"/>
                    </a:ext>
                  </a:extLst>
                </p:cNvPr>
                <p:cNvSpPr>
                  <a:spLocks/>
                </p:cNvSpPr>
                <p:nvPr/>
              </p:nvSpPr>
              <p:spPr bwMode="auto">
                <a:xfrm>
                  <a:off x="776" y="3045"/>
                  <a:ext cx="37" cy="21"/>
                </a:xfrm>
                <a:custGeom>
                  <a:avLst/>
                  <a:gdLst>
                    <a:gd name="T0" fmla="*/ 0 w 110"/>
                    <a:gd name="T1" fmla="*/ 0 h 62"/>
                    <a:gd name="T2" fmla="*/ 0 w 110"/>
                    <a:gd name="T3" fmla="*/ 0 h 62"/>
                    <a:gd name="T4" fmla="*/ 0 w 110"/>
                    <a:gd name="T5" fmla="*/ 0 h 62"/>
                    <a:gd name="T6" fmla="*/ 0 w 110"/>
                    <a:gd name="T7" fmla="*/ 0 h 62"/>
                    <a:gd name="T8" fmla="*/ 0 w 110"/>
                    <a:gd name="T9" fmla="*/ 0 h 62"/>
                    <a:gd name="T10" fmla="*/ 0 w 110"/>
                    <a:gd name="T11" fmla="*/ 0 h 62"/>
                    <a:gd name="T12" fmla="*/ 0 w 110"/>
                    <a:gd name="T13" fmla="*/ 0 h 62"/>
                    <a:gd name="T14" fmla="*/ 0 w 110"/>
                    <a:gd name="T15" fmla="*/ 0 h 62"/>
                    <a:gd name="T16" fmla="*/ 0 w 110"/>
                    <a:gd name="T17" fmla="*/ 0 h 62"/>
                    <a:gd name="T18" fmla="*/ 0 w 110"/>
                    <a:gd name="T19" fmla="*/ 0 h 62"/>
                    <a:gd name="T20" fmla="*/ 0 w 110"/>
                    <a:gd name="T21" fmla="*/ 0 h 62"/>
                    <a:gd name="T22" fmla="*/ 0 w 110"/>
                    <a:gd name="T23" fmla="*/ 0 h 62"/>
                    <a:gd name="T24" fmla="*/ 0 w 110"/>
                    <a:gd name="T25" fmla="*/ 0 h 62"/>
                    <a:gd name="T26" fmla="*/ 0 w 110"/>
                    <a:gd name="T27" fmla="*/ 0 h 62"/>
                    <a:gd name="T28" fmla="*/ 0 w 110"/>
                    <a:gd name="T29" fmla="*/ 0 h 62"/>
                    <a:gd name="T30" fmla="*/ 0 w 110"/>
                    <a:gd name="T31" fmla="*/ 0 h 62"/>
                    <a:gd name="T32" fmla="*/ 0 w 110"/>
                    <a:gd name="T33" fmla="*/ 0 h 62"/>
                    <a:gd name="T34" fmla="*/ 0 w 110"/>
                    <a:gd name="T35" fmla="*/ 0 h 62"/>
                    <a:gd name="T36" fmla="*/ 0 w 110"/>
                    <a:gd name="T37" fmla="*/ 0 h 62"/>
                    <a:gd name="T38" fmla="*/ 0 w 110"/>
                    <a:gd name="T39" fmla="*/ 0 h 62"/>
                    <a:gd name="T40" fmla="*/ 0 w 110"/>
                    <a:gd name="T41" fmla="*/ 0 h 62"/>
                    <a:gd name="T42" fmla="*/ 0 w 110"/>
                    <a:gd name="T43" fmla="*/ 0 h 62"/>
                    <a:gd name="T44" fmla="*/ 0 w 110"/>
                    <a:gd name="T45" fmla="*/ 0 h 62"/>
                    <a:gd name="T46" fmla="*/ 0 w 110"/>
                    <a:gd name="T47" fmla="*/ 0 h 62"/>
                    <a:gd name="T48" fmla="*/ 0 w 110"/>
                    <a:gd name="T49" fmla="*/ 0 h 62"/>
                    <a:gd name="T50" fmla="*/ 0 w 110"/>
                    <a:gd name="T51" fmla="*/ 0 h 62"/>
                    <a:gd name="T52" fmla="*/ 0 w 110"/>
                    <a:gd name="T53" fmla="*/ 0 h 62"/>
                    <a:gd name="T54" fmla="*/ 0 w 110"/>
                    <a:gd name="T55" fmla="*/ 0 h 62"/>
                    <a:gd name="T56" fmla="*/ 0 w 110"/>
                    <a:gd name="T57" fmla="*/ 0 h 62"/>
                    <a:gd name="T58" fmla="*/ 0 w 110"/>
                    <a:gd name="T59" fmla="*/ 0 h 62"/>
                    <a:gd name="T60" fmla="*/ 0 w 110"/>
                    <a:gd name="T61" fmla="*/ 0 h 62"/>
                    <a:gd name="T62" fmla="*/ 0 w 110"/>
                    <a:gd name="T63" fmla="*/ 0 h 62"/>
                    <a:gd name="T64" fmla="*/ 0 w 110"/>
                    <a:gd name="T65" fmla="*/ 0 h 62"/>
                    <a:gd name="T66" fmla="*/ 0 w 110"/>
                    <a:gd name="T67" fmla="*/ 0 h 62"/>
                    <a:gd name="T68" fmla="*/ 0 w 110"/>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62"/>
                    <a:gd name="T107" fmla="*/ 110 w 110"/>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62">
                      <a:moveTo>
                        <a:pt x="108" y="6"/>
                      </a:moveTo>
                      <a:lnTo>
                        <a:pt x="108" y="15"/>
                      </a:lnTo>
                      <a:lnTo>
                        <a:pt x="106" y="22"/>
                      </a:lnTo>
                      <a:lnTo>
                        <a:pt x="103" y="28"/>
                      </a:lnTo>
                      <a:lnTo>
                        <a:pt x="99" y="35"/>
                      </a:lnTo>
                      <a:lnTo>
                        <a:pt x="94" y="40"/>
                      </a:lnTo>
                      <a:lnTo>
                        <a:pt x="89" y="45"/>
                      </a:lnTo>
                      <a:lnTo>
                        <a:pt x="84" y="51"/>
                      </a:lnTo>
                      <a:lnTo>
                        <a:pt x="77" y="54"/>
                      </a:lnTo>
                      <a:lnTo>
                        <a:pt x="70" y="58"/>
                      </a:lnTo>
                      <a:lnTo>
                        <a:pt x="63" y="60"/>
                      </a:lnTo>
                      <a:lnTo>
                        <a:pt x="56" y="61"/>
                      </a:lnTo>
                      <a:lnTo>
                        <a:pt x="50" y="61"/>
                      </a:lnTo>
                      <a:lnTo>
                        <a:pt x="42" y="62"/>
                      </a:lnTo>
                      <a:lnTo>
                        <a:pt x="35" y="62"/>
                      </a:lnTo>
                      <a:lnTo>
                        <a:pt x="29" y="62"/>
                      </a:lnTo>
                      <a:lnTo>
                        <a:pt x="22" y="61"/>
                      </a:lnTo>
                      <a:lnTo>
                        <a:pt x="16" y="58"/>
                      </a:lnTo>
                      <a:lnTo>
                        <a:pt x="10" y="56"/>
                      </a:lnTo>
                      <a:lnTo>
                        <a:pt x="5" y="52"/>
                      </a:lnTo>
                      <a:lnTo>
                        <a:pt x="1" y="47"/>
                      </a:lnTo>
                      <a:lnTo>
                        <a:pt x="0" y="24"/>
                      </a:lnTo>
                      <a:lnTo>
                        <a:pt x="13" y="28"/>
                      </a:lnTo>
                      <a:lnTo>
                        <a:pt x="23" y="27"/>
                      </a:lnTo>
                      <a:lnTo>
                        <a:pt x="35" y="23"/>
                      </a:lnTo>
                      <a:lnTo>
                        <a:pt x="44" y="18"/>
                      </a:lnTo>
                      <a:lnTo>
                        <a:pt x="55" y="10"/>
                      </a:lnTo>
                      <a:lnTo>
                        <a:pt x="64" y="5"/>
                      </a:lnTo>
                      <a:lnTo>
                        <a:pt x="73" y="1"/>
                      </a:lnTo>
                      <a:lnTo>
                        <a:pt x="82" y="0"/>
                      </a:lnTo>
                      <a:lnTo>
                        <a:pt x="91" y="4"/>
                      </a:lnTo>
                      <a:lnTo>
                        <a:pt x="100" y="14"/>
                      </a:lnTo>
                      <a:lnTo>
                        <a:pt x="110" y="7"/>
                      </a:lnTo>
                      <a:lnTo>
                        <a:pt x="10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0" name="Freeform 194">
                  <a:extLst>
                    <a:ext uri="{FF2B5EF4-FFF2-40B4-BE49-F238E27FC236}">
                      <a16:creationId xmlns:a16="http://schemas.microsoft.com/office/drawing/2014/main" xmlns="" id="{272939B8-109D-47CF-B9A6-C003FD4F1F0F}"/>
                    </a:ext>
                  </a:extLst>
                </p:cNvPr>
                <p:cNvSpPr>
                  <a:spLocks/>
                </p:cNvSpPr>
                <p:nvPr/>
              </p:nvSpPr>
              <p:spPr bwMode="auto">
                <a:xfrm>
                  <a:off x="1306" y="3000"/>
                  <a:ext cx="161" cy="74"/>
                </a:xfrm>
                <a:custGeom>
                  <a:avLst/>
                  <a:gdLst>
                    <a:gd name="T0" fmla="*/ 0 w 484"/>
                    <a:gd name="T1" fmla="*/ 0 h 223"/>
                    <a:gd name="T2" fmla="*/ 0 w 484"/>
                    <a:gd name="T3" fmla="*/ 0 h 223"/>
                    <a:gd name="T4" fmla="*/ 0 w 484"/>
                    <a:gd name="T5" fmla="*/ 0 h 223"/>
                    <a:gd name="T6" fmla="*/ 0 w 484"/>
                    <a:gd name="T7" fmla="*/ 0 h 223"/>
                    <a:gd name="T8" fmla="*/ 0 w 484"/>
                    <a:gd name="T9" fmla="*/ 0 h 223"/>
                    <a:gd name="T10" fmla="*/ 0 w 484"/>
                    <a:gd name="T11" fmla="*/ 0 h 223"/>
                    <a:gd name="T12" fmla="*/ 0 w 484"/>
                    <a:gd name="T13" fmla="*/ 0 h 223"/>
                    <a:gd name="T14" fmla="*/ 0 w 484"/>
                    <a:gd name="T15" fmla="*/ 0 h 223"/>
                    <a:gd name="T16" fmla="*/ 0 w 484"/>
                    <a:gd name="T17" fmla="*/ 0 h 223"/>
                    <a:gd name="T18" fmla="*/ 0 w 484"/>
                    <a:gd name="T19" fmla="*/ 0 h 223"/>
                    <a:gd name="T20" fmla="*/ 0 w 484"/>
                    <a:gd name="T21" fmla="*/ 0 h 223"/>
                    <a:gd name="T22" fmla="*/ 0 w 484"/>
                    <a:gd name="T23" fmla="*/ 0 h 223"/>
                    <a:gd name="T24" fmla="*/ 0 w 484"/>
                    <a:gd name="T25" fmla="*/ 0 h 223"/>
                    <a:gd name="T26" fmla="*/ 0 w 484"/>
                    <a:gd name="T27" fmla="*/ 0 h 223"/>
                    <a:gd name="T28" fmla="*/ 0 w 484"/>
                    <a:gd name="T29" fmla="*/ 0 h 223"/>
                    <a:gd name="T30" fmla="*/ 0 w 484"/>
                    <a:gd name="T31" fmla="*/ 0 h 223"/>
                    <a:gd name="T32" fmla="*/ 0 w 484"/>
                    <a:gd name="T33" fmla="*/ 0 h 223"/>
                    <a:gd name="T34" fmla="*/ 0 w 484"/>
                    <a:gd name="T35" fmla="*/ 0 h 223"/>
                    <a:gd name="T36" fmla="*/ 0 w 484"/>
                    <a:gd name="T37" fmla="*/ 0 h 223"/>
                    <a:gd name="T38" fmla="*/ 0 w 484"/>
                    <a:gd name="T39" fmla="*/ 0 h 223"/>
                    <a:gd name="T40" fmla="*/ 0 w 484"/>
                    <a:gd name="T41" fmla="*/ 0 h 223"/>
                    <a:gd name="T42" fmla="*/ 0 w 484"/>
                    <a:gd name="T43" fmla="*/ 0 h 223"/>
                    <a:gd name="T44" fmla="*/ 0 w 484"/>
                    <a:gd name="T45" fmla="*/ 0 h 223"/>
                    <a:gd name="T46" fmla="*/ 0 w 484"/>
                    <a:gd name="T47" fmla="*/ 0 h 223"/>
                    <a:gd name="T48" fmla="*/ 0 w 484"/>
                    <a:gd name="T49" fmla="*/ 0 h 223"/>
                    <a:gd name="T50" fmla="*/ 0 w 484"/>
                    <a:gd name="T51" fmla="*/ 0 h 223"/>
                    <a:gd name="T52" fmla="*/ 0 w 484"/>
                    <a:gd name="T53" fmla="*/ 0 h 223"/>
                    <a:gd name="T54" fmla="*/ 0 w 484"/>
                    <a:gd name="T55" fmla="*/ 0 h 223"/>
                    <a:gd name="T56" fmla="*/ 0 w 484"/>
                    <a:gd name="T57" fmla="*/ 0 h 223"/>
                    <a:gd name="T58" fmla="*/ 0 w 484"/>
                    <a:gd name="T59" fmla="*/ 0 h 223"/>
                    <a:gd name="T60" fmla="*/ 0 w 484"/>
                    <a:gd name="T61" fmla="*/ 0 h 223"/>
                    <a:gd name="T62" fmla="*/ 0 w 484"/>
                    <a:gd name="T63" fmla="*/ 0 h 223"/>
                    <a:gd name="T64" fmla="*/ 0 w 484"/>
                    <a:gd name="T65" fmla="*/ 0 h 223"/>
                    <a:gd name="T66" fmla="*/ 0 w 484"/>
                    <a:gd name="T67" fmla="*/ 0 h 223"/>
                    <a:gd name="T68" fmla="*/ 0 w 484"/>
                    <a:gd name="T69" fmla="*/ 0 h 223"/>
                    <a:gd name="T70" fmla="*/ 0 w 484"/>
                    <a:gd name="T71" fmla="*/ 0 h 223"/>
                    <a:gd name="T72" fmla="*/ 0 w 484"/>
                    <a:gd name="T73" fmla="*/ 0 h 223"/>
                    <a:gd name="T74" fmla="*/ 0 w 484"/>
                    <a:gd name="T75" fmla="*/ 0 h 223"/>
                    <a:gd name="T76" fmla="*/ 0 w 484"/>
                    <a:gd name="T77" fmla="*/ 0 h 223"/>
                    <a:gd name="T78" fmla="*/ 0 w 484"/>
                    <a:gd name="T79" fmla="*/ 0 h 223"/>
                    <a:gd name="T80" fmla="*/ 0 w 484"/>
                    <a:gd name="T81" fmla="*/ 0 h 223"/>
                    <a:gd name="T82" fmla="*/ 0 w 484"/>
                    <a:gd name="T83" fmla="*/ 0 h 223"/>
                    <a:gd name="T84" fmla="*/ 0 w 484"/>
                    <a:gd name="T85" fmla="*/ 0 h 223"/>
                    <a:gd name="T86" fmla="*/ 0 w 484"/>
                    <a:gd name="T87" fmla="*/ 0 h 223"/>
                    <a:gd name="T88" fmla="*/ 0 w 484"/>
                    <a:gd name="T89" fmla="*/ 0 h 223"/>
                    <a:gd name="T90" fmla="*/ 0 w 484"/>
                    <a:gd name="T91" fmla="*/ 0 h 223"/>
                    <a:gd name="T92" fmla="*/ 0 w 484"/>
                    <a:gd name="T93" fmla="*/ 0 h 223"/>
                    <a:gd name="T94" fmla="*/ 0 w 484"/>
                    <a:gd name="T95" fmla="*/ 0 h 223"/>
                    <a:gd name="T96" fmla="*/ 0 w 484"/>
                    <a:gd name="T97" fmla="*/ 0 h 223"/>
                    <a:gd name="T98" fmla="*/ 0 w 484"/>
                    <a:gd name="T99" fmla="*/ 0 h 223"/>
                    <a:gd name="T100" fmla="*/ 0 w 484"/>
                    <a:gd name="T101" fmla="*/ 0 h 223"/>
                    <a:gd name="T102" fmla="*/ 0 w 484"/>
                    <a:gd name="T103" fmla="*/ 0 h 223"/>
                    <a:gd name="T104" fmla="*/ 0 w 484"/>
                    <a:gd name="T105" fmla="*/ 0 h 223"/>
                    <a:gd name="T106" fmla="*/ 0 w 484"/>
                    <a:gd name="T107" fmla="*/ 0 h 223"/>
                    <a:gd name="T108" fmla="*/ 0 w 484"/>
                    <a:gd name="T109" fmla="*/ 0 h 223"/>
                    <a:gd name="T110" fmla="*/ 0 w 484"/>
                    <a:gd name="T111" fmla="*/ 0 h 223"/>
                    <a:gd name="T112" fmla="*/ 0 w 484"/>
                    <a:gd name="T113" fmla="*/ 0 h 223"/>
                    <a:gd name="T114" fmla="*/ 0 w 484"/>
                    <a:gd name="T115" fmla="*/ 0 h 223"/>
                    <a:gd name="T116" fmla="*/ 0 w 484"/>
                    <a:gd name="T117" fmla="*/ 0 h 223"/>
                    <a:gd name="T118" fmla="*/ 0 w 484"/>
                    <a:gd name="T119" fmla="*/ 0 h 223"/>
                    <a:gd name="T120" fmla="*/ 0 w 484"/>
                    <a:gd name="T121" fmla="*/ 0 h 223"/>
                    <a:gd name="T122" fmla="*/ 0 w 484"/>
                    <a:gd name="T123" fmla="*/ 0 h 223"/>
                    <a:gd name="T124" fmla="*/ 0 w 484"/>
                    <a:gd name="T125" fmla="*/ 0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4"/>
                    <a:gd name="T190" fmla="*/ 0 h 223"/>
                    <a:gd name="T191" fmla="*/ 484 w 484"/>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4" h="223">
                      <a:moveTo>
                        <a:pt x="460" y="18"/>
                      </a:moveTo>
                      <a:lnTo>
                        <a:pt x="466" y="27"/>
                      </a:lnTo>
                      <a:lnTo>
                        <a:pt x="471" y="35"/>
                      </a:lnTo>
                      <a:lnTo>
                        <a:pt x="475" y="44"/>
                      </a:lnTo>
                      <a:lnTo>
                        <a:pt x="479" y="53"/>
                      </a:lnTo>
                      <a:lnTo>
                        <a:pt x="481" y="64"/>
                      </a:lnTo>
                      <a:lnTo>
                        <a:pt x="483" y="73"/>
                      </a:lnTo>
                      <a:lnTo>
                        <a:pt x="484" y="83"/>
                      </a:lnTo>
                      <a:lnTo>
                        <a:pt x="484" y="93"/>
                      </a:lnTo>
                      <a:lnTo>
                        <a:pt x="483" y="103"/>
                      </a:lnTo>
                      <a:lnTo>
                        <a:pt x="480" y="112"/>
                      </a:lnTo>
                      <a:lnTo>
                        <a:pt x="477" y="117"/>
                      </a:lnTo>
                      <a:lnTo>
                        <a:pt x="475" y="123"/>
                      </a:lnTo>
                      <a:lnTo>
                        <a:pt x="472" y="128"/>
                      </a:lnTo>
                      <a:lnTo>
                        <a:pt x="470" y="133"/>
                      </a:lnTo>
                      <a:lnTo>
                        <a:pt x="467" y="137"/>
                      </a:lnTo>
                      <a:lnTo>
                        <a:pt x="463" y="142"/>
                      </a:lnTo>
                      <a:lnTo>
                        <a:pt x="459" y="146"/>
                      </a:lnTo>
                      <a:lnTo>
                        <a:pt x="457" y="151"/>
                      </a:lnTo>
                      <a:lnTo>
                        <a:pt x="453" y="155"/>
                      </a:lnTo>
                      <a:lnTo>
                        <a:pt x="449" y="159"/>
                      </a:lnTo>
                      <a:lnTo>
                        <a:pt x="445" y="158"/>
                      </a:lnTo>
                      <a:lnTo>
                        <a:pt x="441" y="159"/>
                      </a:lnTo>
                      <a:lnTo>
                        <a:pt x="437" y="160"/>
                      </a:lnTo>
                      <a:lnTo>
                        <a:pt x="433" y="162"/>
                      </a:lnTo>
                      <a:lnTo>
                        <a:pt x="429" y="164"/>
                      </a:lnTo>
                      <a:lnTo>
                        <a:pt x="425" y="167"/>
                      </a:lnTo>
                      <a:lnTo>
                        <a:pt x="421" y="170"/>
                      </a:lnTo>
                      <a:lnTo>
                        <a:pt x="417" y="172"/>
                      </a:lnTo>
                      <a:lnTo>
                        <a:pt x="413" y="174"/>
                      </a:lnTo>
                      <a:lnTo>
                        <a:pt x="410" y="175"/>
                      </a:lnTo>
                      <a:lnTo>
                        <a:pt x="380" y="179"/>
                      </a:lnTo>
                      <a:lnTo>
                        <a:pt x="351" y="177"/>
                      </a:lnTo>
                      <a:lnTo>
                        <a:pt x="322" y="174"/>
                      </a:lnTo>
                      <a:lnTo>
                        <a:pt x="295" y="166"/>
                      </a:lnTo>
                      <a:lnTo>
                        <a:pt x="267" y="155"/>
                      </a:lnTo>
                      <a:lnTo>
                        <a:pt x="241" y="143"/>
                      </a:lnTo>
                      <a:lnTo>
                        <a:pt x="215" y="129"/>
                      </a:lnTo>
                      <a:lnTo>
                        <a:pt x="189" y="115"/>
                      </a:lnTo>
                      <a:lnTo>
                        <a:pt x="164" y="99"/>
                      </a:lnTo>
                      <a:lnTo>
                        <a:pt x="138" y="83"/>
                      </a:lnTo>
                      <a:lnTo>
                        <a:pt x="130" y="83"/>
                      </a:lnTo>
                      <a:lnTo>
                        <a:pt x="120" y="82"/>
                      </a:lnTo>
                      <a:lnTo>
                        <a:pt x="111" y="82"/>
                      </a:lnTo>
                      <a:lnTo>
                        <a:pt x="102" y="82"/>
                      </a:lnTo>
                      <a:lnTo>
                        <a:pt x="92" y="83"/>
                      </a:lnTo>
                      <a:lnTo>
                        <a:pt x="83" y="86"/>
                      </a:lnTo>
                      <a:lnTo>
                        <a:pt x="75" y="90"/>
                      </a:lnTo>
                      <a:lnTo>
                        <a:pt x="68" y="94"/>
                      </a:lnTo>
                      <a:lnTo>
                        <a:pt x="61" y="100"/>
                      </a:lnTo>
                      <a:lnTo>
                        <a:pt x="55" y="108"/>
                      </a:lnTo>
                      <a:lnTo>
                        <a:pt x="52" y="111"/>
                      </a:lnTo>
                      <a:lnTo>
                        <a:pt x="49" y="115"/>
                      </a:lnTo>
                      <a:lnTo>
                        <a:pt x="47" y="120"/>
                      </a:lnTo>
                      <a:lnTo>
                        <a:pt x="47" y="124"/>
                      </a:lnTo>
                      <a:lnTo>
                        <a:pt x="47" y="129"/>
                      </a:lnTo>
                      <a:lnTo>
                        <a:pt x="47" y="134"/>
                      </a:lnTo>
                      <a:lnTo>
                        <a:pt x="47" y="140"/>
                      </a:lnTo>
                      <a:lnTo>
                        <a:pt x="48" y="143"/>
                      </a:lnTo>
                      <a:lnTo>
                        <a:pt x="49" y="149"/>
                      </a:lnTo>
                      <a:lnTo>
                        <a:pt x="49" y="153"/>
                      </a:lnTo>
                      <a:lnTo>
                        <a:pt x="53" y="155"/>
                      </a:lnTo>
                      <a:lnTo>
                        <a:pt x="56" y="159"/>
                      </a:lnTo>
                      <a:lnTo>
                        <a:pt x="58" y="163"/>
                      </a:lnTo>
                      <a:lnTo>
                        <a:pt x="61" y="166"/>
                      </a:lnTo>
                      <a:lnTo>
                        <a:pt x="64" y="170"/>
                      </a:lnTo>
                      <a:lnTo>
                        <a:pt x="68" y="174"/>
                      </a:lnTo>
                      <a:lnTo>
                        <a:pt x="70" y="176"/>
                      </a:lnTo>
                      <a:lnTo>
                        <a:pt x="74" y="179"/>
                      </a:lnTo>
                      <a:lnTo>
                        <a:pt x="78" y="181"/>
                      </a:lnTo>
                      <a:lnTo>
                        <a:pt x="82" y="181"/>
                      </a:lnTo>
                      <a:lnTo>
                        <a:pt x="88" y="181"/>
                      </a:lnTo>
                      <a:lnTo>
                        <a:pt x="94" y="180"/>
                      </a:lnTo>
                      <a:lnTo>
                        <a:pt x="100" y="177"/>
                      </a:lnTo>
                      <a:lnTo>
                        <a:pt x="104" y="175"/>
                      </a:lnTo>
                      <a:lnTo>
                        <a:pt x="109" y="172"/>
                      </a:lnTo>
                      <a:lnTo>
                        <a:pt x="115" y="168"/>
                      </a:lnTo>
                      <a:lnTo>
                        <a:pt x="118" y="164"/>
                      </a:lnTo>
                      <a:lnTo>
                        <a:pt x="122" y="160"/>
                      </a:lnTo>
                      <a:lnTo>
                        <a:pt x="128" y="157"/>
                      </a:lnTo>
                      <a:lnTo>
                        <a:pt x="132" y="153"/>
                      </a:lnTo>
                      <a:lnTo>
                        <a:pt x="132" y="147"/>
                      </a:lnTo>
                      <a:lnTo>
                        <a:pt x="132" y="142"/>
                      </a:lnTo>
                      <a:lnTo>
                        <a:pt x="130" y="137"/>
                      </a:lnTo>
                      <a:lnTo>
                        <a:pt x="128" y="133"/>
                      </a:lnTo>
                      <a:lnTo>
                        <a:pt x="125" y="129"/>
                      </a:lnTo>
                      <a:lnTo>
                        <a:pt x="122" y="125"/>
                      </a:lnTo>
                      <a:lnTo>
                        <a:pt x="120" y="121"/>
                      </a:lnTo>
                      <a:lnTo>
                        <a:pt x="116" y="119"/>
                      </a:lnTo>
                      <a:lnTo>
                        <a:pt x="111" y="116"/>
                      </a:lnTo>
                      <a:lnTo>
                        <a:pt x="107" y="113"/>
                      </a:lnTo>
                      <a:lnTo>
                        <a:pt x="104" y="113"/>
                      </a:lnTo>
                      <a:lnTo>
                        <a:pt x="100" y="113"/>
                      </a:lnTo>
                      <a:lnTo>
                        <a:pt x="99" y="113"/>
                      </a:lnTo>
                      <a:lnTo>
                        <a:pt x="96" y="115"/>
                      </a:lnTo>
                      <a:lnTo>
                        <a:pt x="94" y="117"/>
                      </a:lnTo>
                      <a:lnTo>
                        <a:pt x="92" y="119"/>
                      </a:lnTo>
                      <a:lnTo>
                        <a:pt x="91" y="121"/>
                      </a:lnTo>
                      <a:lnTo>
                        <a:pt x="90" y="124"/>
                      </a:lnTo>
                      <a:lnTo>
                        <a:pt x="88" y="125"/>
                      </a:lnTo>
                      <a:lnTo>
                        <a:pt x="88" y="128"/>
                      </a:lnTo>
                      <a:lnTo>
                        <a:pt x="94" y="159"/>
                      </a:lnTo>
                      <a:lnTo>
                        <a:pt x="91" y="160"/>
                      </a:lnTo>
                      <a:lnTo>
                        <a:pt x="87" y="160"/>
                      </a:lnTo>
                      <a:lnTo>
                        <a:pt x="85" y="159"/>
                      </a:lnTo>
                      <a:lnTo>
                        <a:pt x="82" y="159"/>
                      </a:lnTo>
                      <a:lnTo>
                        <a:pt x="79" y="158"/>
                      </a:lnTo>
                      <a:lnTo>
                        <a:pt x="77" y="155"/>
                      </a:lnTo>
                      <a:lnTo>
                        <a:pt x="75" y="154"/>
                      </a:lnTo>
                      <a:lnTo>
                        <a:pt x="73" y="151"/>
                      </a:lnTo>
                      <a:lnTo>
                        <a:pt x="70" y="150"/>
                      </a:lnTo>
                      <a:lnTo>
                        <a:pt x="69" y="147"/>
                      </a:lnTo>
                      <a:lnTo>
                        <a:pt x="65" y="142"/>
                      </a:lnTo>
                      <a:lnTo>
                        <a:pt x="64" y="136"/>
                      </a:lnTo>
                      <a:lnTo>
                        <a:pt x="64" y="130"/>
                      </a:lnTo>
                      <a:lnTo>
                        <a:pt x="65" y="125"/>
                      </a:lnTo>
                      <a:lnTo>
                        <a:pt x="68" y="120"/>
                      </a:lnTo>
                      <a:lnTo>
                        <a:pt x="71" y="116"/>
                      </a:lnTo>
                      <a:lnTo>
                        <a:pt x="75" y="112"/>
                      </a:lnTo>
                      <a:lnTo>
                        <a:pt x="79" y="108"/>
                      </a:lnTo>
                      <a:lnTo>
                        <a:pt x="85" y="106"/>
                      </a:lnTo>
                      <a:lnTo>
                        <a:pt x="90" y="103"/>
                      </a:lnTo>
                      <a:lnTo>
                        <a:pt x="98" y="102"/>
                      </a:lnTo>
                      <a:lnTo>
                        <a:pt x="104" y="103"/>
                      </a:lnTo>
                      <a:lnTo>
                        <a:pt x="111" y="103"/>
                      </a:lnTo>
                      <a:lnTo>
                        <a:pt x="117" y="106"/>
                      </a:lnTo>
                      <a:lnTo>
                        <a:pt x="122" y="107"/>
                      </a:lnTo>
                      <a:lnTo>
                        <a:pt x="129" y="111"/>
                      </a:lnTo>
                      <a:lnTo>
                        <a:pt x="134" y="115"/>
                      </a:lnTo>
                      <a:lnTo>
                        <a:pt x="139" y="119"/>
                      </a:lnTo>
                      <a:lnTo>
                        <a:pt x="145" y="124"/>
                      </a:lnTo>
                      <a:lnTo>
                        <a:pt x="149" y="130"/>
                      </a:lnTo>
                      <a:lnTo>
                        <a:pt x="150" y="140"/>
                      </a:lnTo>
                      <a:lnTo>
                        <a:pt x="151" y="149"/>
                      </a:lnTo>
                      <a:lnTo>
                        <a:pt x="151" y="159"/>
                      </a:lnTo>
                      <a:lnTo>
                        <a:pt x="150" y="168"/>
                      </a:lnTo>
                      <a:lnTo>
                        <a:pt x="149" y="176"/>
                      </a:lnTo>
                      <a:lnTo>
                        <a:pt x="146" y="185"/>
                      </a:lnTo>
                      <a:lnTo>
                        <a:pt x="141" y="193"/>
                      </a:lnTo>
                      <a:lnTo>
                        <a:pt x="135" y="200"/>
                      </a:lnTo>
                      <a:lnTo>
                        <a:pt x="129" y="206"/>
                      </a:lnTo>
                      <a:lnTo>
                        <a:pt x="120" y="210"/>
                      </a:lnTo>
                      <a:lnTo>
                        <a:pt x="113" y="215"/>
                      </a:lnTo>
                      <a:lnTo>
                        <a:pt x="105" y="218"/>
                      </a:lnTo>
                      <a:lnTo>
                        <a:pt x="98" y="220"/>
                      </a:lnTo>
                      <a:lnTo>
                        <a:pt x="88" y="222"/>
                      </a:lnTo>
                      <a:lnTo>
                        <a:pt x="81" y="223"/>
                      </a:lnTo>
                      <a:lnTo>
                        <a:pt x="71" y="223"/>
                      </a:lnTo>
                      <a:lnTo>
                        <a:pt x="62" y="223"/>
                      </a:lnTo>
                      <a:lnTo>
                        <a:pt x="53" y="222"/>
                      </a:lnTo>
                      <a:lnTo>
                        <a:pt x="45" y="220"/>
                      </a:lnTo>
                      <a:lnTo>
                        <a:pt x="38" y="219"/>
                      </a:lnTo>
                      <a:lnTo>
                        <a:pt x="28" y="213"/>
                      </a:lnTo>
                      <a:lnTo>
                        <a:pt x="21" y="205"/>
                      </a:lnTo>
                      <a:lnTo>
                        <a:pt x="14" y="197"/>
                      </a:lnTo>
                      <a:lnTo>
                        <a:pt x="9" y="188"/>
                      </a:lnTo>
                      <a:lnTo>
                        <a:pt x="6" y="177"/>
                      </a:lnTo>
                      <a:lnTo>
                        <a:pt x="4" y="168"/>
                      </a:lnTo>
                      <a:lnTo>
                        <a:pt x="1" y="158"/>
                      </a:lnTo>
                      <a:lnTo>
                        <a:pt x="1" y="147"/>
                      </a:lnTo>
                      <a:lnTo>
                        <a:pt x="0" y="137"/>
                      </a:lnTo>
                      <a:lnTo>
                        <a:pt x="0" y="128"/>
                      </a:lnTo>
                      <a:lnTo>
                        <a:pt x="2" y="117"/>
                      </a:lnTo>
                      <a:lnTo>
                        <a:pt x="6" y="107"/>
                      </a:lnTo>
                      <a:lnTo>
                        <a:pt x="10" y="98"/>
                      </a:lnTo>
                      <a:lnTo>
                        <a:pt x="15" y="89"/>
                      </a:lnTo>
                      <a:lnTo>
                        <a:pt x="21" y="80"/>
                      </a:lnTo>
                      <a:lnTo>
                        <a:pt x="28" y="72"/>
                      </a:lnTo>
                      <a:lnTo>
                        <a:pt x="35" y="65"/>
                      </a:lnTo>
                      <a:lnTo>
                        <a:pt x="43" y="59"/>
                      </a:lnTo>
                      <a:lnTo>
                        <a:pt x="52" y="52"/>
                      </a:lnTo>
                      <a:lnTo>
                        <a:pt x="61" y="47"/>
                      </a:lnTo>
                      <a:lnTo>
                        <a:pt x="75" y="44"/>
                      </a:lnTo>
                      <a:lnTo>
                        <a:pt x="88" y="42"/>
                      </a:lnTo>
                      <a:lnTo>
                        <a:pt x="103" y="39"/>
                      </a:lnTo>
                      <a:lnTo>
                        <a:pt x="117" y="38"/>
                      </a:lnTo>
                      <a:lnTo>
                        <a:pt x="130" y="36"/>
                      </a:lnTo>
                      <a:lnTo>
                        <a:pt x="145" y="38"/>
                      </a:lnTo>
                      <a:lnTo>
                        <a:pt x="158" y="40"/>
                      </a:lnTo>
                      <a:lnTo>
                        <a:pt x="171" y="44"/>
                      </a:lnTo>
                      <a:lnTo>
                        <a:pt x="182" y="51"/>
                      </a:lnTo>
                      <a:lnTo>
                        <a:pt x="193" y="60"/>
                      </a:lnTo>
                      <a:lnTo>
                        <a:pt x="215" y="69"/>
                      </a:lnTo>
                      <a:lnTo>
                        <a:pt x="236" y="81"/>
                      </a:lnTo>
                      <a:lnTo>
                        <a:pt x="257" y="95"/>
                      </a:lnTo>
                      <a:lnTo>
                        <a:pt x="278" y="110"/>
                      </a:lnTo>
                      <a:lnTo>
                        <a:pt x="299" y="124"/>
                      </a:lnTo>
                      <a:lnTo>
                        <a:pt x="319" y="136"/>
                      </a:lnTo>
                      <a:lnTo>
                        <a:pt x="342" y="143"/>
                      </a:lnTo>
                      <a:lnTo>
                        <a:pt x="365" y="147"/>
                      </a:lnTo>
                      <a:lnTo>
                        <a:pt x="389" y="143"/>
                      </a:lnTo>
                      <a:lnTo>
                        <a:pt x="412" y="133"/>
                      </a:lnTo>
                      <a:lnTo>
                        <a:pt x="419" y="125"/>
                      </a:lnTo>
                      <a:lnTo>
                        <a:pt x="424" y="117"/>
                      </a:lnTo>
                      <a:lnTo>
                        <a:pt x="428" y="110"/>
                      </a:lnTo>
                      <a:lnTo>
                        <a:pt x="432" y="102"/>
                      </a:lnTo>
                      <a:lnTo>
                        <a:pt x="434" y="93"/>
                      </a:lnTo>
                      <a:lnTo>
                        <a:pt x="436" y="83"/>
                      </a:lnTo>
                      <a:lnTo>
                        <a:pt x="437" y="74"/>
                      </a:lnTo>
                      <a:lnTo>
                        <a:pt x="437" y="66"/>
                      </a:lnTo>
                      <a:lnTo>
                        <a:pt x="434" y="57"/>
                      </a:lnTo>
                      <a:lnTo>
                        <a:pt x="432" y="47"/>
                      </a:lnTo>
                      <a:lnTo>
                        <a:pt x="429" y="44"/>
                      </a:lnTo>
                      <a:lnTo>
                        <a:pt x="427" y="42"/>
                      </a:lnTo>
                      <a:lnTo>
                        <a:pt x="423" y="39"/>
                      </a:lnTo>
                      <a:lnTo>
                        <a:pt x="420" y="38"/>
                      </a:lnTo>
                      <a:lnTo>
                        <a:pt x="416" y="38"/>
                      </a:lnTo>
                      <a:lnTo>
                        <a:pt x="413" y="38"/>
                      </a:lnTo>
                      <a:lnTo>
                        <a:pt x="410" y="38"/>
                      </a:lnTo>
                      <a:lnTo>
                        <a:pt x="406" y="39"/>
                      </a:lnTo>
                      <a:lnTo>
                        <a:pt x="403" y="40"/>
                      </a:lnTo>
                      <a:lnTo>
                        <a:pt x="400" y="43"/>
                      </a:lnTo>
                      <a:lnTo>
                        <a:pt x="393" y="50"/>
                      </a:lnTo>
                      <a:lnTo>
                        <a:pt x="390" y="56"/>
                      </a:lnTo>
                      <a:lnTo>
                        <a:pt x="389" y="64"/>
                      </a:lnTo>
                      <a:lnTo>
                        <a:pt x="390" y="72"/>
                      </a:lnTo>
                      <a:lnTo>
                        <a:pt x="391" y="80"/>
                      </a:lnTo>
                      <a:lnTo>
                        <a:pt x="393" y="87"/>
                      </a:lnTo>
                      <a:lnTo>
                        <a:pt x="394" y="95"/>
                      </a:lnTo>
                      <a:lnTo>
                        <a:pt x="393" y="102"/>
                      </a:lnTo>
                      <a:lnTo>
                        <a:pt x="390" y="108"/>
                      </a:lnTo>
                      <a:lnTo>
                        <a:pt x="382" y="113"/>
                      </a:lnTo>
                      <a:lnTo>
                        <a:pt x="376" y="115"/>
                      </a:lnTo>
                      <a:lnTo>
                        <a:pt x="368" y="115"/>
                      </a:lnTo>
                      <a:lnTo>
                        <a:pt x="361" y="112"/>
                      </a:lnTo>
                      <a:lnTo>
                        <a:pt x="356" y="110"/>
                      </a:lnTo>
                      <a:lnTo>
                        <a:pt x="351" y="107"/>
                      </a:lnTo>
                      <a:lnTo>
                        <a:pt x="346" y="102"/>
                      </a:lnTo>
                      <a:lnTo>
                        <a:pt x="342" y="97"/>
                      </a:lnTo>
                      <a:lnTo>
                        <a:pt x="336" y="91"/>
                      </a:lnTo>
                      <a:lnTo>
                        <a:pt x="334" y="86"/>
                      </a:lnTo>
                      <a:lnTo>
                        <a:pt x="330" y="80"/>
                      </a:lnTo>
                      <a:lnTo>
                        <a:pt x="329" y="69"/>
                      </a:lnTo>
                      <a:lnTo>
                        <a:pt x="327" y="60"/>
                      </a:lnTo>
                      <a:lnTo>
                        <a:pt x="329" y="50"/>
                      </a:lnTo>
                      <a:lnTo>
                        <a:pt x="331" y="42"/>
                      </a:lnTo>
                      <a:lnTo>
                        <a:pt x="334" y="33"/>
                      </a:lnTo>
                      <a:lnTo>
                        <a:pt x="339" y="26"/>
                      </a:lnTo>
                      <a:lnTo>
                        <a:pt x="344" y="18"/>
                      </a:lnTo>
                      <a:lnTo>
                        <a:pt x="352" y="13"/>
                      </a:lnTo>
                      <a:lnTo>
                        <a:pt x="360" y="9"/>
                      </a:lnTo>
                      <a:lnTo>
                        <a:pt x="369" y="5"/>
                      </a:lnTo>
                      <a:lnTo>
                        <a:pt x="378" y="3"/>
                      </a:lnTo>
                      <a:lnTo>
                        <a:pt x="389" y="0"/>
                      </a:lnTo>
                      <a:lnTo>
                        <a:pt x="398" y="0"/>
                      </a:lnTo>
                      <a:lnTo>
                        <a:pt x="408" y="1"/>
                      </a:lnTo>
                      <a:lnTo>
                        <a:pt x="417" y="3"/>
                      </a:lnTo>
                      <a:lnTo>
                        <a:pt x="427" y="4"/>
                      </a:lnTo>
                      <a:lnTo>
                        <a:pt x="436" y="8"/>
                      </a:lnTo>
                      <a:lnTo>
                        <a:pt x="445" y="10"/>
                      </a:lnTo>
                      <a:lnTo>
                        <a:pt x="453" y="16"/>
                      </a:lnTo>
                      <a:lnTo>
                        <a:pt x="462" y="19"/>
                      </a:lnTo>
                      <a:lnTo>
                        <a:pt x="46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1" name="Freeform 195">
                  <a:extLst>
                    <a:ext uri="{FF2B5EF4-FFF2-40B4-BE49-F238E27FC236}">
                      <a16:creationId xmlns:a16="http://schemas.microsoft.com/office/drawing/2014/main" xmlns="" id="{EC681956-00EC-4138-8EEF-3A365BB16D10}"/>
                    </a:ext>
                  </a:extLst>
                </p:cNvPr>
                <p:cNvSpPr>
                  <a:spLocks/>
                </p:cNvSpPr>
                <p:nvPr/>
              </p:nvSpPr>
              <p:spPr bwMode="auto">
                <a:xfrm>
                  <a:off x="765" y="3049"/>
                  <a:ext cx="6"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6" y="5"/>
                      </a:moveTo>
                      <a:lnTo>
                        <a:pt x="17" y="6"/>
                      </a:lnTo>
                      <a:lnTo>
                        <a:pt x="16" y="8"/>
                      </a:lnTo>
                      <a:lnTo>
                        <a:pt x="16" y="9"/>
                      </a:lnTo>
                      <a:lnTo>
                        <a:pt x="15" y="9"/>
                      </a:lnTo>
                      <a:lnTo>
                        <a:pt x="15" y="10"/>
                      </a:lnTo>
                      <a:lnTo>
                        <a:pt x="15" y="11"/>
                      </a:lnTo>
                      <a:lnTo>
                        <a:pt x="15" y="13"/>
                      </a:lnTo>
                      <a:lnTo>
                        <a:pt x="12" y="13"/>
                      </a:lnTo>
                      <a:lnTo>
                        <a:pt x="9" y="13"/>
                      </a:lnTo>
                      <a:lnTo>
                        <a:pt x="8" y="13"/>
                      </a:lnTo>
                      <a:lnTo>
                        <a:pt x="6" y="13"/>
                      </a:lnTo>
                      <a:lnTo>
                        <a:pt x="4" y="11"/>
                      </a:lnTo>
                      <a:lnTo>
                        <a:pt x="3" y="9"/>
                      </a:lnTo>
                      <a:lnTo>
                        <a:pt x="2" y="8"/>
                      </a:lnTo>
                      <a:lnTo>
                        <a:pt x="0" y="5"/>
                      </a:lnTo>
                      <a:lnTo>
                        <a:pt x="0" y="2"/>
                      </a:lnTo>
                      <a:lnTo>
                        <a:pt x="2" y="0"/>
                      </a:lnTo>
                      <a:lnTo>
                        <a:pt x="3" y="0"/>
                      </a:lnTo>
                      <a:lnTo>
                        <a:pt x="6" y="0"/>
                      </a:lnTo>
                      <a:lnTo>
                        <a:pt x="7" y="0"/>
                      </a:lnTo>
                      <a:lnTo>
                        <a:pt x="8" y="1"/>
                      </a:lnTo>
                      <a:lnTo>
                        <a:pt x="11" y="1"/>
                      </a:lnTo>
                      <a:lnTo>
                        <a:pt x="12" y="1"/>
                      </a:lnTo>
                      <a:lnTo>
                        <a:pt x="13" y="2"/>
                      </a:lnTo>
                      <a:lnTo>
                        <a:pt x="15" y="4"/>
                      </a:lnTo>
                      <a:lnTo>
                        <a:pt x="16" y="5"/>
                      </a:lnTo>
                      <a:lnTo>
                        <a:pt x="17" y="6"/>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2" name="Freeform 196">
                  <a:extLst>
                    <a:ext uri="{FF2B5EF4-FFF2-40B4-BE49-F238E27FC236}">
                      <a16:creationId xmlns:a16="http://schemas.microsoft.com/office/drawing/2014/main" xmlns="" id="{5B2369CB-8172-4785-806F-EF4B8353EA2B}"/>
                    </a:ext>
                  </a:extLst>
                </p:cNvPr>
                <p:cNvSpPr>
                  <a:spLocks/>
                </p:cNvSpPr>
                <p:nvPr/>
              </p:nvSpPr>
              <p:spPr bwMode="auto">
                <a:xfrm>
                  <a:off x="833" y="3044"/>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w 54"/>
                    <a:gd name="T69" fmla="*/ 0 h 44"/>
                    <a:gd name="T70" fmla="*/ 0 w 54"/>
                    <a:gd name="T71" fmla="*/ 0 h 44"/>
                    <a:gd name="T72" fmla="*/ 0 w 54"/>
                    <a:gd name="T73" fmla="*/ 0 h 44"/>
                    <a:gd name="T74" fmla="*/ 0 w 54"/>
                    <a:gd name="T75" fmla="*/ 0 h 44"/>
                    <a:gd name="T76" fmla="*/ 0 w 54"/>
                    <a:gd name="T77" fmla="*/ 0 h 44"/>
                    <a:gd name="T78" fmla="*/ 0 w 54"/>
                    <a:gd name="T79" fmla="*/ 0 h 44"/>
                    <a:gd name="T80" fmla="*/ 0 w 54"/>
                    <a:gd name="T81" fmla="*/ 0 h 44"/>
                    <a:gd name="T82" fmla="*/ 0 w 54"/>
                    <a:gd name="T83" fmla="*/ 0 h 44"/>
                    <a:gd name="T84" fmla="*/ 0 w 54"/>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4"/>
                    <a:gd name="T131" fmla="*/ 54 w 54"/>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4">
                      <a:moveTo>
                        <a:pt x="54" y="17"/>
                      </a:moveTo>
                      <a:lnTo>
                        <a:pt x="54" y="21"/>
                      </a:lnTo>
                      <a:lnTo>
                        <a:pt x="52" y="24"/>
                      </a:lnTo>
                      <a:lnTo>
                        <a:pt x="52" y="26"/>
                      </a:lnTo>
                      <a:lnTo>
                        <a:pt x="52" y="29"/>
                      </a:lnTo>
                      <a:lnTo>
                        <a:pt x="51" y="31"/>
                      </a:lnTo>
                      <a:lnTo>
                        <a:pt x="51" y="34"/>
                      </a:lnTo>
                      <a:lnTo>
                        <a:pt x="50" y="37"/>
                      </a:lnTo>
                      <a:lnTo>
                        <a:pt x="49" y="39"/>
                      </a:lnTo>
                      <a:lnTo>
                        <a:pt x="47" y="42"/>
                      </a:lnTo>
                      <a:lnTo>
                        <a:pt x="43" y="43"/>
                      </a:lnTo>
                      <a:lnTo>
                        <a:pt x="39" y="44"/>
                      </a:lnTo>
                      <a:lnTo>
                        <a:pt x="34" y="44"/>
                      </a:lnTo>
                      <a:lnTo>
                        <a:pt x="29" y="44"/>
                      </a:lnTo>
                      <a:lnTo>
                        <a:pt x="25" y="44"/>
                      </a:lnTo>
                      <a:lnTo>
                        <a:pt x="21" y="43"/>
                      </a:lnTo>
                      <a:lnTo>
                        <a:pt x="16" y="42"/>
                      </a:lnTo>
                      <a:lnTo>
                        <a:pt x="12" y="41"/>
                      </a:lnTo>
                      <a:lnTo>
                        <a:pt x="8" y="38"/>
                      </a:lnTo>
                      <a:lnTo>
                        <a:pt x="4" y="35"/>
                      </a:lnTo>
                      <a:lnTo>
                        <a:pt x="2" y="30"/>
                      </a:lnTo>
                      <a:lnTo>
                        <a:pt x="0" y="27"/>
                      </a:lnTo>
                      <a:lnTo>
                        <a:pt x="2" y="24"/>
                      </a:lnTo>
                      <a:lnTo>
                        <a:pt x="3" y="20"/>
                      </a:lnTo>
                      <a:lnTo>
                        <a:pt x="4" y="17"/>
                      </a:lnTo>
                      <a:lnTo>
                        <a:pt x="7" y="14"/>
                      </a:lnTo>
                      <a:lnTo>
                        <a:pt x="9" y="10"/>
                      </a:lnTo>
                      <a:lnTo>
                        <a:pt x="12" y="8"/>
                      </a:lnTo>
                      <a:lnTo>
                        <a:pt x="15" y="5"/>
                      </a:lnTo>
                      <a:lnTo>
                        <a:pt x="17" y="3"/>
                      </a:lnTo>
                      <a:lnTo>
                        <a:pt x="19" y="0"/>
                      </a:lnTo>
                      <a:lnTo>
                        <a:pt x="22" y="1"/>
                      </a:lnTo>
                      <a:lnTo>
                        <a:pt x="26" y="3"/>
                      </a:lnTo>
                      <a:lnTo>
                        <a:pt x="30" y="3"/>
                      </a:lnTo>
                      <a:lnTo>
                        <a:pt x="35" y="4"/>
                      </a:lnTo>
                      <a:lnTo>
                        <a:pt x="39" y="5"/>
                      </a:lnTo>
                      <a:lnTo>
                        <a:pt x="43" y="5"/>
                      </a:lnTo>
                      <a:lnTo>
                        <a:pt x="46" y="8"/>
                      </a:lnTo>
                      <a:lnTo>
                        <a:pt x="50" y="10"/>
                      </a:lnTo>
                      <a:lnTo>
                        <a:pt x="52" y="13"/>
                      </a:lnTo>
                      <a:lnTo>
                        <a:pt x="54" y="18"/>
                      </a:lnTo>
                      <a:lnTo>
                        <a:pt x="5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3" name="Freeform 197">
                  <a:extLst>
                    <a:ext uri="{FF2B5EF4-FFF2-40B4-BE49-F238E27FC236}">
                      <a16:creationId xmlns:a16="http://schemas.microsoft.com/office/drawing/2014/main" xmlns="" id="{2EB92F26-C076-4265-A1FA-BA26A965A406}"/>
                    </a:ext>
                  </a:extLst>
                </p:cNvPr>
                <p:cNvSpPr>
                  <a:spLocks/>
                </p:cNvSpPr>
                <p:nvPr/>
              </p:nvSpPr>
              <p:spPr bwMode="auto">
                <a:xfrm>
                  <a:off x="1510" y="3000"/>
                  <a:ext cx="18" cy="13"/>
                </a:xfrm>
                <a:custGeom>
                  <a:avLst/>
                  <a:gdLst>
                    <a:gd name="T0" fmla="*/ 0 w 54"/>
                    <a:gd name="T1" fmla="*/ 0 h 40"/>
                    <a:gd name="T2" fmla="*/ 0 w 54"/>
                    <a:gd name="T3" fmla="*/ 0 h 40"/>
                    <a:gd name="T4" fmla="*/ 0 w 54"/>
                    <a:gd name="T5" fmla="*/ 0 h 40"/>
                    <a:gd name="T6" fmla="*/ 0 w 54"/>
                    <a:gd name="T7" fmla="*/ 0 h 40"/>
                    <a:gd name="T8" fmla="*/ 0 w 54"/>
                    <a:gd name="T9" fmla="*/ 0 h 40"/>
                    <a:gd name="T10" fmla="*/ 0 w 54"/>
                    <a:gd name="T11" fmla="*/ 0 h 40"/>
                    <a:gd name="T12" fmla="*/ 0 w 54"/>
                    <a:gd name="T13" fmla="*/ 0 h 40"/>
                    <a:gd name="T14" fmla="*/ 0 w 54"/>
                    <a:gd name="T15" fmla="*/ 0 h 40"/>
                    <a:gd name="T16" fmla="*/ 0 w 54"/>
                    <a:gd name="T17" fmla="*/ 0 h 40"/>
                    <a:gd name="T18" fmla="*/ 0 w 54"/>
                    <a:gd name="T19" fmla="*/ 0 h 40"/>
                    <a:gd name="T20" fmla="*/ 0 w 54"/>
                    <a:gd name="T21" fmla="*/ 0 h 40"/>
                    <a:gd name="T22" fmla="*/ 0 w 54"/>
                    <a:gd name="T23" fmla="*/ 0 h 40"/>
                    <a:gd name="T24" fmla="*/ 0 w 54"/>
                    <a:gd name="T25" fmla="*/ 0 h 40"/>
                    <a:gd name="T26" fmla="*/ 0 w 54"/>
                    <a:gd name="T27" fmla="*/ 0 h 40"/>
                    <a:gd name="T28" fmla="*/ 0 w 54"/>
                    <a:gd name="T29" fmla="*/ 0 h 40"/>
                    <a:gd name="T30" fmla="*/ 0 w 54"/>
                    <a:gd name="T31" fmla="*/ 0 h 40"/>
                    <a:gd name="T32" fmla="*/ 0 w 54"/>
                    <a:gd name="T33" fmla="*/ 0 h 40"/>
                    <a:gd name="T34" fmla="*/ 0 w 54"/>
                    <a:gd name="T35" fmla="*/ 0 h 40"/>
                    <a:gd name="T36" fmla="*/ 0 w 54"/>
                    <a:gd name="T37" fmla="*/ 0 h 40"/>
                    <a:gd name="T38" fmla="*/ 0 w 54"/>
                    <a:gd name="T39" fmla="*/ 0 h 40"/>
                    <a:gd name="T40" fmla="*/ 0 w 54"/>
                    <a:gd name="T41" fmla="*/ 0 h 40"/>
                    <a:gd name="T42" fmla="*/ 0 w 54"/>
                    <a:gd name="T43" fmla="*/ 0 h 40"/>
                    <a:gd name="T44" fmla="*/ 0 w 54"/>
                    <a:gd name="T45" fmla="*/ 0 h 40"/>
                    <a:gd name="T46" fmla="*/ 0 w 54"/>
                    <a:gd name="T47" fmla="*/ 0 h 40"/>
                    <a:gd name="T48" fmla="*/ 0 w 54"/>
                    <a:gd name="T49" fmla="*/ 0 h 40"/>
                    <a:gd name="T50" fmla="*/ 0 w 54"/>
                    <a:gd name="T51" fmla="*/ 0 h 40"/>
                    <a:gd name="T52" fmla="*/ 0 w 54"/>
                    <a:gd name="T53" fmla="*/ 0 h 40"/>
                    <a:gd name="T54" fmla="*/ 0 w 54"/>
                    <a:gd name="T55" fmla="*/ 0 h 40"/>
                    <a:gd name="T56" fmla="*/ 0 w 54"/>
                    <a:gd name="T57" fmla="*/ 0 h 40"/>
                    <a:gd name="T58" fmla="*/ 0 w 54"/>
                    <a:gd name="T59" fmla="*/ 0 h 40"/>
                    <a:gd name="T60" fmla="*/ 0 w 54"/>
                    <a:gd name="T61" fmla="*/ 0 h 40"/>
                    <a:gd name="T62" fmla="*/ 0 w 54"/>
                    <a:gd name="T63" fmla="*/ 0 h 40"/>
                    <a:gd name="T64" fmla="*/ 0 w 54"/>
                    <a:gd name="T65" fmla="*/ 0 h 40"/>
                    <a:gd name="T66" fmla="*/ 0 w 54"/>
                    <a:gd name="T67" fmla="*/ 0 h 40"/>
                    <a:gd name="T68" fmla="*/ 0 w 54"/>
                    <a:gd name="T69" fmla="*/ 0 h 40"/>
                    <a:gd name="T70" fmla="*/ 0 w 54"/>
                    <a:gd name="T71" fmla="*/ 0 h 40"/>
                    <a:gd name="T72" fmla="*/ 0 w 54"/>
                    <a:gd name="T73" fmla="*/ 0 h 40"/>
                    <a:gd name="T74" fmla="*/ 0 w 54"/>
                    <a:gd name="T75" fmla="*/ 0 h 40"/>
                    <a:gd name="T76" fmla="*/ 0 w 54"/>
                    <a:gd name="T77" fmla="*/ 0 h 40"/>
                    <a:gd name="T78" fmla="*/ 0 w 54"/>
                    <a:gd name="T79" fmla="*/ 0 h 40"/>
                    <a:gd name="T80" fmla="*/ 0 w 54"/>
                    <a:gd name="T81" fmla="*/ 0 h 40"/>
                    <a:gd name="T82" fmla="*/ 0 w 54"/>
                    <a:gd name="T83" fmla="*/ 0 h 40"/>
                    <a:gd name="T84" fmla="*/ 0 w 54"/>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0"/>
                    <a:gd name="T131" fmla="*/ 54 w 54"/>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0">
                      <a:moveTo>
                        <a:pt x="53" y="18"/>
                      </a:moveTo>
                      <a:lnTo>
                        <a:pt x="50" y="22"/>
                      </a:lnTo>
                      <a:lnTo>
                        <a:pt x="47" y="25"/>
                      </a:lnTo>
                      <a:lnTo>
                        <a:pt x="43" y="29"/>
                      </a:lnTo>
                      <a:lnTo>
                        <a:pt x="39" y="33"/>
                      </a:lnTo>
                      <a:lnTo>
                        <a:pt x="35" y="35"/>
                      </a:lnTo>
                      <a:lnTo>
                        <a:pt x="30" y="38"/>
                      </a:lnTo>
                      <a:lnTo>
                        <a:pt x="26" y="39"/>
                      </a:lnTo>
                      <a:lnTo>
                        <a:pt x="20" y="40"/>
                      </a:lnTo>
                      <a:lnTo>
                        <a:pt x="15" y="40"/>
                      </a:lnTo>
                      <a:lnTo>
                        <a:pt x="9" y="39"/>
                      </a:lnTo>
                      <a:lnTo>
                        <a:pt x="5" y="38"/>
                      </a:lnTo>
                      <a:lnTo>
                        <a:pt x="2" y="36"/>
                      </a:lnTo>
                      <a:lnTo>
                        <a:pt x="1" y="34"/>
                      </a:lnTo>
                      <a:lnTo>
                        <a:pt x="0" y="31"/>
                      </a:lnTo>
                      <a:lnTo>
                        <a:pt x="0" y="29"/>
                      </a:lnTo>
                      <a:lnTo>
                        <a:pt x="1" y="27"/>
                      </a:lnTo>
                      <a:lnTo>
                        <a:pt x="1" y="23"/>
                      </a:lnTo>
                      <a:lnTo>
                        <a:pt x="2" y="21"/>
                      </a:lnTo>
                      <a:lnTo>
                        <a:pt x="2" y="18"/>
                      </a:lnTo>
                      <a:lnTo>
                        <a:pt x="3" y="16"/>
                      </a:lnTo>
                      <a:lnTo>
                        <a:pt x="6" y="12"/>
                      </a:lnTo>
                      <a:lnTo>
                        <a:pt x="10" y="8"/>
                      </a:lnTo>
                      <a:lnTo>
                        <a:pt x="15" y="5"/>
                      </a:lnTo>
                      <a:lnTo>
                        <a:pt x="20" y="4"/>
                      </a:lnTo>
                      <a:lnTo>
                        <a:pt x="26" y="1"/>
                      </a:lnTo>
                      <a:lnTo>
                        <a:pt x="30" y="0"/>
                      </a:lnTo>
                      <a:lnTo>
                        <a:pt x="35" y="0"/>
                      </a:lnTo>
                      <a:lnTo>
                        <a:pt x="40" y="1"/>
                      </a:lnTo>
                      <a:lnTo>
                        <a:pt x="45" y="3"/>
                      </a:lnTo>
                      <a:lnTo>
                        <a:pt x="49" y="5"/>
                      </a:lnTo>
                      <a:lnTo>
                        <a:pt x="50" y="6"/>
                      </a:lnTo>
                      <a:lnTo>
                        <a:pt x="52" y="8"/>
                      </a:lnTo>
                      <a:lnTo>
                        <a:pt x="53" y="8"/>
                      </a:lnTo>
                      <a:lnTo>
                        <a:pt x="53" y="9"/>
                      </a:lnTo>
                      <a:lnTo>
                        <a:pt x="53" y="12"/>
                      </a:lnTo>
                      <a:lnTo>
                        <a:pt x="53" y="13"/>
                      </a:lnTo>
                      <a:lnTo>
                        <a:pt x="53" y="14"/>
                      </a:lnTo>
                      <a:lnTo>
                        <a:pt x="53" y="16"/>
                      </a:lnTo>
                      <a:lnTo>
                        <a:pt x="54" y="17"/>
                      </a:lnTo>
                      <a:lnTo>
                        <a:pt x="54" y="18"/>
                      </a:lnTo>
                      <a:lnTo>
                        <a:pt x="5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4" name="Freeform 198">
                  <a:extLst>
                    <a:ext uri="{FF2B5EF4-FFF2-40B4-BE49-F238E27FC236}">
                      <a16:creationId xmlns:a16="http://schemas.microsoft.com/office/drawing/2014/main" xmlns="" id="{AD3EE39F-5AF2-4808-A57D-6E77041AD0CC}"/>
                    </a:ext>
                  </a:extLst>
                </p:cNvPr>
                <p:cNvSpPr>
                  <a:spLocks/>
                </p:cNvSpPr>
                <p:nvPr/>
              </p:nvSpPr>
              <p:spPr bwMode="auto">
                <a:xfrm>
                  <a:off x="795" y="3051"/>
                  <a:ext cx="11" cy="8"/>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2"/>
                    <a:gd name="T101" fmla="*/ 34 w 34"/>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2">
                      <a:moveTo>
                        <a:pt x="33" y="15"/>
                      </a:moveTo>
                      <a:lnTo>
                        <a:pt x="31" y="17"/>
                      </a:lnTo>
                      <a:lnTo>
                        <a:pt x="29" y="20"/>
                      </a:lnTo>
                      <a:lnTo>
                        <a:pt x="26" y="21"/>
                      </a:lnTo>
                      <a:lnTo>
                        <a:pt x="22" y="22"/>
                      </a:lnTo>
                      <a:lnTo>
                        <a:pt x="20" y="22"/>
                      </a:lnTo>
                      <a:lnTo>
                        <a:pt x="16" y="22"/>
                      </a:lnTo>
                      <a:lnTo>
                        <a:pt x="12" y="22"/>
                      </a:lnTo>
                      <a:lnTo>
                        <a:pt x="9" y="21"/>
                      </a:lnTo>
                      <a:lnTo>
                        <a:pt x="5" y="20"/>
                      </a:lnTo>
                      <a:lnTo>
                        <a:pt x="3" y="20"/>
                      </a:lnTo>
                      <a:lnTo>
                        <a:pt x="1" y="17"/>
                      </a:lnTo>
                      <a:lnTo>
                        <a:pt x="0" y="16"/>
                      </a:lnTo>
                      <a:lnTo>
                        <a:pt x="0" y="13"/>
                      </a:lnTo>
                      <a:lnTo>
                        <a:pt x="0" y="11"/>
                      </a:lnTo>
                      <a:lnTo>
                        <a:pt x="1" y="9"/>
                      </a:lnTo>
                      <a:lnTo>
                        <a:pt x="3" y="7"/>
                      </a:lnTo>
                      <a:lnTo>
                        <a:pt x="4" y="4"/>
                      </a:lnTo>
                      <a:lnTo>
                        <a:pt x="7" y="3"/>
                      </a:lnTo>
                      <a:lnTo>
                        <a:pt x="8" y="2"/>
                      </a:lnTo>
                      <a:lnTo>
                        <a:pt x="11" y="0"/>
                      </a:lnTo>
                      <a:lnTo>
                        <a:pt x="13" y="2"/>
                      </a:lnTo>
                      <a:lnTo>
                        <a:pt x="16" y="2"/>
                      </a:lnTo>
                      <a:lnTo>
                        <a:pt x="18" y="3"/>
                      </a:lnTo>
                      <a:lnTo>
                        <a:pt x="21" y="3"/>
                      </a:lnTo>
                      <a:lnTo>
                        <a:pt x="24" y="4"/>
                      </a:lnTo>
                      <a:lnTo>
                        <a:pt x="26" y="5"/>
                      </a:lnTo>
                      <a:lnTo>
                        <a:pt x="29" y="7"/>
                      </a:lnTo>
                      <a:lnTo>
                        <a:pt x="31" y="9"/>
                      </a:lnTo>
                      <a:lnTo>
                        <a:pt x="33" y="12"/>
                      </a:lnTo>
                      <a:lnTo>
                        <a:pt x="34" y="15"/>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5" name="Freeform 199">
                  <a:extLst>
                    <a:ext uri="{FF2B5EF4-FFF2-40B4-BE49-F238E27FC236}">
                      <a16:creationId xmlns:a16="http://schemas.microsoft.com/office/drawing/2014/main" xmlns="" id="{07B87073-1ABC-4195-AB34-798C52FB803E}"/>
                    </a:ext>
                  </a:extLst>
                </p:cNvPr>
                <p:cNvSpPr>
                  <a:spLocks/>
                </p:cNvSpPr>
                <p:nvPr/>
              </p:nvSpPr>
              <p:spPr bwMode="auto">
                <a:xfrm>
                  <a:off x="664" y="3063"/>
                  <a:ext cx="46" cy="67"/>
                </a:xfrm>
                <a:custGeom>
                  <a:avLst/>
                  <a:gdLst>
                    <a:gd name="T0" fmla="*/ 0 w 140"/>
                    <a:gd name="T1" fmla="*/ 0 h 201"/>
                    <a:gd name="T2" fmla="*/ 0 w 140"/>
                    <a:gd name="T3" fmla="*/ 0 h 201"/>
                    <a:gd name="T4" fmla="*/ 0 w 140"/>
                    <a:gd name="T5" fmla="*/ 0 h 201"/>
                    <a:gd name="T6" fmla="*/ 0 w 140"/>
                    <a:gd name="T7" fmla="*/ 0 h 201"/>
                    <a:gd name="T8" fmla="*/ 0 w 140"/>
                    <a:gd name="T9" fmla="*/ 0 h 201"/>
                    <a:gd name="T10" fmla="*/ 0 w 140"/>
                    <a:gd name="T11" fmla="*/ 0 h 201"/>
                    <a:gd name="T12" fmla="*/ 0 w 140"/>
                    <a:gd name="T13" fmla="*/ 0 h 201"/>
                    <a:gd name="T14" fmla="*/ 0 w 140"/>
                    <a:gd name="T15" fmla="*/ 0 h 201"/>
                    <a:gd name="T16" fmla="*/ 0 w 140"/>
                    <a:gd name="T17" fmla="*/ 0 h 201"/>
                    <a:gd name="T18" fmla="*/ 0 w 140"/>
                    <a:gd name="T19" fmla="*/ 0 h 201"/>
                    <a:gd name="T20" fmla="*/ 0 w 140"/>
                    <a:gd name="T21" fmla="*/ 0 h 201"/>
                    <a:gd name="T22" fmla="*/ 0 w 140"/>
                    <a:gd name="T23" fmla="*/ 0 h 201"/>
                    <a:gd name="T24" fmla="*/ 0 w 140"/>
                    <a:gd name="T25" fmla="*/ 0 h 201"/>
                    <a:gd name="T26" fmla="*/ 0 w 140"/>
                    <a:gd name="T27" fmla="*/ 0 h 201"/>
                    <a:gd name="T28" fmla="*/ 0 w 140"/>
                    <a:gd name="T29" fmla="*/ 0 h 201"/>
                    <a:gd name="T30" fmla="*/ 0 w 140"/>
                    <a:gd name="T31" fmla="*/ 0 h 201"/>
                    <a:gd name="T32" fmla="*/ 0 w 140"/>
                    <a:gd name="T33" fmla="*/ 0 h 201"/>
                    <a:gd name="T34" fmla="*/ 0 w 140"/>
                    <a:gd name="T35" fmla="*/ 0 h 201"/>
                    <a:gd name="T36" fmla="*/ 0 w 140"/>
                    <a:gd name="T37" fmla="*/ 0 h 201"/>
                    <a:gd name="T38" fmla="*/ 0 w 140"/>
                    <a:gd name="T39" fmla="*/ 0 h 201"/>
                    <a:gd name="T40" fmla="*/ 0 w 140"/>
                    <a:gd name="T41" fmla="*/ 0 h 201"/>
                    <a:gd name="T42" fmla="*/ 0 w 140"/>
                    <a:gd name="T43" fmla="*/ 0 h 201"/>
                    <a:gd name="T44" fmla="*/ 0 w 140"/>
                    <a:gd name="T45" fmla="*/ 0 h 201"/>
                    <a:gd name="T46" fmla="*/ 0 w 140"/>
                    <a:gd name="T47" fmla="*/ 0 h 201"/>
                    <a:gd name="T48" fmla="*/ 0 w 140"/>
                    <a:gd name="T49" fmla="*/ 0 h 201"/>
                    <a:gd name="T50" fmla="*/ 0 w 140"/>
                    <a:gd name="T51" fmla="*/ 0 h 201"/>
                    <a:gd name="T52" fmla="*/ 0 w 140"/>
                    <a:gd name="T53" fmla="*/ 0 h 201"/>
                    <a:gd name="T54" fmla="*/ 0 w 140"/>
                    <a:gd name="T55" fmla="*/ 0 h 201"/>
                    <a:gd name="T56" fmla="*/ 0 w 140"/>
                    <a:gd name="T57" fmla="*/ 0 h 201"/>
                    <a:gd name="T58" fmla="*/ 0 w 140"/>
                    <a:gd name="T59" fmla="*/ 0 h 201"/>
                    <a:gd name="T60" fmla="*/ 0 w 140"/>
                    <a:gd name="T61" fmla="*/ 0 h 201"/>
                    <a:gd name="T62" fmla="*/ 0 w 140"/>
                    <a:gd name="T63" fmla="*/ 0 h 201"/>
                    <a:gd name="T64" fmla="*/ 0 w 140"/>
                    <a:gd name="T65" fmla="*/ 0 h 201"/>
                    <a:gd name="T66" fmla="*/ 0 w 140"/>
                    <a:gd name="T67" fmla="*/ 0 h 201"/>
                    <a:gd name="T68" fmla="*/ 0 w 140"/>
                    <a:gd name="T69" fmla="*/ 0 h 201"/>
                    <a:gd name="T70" fmla="*/ 0 w 140"/>
                    <a:gd name="T71" fmla="*/ 0 h 201"/>
                    <a:gd name="T72" fmla="*/ 0 w 140"/>
                    <a:gd name="T73" fmla="*/ 0 h 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01"/>
                    <a:gd name="T113" fmla="*/ 140 w 140"/>
                    <a:gd name="T114" fmla="*/ 201 h 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01">
                      <a:moveTo>
                        <a:pt x="140" y="140"/>
                      </a:moveTo>
                      <a:lnTo>
                        <a:pt x="139" y="148"/>
                      </a:lnTo>
                      <a:lnTo>
                        <a:pt x="136" y="154"/>
                      </a:lnTo>
                      <a:lnTo>
                        <a:pt x="135" y="162"/>
                      </a:lnTo>
                      <a:lnTo>
                        <a:pt x="132" y="169"/>
                      </a:lnTo>
                      <a:lnTo>
                        <a:pt x="129" y="175"/>
                      </a:lnTo>
                      <a:lnTo>
                        <a:pt x="126" y="182"/>
                      </a:lnTo>
                      <a:lnTo>
                        <a:pt x="122" y="187"/>
                      </a:lnTo>
                      <a:lnTo>
                        <a:pt x="116" y="192"/>
                      </a:lnTo>
                      <a:lnTo>
                        <a:pt x="110" y="196"/>
                      </a:lnTo>
                      <a:lnTo>
                        <a:pt x="102" y="200"/>
                      </a:lnTo>
                      <a:lnTo>
                        <a:pt x="96" y="201"/>
                      </a:lnTo>
                      <a:lnTo>
                        <a:pt x="90" y="201"/>
                      </a:lnTo>
                      <a:lnTo>
                        <a:pt x="84" y="201"/>
                      </a:lnTo>
                      <a:lnTo>
                        <a:pt x="79" y="200"/>
                      </a:lnTo>
                      <a:lnTo>
                        <a:pt x="73" y="199"/>
                      </a:lnTo>
                      <a:lnTo>
                        <a:pt x="68" y="196"/>
                      </a:lnTo>
                      <a:lnTo>
                        <a:pt x="64" y="192"/>
                      </a:lnTo>
                      <a:lnTo>
                        <a:pt x="60" y="190"/>
                      </a:lnTo>
                      <a:lnTo>
                        <a:pt x="56" y="186"/>
                      </a:lnTo>
                      <a:lnTo>
                        <a:pt x="54" y="181"/>
                      </a:lnTo>
                      <a:lnTo>
                        <a:pt x="56" y="175"/>
                      </a:lnTo>
                      <a:lnTo>
                        <a:pt x="58" y="169"/>
                      </a:lnTo>
                      <a:lnTo>
                        <a:pt x="58" y="162"/>
                      </a:lnTo>
                      <a:lnTo>
                        <a:pt x="58" y="156"/>
                      </a:lnTo>
                      <a:lnTo>
                        <a:pt x="58" y="149"/>
                      </a:lnTo>
                      <a:lnTo>
                        <a:pt x="59" y="143"/>
                      </a:lnTo>
                      <a:lnTo>
                        <a:pt x="60" y="136"/>
                      </a:lnTo>
                      <a:lnTo>
                        <a:pt x="63" y="131"/>
                      </a:lnTo>
                      <a:lnTo>
                        <a:pt x="68" y="127"/>
                      </a:lnTo>
                      <a:lnTo>
                        <a:pt x="76" y="123"/>
                      </a:lnTo>
                      <a:lnTo>
                        <a:pt x="80" y="122"/>
                      </a:lnTo>
                      <a:lnTo>
                        <a:pt x="84" y="123"/>
                      </a:lnTo>
                      <a:lnTo>
                        <a:pt x="86" y="124"/>
                      </a:lnTo>
                      <a:lnTo>
                        <a:pt x="88" y="127"/>
                      </a:lnTo>
                      <a:lnTo>
                        <a:pt x="89" y="131"/>
                      </a:lnTo>
                      <a:lnTo>
                        <a:pt x="92" y="134"/>
                      </a:lnTo>
                      <a:lnTo>
                        <a:pt x="93" y="136"/>
                      </a:lnTo>
                      <a:lnTo>
                        <a:pt x="96" y="138"/>
                      </a:lnTo>
                      <a:lnTo>
                        <a:pt x="99" y="139"/>
                      </a:lnTo>
                      <a:lnTo>
                        <a:pt x="105" y="136"/>
                      </a:lnTo>
                      <a:lnTo>
                        <a:pt x="106" y="135"/>
                      </a:lnTo>
                      <a:lnTo>
                        <a:pt x="107" y="134"/>
                      </a:lnTo>
                      <a:lnTo>
                        <a:pt x="107" y="131"/>
                      </a:lnTo>
                      <a:lnTo>
                        <a:pt x="107" y="128"/>
                      </a:lnTo>
                      <a:lnTo>
                        <a:pt x="107" y="127"/>
                      </a:lnTo>
                      <a:lnTo>
                        <a:pt x="107" y="124"/>
                      </a:lnTo>
                      <a:lnTo>
                        <a:pt x="107" y="122"/>
                      </a:lnTo>
                      <a:lnTo>
                        <a:pt x="107" y="119"/>
                      </a:lnTo>
                      <a:lnTo>
                        <a:pt x="106" y="117"/>
                      </a:lnTo>
                      <a:lnTo>
                        <a:pt x="107" y="114"/>
                      </a:lnTo>
                      <a:lnTo>
                        <a:pt x="75" y="105"/>
                      </a:lnTo>
                      <a:lnTo>
                        <a:pt x="67" y="94"/>
                      </a:lnTo>
                      <a:lnTo>
                        <a:pt x="59" y="84"/>
                      </a:lnTo>
                      <a:lnTo>
                        <a:pt x="50" y="74"/>
                      </a:lnTo>
                      <a:lnTo>
                        <a:pt x="41" y="64"/>
                      </a:lnTo>
                      <a:lnTo>
                        <a:pt x="30" y="54"/>
                      </a:lnTo>
                      <a:lnTo>
                        <a:pt x="22" y="45"/>
                      </a:lnTo>
                      <a:lnTo>
                        <a:pt x="15" y="34"/>
                      </a:lnTo>
                      <a:lnTo>
                        <a:pt x="8" y="24"/>
                      </a:lnTo>
                      <a:lnTo>
                        <a:pt x="3" y="12"/>
                      </a:lnTo>
                      <a:lnTo>
                        <a:pt x="0" y="0"/>
                      </a:lnTo>
                      <a:lnTo>
                        <a:pt x="18" y="10"/>
                      </a:lnTo>
                      <a:lnTo>
                        <a:pt x="37" y="19"/>
                      </a:lnTo>
                      <a:lnTo>
                        <a:pt x="56" y="29"/>
                      </a:lnTo>
                      <a:lnTo>
                        <a:pt x="75" y="41"/>
                      </a:lnTo>
                      <a:lnTo>
                        <a:pt x="92" y="53"/>
                      </a:lnTo>
                      <a:lnTo>
                        <a:pt x="107" y="67"/>
                      </a:lnTo>
                      <a:lnTo>
                        <a:pt x="122" y="83"/>
                      </a:lnTo>
                      <a:lnTo>
                        <a:pt x="131" y="100"/>
                      </a:lnTo>
                      <a:lnTo>
                        <a:pt x="137" y="119"/>
                      </a:lnTo>
                      <a:lnTo>
                        <a:pt x="140" y="141"/>
                      </a:ln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6" name="Freeform 200">
                  <a:extLst>
                    <a:ext uri="{FF2B5EF4-FFF2-40B4-BE49-F238E27FC236}">
                      <a16:creationId xmlns:a16="http://schemas.microsoft.com/office/drawing/2014/main" xmlns="" id="{AE141D72-394F-4DD5-8082-9DCA18808160}"/>
                    </a:ext>
                  </a:extLst>
                </p:cNvPr>
                <p:cNvSpPr>
                  <a:spLocks/>
                </p:cNvSpPr>
                <p:nvPr/>
              </p:nvSpPr>
              <p:spPr bwMode="auto">
                <a:xfrm>
                  <a:off x="783" y="3054"/>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3"/>
                    <a:gd name="T74" fmla="*/ 26 w 2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3">
                      <a:moveTo>
                        <a:pt x="25" y="8"/>
                      </a:moveTo>
                      <a:lnTo>
                        <a:pt x="26" y="21"/>
                      </a:lnTo>
                      <a:lnTo>
                        <a:pt x="23" y="21"/>
                      </a:lnTo>
                      <a:lnTo>
                        <a:pt x="21" y="21"/>
                      </a:lnTo>
                      <a:lnTo>
                        <a:pt x="17" y="21"/>
                      </a:lnTo>
                      <a:lnTo>
                        <a:pt x="14" y="23"/>
                      </a:lnTo>
                      <a:lnTo>
                        <a:pt x="12" y="23"/>
                      </a:lnTo>
                      <a:lnTo>
                        <a:pt x="9" y="23"/>
                      </a:lnTo>
                      <a:lnTo>
                        <a:pt x="6" y="23"/>
                      </a:lnTo>
                      <a:lnTo>
                        <a:pt x="4" y="21"/>
                      </a:lnTo>
                      <a:lnTo>
                        <a:pt x="2" y="20"/>
                      </a:lnTo>
                      <a:lnTo>
                        <a:pt x="0" y="17"/>
                      </a:lnTo>
                      <a:lnTo>
                        <a:pt x="6" y="0"/>
                      </a:lnTo>
                      <a:lnTo>
                        <a:pt x="8" y="2"/>
                      </a:lnTo>
                      <a:lnTo>
                        <a:pt x="9" y="3"/>
                      </a:lnTo>
                      <a:lnTo>
                        <a:pt x="10" y="3"/>
                      </a:lnTo>
                      <a:lnTo>
                        <a:pt x="13" y="4"/>
                      </a:lnTo>
                      <a:lnTo>
                        <a:pt x="16" y="4"/>
                      </a:lnTo>
                      <a:lnTo>
                        <a:pt x="17" y="4"/>
                      </a:lnTo>
                      <a:lnTo>
                        <a:pt x="19" y="4"/>
                      </a:lnTo>
                      <a:lnTo>
                        <a:pt x="21" y="6"/>
                      </a:lnTo>
                      <a:lnTo>
                        <a:pt x="23"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7" name="Freeform 201">
                  <a:extLst>
                    <a:ext uri="{FF2B5EF4-FFF2-40B4-BE49-F238E27FC236}">
                      <a16:creationId xmlns:a16="http://schemas.microsoft.com/office/drawing/2014/main" xmlns="" id="{FBE55A53-24BA-4CD7-8E34-031F48484BA6}"/>
                    </a:ext>
                  </a:extLst>
                </p:cNvPr>
                <p:cNvSpPr>
                  <a:spLocks/>
                </p:cNvSpPr>
                <p:nvPr/>
              </p:nvSpPr>
              <p:spPr bwMode="auto">
                <a:xfrm>
                  <a:off x="800" y="3053"/>
                  <a:ext cx="27" cy="23"/>
                </a:xfrm>
                <a:custGeom>
                  <a:avLst/>
                  <a:gdLst>
                    <a:gd name="T0" fmla="*/ 0 w 80"/>
                    <a:gd name="T1" fmla="*/ 0 h 70"/>
                    <a:gd name="T2" fmla="*/ 0 w 80"/>
                    <a:gd name="T3" fmla="*/ 0 h 70"/>
                    <a:gd name="T4" fmla="*/ 0 w 80"/>
                    <a:gd name="T5" fmla="*/ 0 h 70"/>
                    <a:gd name="T6" fmla="*/ 0 w 80"/>
                    <a:gd name="T7" fmla="*/ 0 h 70"/>
                    <a:gd name="T8" fmla="*/ 0 w 80"/>
                    <a:gd name="T9" fmla="*/ 0 h 70"/>
                    <a:gd name="T10" fmla="*/ 0 w 80"/>
                    <a:gd name="T11" fmla="*/ 0 h 70"/>
                    <a:gd name="T12" fmla="*/ 0 w 80"/>
                    <a:gd name="T13" fmla="*/ 0 h 70"/>
                    <a:gd name="T14" fmla="*/ 0 w 80"/>
                    <a:gd name="T15" fmla="*/ 0 h 70"/>
                    <a:gd name="T16" fmla="*/ 0 w 80"/>
                    <a:gd name="T17" fmla="*/ 0 h 70"/>
                    <a:gd name="T18" fmla="*/ 0 w 80"/>
                    <a:gd name="T19" fmla="*/ 0 h 70"/>
                    <a:gd name="T20" fmla="*/ 0 w 80"/>
                    <a:gd name="T21" fmla="*/ 0 h 70"/>
                    <a:gd name="T22" fmla="*/ 0 w 80"/>
                    <a:gd name="T23" fmla="*/ 0 h 70"/>
                    <a:gd name="T24" fmla="*/ 0 w 80"/>
                    <a:gd name="T25" fmla="*/ 0 h 70"/>
                    <a:gd name="T26" fmla="*/ 0 w 80"/>
                    <a:gd name="T27" fmla="*/ 0 h 70"/>
                    <a:gd name="T28" fmla="*/ 0 w 80"/>
                    <a:gd name="T29" fmla="*/ 0 h 70"/>
                    <a:gd name="T30" fmla="*/ 0 w 80"/>
                    <a:gd name="T31" fmla="*/ 0 h 70"/>
                    <a:gd name="T32" fmla="*/ 0 w 80"/>
                    <a:gd name="T33" fmla="*/ 0 h 70"/>
                    <a:gd name="T34" fmla="*/ 0 w 80"/>
                    <a:gd name="T35" fmla="*/ 0 h 70"/>
                    <a:gd name="T36" fmla="*/ 0 w 80"/>
                    <a:gd name="T37" fmla="*/ 0 h 70"/>
                    <a:gd name="T38" fmla="*/ 0 w 80"/>
                    <a:gd name="T39" fmla="*/ 0 h 70"/>
                    <a:gd name="T40" fmla="*/ 0 w 80"/>
                    <a:gd name="T41" fmla="*/ 0 h 70"/>
                    <a:gd name="T42" fmla="*/ 0 w 80"/>
                    <a:gd name="T43" fmla="*/ 0 h 70"/>
                    <a:gd name="T44" fmla="*/ 0 w 80"/>
                    <a:gd name="T45" fmla="*/ 0 h 70"/>
                    <a:gd name="T46" fmla="*/ 0 w 80"/>
                    <a:gd name="T47" fmla="*/ 0 h 70"/>
                    <a:gd name="T48" fmla="*/ 0 w 80"/>
                    <a:gd name="T49" fmla="*/ 0 h 70"/>
                    <a:gd name="T50" fmla="*/ 0 w 80"/>
                    <a:gd name="T51" fmla="*/ 0 h 70"/>
                    <a:gd name="T52" fmla="*/ 0 w 80"/>
                    <a:gd name="T53" fmla="*/ 0 h 70"/>
                    <a:gd name="T54" fmla="*/ 0 w 80"/>
                    <a:gd name="T55" fmla="*/ 0 h 70"/>
                    <a:gd name="T56" fmla="*/ 0 w 80"/>
                    <a:gd name="T57" fmla="*/ 0 h 70"/>
                    <a:gd name="T58" fmla="*/ 0 w 80"/>
                    <a:gd name="T59" fmla="*/ 0 h 70"/>
                    <a:gd name="T60" fmla="*/ 0 w 80"/>
                    <a:gd name="T61" fmla="*/ 0 h 70"/>
                    <a:gd name="T62" fmla="*/ 0 w 80"/>
                    <a:gd name="T63" fmla="*/ 0 h 70"/>
                    <a:gd name="T64" fmla="*/ 0 w 80"/>
                    <a:gd name="T65" fmla="*/ 0 h 70"/>
                    <a:gd name="T66" fmla="*/ 0 w 80"/>
                    <a:gd name="T67" fmla="*/ 0 h 70"/>
                    <a:gd name="T68" fmla="*/ 0 w 80"/>
                    <a:gd name="T69" fmla="*/ 0 h 70"/>
                    <a:gd name="T70" fmla="*/ 0 w 80"/>
                    <a:gd name="T71" fmla="*/ 0 h 70"/>
                    <a:gd name="T72" fmla="*/ 0 w 80"/>
                    <a:gd name="T73" fmla="*/ 0 h 70"/>
                    <a:gd name="T74" fmla="*/ 0 w 80"/>
                    <a:gd name="T75" fmla="*/ 0 h 70"/>
                    <a:gd name="T76" fmla="*/ 0 w 80"/>
                    <a:gd name="T77" fmla="*/ 0 h 70"/>
                    <a:gd name="T78" fmla="*/ 0 w 80"/>
                    <a:gd name="T79" fmla="*/ 0 h 70"/>
                    <a:gd name="T80" fmla="*/ 0 w 80"/>
                    <a:gd name="T81" fmla="*/ 0 h 70"/>
                    <a:gd name="T82" fmla="*/ 0 w 80"/>
                    <a:gd name="T83" fmla="*/ 0 h 70"/>
                    <a:gd name="T84" fmla="*/ 0 w 80"/>
                    <a:gd name="T85" fmla="*/ 0 h 70"/>
                    <a:gd name="T86" fmla="*/ 0 w 80"/>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70"/>
                    <a:gd name="T134" fmla="*/ 80 w 80"/>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70">
                      <a:moveTo>
                        <a:pt x="74" y="4"/>
                      </a:moveTo>
                      <a:lnTo>
                        <a:pt x="77" y="8"/>
                      </a:lnTo>
                      <a:lnTo>
                        <a:pt x="78" y="11"/>
                      </a:lnTo>
                      <a:lnTo>
                        <a:pt x="78" y="15"/>
                      </a:lnTo>
                      <a:lnTo>
                        <a:pt x="80" y="19"/>
                      </a:lnTo>
                      <a:lnTo>
                        <a:pt x="80" y="21"/>
                      </a:lnTo>
                      <a:lnTo>
                        <a:pt x="80" y="25"/>
                      </a:lnTo>
                      <a:lnTo>
                        <a:pt x="80" y="29"/>
                      </a:lnTo>
                      <a:lnTo>
                        <a:pt x="78" y="32"/>
                      </a:lnTo>
                      <a:lnTo>
                        <a:pt x="77" y="34"/>
                      </a:lnTo>
                      <a:lnTo>
                        <a:pt x="74" y="37"/>
                      </a:lnTo>
                      <a:lnTo>
                        <a:pt x="71" y="42"/>
                      </a:lnTo>
                      <a:lnTo>
                        <a:pt x="67" y="47"/>
                      </a:lnTo>
                      <a:lnTo>
                        <a:pt x="63" y="53"/>
                      </a:lnTo>
                      <a:lnTo>
                        <a:pt x="57" y="57"/>
                      </a:lnTo>
                      <a:lnTo>
                        <a:pt x="52" y="59"/>
                      </a:lnTo>
                      <a:lnTo>
                        <a:pt x="47" y="63"/>
                      </a:lnTo>
                      <a:lnTo>
                        <a:pt x="42" y="66"/>
                      </a:lnTo>
                      <a:lnTo>
                        <a:pt x="37" y="67"/>
                      </a:lnTo>
                      <a:lnTo>
                        <a:pt x="30" y="68"/>
                      </a:lnTo>
                      <a:lnTo>
                        <a:pt x="24" y="70"/>
                      </a:lnTo>
                      <a:lnTo>
                        <a:pt x="0" y="51"/>
                      </a:lnTo>
                      <a:lnTo>
                        <a:pt x="7" y="49"/>
                      </a:lnTo>
                      <a:lnTo>
                        <a:pt x="13" y="46"/>
                      </a:lnTo>
                      <a:lnTo>
                        <a:pt x="20" y="42"/>
                      </a:lnTo>
                      <a:lnTo>
                        <a:pt x="26" y="37"/>
                      </a:lnTo>
                      <a:lnTo>
                        <a:pt x="31" y="32"/>
                      </a:lnTo>
                      <a:lnTo>
                        <a:pt x="37" y="27"/>
                      </a:lnTo>
                      <a:lnTo>
                        <a:pt x="42" y="20"/>
                      </a:lnTo>
                      <a:lnTo>
                        <a:pt x="46" y="14"/>
                      </a:lnTo>
                      <a:lnTo>
                        <a:pt x="50" y="7"/>
                      </a:lnTo>
                      <a:lnTo>
                        <a:pt x="52" y="0"/>
                      </a:lnTo>
                      <a:lnTo>
                        <a:pt x="55" y="2"/>
                      </a:lnTo>
                      <a:lnTo>
                        <a:pt x="57" y="2"/>
                      </a:lnTo>
                      <a:lnTo>
                        <a:pt x="59" y="3"/>
                      </a:lnTo>
                      <a:lnTo>
                        <a:pt x="61" y="3"/>
                      </a:lnTo>
                      <a:lnTo>
                        <a:pt x="64" y="4"/>
                      </a:lnTo>
                      <a:lnTo>
                        <a:pt x="67" y="4"/>
                      </a:lnTo>
                      <a:lnTo>
                        <a:pt x="68" y="4"/>
                      </a:lnTo>
                      <a:lnTo>
                        <a:pt x="71" y="4"/>
                      </a:lnTo>
                      <a:lnTo>
                        <a:pt x="73" y="6"/>
                      </a:lnTo>
                      <a:lnTo>
                        <a:pt x="76" y="6"/>
                      </a:lnTo>
                      <a:lnTo>
                        <a:pt x="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8" name="Freeform 202">
                  <a:extLst>
                    <a:ext uri="{FF2B5EF4-FFF2-40B4-BE49-F238E27FC236}">
                      <a16:creationId xmlns:a16="http://schemas.microsoft.com/office/drawing/2014/main" xmlns="" id="{18419D9C-174E-4B1E-919F-CFC8FC15C547}"/>
                    </a:ext>
                  </a:extLst>
                </p:cNvPr>
                <p:cNvSpPr>
                  <a:spLocks/>
                </p:cNvSpPr>
                <p:nvPr/>
              </p:nvSpPr>
              <p:spPr bwMode="auto">
                <a:xfrm>
                  <a:off x="907" y="3045"/>
                  <a:ext cx="64" cy="54"/>
                </a:xfrm>
                <a:custGeom>
                  <a:avLst/>
                  <a:gdLst>
                    <a:gd name="T0" fmla="*/ 0 w 194"/>
                    <a:gd name="T1" fmla="*/ 0 h 160"/>
                    <a:gd name="T2" fmla="*/ 0 w 194"/>
                    <a:gd name="T3" fmla="*/ 0 h 160"/>
                    <a:gd name="T4" fmla="*/ 0 w 194"/>
                    <a:gd name="T5" fmla="*/ 0 h 160"/>
                    <a:gd name="T6" fmla="*/ 0 w 194"/>
                    <a:gd name="T7" fmla="*/ 0 h 160"/>
                    <a:gd name="T8" fmla="*/ 0 w 194"/>
                    <a:gd name="T9" fmla="*/ 0 h 160"/>
                    <a:gd name="T10" fmla="*/ 0 w 194"/>
                    <a:gd name="T11" fmla="*/ 0 h 160"/>
                    <a:gd name="T12" fmla="*/ 0 w 194"/>
                    <a:gd name="T13" fmla="*/ 0 h 160"/>
                    <a:gd name="T14" fmla="*/ 0 w 194"/>
                    <a:gd name="T15" fmla="*/ 0 h 160"/>
                    <a:gd name="T16" fmla="*/ 0 w 194"/>
                    <a:gd name="T17" fmla="*/ 0 h 160"/>
                    <a:gd name="T18" fmla="*/ 0 w 194"/>
                    <a:gd name="T19" fmla="*/ 0 h 160"/>
                    <a:gd name="T20" fmla="*/ 0 w 194"/>
                    <a:gd name="T21" fmla="*/ 0 h 160"/>
                    <a:gd name="T22" fmla="*/ 0 w 194"/>
                    <a:gd name="T23" fmla="*/ 0 h 160"/>
                    <a:gd name="T24" fmla="*/ 0 w 194"/>
                    <a:gd name="T25" fmla="*/ 0 h 160"/>
                    <a:gd name="T26" fmla="*/ 0 w 194"/>
                    <a:gd name="T27" fmla="*/ 0 h 160"/>
                    <a:gd name="T28" fmla="*/ 0 w 194"/>
                    <a:gd name="T29" fmla="*/ 0 h 160"/>
                    <a:gd name="T30" fmla="*/ 0 w 194"/>
                    <a:gd name="T31" fmla="*/ 0 h 160"/>
                    <a:gd name="T32" fmla="*/ 0 w 194"/>
                    <a:gd name="T33" fmla="*/ 0 h 160"/>
                    <a:gd name="T34" fmla="*/ 0 w 194"/>
                    <a:gd name="T35" fmla="*/ 0 h 160"/>
                    <a:gd name="T36" fmla="*/ 0 w 194"/>
                    <a:gd name="T37" fmla="*/ 0 h 160"/>
                    <a:gd name="T38" fmla="*/ 0 w 194"/>
                    <a:gd name="T39" fmla="*/ 0 h 160"/>
                    <a:gd name="T40" fmla="*/ 0 w 194"/>
                    <a:gd name="T41" fmla="*/ 0 h 160"/>
                    <a:gd name="T42" fmla="*/ 0 w 194"/>
                    <a:gd name="T43" fmla="*/ 0 h 160"/>
                    <a:gd name="T44" fmla="*/ 0 w 194"/>
                    <a:gd name="T45" fmla="*/ 0 h 160"/>
                    <a:gd name="T46" fmla="*/ 0 w 194"/>
                    <a:gd name="T47" fmla="*/ 0 h 160"/>
                    <a:gd name="T48" fmla="*/ 0 w 194"/>
                    <a:gd name="T49" fmla="*/ 0 h 160"/>
                    <a:gd name="T50" fmla="*/ 0 w 194"/>
                    <a:gd name="T51" fmla="*/ 0 h 160"/>
                    <a:gd name="T52" fmla="*/ 0 w 194"/>
                    <a:gd name="T53" fmla="*/ 0 h 160"/>
                    <a:gd name="T54" fmla="*/ 0 w 194"/>
                    <a:gd name="T55" fmla="*/ 0 h 160"/>
                    <a:gd name="T56" fmla="*/ 0 w 194"/>
                    <a:gd name="T57" fmla="*/ 0 h 160"/>
                    <a:gd name="T58" fmla="*/ 0 w 194"/>
                    <a:gd name="T59" fmla="*/ 0 h 160"/>
                    <a:gd name="T60" fmla="*/ 0 w 194"/>
                    <a:gd name="T61" fmla="*/ 0 h 160"/>
                    <a:gd name="T62" fmla="*/ 0 w 194"/>
                    <a:gd name="T63" fmla="*/ 0 h 160"/>
                    <a:gd name="T64" fmla="*/ 0 w 194"/>
                    <a:gd name="T65" fmla="*/ 0 h 160"/>
                    <a:gd name="T66" fmla="*/ 0 w 194"/>
                    <a:gd name="T67" fmla="*/ 0 h 160"/>
                    <a:gd name="T68" fmla="*/ 0 w 194"/>
                    <a:gd name="T69" fmla="*/ 0 h 160"/>
                    <a:gd name="T70" fmla="*/ 0 w 194"/>
                    <a:gd name="T71" fmla="*/ 0 h 160"/>
                    <a:gd name="T72" fmla="*/ 0 w 194"/>
                    <a:gd name="T73" fmla="*/ 0 h 160"/>
                    <a:gd name="T74" fmla="*/ 0 w 194"/>
                    <a:gd name="T75" fmla="*/ 0 h 160"/>
                    <a:gd name="T76" fmla="*/ 0 w 194"/>
                    <a:gd name="T77" fmla="*/ 0 h 160"/>
                    <a:gd name="T78" fmla="*/ 0 w 194"/>
                    <a:gd name="T79" fmla="*/ 0 h 160"/>
                    <a:gd name="T80" fmla="*/ 0 w 194"/>
                    <a:gd name="T81" fmla="*/ 0 h 160"/>
                    <a:gd name="T82" fmla="*/ 0 w 194"/>
                    <a:gd name="T83" fmla="*/ 0 h 160"/>
                    <a:gd name="T84" fmla="*/ 0 w 194"/>
                    <a:gd name="T85" fmla="*/ 0 h 160"/>
                    <a:gd name="T86" fmla="*/ 0 w 194"/>
                    <a:gd name="T87" fmla="*/ 0 h 160"/>
                    <a:gd name="T88" fmla="*/ 0 w 194"/>
                    <a:gd name="T89" fmla="*/ 0 h 160"/>
                    <a:gd name="T90" fmla="*/ 0 w 194"/>
                    <a:gd name="T91" fmla="*/ 0 h 160"/>
                    <a:gd name="T92" fmla="*/ 0 w 194"/>
                    <a:gd name="T93" fmla="*/ 0 h 160"/>
                    <a:gd name="T94" fmla="*/ 0 w 194"/>
                    <a:gd name="T95" fmla="*/ 0 h 160"/>
                    <a:gd name="T96" fmla="*/ 0 w 194"/>
                    <a:gd name="T97" fmla="*/ 0 h 160"/>
                    <a:gd name="T98" fmla="*/ 0 w 194"/>
                    <a:gd name="T99" fmla="*/ 0 h 160"/>
                    <a:gd name="T100" fmla="*/ 0 w 194"/>
                    <a:gd name="T101" fmla="*/ 0 h 160"/>
                    <a:gd name="T102" fmla="*/ 0 w 194"/>
                    <a:gd name="T103" fmla="*/ 0 h 160"/>
                    <a:gd name="T104" fmla="*/ 0 w 194"/>
                    <a:gd name="T105" fmla="*/ 0 h 160"/>
                    <a:gd name="T106" fmla="*/ 0 w 194"/>
                    <a:gd name="T107" fmla="*/ 0 h 160"/>
                    <a:gd name="T108" fmla="*/ 0 w 194"/>
                    <a:gd name="T109" fmla="*/ 0 h 160"/>
                    <a:gd name="T110" fmla="*/ 0 w 194"/>
                    <a:gd name="T111" fmla="*/ 0 h 160"/>
                    <a:gd name="T112" fmla="*/ 0 w 194"/>
                    <a:gd name="T113" fmla="*/ 0 h 160"/>
                    <a:gd name="T114" fmla="*/ 0 w 194"/>
                    <a:gd name="T115" fmla="*/ 0 h 160"/>
                    <a:gd name="T116" fmla="*/ 0 w 194"/>
                    <a:gd name="T117" fmla="*/ 0 h 160"/>
                    <a:gd name="T118" fmla="*/ 0 w 194"/>
                    <a:gd name="T119" fmla="*/ 0 h 160"/>
                    <a:gd name="T120" fmla="*/ 0 w 194"/>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0"/>
                    <a:gd name="T185" fmla="*/ 194 w 194"/>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0">
                      <a:moveTo>
                        <a:pt x="189" y="53"/>
                      </a:moveTo>
                      <a:lnTo>
                        <a:pt x="191" y="61"/>
                      </a:lnTo>
                      <a:lnTo>
                        <a:pt x="193" y="68"/>
                      </a:lnTo>
                      <a:lnTo>
                        <a:pt x="194" y="76"/>
                      </a:lnTo>
                      <a:lnTo>
                        <a:pt x="194" y="82"/>
                      </a:lnTo>
                      <a:lnTo>
                        <a:pt x="193" y="89"/>
                      </a:lnTo>
                      <a:lnTo>
                        <a:pt x="191" y="95"/>
                      </a:lnTo>
                      <a:lnTo>
                        <a:pt x="190" y="103"/>
                      </a:lnTo>
                      <a:lnTo>
                        <a:pt x="189" y="110"/>
                      </a:lnTo>
                      <a:lnTo>
                        <a:pt x="186" y="115"/>
                      </a:lnTo>
                      <a:lnTo>
                        <a:pt x="185" y="121"/>
                      </a:lnTo>
                      <a:lnTo>
                        <a:pt x="176" y="128"/>
                      </a:lnTo>
                      <a:lnTo>
                        <a:pt x="168" y="134"/>
                      </a:lnTo>
                      <a:lnTo>
                        <a:pt x="160" y="140"/>
                      </a:lnTo>
                      <a:lnTo>
                        <a:pt x="151" y="146"/>
                      </a:lnTo>
                      <a:lnTo>
                        <a:pt x="142" y="150"/>
                      </a:lnTo>
                      <a:lnTo>
                        <a:pt x="133" y="154"/>
                      </a:lnTo>
                      <a:lnTo>
                        <a:pt x="124" y="158"/>
                      </a:lnTo>
                      <a:lnTo>
                        <a:pt x="113" y="159"/>
                      </a:lnTo>
                      <a:lnTo>
                        <a:pt x="103" y="160"/>
                      </a:lnTo>
                      <a:lnTo>
                        <a:pt x="92" y="159"/>
                      </a:lnTo>
                      <a:lnTo>
                        <a:pt x="88" y="157"/>
                      </a:lnTo>
                      <a:lnTo>
                        <a:pt x="84" y="155"/>
                      </a:lnTo>
                      <a:lnTo>
                        <a:pt x="79" y="153"/>
                      </a:lnTo>
                      <a:lnTo>
                        <a:pt x="75" y="150"/>
                      </a:lnTo>
                      <a:lnTo>
                        <a:pt x="71" y="147"/>
                      </a:lnTo>
                      <a:lnTo>
                        <a:pt x="67" y="145"/>
                      </a:lnTo>
                      <a:lnTo>
                        <a:pt x="63" y="142"/>
                      </a:lnTo>
                      <a:lnTo>
                        <a:pt x="60" y="138"/>
                      </a:lnTo>
                      <a:lnTo>
                        <a:pt x="57" y="134"/>
                      </a:lnTo>
                      <a:lnTo>
                        <a:pt x="56" y="130"/>
                      </a:lnTo>
                      <a:lnTo>
                        <a:pt x="53" y="121"/>
                      </a:lnTo>
                      <a:lnTo>
                        <a:pt x="52" y="114"/>
                      </a:lnTo>
                      <a:lnTo>
                        <a:pt x="53" y="107"/>
                      </a:lnTo>
                      <a:lnTo>
                        <a:pt x="56" y="100"/>
                      </a:lnTo>
                      <a:lnTo>
                        <a:pt x="60" y="95"/>
                      </a:lnTo>
                      <a:lnTo>
                        <a:pt x="63" y="90"/>
                      </a:lnTo>
                      <a:lnTo>
                        <a:pt x="69" y="85"/>
                      </a:lnTo>
                      <a:lnTo>
                        <a:pt x="74" y="80"/>
                      </a:lnTo>
                      <a:lnTo>
                        <a:pt x="78" y="76"/>
                      </a:lnTo>
                      <a:lnTo>
                        <a:pt x="83" y="70"/>
                      </a:lnTo>
                      <a:lnTo>
                        <a:pt x="88" y="70"/>
                      </a:lnTo>
                      <a:lnTo>
                        <a:pt x="92" y="70"/>
                      </a:lnTo>
                      <a:lnTo>
                        <a:pt x="97" y="70"/>
                      </a:lnTo>
                      <a:lnTo>
                        <a:pt x="103" y="72"/>
                      </a:lnTo>
                      <a:lnTo>
                        <a:pt x="107" y="73"/>
                      </a:lnTo>
                      <a:lnTo>
                        <a:pt x="112" y="76"/>
                      </a:lnTo>
                      <a:lnTo>
                        <a:pt x="114" y="78"/>
                      </a:lnTo>
                      <a:lnTo>
                        <a:pt x="118" y="82"/>
                      </a:lnTo>
                      <a:lnTo>
                        <a:pt x="121" y="86"/>
                      </a:lnTo>
                      <a:lnTo>
                        <a:pt x="122" y="90"/>
                      </a:lnTo>
                      <a:lnTo>
                        <a:pt x="122" y="97"/>
                      </a:lnTo>
                      <a:lnTo>
                        <a:pt x="120" y="100"/>
                      </a:lnTo>
                      <a:lnTo>
                        <a:pt x="116" y="103"/>
                      </a:lnTo>
                      <a:lnTo>
                        <a:pt x="112" y="106"/>
                      </a:lnTo>
                      <a:lnTo>
                        <a:pt x="107" y="107"/>
                      </a:lnTo>
                      <a:lnTo>
                        <a:pt x="101" y="110"/>
                      </a:lnTo>
                      <a:lnTo>
                        <a:pt x="97" y="112"/>
                      </a:lnTo>
                      <a:lnTo>
                        <a:pt x="96" y="116"/>
                      </a:lnTo>
                      <a:lnTo>
                        <a:pt x="96" y="123"/>
                      </a:lnTo>
                      <a:lnTo>
                        <a:pt x="100" y="130"/>
                      </a:lnTo>
                      <a:lnTo>
                        <a:pt x="101" y="130"/>
                      </a:lnTo>
                      <a:lnTo>
                        <a:pt x="104" y="132"/>
                      </a:lnTo>
                      <a:lnTo>
                        <a:pt x="107" y="133"/>
                      </a:lnTo>
                      <a:lnTo>
                        <a:pt x="108" y="134"/>
                      </a:lnTo>
                      <a:lnTo>
                        <a:pt x="110" y="134"/>
                      </a:lnTo>
                      <a:lnTo>
                        <a:pt x="113" y="136"/>
                      </a:lnTo>
                      <a:lnTo>
                        <a:pt x="114" y="136"/>
                      </a:lnTo>
                      <a:lnTo>
                        <a:pt x="117" y="136"/>
                      </a:lnTo>
                      <a:lnTo>
                        <a:pt x="120" y="136"/>
                      </a:lnTo>
                      <a:lnTo>
                        <a:pt x="122" y="134"/>
                      </a:lnTo>
                      <a:lnTo>
                        <a:pt x="127" y="130"/>
                      </a:lnTo>
                      <a:lnTo>
                        <a:pt x="133" y="125"/>
                      </a:lnTo>
                      <a:lnTo>
                        <a:pt x="135" y="120"/>
                      </a:lnTo>
                      <a:lnTo>
                        <a:pt x="137" y="115"/>
                      </a:lnTo>
                      <a:lnTo>
                        <a:pt x="138" y="110"/>
                      </a:lnTo>
                      <a:lnTo>
                        <a:pt x="138" y="103"/>
                      </a:lnTo>
                      <a:lnTo>
                        <a:pt x="138" y="97"/>
                      </a:lnTo>
                      <a:lnTo>
                        <a:pt x="138" y="91"/>
                      </a:lnTo>
                      <a:lnTo>
                        <a:pt x="138" y="86"/>
                      </a:lnTo>
                      <a:lnTo>
                        <a:pt x="137" y="81"/>
                      </a:lnTo>
                      <a:lnTo>
                        <a:pt x="135" y="73"/>
                      </a:lnTo>
                      <a:lnTo>
                        <a:pt x="131" y="67"/>
                      </a:lnTo>
                      <a:lnTo>
                        <a:pt x="127" y="61"/>
                      </a:lnTo>
                      <a:lnTo>
                        <a:pt x="122" y="56"/>
                      </a:lnTo>
                      <a:lnTo>
                        <a:pt x="117" y="51"/>
                      </a:lnTo>
                      <a:lnTo>
                        <a:pt x="110" y="47"/>
                      </a:lnTo>
                      <a:lnTo>
                        <a:pt x="104" y="44"/>
                      </a:lnTo>
                      <a:lnTo>
                        <a:pt x="97" y="42"/>
                      </a:lnTo>
                      <a:lnTo>
                        <a:pt x="91" y="39"/>
                      </a:lnTo>
                      <a:lnTo>
                        <a:pt x="84" y="37"/>
                      </a:lnTo>
                      <a:lnTo>
                        <a:pt x="75" y="35"/>
                      </a:lnTo>
                      <a:lnTo>
                        <a:pt x="66" y="35"/>
                      </a:lnTo>
                      <a:lnTo>
                        <a:pt x="58" y="35"/>
                      </a:lnTo>
                      <a:lnTo>
                        <a:pt x="49" y="37"/>
                      </a:lnTo>
                      <a:lnTo>
                        <a:pt x="41" y="39"/>
                      </a:lnTo>
                      <a:lnTo>
                        <a:pt x="32" y="40"/>
                      </a:lnTo>
                      <a:lnTo>
                        <a:pt x="24" y="42"/>
                      </a:lnTo>
                      <a:lnTo>
                        <a:pt x="15" y="43"/>
                      </a:lnTo>
                      <a:lnTo>
                        <a:pt x="7" y="43"/>
                      </a:lnTo>
                      <a:lnTo>
                        <a:pt x="0" y="43"/>
                      </a:lnTo>
                      <a:lnTo>
                        <a:pt x="3" y="35"/>
                      </a:lnTo>
                      <a:lnTo>
                        <a:pt x="9" y="30"/>
                      </a:lnTo>
                      <a:lnTo>
                        <a:pt x="14" y="25"/>
                      </a:lnTo>
                      <a:lnTo>
                        <a:pt x="20" y="21"/>
                      </a:lnTo>
                      <a:lnTo>
                        <a:pt x="27" y="17"/>
                      </a:lnTo>
                      <a:lnTo>
                        <a:pt x="35" y="13"/>
                      </a:lnTo>
                      <a:lnTo>
                        <a:pt x="41" y="10"/>
                      </a:lnTo>
                      <a:lnTo>
                        <a:pt x="49" y="6"/>
                      </a:lnTo>
                      <a:lnTo>
                        <a:pt x="56" y="4"/>
                      </a:lnTo>
                      <a:lnTo>
                        <a:pt x="62" y="0"/>
                      </a:lnTo>
                      <a:lnTo>
                        <a:pt x="77" y="1"/>
                      </a:lnTo>
                      <a:lnTo>
                        <a:pt x="92" y="3"/>
                      </a:lnTo>
                      <a:lnTo>
                        <a:pt x="107" y="3"/>
                      </a:lnTo>
                      <a:lnTo>
                        <a:pt x="122" y="5"/>
                      </a:lnTo>
                      <a:lnTo>
                        <a:pt x="137" y="8"/>
                      </a:lnTo>
                      <a:lnTo>
                        <a:pt x="150" y="12"/>
                      </a:lnTo>
                      <a:lnTo>
                        <a:pt x="163" y="18"/>
                      </a:lnTo>
                      <a:lnTo>
                        <a:pt x="173" y="27"/>
                      </a:lnTo>
                      <a:lnTo>
                        <a:pt x="182" y="39"/>
                      </a:lnTo>
                      <a:lnTo>
                        <a:pt x="189" y="55"/>
                      </a:lnTo>
                      <a:lnTo>
                        <a:pt x="18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9" name="Freeform 203">
                  <a:extLst>
                    <a:ext uri="{FF2B5EF4-FFF2-40B4-BE49-F238E27FC236}">
                      <a16:creationId xmlns:a16="http://schemas.microsoft.com/office/drawing/2014/main" xmlns="" id="{177CB3F5-ACD2-4740-93CC-2299E67F3958}"/>
                    </a:ext>
                  </a:extLst>
                </p:cNvPr>
                <p:cNvSpPr>
                  <a:spLocks/>
                </p:cNvSpPr>
                <p:nvPr/>
              </p:nvSpPr>
              <p:spPr bwMode="auto">
                <a:xfrm>
                  <a:off x="1266" y="3022"/>
                  <a:ext cx="16" cy="15"/>
                </a:xfrm>
                <a:custGeom>
                  <a:avLst/>
                  <a:gdLst>
                    <a:gd name="T0" fmla="*/ 0 w 48"/>
                    <a:gd name="T1" fmla="*/ 0 h 44"/>
                    <a:gd name="T2" fmla="*/ 0 w 48"/>
                    <a:gd name="T3" fmla="*/ 0 h 44"/>
                    <a:gd name="T4" fmla="*/ 0 w 48"/>
                    <a:gd name="T5" fmla="*/ 0 h 44"/>
                    <a:gd name="T6" fmla="*/ 0 w 48"/>
                    <a:gd name="T7" fmla="*/ 0 h 44"/>
                    <a:gd name="T8" fmla="*/ 0 w 48"/>
                    <a:gd name="T9" fmla="*/ 0 h 44"/>
                    <a:gd name="T10" fmla="*/ 0 w 48"/>
                    <a:gd name="T11" fmla="*/ 0 h 44"/>
                    <a:gd name="T12" fmla="*/ 0 w 48"/>
                    <a:gd name="T13" fmla="*/ 0 h 44"/>
                    <a:gd name="T14" fmla="*/ 0 w 48"/>
                    <a:gd name="T15" fmla="*/ 0 h 44"/>
                    <a:gd name="T16" fmla="*/ 0 w 48"/>
                    <a:gd name="T17" fmla="*/ 0 h 44"/>
                    <a:gd name="T18" fmla="*/ 0 w 48"/>
                    <a:gd name="T19" fmla="*/ 0 h 44"/>
                    <a:gd name="T20" fmla="*/ 0 w 48"/>
                    <a:gd name="T21" fmla="*/ 0 h 44"/>
                    <a:gd name="T22" fmla="*/ 0 w 48"/>
                    <a:gd name="T23" fmla="*/ 0 h 44"/>
                    <a:gd name="T24" fmla="*/ 0 w 48"/>
                    <a:gd name="T25" fmla="*/ 0 h 44"/>
                    <a:gd name="T26" fmla="*/ 0 w 48"/>
                    <a:gd name="T27" fmla="*/ 0 h 44"/>
                    <a:gd name="T28" fmla="*/ 0 w 48"/>
                    <a:gd name="T29" fmla="*/ 0 h 44"/>
                    <a:gd name="T30" fmla="*/ 0 w 48"/>
                    <a:gd name="T31" fmla="*/ 0 h 44"/>
                    <a:gd name="T32" fmla="*/ 0 w 48"/>
                    <a:gd name="T33" fmla="*/ 0 h 44"/>
                    <a:gd name="T34" fmla="*/ 0 w 48"/>
                    <a:gd name="T35" fmla="*/ 0 h 44"/>
                    <a:gd name="T36" fmla="*/ 0 w 48"/>
                    <a:gd name="T37" fmla="*/ 0 h 44"/>
                    <a:gd name="T38" fmla="*/ 0 w 48"/>
                    <a:gd name="T39" fmla="*/ 0 h 44"/>
                    <a:gd name="T40" fmla="*/ 0 w 48"/>
                    <a:gd name="T41" fmla="*/ 0 h 44"/>
                    <a:gd name="T42" fmla="*/ 0 w 48"/>
                    <a:gd name="T43" fmla="*/ 0 h 44"/>
                    <a:gd name="T44" fmla="*/ 0 w 48"/>
                    <a:gd name="T45" fmla="*/ 0 h 44"/>
                    <a:gd name="T46" fmla="*/ 0 w 48"/>
                    <a:gd name="T47" fmla="*/ 0 h 44"/>
                    <a:gd name="T48" fmla="*/ 0 w 48"/>
                    <a:gd name="T49" fmla="*/ 0 h 44"/>
                    <a:gd name="T50" fmla="*/ 0 w 48"/>
                    <a:gd name="T51" fmla="*/ 0 h 44"/>
                    <a:gd name="T52" fmla="*/ 0 w 48"/>
                    <a:gd name="T53" fmla="*/ 0 h 44"/>
                    <a:gd name="T54" fmla="*/ 0 w 48"/>
                    <a:gd name="T55" fmla="*/ 0 h 44"/>
                    <a:gd name="T56" fmla="*/ 0 w 48"/>
                    <a:gd name="T57" fmla="*/ 0 h 44"/>
                    <a:gd name="T58" fmla="*/ 0 w 48"/>
                    <a:gd name="T59" fmla="*/ 0 h 44"/>
                    <a:gd name="T60" fmla="*/ 0 w 48"/>
                    <a:gd name="T61" fmla="*/ 0 h 44"/>
                    <a:gd name="T62" fmla="*/ 0 w 48"/>
                    <a:gd name="T63" fmla="*/ 0 h 44"/>
                    <a:gd name="T64" fmla="*/ 0 w 48"/>
                    <a:gd name="T65" fmla="*/ 0 h 44"/>
                    <a:gd name="T66" fmla="*/ 0 w 48"/>
                    <a:gd name="T67" fmla="*/ 0 h 44"/>
                    <a:gd name="T68" fmla="*/ 0 w 48"/>
                    <a:gd name="T69" fmla="*/ 0 h 44"/>
                    <a:gd name="T70" fmla="*/ 0 w 48"/>
                    <a:gd name="T71" fmla="*/ 0 h 44"/>
                    <a:gd name="T72" fmla="*/ 0 w 48"/>
                    <a:gd name="T73" fmla="*/ 0 h 44"/>
                    <a:gd name="T74" fmla="*/ 0 w 48"/>
                    <a:gd name="T75" fmla="*/ 0 h 44"/>
                    <a:gd name="T76" fmla="*/ 0 w 48"/>
                    <a:gd name="T77" fmla="*/ 0 h 44"/>
                    <a:gd name="T78" fmla="*/ 0 w 48"/>
                    <a:gd name="T79" fmla="*/ 0 h 44"/>
                    <a:gd name="T80" fmla="*/ 0 w 48"/>
                    <a:gd name="T81" fmla="*/ 0 h 44"/>
                    <a:gd name="T82" fmla="*/ 0 w 48"/>
                    <a:gd name="T83" fmla="*/ 0 h 44"/>
                    <a:gd name="T84" fmla="*/ 0 w 48"/>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44"/>
                    <a:gd name="T131" fmla="*/ 48 w 48"/>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44">
                      <a:moveTo>
                        <a:pt x="45" y="23"/>
                      </a:moveTo>
                      <a:lnTo>
                        <a:pt x="47" y="27"/>
                      </a:lnTo>
                      <a:lnTo>
                        <a:pt x="48" y="30"/>
                      </a:lnTo>
                      <a:lnTo>
                        <a:pt x="47" y="32"/>
                      </a:lnTo>
                      <a:lnTo>
                        <a:pt x="45" y="34"/>
                      </a:lnTo>
                      <a:lnTo>
                        <a:pt x="44" y="35"/>
                      </a:lnTo>
                      <a:lnTo>
                        <a:pt x="41" y="36"/>
                      </a:lnTo>
                      <a:lnTo>
                        <a:pt x="39" y="38"/>
                      </a:lnTo>
                      <a:lnTo>
                        <a:pt x="37" y="39"/>
                      </a:lnTo>
                      <a:lnTo>
                        <a:pt x="35" y="40"/>
                      </a:lnTo>
                      <a:lnTo>
                        <a:pt x="34" y="43"/>
                      </a:lnTo>
                      <a:lnTo>
                        <a:pt x="30" y="44"/>
                      </a:lnTo>
                      <a:lnTo>
                        <a:pt x="26" y="44"/>
                      </a:lnTo>
                      <a:lnTo>
                        <a:pt x="22" y="44"/>
                      </a:lnTo>
                      <a:lnTo>
                        <a:pt x="18" y="43"/>
                      </a:lnTo>
                      <a:lnTo>
                        <a:pt x="14" y="42"/>
                      </a:lnTo>
                      <a:lnTo>
                        <a:pt x="10" y="40"/>
                      </a:lnTo>
                      <a:lnTo>
                        <a:pt x="7" y="38"/>
                      </a:lnTo>
                      <a:lnTo>
                        <a:pt x="5" y="34"/>
                      </a:lnTo>
                      <a:lnTo>
                        <a:pt x="4" y="31"/>
                      </a:lnTo>
                      <a:lnTo>
                        <a:pt x="1" y="27"/>
                      </a:lnTo>
                      <a:lnTo>
                        <a:pt x="0" y="23"/>
                      </a:lnTo>
                      <a:lnTo>
                        <a:pt x="0" y="19"/>
                      </a:lnTo>
                      <a:lnTo>
                        <a:pt x="1" y="15"/>
                      </a:lnTo>
                      <a:lnTo>
                        <a:pt x="2" y="13"/>
                      </a:lnTo>
                      <a:lnTo>
                        <a:pt x="5" y="12"/>
                      </a:lnTo>
                      <a:lnTo>
                        <a:pt x="9" y="9"/>
                      </a:lnTo>
                      <a:lnTo>
                        <a:pt x="11" y="8"/>
                      </a:lnTo>
                      <a:lnTo>
                        <a:pt x="14" y="5"/>
                      </a:lnTo>
                      <a:lnTo>
                        <a:pt x="17" y="4"/>
                      </a:lnTo>
                      <a:lnTo>
                        <a:pt x="19" y="1"/>
                      </a:lnTo>
                      <a:lnTo>
                        <a:pt x="24" y="0"/>
                      </a:lnTo>
                      <a:lnTo>
                        <a:pt x="28" y="0"/>
                      </a:lnTo>
                      <a:lnTo>
                        <a:pt x="32" y="1"/>
                      </a:lnTo>
                      <a:lnTo>
                        <a:pt x="36" y="4"/>
                      </a:lnTo>
                      <a:lnTo>
                        <a:pt x="39" y="6"/>
                      </a:lnTo>
                      <a:lnTo>
                        <a:pt x="41" y="10"/>
                      </a:lnTo>
                      <a:lnTo>
                        <a:pt x="43" y="13"/>
                      </a:lnTo>
                      <a:lnTo>
                        <a:pt x="44" y="17"/>
                      </a:lnTo>
                      <a:lnTo>
                        <a:pt x="45" y="21"/>
                      </a:lnTo>
                      <a:lnTo>
                        <a:pt x="45" y="25"/>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0" name="Freeform 204">
                  <a:extLst>
                    <a:ext uri="{FF2B5EF4-FFF2-40B4-BE49-F238E27FC236}">
                      <a16:creationId xmlns:a16="http://schemas.microsoft.com/office/drawing/2014/main" xmlns="" id="{C074639F-04C5-4371-81FC-7CD43D94F9E8}"/>
                    </a:ext>
                  </a:extLst>
                </p:cNvPr>
                <p:cNvSpPr>
                  <a:spLocks/>
                </p:cNvSpPr>
                <p:nvPr/>
              </p:nvSpPr>
              <p:spPr bwMode="auto">
                <a:xfrm>
                  <a:off x="1506" y="3004"/>
                  <a:ext cx="77" cy="127"/>
                </a:xfrm>
                <a:custGeom>
                  <a:avLst/>
                  <a:gdLst>
                    <a:gd name="T0" fmla="*/ 0 w 229"/>
                    <a:gd name="T1" fmla="*/ 0 h 380"/>
                    <a:gd name="T2" fmla="*/ 0 w 229"/>
                    <a:gd name="T3" fmla="*/ 0 h 380"/>
                    <a:gd name="T4" fmla="*/ 0 w 229"/>
                    <a:gd name="T5" fmla="*/ 0 h 380"/>
                    <a:gd name="T6" fmla="*/ 0 w 229"/>
                    <a:gd name="T7" fmla="*/ 0 h 380"/>
                    <a:gd name="T8" fmla="*/ 0 w 229"/>
                    <a:gd name="T9" fmla="*/ 0 h 380"/>
                    <a:gd name="T10" fmla="*/ 0 w 229"/>
                    <a:gd name="T11" fmla="*/ 0 h 380"/>
                    <a:gd name="T12" fmla="*/ 0 w 229"/>
                    <a:gd name="T13" fmla="*/ 0 h 380"/>
                    <a:gd name="T14" fmla="*/ 0 w 229"/>
                    <a:gd name="T15" fmla="*/ 0 h 380"/>
                    <a:gd name="T16" fmla="*/ 0 w 229"/>
                    <a:gd name="T17" fmla="*/ 0 h 380"/>
                    <a:gd name="T18" fmla="*/ 0 w 229"/>
                    <a:gd name="T19" fmla="*/ 0 h 380"/>
                    <a:gd name="T20" fmla="*/ 0 w 229"/>
                    <a:gd name="T21" fmla="*/ 0 h 380"/>
                    <a:gd name="T22" fmla="*/ 0 w 229"/>
                    <a:gd name="T23" fmla="*/ 0 h 380"/>
                    <a:gd name="T24" fmla="*/ 0 w 229"/>
                    <a:gd name="T25" fmla="*/ 0 h 380"/>
                    <a:gd name="T26" fmla="*/ 0 w 229"/>
                    <a:gd name="T27" fmla="*/ 0 h 380"/>
                    <a:gd name="T28" fmla="*/ 0 w 229"/>
                    <a:gd name="T29" fmla="*/ 0 h 380"/>
                    <a:gd name="T30" fmla="*/ 0 w 229"/>
                    <a:gd name="T31" fmla="*/ 0 h 380"/>
                    <a:gd name="T32" fmla="*/ 0 w 229"/>
                    <a:gd name="T33" fmla="*/ 0 h 380"/>
                    <a:gd name="T34" fmla="*/ 0 w 229"/>
                    <a:gd name="T35" fmla="*/ 0 h 380"/>
                    <a:gd name="T36" fmla="*/ 0 w 229"/>
                    <a:gd name="T37" fmla="*/ 0 h 380"/>
                    <a:gd name="T38" fmla="*/ 0 w 229"/>
                    <a:gd name="T39" fmla="*/ 0 h 380"/>
                    <a:gd name="T40" fmla="*/ 0 w 229"/>
                    <a:gd name="T41" fmla="*/ 0 h 380"/>
                    <a:gd name="T42" fmla="*/ 0 w 229"/>
                    <a:gd name="T43" fmla="*/ 0 h 380"/>
                    <a:gd name="T44" fmla="*/ 0 w 229"/>
                    <a:gd name="T45" fmla="*/ 0 h 380"/>
                    <a:gd name="T46" fmla="*/ 0 w 229"/>
                    <a:gd name="T47" fmla="*/ 0 h 380"/>
                    <a:gd name="T48" fmla="*/ 0 w 229"/>
                    <a:gd name="T49" fmla="*/ 0 h 380"/>
                    <a:gd name="T50" fmla="*/ 0 w 229"/>
                    <a:gd name="T51" fmla="*/ 0 h 380"/>
                    <a:gd name="T52" fmla="*/ 0 w 229"/>
                    <a:gd name="T53" fmla="*/ 0 h 380"/>
                    <a:gd name="T54" fmla="*/ 0 w 229"/>
                    <a:gd name="T55" fmla="*/ 0 h 380"/>
                    <a:gd name="T56" fmla="*/ 0 w 229"/>
                    <a:gd name="T57" fmla="*/ 0 h 380"/>
                    <a:gd name="T58" fmla="*/ 0 w 229"/>
                    <a:gd name="T59" fmla="*/ 0 h 380"/>
                    <a:gd name="T60" fmla="*/ 0 w 229"/>
                    <a:gd name="T61" fmla="*/ 0 h 380"/>
                    <a:gd name="T62" fmla="*/ 0 w 229"/>
                    <a:gd name="T63" fmla="*/ 0 h 380"/>
                    <a:gd name="T64" fmla="*/ 0 w 229"/>
                    <a:gd name="T65" fmla="*/ 0 h 380"/>
                    <a:gd name="T66" fmla="*/ 0 w 229"/>
                    <a:gd name="T67" fmla="*/ 0 h 380"/>
                    <a:gd name="T68" fmla="*/ 0 w 229"/>
                    <a:gd name="T69" fmla="*/ 0 h 380"/>
                    <a:gd name="T70" fmla="*/ 0 w 229"/>
                    <a:gd name="T71" fmla="*/ 0 h 380"/>
                    <a:gd name="T72" fmla="*/ 0 w 229"/>
                    <a:gd name="T73" fmla="*/ 0 h 380"/>
                    <a:gd name="T74" fmla="*/ 0 w 229"/>
                    <a:gd name="T75" fmla="*/ 0 h 380"/>
                    <a:gd name="T76" fmla="*/ 0 w 229"/>
                    <a:gd name="T77" fmla="*/ 0 h 380"/>
                    <a:gd name="T78" fmla="*/ 0 w 229"/>
                    <a:gd name="T79" fmla="*/ 0 h 380"/>
                    <a:gd name="T80" fmla="*/ 0 w 229"/>
                    <a:gd name="T81" fmla="*/ 0 h 380"/>
                    <a:gd name="T82" fmla="*/ 0 w 229"/>
                    <a:gd name="T83" fmla="*/ 0 h 380"/>
                    <a:gd name="T84" fmla="*/ 0 w 229"/>
                    <a:gd name="T85" fmla="*/ 0 h 380"/>
                    <a:gd name="T86" fmla="*/ 0 w 229"/>
                    <a:gd name="T87" fmla="*/ 0 h 380"/>
                    <a:gd name="T88" fmla="*/ 0 w 229"/>
                    <a:gd name="T89" fmla="*/ 0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
                    <a:gd name="T136" fmla="*/ 0 h 380"/>
                    <a:gd name="T137" fmla="*/ 229 w 229"/>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 h="380">
                      <a:moveTo>
                        <a:pt x="226" y="269"/>
                      </a:moveTo>
                      <a:lnTo>
                        <a:pt x="221" y="288"/>
                      </a:lnTo>
                      <a:lnTo>
                        <a:pt x="214" y="304"/>
                      </a:lnTo>
                      <a:lnTo>
                        <a:pt x="204" y="320"/>
                      </a:lnTo>
                      <a:lnTo>
                        <a:pt x="192" y="333"/>
                      </a:lnTo>
                      <a:lnTo>
                        <a:pt x="179" y="345"/>
                      </a:lnTo>
                      <a:lnTo>
                        <a:pt x="165" y="355"/>
                      </a:lnTo>
                      <a:lnTo>
                        <a:pt x="149" y="364"/>
                      </a:lnTo>
                      <a:lnTo>
                        <a:pt x="132" y="371"/>
                      </a:lnTo>
                      <a:lnTo>
                        <a:pt x="115" y="376"/>
                      </a:lnTo>
                      <a:lnTo>
                        <a:pt x="97" y="380"/>
                      </a:lnTo>
                      <a:lnTo>
                        <a:pt x="89" y="378"/>
                      </a:lnTo>
                      <a:lnTo>
                        <a:pt x="83" y="377"/>
                      </a:lnTo>
                      <a:lnTo>
                        <a:pt x="75" y="376"/>
                      </a:lnTo>
                      <a:lnTo>
                        <a:pt x="67" y="375"/>
                      </a:lnTo>
                      <a:lnTo>
                        <a:pt x="60" y="373"/>
                      </a:lnTo>
                      <a:lnTo>
                        <a:pt x="53" y="371"/>
                      </a:lnTo>
                      <a:lnTo>
                        <a:pt x="46" y="369"/>
                      </a:lnTo>
                      <a:lnTo>
                        <a:pt x="40" y="367"/>
                      </a:lnTo>
                      <a:lnTo>
                        <a:pt x="33" y="364"/>
                      </a:lnTo>
                      <a:lnTo>
                        <a:pt x="27" y="360"/>
                      </a:lnTo>
                      <a:lnTo>
                        <a:pt x="21" y="352"/>
                      </a:lnTo>
                      <a:lnTo>
                        <a:pt x="17" y="346"/>
                      </a:lnTo>
                      <a:lnTo>
                        <a:pt x="13" y="338"/>
                      </a:lnTo>
                      <a:lnTo>
                        <a:pt x="10" y="331"/>
                      </a:lnTo>
                      <a:lnTo>
                        <a:pt x="7" y="324"/>
                      </a:lnTo>
                      <a:lnTo>
                        <a:pt x="4" y="316"/>
                      </a:lnTo>
                      <a:lnTo>
                        <a:pt x="2" y="308"/>
                      </a:lnTo>
                      <a:lnTo>
                        <a:pt x="0" y="299"/>
                      </a:lnTo>
                      <a:lnTo>
                        <a:pt x="0" y="291"/>
                      </a:lnTo>
                      <a:lnTo>
                        <a:pt x="2" y="283"/>
                      </a:lnTo>
                      <a:lnTo>
                        <a:pt x="4" y="271"/>
                      </a:lnTo>
                      <a:lnTo>
                        <a:pt x="8" y="260"/>
                      </a:lnTo>
                      <a:lnTo>
                        <a:pt x="15" y="251"/>
                      </a:lnTo>
                      <a:lnTo>
                        <a:pt x="23" y="243"/>
                      </a:lnTo>
                      <a:lnTo>
                        <a:pt x="32" y="235"/>
                      </a:lnTo>
                      <a:lnTo>
                        <a:pt x="42" y="228"/>
                      </a:lnTo>
                      <a:lnTo>
                        <a:pt x="53" y="223"/>
                      </a:lnTo>
                      <a:lnTo>
                        <a:pt x="63" y="218"/>
                      </a:lnTo>
                      <a:lnTo>
                        <a:pt x="75" y="214"/>
                      </a:lnTo>
                      <a:lnTo>
                        <a:pt x="85" y="210"/>
                      </a:lnTo>
                      <a:lnTo>
                        <a:pt x="89" y="211"/>
                      </a:lnTo>
                      <a:lnTo>
                        <a:pt x="93" y="213"/>
                      </a:lnTo>
                      <a:lnTo>
                        <a:pt x="97" y="215"/>
                      </a:lnTo>
                      <a:lnTo>
                        <a:pt x="100" y="218"/>
                      </a:lnTo>
                      <a:lnTo>
                        <a:pt x="102" y="221"/>
                      </a:lnTo>
                      <a:lnTo>
                        <a:pt x="105" y="224"/>
                      </a:lnTo>
                      <a:lnTo>
                        <a:pt x="107" y="228"/>
                      </a:lnTo>
                      <a:lnTo>
                        <a:pt x="109" y="232"/>
                      </a:lnTo>
                      <a:lnTo>
                        <a:pt x="111" y="236"/>
                      </a:lnTo>
                      <a:lnTo>
                        <a:pt x="111" y="240"/>
                      </a:lnTo>
                      <a:lnTo>
                        <a:pt x="113" y="245"/>
                      </a:lnTo>
                      <a:lnTo>
                        <a:pt x="111" y="251"/>
                      </a:lnTo>
                      <a:lnTo>
                        <a:pt x="110" y="256"/>
                      </a:lnTo>
                      <a:lnTo>
                        <a:pt x="107" y="261"/>
                      </a:lnTo>
                      <a:lnTo>
                        <a:pt x="104" y="265"/>
                      </a:lnTo>
                      <a:lnTo>
                        <a:pt x="101" y="269"/>
                      </a:lnTo>
                      <a:lnTo>
                        <a:pt x="98" y="274"/>
                      </a:lnTo>
                      <a:lnTo>
                        <a:pt x="96" y="278"/>
                      </a:lnTo>
                      <a:lnTo>
                        <a:pt x="94" y="283"/>
                      </a:lnTo>
                      <a:lnTo>
                        <a:pt x="93" y="288"/>
                      </a:lnTo>
                      <a:lnTo>
                        <a:pt x="77" y="290"/>
                      </a:lnTo>
                      <a:lnTo>
                        <a:pt x="75" y="249"/>
                      </a:lnTo>
                      <a:lnTo>
                        <a:pt x="77" y="247"/>
                      </a:lnTo>
                      <a:lnTo>
                        <a:pt x="80" y="245"/>
                      </a:lnTo>
                      <a:lnTo>
                        <a:pt x="83" y="245"/>
                      </a:lnTo>
                      <a:lnTo>
                        <a:pt x="85" y="245"/>
                      </a:lnTo>
                      <a:lnTo>
                        <a:pt x="88" y="247"/>
                      </a:lnTo>
                      <a:lnTo>
                        <a:pt x="90" y="247"/>
                      </a:lnTo>
                      <a:lnTo>
                        <a:pt x="92" y="247"/>
                      </a:lnTo>
                      <a:lnTo>
                        <a:pt x="94" y="245"/>
                      </a:lnTo>
                      <a:lnTo>
                        <a:pt x="96" y="243"/>
                      </a:lnTo>
                      <a:lnTo>
                        <a:pt x="96" y="239"/>
                      </a:lnTo>
                      <a:lnTo>
                        <a:pt x="96" y="236"/>
                      </a:lnTo>
                      <a:lnTo>
                        <a:pt x="96" y="234"/>
                      </a:lnTo>
                      <a:lnTo>
                        <a:pt x="96" y="232"/>
                      </a:lnTo>
                      <a:lnTo>
                        <a:pt x="94" y="230"/>
                      </a:lnTo>
                      <a:lnTo>
                        <a:pt x="94" y="228"/>
                      </a:lnTo>
                      <a:lnTo>
                        <a:pt x="93" y="227"/>
                      </a:lnTo>
                      <a:lnTo>
                        <a:pt x="92" y="226"/>
                      </a:lnTo>
                      <a:lnTo>
                        <a:pt x="89" y="224"/>
                      </a:lnTo>
                      <a:lnTo>
                        <a:pt x="88" y="224"/>
                      </a:lnTo>
                      <a:lnTo>
                        <a:pt x="87" y="223"/>
                      </a:lnTo>
                      <a:lnTo>
                        <a:pt x="81" y="222"/>
                      </a:lnTo>
                      <a:lnTo>
                        <a:pt x="79" y="222"/>
                      </a:lnTo>
                      <a:lnTo>
                        <a:pt x="75" y="224"/>
                      </a:lnTo>
                      <a:lnTo>
                        <a:pt x="71" y="226"/>
                      </a:lnTo>
                      <a:lnTo>
                        <a:pt x="68" y="230"/>
                      </a:lnTo>
                      <a:lnTo>
                        <a:pt x="66" y="234"/>
                      </a:lnTo>
                      <a:lnTo>
                        <a:pt x="63" y="238"/>
                      </a:lnTo>
                      <a:lnTo>
                        <a:pt x="60" y="241"/>
                      </a:lnTo>
                      <a:lnTo>
                        <a:pt x="58" y="244"/>
                      </a:lnTo>
                      <a:lnTo>
                        <a:pt x="57" y="248"/>
                      </a:lnTo>
                      <a:lnTo>
                        <a:pt x="55" y="254"/>
                      </a:lnTo>
                      <a:lnTo>
                        <a:pt x="54" y="261"/>
                      </a:lnTo>
                      <a:lnTo>
                        <a:pt x="54" y="269"/>
                      </a:lnTo>
                      <a:lnTo>
                        <a:pt x="54" y="275"/>
                      </a:lnTo>
                      <a:lnTo>
                        <a:pt x="55" y="282"/>
                      </a:lnTo>
                      <a:lnTo>
                        <a:pt x="57" y="288"/>
                      </a:lnTo>
                      <a:lnTo>
                        <a:pt x="60" y="295"/>
                      </a:lnTo>
                      <a:lnTo>
                        <a:pt x="64" y="300"/>
                      </a:lnTo>
                      <a:lnTo>
                        <a:pt x="70" y="305"/>
                      </a:lnTo>
                      <a:lnTo>
                        <a:pt x="76" y="309"/>
                      </a:lnTo>
                      <a:lnTo>
                        <a:pt x="89" y="308"/>
                      </a:lnTo>
                      <a:lnTo>
                        <a:pt x="100" y="304"/>
                      </a:lnTo>
                      <a:lnTo>
                        <a:pt x="109" y="298"/>
                      </a:lnTo>
                      <a:lnTo>
                        <a:pt x="117" y="290"/>
                      </a:lnTo>
                      <a:lnTo>
                        <a:pt x="123" y="281"/>
                      </a:lnTo>
                      <a:lnTo>
                        <a:pt x="130" y="270"/>
                      </a:lnTo>
                      <a:lnTo>
                        <a:pt x="136" y="258"/>
                      </a:lnTo>
                      <a:lnTo>
                        <a:pt x="141" y="248"/>
                      </a:lnTo>
                      <a:lnTo>
                        <a:pt x="147" y="238"/>
                      </a:lnTo>
                      <a:lnTo>
                        <a:pt x="152" y="228"/>
                      </a:lnTo>
                      <a:lnTo>
                        <a:pt x="154" y="206"/>
                      </a:lnTo>
                      <a:lnTo>
                        <a:pt x="156" y="183"/>
                      </a:lnTo>
                      <a:lnTo>
                        <a:pt x="154" y="161"/>
                      </a:lnTo>
                      <a:lnTo>
                        <a:pt x="151" y="138"/>
                      </a:lnTo>
                      <a:lnTo>
                        <a:pt x="145" y="116"/>
                      </a:lnTo>
                      <a:lnTo>
                        <a:pt x="137" y="94"/>
                      </a:lnTo>
                      <a:lnTo>
                        <a:pt x="128" y="74"/>
                      </a:lnTo>
                      <a:lnTo>
                        <a:pt x="118" y="55"/>
                      </a:lnTo>
                      <a:lnTo>
                        <a:pt x="105" y="37"/>
                      </a:lnTo>
                      <a:lnTo>
                        <a:pt x="90" y="20"/>
                      </a:lnTo>
                      <a:lnTo>
                        <a:pt x="92" y="0"/>
                      </a:lnTo>
                      <a:lnTo>
                        <a:pt x="119" y="20"/>
                      </a:lnTo>
                      <a:lnTo>
                        <a:pt x="144" y="40"/>
                      </a:lnTo>
                      <a:lnTo>
                        <a:pt x="165" y="64"/>
                      </a:lnTo>
                      <a:lnTo>
                        <a:pt x="184" y="90"/>
                      </a:lnTo>
                      <a:lnTo>
                        <a:pt x="200" y="117"/>
                      </a:lnTo>
                      <a:lnTo>
                        <a:pt x="213" y="146"/>
                      </a:lnTo>
                      <a:lnTo>
                        <a:pt x="222" y="176"/>
                      </a:lnTo>
                      <a:lnTo>
                        <a:pt x="228" y="206"/>
                      </a:lnTo>
                      <a:lnTo>
                        <a:pt x="229" y="238"/>
                      </a:lnTo>
                      <a:lnTo>
                        <a:pt x="226" y="270"/>
                      </a:lnTo>
                      <a:lnTo>
                        <a:pt x="226"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1" name="Freeform 205">
                  <a:extLst>
                    <a:ext uri="{FF2B5EF4-FFF2-40B4-BE49-F238E27FC236}">
                      <a16:creationId xmlns:a16="http://schemas.microsoft.com/office/drawing/2014/main" xmlns="" id="{79B40BCB-6431-4564-B266-9E29090C1988}"/>
                    </a:ext>
                  </a:extLst>
                </p:cNvPr>
                <p:cNvSpPr>
                  <a:spLocks/>
                </p:cNvSpPr>
                <p:nvPr/>
              </p:nvSpPr>
              <p:spPr bwMode="auto">
                <a:xfrm>
                  <a:off x="970" y="3044"/>
                  <a:ext cx="12" cy="11"/>
                </a:xfrm>
                <a:custGeom>
                  <a:avLst/>
                  <a:gdLst>
                    <a:gd name="T0" fmla="*/ 0 w 38"/>
                    <a:gd name="T1" fmla="*/ 0 h 32"/>
                    <a:gd name="T2" fmla="*/ 0 w 38"/>
                    <a:gd name="T3" fmla="*/ 0 h 32"/>
                    <a:gd name="T4" fmla="*/ 0 w 38"/>
                    <a:gd name="T5" fmla="*/ 0 h 32"/>
                    <a:gd name="T6" fmla="*/ 0 w 38"/>
                    <a:gd name="T7" fmla="*/ 0 h 32"/>
                    <a:gd name="T8" fmla="*/ 0 w 38"/>
                    <a:gd name="T9" fmla="*/ 0 h 32"/>
                    <a:gd name="T10" fmla="*/ 0 w 38"/>
                    <a:gd name="T11" fmla="*/ 0 h 32"/>
                    <a:gd name="T12" fmla="*/ 0 w 38"/>
                    <a:gd name="T13" fmla="*/ 0 h 32"/>
                    <a:gd name="T14" fmla="*/ 0 w 38"/>
                    <a:gd name="T15" fmla="*/ 0 h 32"/>
                    <a:gd name="T16" fmla="*/ 0 w 38"/>
                    <a:gd name="T17" fmla="*/ 0 h 32"/>
                    <a:gd name="T18" fmla="*/ 0 w 38"/>
                    <a:gd name="T19" fmla="*/ 0 h 32"/>
                    <a:gd name="T20" fmla="*/ 0 w 38"/>
                    <a:gd name="T21" fmla="*/ 0 h 32"/>
                    <a:gd name="T22" fmla="*/ 0 w 38"/>
                    <a:gd name="T23" fmla="*/ 0 h 32"/>
                    <a:gd name="T24" fmla="*/ 0 w 38"/>
                    <a:gd name="T25" fmla="*/ 0 h 32"/>
                    <a:gd name="T26" fmla="*/ 0 w 38"/>
                    <a:gd name="T27" fmla="*/ 0 h 32"/>
                    <a:gd name="T28" fmla="*/ 0 w 38"/>
                    <a:gd name="T29" fmla="*/ 0 h 32"/>
                    <a:gd name="T30" fmla="*/ 0 w 38"/>
                    <a:gd name="T31" fmla="*/ 0 h 32"/>
                    <a:gd name="T32" fmla="*/ 0 w 38"/>
                    <a:gd name="T33" fmla="*/ 0 h 32"/>
                    <a:gd name="T34" fmla="*/ 0 w 38"/>
                    <a:gd name="T35" fmla="*/ 0 h 32"/>
                    <a:gd name="T36" fmla="*/ 0 w 38"/>
                    <a:gd name="T37" fmla="*/ 0 h 32"/>
                    <a:gd name="T38" fmla="*/ 0 w 38"/>
                    <a:gd name="T39" fmla="*/ 0 h 32"/>
                    <a:gd name="T40" fmla="*/ 0 w 38"/>
                    <a:gd name="T41" fmla="*/ 0 h 32"/>
                    <a:gd name="T42" fmla="*/ 0 w 38"/>
                    <a:gd name="T43" fmla="*/ 0 h 32"/>
                    <a:gd name="T44" fmla="*/ 0 w 38"/>
                    <a:gd name="T45" fmla="*/ 0 h 32"/>
                    <a:gd name="T46" fmla="*/ 0 w 38"/>
                    <a:gd name="T47" fmla="*/ 0 h 32"/>
                    <a:gd name="T48" fmla="*/ 0 w 38"/>
                    <a:gd name="T49" fmla="*/ 0 h 32"/>
                    <a:gd name="T50" fmla="*/ 0 w 38"/>
                    <a:gd name="T51" fmla="*/ 0 h 32"/>
                    <a:gd name="T52" fmla="*/ 0 w 38"/>
                    <a:gd name="T53" fmla="*/ 0 h 32"/>
                    <a:gd name="T54" fmla="*/ 0 w 38"/>
                    <a:gd name="T55" fmla="*/ 0 h 32"/>
                    <a:gd name="T56" fmla="*/ 0 w 38"/>
                    <a:gd name="T57" fmla="*/ 0 h 32"/>
                    <a:gd name="T58" fmla="*/ 0 w 38"/>
                    <a:gd name="T59" fmla="*/ 0 h 32"/>
                    <a:gd name="T60" fmla="*/ 0 w 38"/>
                    <a:gd name="T61" fmla="*/ 0 h 32"/>
                    <a:gd name="T62" fmla="*/ 0 w 38"/>
                    <a:gd name="T63" fmla="*/ 0 h 32"/>
                    <a:gd name="T64" fmla="*/ 0 w 38"/>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2"/>
                    <a:gd name="T101" fmla="*/ 38 w 3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2">
                      <a:moveTo>
                        <a:pt x="36" y="11"/>
                      </a:moveTo>
                      <a:lnTo>
                        <a:pt x="38" y="15"/>
                      </a:lnTo>
                      <a:lnTo>
                        <a:pt x="38" y="17"/>
                      </a:lnTo>
                      <a:lnTo>
                        <a:pt x="38" y="19"/>
                      </a:lnTo>
                      <a:lnTo>
                        <a:pt x="36" y="21"/>
                      </a:lnTo>
                      <a:lnTo>
                        <a:pt x="35" y="24"/>
                      </a:lnTo>
                      <a:lnTo>
                        <a:pt x="34" y="25"/>
                      </a:lnTo>
                      <a:lnTo>
                        <a:pt x="32" y="26"/>
                      </a:lnTo>
                      <a:lnTo>
                        <a:pt x="30" y="29"/>
                      </a:lnTo>
                      <a:lnTo>
                        <a:pt x="29" y="29"/>
                      </a:lnTo>
                      <a:lnTo>
                        <a:pt x="27" y="30"/>
                      </a:lnTo>
                      <a:lnTo>
                        <a:pt x="23" y="32"/>
                      </a:lnTo>
                      <a:lnTo>
                        <a:pt x="19" y="30"/>
                      </a:lnTo>
                      <a:lnTo>
                        <a:pt x="15" y="30"/>
                      </a:lnTo>
                      <a:lnTo>
                        <a:pt x="13" y="29"/>
                      </a:lnTo>
                      <a:lnTo>
                        <a:pt x="10" y="26"/>
                      </a:lnTo>
                      <a:lnTo>
                        <a:pt x="8" y="24"/>
                      </a:lnTo>
                      <a:lnTo>
                        <a:pt x="6" y="23"/>
                      </a:lnTo>
                      <a:lnTo>
                        <a:pt x="4" y="20"/>
                      </a:lnTo>
                      <a:lnTo>
                        <a:pt x="1" y="17"/>
                      </a:lnTo>
                      <a:lnTo>
                        <a:pt x="0" y="15"/>
                      </a:lnTo>
                      <a:lnTo>
                        <a:pt x="0" y="8"/>
                      </a:lnTo>
                      <a:lnTo>
                        <a:pt x="2" y="4"/>
                      </a:lnTo>
                      <a:lnTo>
                        <a:pt x="6" y="2"/>
                      </a:lnTo>
                      <a:lnTo>
                        <a:pt x="10" y="0"/>
                      </a:lnTo>
                      <a:lnTo>
                        <a:pt x="15" y="0"/>
                      </a:lnTo>
                      <a:lnTo>
                        <a:pt x="19" y="2"/>
                      </a:lnTo>
                      <a:lnTo>
                        <a:pt x="25" y="4"/>
                      </a:lnTo>
                      <a:lnTo>
                        <a:pt x="30" y="6"/>
                      </a:lnTo>
                      <a:lnTo>
                        <a:pt x="34" y="8"/>
                      </a:lnTo>
                      <a:lnTo>
                        <a:pt x="38" y="12"/>
                      </a:lnTo>
                      <a:lnTo>
                        <a:pt x="3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2" name="Freeform 206">
                  <a:extLst>
                    <a:ext uri="{FF2B5EF4-FFF2-40B4-BE49-F238E27FC236}">
                      <a16:creationId xmlns:a16="http://schemas.microsoft.com/office/drawing/2014/main" xmlns="" id="{F2ED1BF0-2895-40E3-A737-7647B194055D}"/>
                    </a:ext>
                  </a:extLst>
                </p:cNvPr>
                <p:cNvSpPr>
                  <a:spLocks/>
                </p:cNvSpPr>
                <p:nvPr/>
              </p:nvSpPr>
              <p:spPr bwMode="auto">
                <a:xfrm>
                  <a:off x="823" y="3065"/>
                  <a:ext cx="64" cy="38"/>
                </a:xfrm>
                <a:custGeom>
                  <a:avLst/>
                  <a:gdLst>
                    <a:gd name="T0" fmla="*/ 0 w 192"/>
                    <a:gd name="T1" fmla="*/ 0 h 115"/>
                    <a:gd name="T2" fmla="*/ 0 w 192"/>
                    <a:gd name="T3" fmla="*/ 0 h 115"/>
                    <a:gd name="T4" fmla="*/ 0 w 192"/>
                    <a:gd name="T5" fmla="*/ 0 h 115"/>
                    <a:gd name="T6" fmla="*/ 0 w 192"/>
                    <a:gd name="T7" fmla="*/ 0 h 115"/>
                    <a:gd name="T8" fmla="*/ 0 w 192"/>
                    <a:gd name="T9" fmla="*/ 0 h 115"/>
                    <a:gd name="T10" fmla="*/ 0 w 192"/>
                    <a:gd name="T11" fmla="*/ 0 h 115"/>
                    <a:gd name="T12" fmla="*/ 0 w 192"/>
                    <a:gd name="T13" fmla="*/ 0 h 115"/>
                    <a:gd name="T14" fmla="*/ 0 w 192"/>
                    <a:gd name="T15" fmla="*/ 0 h 115"/>
                    <a:gd name="T16" fmla="*/ 0 w 192"/>
                    <a:gd name="T17" fmla="*/ 0 h 115"/>
                    <a:gd name="T18" fmla="*/ 0 w 192"/>
                    <a:gd name="T19" fmla="*/ 0 h 115"/>
                    <a:gd name="T20" fmla="*/ 0 w 192"/>
                    <a:gd name="T21" fmla="*/ 0 h 115"/>
                    <a:gd name="T22" fmla="*/ 0 w 192"/>
                    <a:gd name="T23" fmla="*/ 0 h 115"/>
                    <a:gd name="T24" fmla="*/ 0 w 192"/>
                    <a:gd name="T25" fmla="*/ 0 h 115"/>
                    <a:gd name="T26" fmla="*/ 0 w 192"/>
                    <a:gd name="T27" fmla="*/ 0 h 115"/>
                    <a:gd name="T28" fmla="*/ 0 w 192"/>
                    <a:gd name="T29" fmla="*/ 0 h 115"/>
                    <a:gd name="T30" fmla="*/ 0 w 192"/>
                    <a:gd name="T31" fmla="*/ 0 h 115"/>
                    <a:gd name="T32" fmla="*/ 0 w 192"/>
                    <a:gd name="T33" fmla="*/ 0 h 115"/>
                    <a:gd name="T34" fmla="*/ 0 w 192"/>
                    <a:gd name="T35" fmla="*/ 0 h 115"/>
                    <a:gd name="T36" fmla="*/ 0 w 192"/>
                    <a:gd name="T37" fmla="*/ 0 h 115"/>
                    <a:gd name="T38" fmla="*/ 0 w 192"/>
                    <a:gd name="T39" fmla="*/ 0 h 115"/>
                    <a:gd name="T40" fmla="*/ 0 w 192"/>
                    <a:gd name="T41" fmla="*/ 0 h 115"/>
                    <a:gd name="T42" fmla="*/ 0 w 192"/>
                    <a:gd name="T43" fmla="*/ 0 h 115"/>
                    <a:gd name="T44" fmla="*/ 0 w 192"/>
                    <a:gd name="T45" fmla="*/ 0 h 115"/>
                    <a:gd name="T46" fmla="*/ 0 w 192"/>
                    <a:gd name="T47" fmla="*/ 0 h 115"/>
                    <a:gd name="T48" fmla="*/ 0 w 192"/>
                    <a:gd name="T49" fmla="*/ 0 h 115"/>
                    <a:gd name="T50" fmla="*/ 0 w 192"/>
                    <a:gd name="T51" fmla="*/ 0 h 115"/>
                    <a:gd name="T52" fmla="*/ 0 w 192"/>
                    <a:gd name="T53" fmla="*/ 0 h 115"/>
                    <a:gd name="T54" fmla="*/ 0 w 192"/>
                    <a:gd name="T55" fmla="*/ 0 h 115"/>
                    <a:gd name="T56" fmla="*/ 0 w 192"/>
                    <a:gd name="T57" fmla="*/ 0 h 115"/>
                    <a:gd name="T58" fmla="*/ 0 w 192"/>
                    <a:gd name="T59" fmla="*/ 0 h 115"/>
                    <a:gd name="T60" fmla="*/ 0 w 192"/>
                    <a:gd name="T61" fmla="*/ 0 h 115"/>
                    <a:gd name="T62" fmla="*/ 0 w 192"/>
                    <a:gd name="T63" fmla="*/ 0 h 115"/>
                    <a:gd name="T64" fmla="*/ 0 w 192"/>
                    <a:gd name="T65" fmla="*/ 0 h 115"/>
                    <a:gd name="T66" fmla="*/ 0 w 192"/>
                    <a:gd name="T67" fmla="*/ 0 h 115"/>
                    <a:gd name="T68" fmla="*/ 0 w 192"/>
                    <a:gd name="T69" fmla="*/ 0 h 115"/>
                    <a:gd name="T70" fmla="*/ 0 w 192"/>
                    <a:gd name="T71" fmla="*/ 0 h 115"/>
                    <a:gd name="T72" fmla="*/ 0 w 192"/>
                    <a:gd name="T73" fmla="*/ 0 h 115"/>
                    <a:gd name="T74" fmla="*/ 0 w 192"/>
                    <a:gd name="T75" fmla="*/ 0 h 115"/>
                    <a:gd name="T76" fmla="*/ 0 w 192"/>
                    <a:gd name="T77" fmla="*/ 0 h 115"/>
                    <a:gd name="T78" fmla="*/ 0 w 192"/>
                    <a:gd name="T79" fmla="*/ 0 h 115"/>
                    <a:gd name="T80" fmla="*/ 0 w 192"/>
                    <a:gd name="T81" fmla="*/ 0 h 115"/>
                    <a:gd name="T82" fmla="*/ 0 w 192"/>
                    <a:gd name="T83" fmla="*/ 0 h 115"/>
                    <a:gd name="T84" fmla="*/ 0 w 192"/>
                    <a:gd name="T85" fmla="*/ 0 h 115"/>
                    <a:gd name="T86" fmla="*/ 0 w 192"/>
                    <a:gd name="T87" fmla="*/ 0 h 115"/>
                    <a:gd name="T88" fmla="*/ 0 w 192"/>
                    <a:gd name="T89" fmla="*/ 0 h 115"/>
                    <a:gd name="T90" fmla="*/ 0 w 192"/>
                    <a:gd name="T91" fmla="*/ 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15"/>
                    <a:gd name="T140" fmla="*/ 192 w 192"/>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15">
                      <a:moveTo>
                        <a:pt x="191" y="17"/>
                      </a:moveTo>
                      <a:lnTo>
                        <a:pt x="192" y="22"/>
                      </a:lnTo>
                      <a:lnTo>
                        <a:pt x="191" y="26"/>
                      </a:lnTo>
                      <a:lnTo>
                        <a:pt x="189" y="30"/>
                      </a:lnTo>
                      <a:lnTo>
                        <a:pt x="187" y="32"/>
                      </a:lnTo>
                      <a:lnTo>
                        <a:pt x="184" y="35"/>
                      </a:lnTo>
                      <a:lnTo>
                        <a:pt x="180" y="38"/>
                      </a:lnTo>
                      <a:lnTo>
                        <a:pt x="176" y="40"/>
                      </a:lnTo>
                      <a:lnTo>
                        <a:pt x="173" y="43"/>
                      </a:lnTo>
                      <a:lnTo>
                        <a:pt x="170" y="44"/>
                      </a:lnTo>
                      <a:lnTo>
                        <a:pt x="166" y="45"/>
                      </a:lnTo>
                      <a:lnTo>
                        <a:pt x="152" y="51"/>
                      </a:lnTo>
                      <a:lnTo>
                        <a:pt x="137" y="52"/>
                      </a:lnTo>
                      <a:lnTo>
                        <a:pt x="123" y="53"/>
                      </a:lnTo>
                      <a:lnTo>
                        <a:pt x="109" y="52"/>
                      </a:lnTo>
                      <a:lnTo>
                        <a:pt x="94" y="52"/>
                      </a:lnTo>
                      <a:lnTo>
                        <a:pt x="80" y="51"/>
                      </a:lnTo>
                      <a:lnTo>
                        <a:pt x="65" y="52"/>
                      </a:lnTo>
                      <a:lnTo>
                        <a:pt x="52" y="56"/>
                      </a:lnTo>
                      <a:lnTo>
                        <a:pt x="39" y="61"/>
                      </a:lnTo>
                      <a:lnTo>
                        <a:pt x="26" y="71"/>
                      </a:lnTo>
                      <a:lnTo>
                        <a:pt x="26" y="74"/>
                      </a:lnTo>
                      <a:lnTo>
                        <a:pt x="28" y="77"/>
                      </a:lnTo>
                      <a:lnTo>
                        <a:pt x="29" y="79"/>
                      </a:lnTo>
                      <a:lnTo>
                        <a:pt x="30" y="81"/>
                      </a:lnTo>
                      <a:lnTo>
                        <a:pt x="33" y="83"/>
                      </a:lnTo>
                      <a:lnTo>
                        <a:pt x="34" y="85"/>
                      </a:lnTo>
                      <a:lnTo>
                        <a:pt x="37" y="86"/>
                      </a:lnTo>
                      <a:lnTo>
                        <a:pt x="39" y="87"/>
                      </a:lnTo>
                      <a:lnTo>
                        <a:pt x="42" y="88"/>
                      </a:lnTo>
                      <a:lnTo>
                        <a:pt x="43" y="90"/>
                      </a:lnTo>
                      <a:lnTo>
                        <a:pt x="47" y="88"/>
                      </a:lnTo>
                      <a:lnTo>
                        <a:pt x="51" y="86"/>
                      </a:lnTo>
                      <a:lnTo>
                        <a:pt x="55" y="83"/>
                      </a:lnTo>
                      <a:lnTo>
                        <a:pt x="58" y="81"/>
                      </a:lnTo>
                      <a:lnTo>
                        <a:pt x="60" y="78"/>
                      </a:lnTo>
                      <a:lnTo>
                        <a:pt x="63" y="77"/>
                      </a:lnTo>
                      <a:lnTo>
                        <a:pt x="67" y="75"/>
                      </a:lnTo>
                      <a:lnTo>
                        <a:pt x="69" y="77"/>
                      </a:lnTo>
                      <a:lnTo>
                        <a:pt x="73" y="79"/>
                      </a:lnTo>
                      <a:lnTo>
                        <a:pt x="77" y="83"/>
                      </a:lnTo>
                      <a:lnTo>
                        <a:pt x="79" y="85"/>
                      </a:lnTo>
                      <a:lnTo>
                        <a:pt x="80" y="86"/>
                      </a:lnTo>
                      <a:lnTo>
                        <a:pt x="81" y="87"/>
                      </a:lnTo>
                      <a:lnTo>
                        <a:pt x="82" y="88"/>
                      </a:lnTo>
                      <a:lnTo>
                        <a:pt x="84" y="90"/>
                      </a:lnTo>
                      <a:lnTo>
                        <a:pt x="84" y="91"/>
                      </a:lnTo>
                      <a:lnTo>
                        <a:pt x="85" y="94"/>
                      </a:lnTo>
                      <a:lnTo>
                        <a:pt x="85" y="95"/>
                      </a:lnTo>
                      <a:lnTo>
                        <a:pt x="85" y="96"/>
                      </a:lnTo>
                      <a:lnTo>
                        <a:pt x="85" y="99"/>
                      </a:lnTo>
                      <a:lnTo>
                        <a:pt x="80" y="104"/>
                      </a:lnTo>
                      <a:lnTo>
                        <a:pt x="75" y="109"/>
                      </a:lnTo>
                      <a:lnTo>
                        <a:pt x="69" y="112"/>
                      </a:lnTo>
                      <a:lnTo>
                        <a:pt x="63" y="113"/>
                      </a:lnTo>
                      <a:lnTo>
                        <a:pt x="58" y="115"/>
                      </a:lnTo>
                      <a:lnTo>
                        <a:pt x="52" y="115"/>
                      </a:lnTo>
                      <a:lnTo>
                        <a:pt x="46" y="115"/>
                      </a:lnTo>
                      <a:lnTo>
                        <a:pt x="39" y="113"/>
                      </a:lnTo>
                      <a:lnTo>
                        <a:pt x="33" y="111"/>
                      </a:lnTo>
                      <a:lnTo>
                        <a:pt x="25" y="109"/>
                      </a:lnTo>
                      <a:lnTo>
                        <a:pt x="19" y="104"/>
                      </a:lnTo>
                      <a:lnTo>
                        <a:pt x="13" y="99"/>
                      </a:lnTo>
                      <a:lnTo>
                        <a:pt x="8" y="92"/>
                      </a:lnTo>
                      <a:lnTo>
                        <a:pt x="5" y="86"/>
                      </a:lnTo>
                      <a:lnTo>
                        <a:pt x="3" y="78"/>
                      </a:lnTo>
                      <a:lnTo>
                        <a:pt x="2" y="70"/>
                      </a:lnTo>
                      <a:lnTo>
                        <a:pt x="0" y="62"/>
                      </a:lnTo>
                      <a:lnTo>
                        <a:pt x="0" y="55"/>
                      </a:lnTo>
                      <a:lnTo>
                        <a:pt x="2" y="47"/>
                      </a:lnTo>
                      <a:lnTo>
                        <a:pt x="2" y="39"/>
                      </a:lnTo>
                      <a:lnTo>
                        <a:pt x="5" y="34"/>
                      </a:lnTo>
                      <a:lnTo>
                        <a:pt x="9" y="27"/>
                      </a:lnTo>
                      <a:lnTo>
                        <a:pt x="13" y="23"/>
                      </a:lnTo>
                      <a:lnTo>
                        <a:pt x="19" y="18"/>
                      </a:lnTo>
                      <a:lnTo>
                        <a:pt x="22" y="14"/>
                      </a:lnTo>
                      <a:lnTo>
                        <a:pt x="28" y="10"/>
                      </a:lnTo>
                      <a:lnTo>
                        <a:pt x="34" y="8"/>
                      </a:lnTo>
                      <a:lnTo>
                        <a:pt x="39" y="5"/>
                      </a:lnTo>
                      <a:lnTo>
                        <a:pt x="46" y="2"/>
                      </a:lnTo>
                      <a:lnTo>
                        <a:pt x="54" y="0"/>
                      </a:lnTo>
                      <a:lnTo>
                        <a:pt x="68" y="0"/>
                      </a:lnTo>
                      <a:lnTo>
                        <a:pt x="81" y="1"/>
                      </a:lnTo>
                      <a:lnTo>
                        <a:pt x="96" y="2"/>
                      </a:lnTo>
                      <a:lnTo>
                        <a:pt x="109" y="5"/>
                      </a:lnTo>
                      <a:lnTo>
                        <a:pt x="123" y="9"/>
                      </a:lnTo>
                      <a:lnTo>
                        <a:pt x="136" y="11"/>
                      </a:lnTo>
                      <a:lnTo>
                        <a:pt x="149" y="14"/>
                      </a:lnTo>
                      <a:lnTo>
                        <a:pt x="163" y="15"/>
                      </a:lnTo>
                      <a:lnTo>
                        <a:pt x="176" y="17"/>
                      </a:lnTo>
                      <a:lnTo>
                        <a:pt x="192" y="17"/>
                      </a:lnTo>
                      <a:lnTo>
                        <a:pt x="19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3" name="Freeform 207">
                  <a:extLst>
                    <a:ext uri="{FF2B5EF4-FFF2-40B4-BE49-F238E27FC236}">
                      <a16:creationId xmlns:a16="http://schemas.microsoft.com/office/drawing/2014/main" xmlns="" id="{267E1FA0-6283-489F-9730-F98087821438}"/>
                    </a:ext>
                  </a:extLst>
                </p:cNvPr>
                <p:cNvSpPr>
                  <a:spLocks/>
                </p:cNvSpPr>
                <p:nvPr/>
              </p:nvSpPr>
              <p:spPr bwMode="auto">
                <a:xfrm>
                  <a:off x="987" y="3054"/>
                  <a:ext cx="9"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5" y="19"/>
                      </a:moveTo>
                      <a:lnTo>
                        <a:pt x="23" y="19"/>
                      </a:lnTo>
                      <a:lnTo>
                        <a:pt x="21" y="19"/>
                      </a:lnTo>
                      <a:lnTo>
                        <a:pt x="18" y="20"/>
                      </a:lnTo>
                      <a:lnTo>
                        <a:pt x="14" y="20"/>
                      </a:lnTo>
                      <a:lnTo>
                        <a:pt x="12" y="20"/>
                      </a:lnTo>
                      <a:lnTo>
                        <a:pt x="9" y="21"/>
                      </a:lnTo>
                      <a:lnTo>
                        <a:pt x="7" y="20"/>
                      </a:lnTo>
                      <a:lnTo>
                        <a:pt x="4" y="20"/>
                      </a:lnTo>
                      <a:lnTo>
                        <a:pt x="3" y="17"/>
                      </a:lnTo>
                      <a:lnTo>
                        <a:pt x="0" y="15"/>
                      </a:lnTo>
                      <a:lnTo>
                        <a:pt x="0" y="11"/>
                      </a:lnTo>
                      <a:lnTo>
                        <a:pt x="1" y="8"/>
                      </a:lnTo>
                      <a:lnTo>
                        <a:pt x="3" y="6"/>
                      </a:lnTo>
                      <a:lnTo>
                        <a:pt x="5" y="3"/>
                      </a:lnTo>
                      <a:lnTo>
                        <a:pt x="8" y="2"/>
                      </a:lnTo>
                      <a:lnTo>
                        <a:pt x="10" y="2"/>
                      </a:lnTo>
                      <a:lnTo>
                        <a:pt x="14" y="0"/>
                      </a:lnTo>
                      <a:lnTo>
                        <a:pt x="18" y="0"/>
                      </a:lnTo>
                      <a:lnTo>
                        <a:pt x="21" y="0"/>
                      </a:lnTo>
                      <a:lnTo>
                        <a:pt x="25" y="0"/>
                      </a:lnTo>
                      <a:lnTo>
                        <a:pt x="26" y="20"/>
                      </a:lnTo>
                      <a:lnTo>
                        <a:pt x="2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4" name="Freeform 208">
                  <a:extLst>
                    <a:ext uri="{FF2B5EF4-FFF2-40B4-BE49-F238E27FC236}">
                      <a16:creationId xmlns:a16="http://schemas.microsoft.com/office/drawing/2014/main" xmlns="" id="{F9F2F070-49F8-4524-9EF9-FCB8BAE055A1}"/>
                    </a:ext>
                  </a:extLst>
                </p:cNvPr>
                <p:cNvSpPr>
                  <a:spLocks/>
                </p:cNvSpPr>
                <p:nvPr/>
              </p:nvSpPr>
              <p:spPr bwMode="auto">
                <a:xfrm>
                  <a:off x="655" y="3079"/>
                  <a:ext cx="8" cy="7"/>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3"/>
                    <a:gd name="T71" fmla="*/ 26 w 26"/>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3">
                      <a:moveTo>
                        <a:pt x="25" y="7"/>
                      </a:moveTo>
                      <a:lnTo>
                        <a:pt x="25" y="8"/>
                      </a:lnTo>
                      <a:lnTo>
                        <a:pt x="26" y="11"/>
                      </a:lnTo>
                      <a:lnTo>
                        <a:pt x="26" y="12"/>
                      </a:lnTo>
                      <a:lnTo>
                        <a:pt x="26" y="15"/>
                      </a:lnTo>
                      <a:lnTo>
                        <a:pt x="25" y="16"/>
                      </a:lnTo>
                      <a:lnTo>
                        <a:pt x="25" y="17"/>
                      </a:lnTo>
                      <a:lnTo>
                        <a:pt x="25" y="19"/>
                      </a:lnTo>
                      <a:lnTo>
                        <a:pt x="23" y="20"/>
                      </a:lnTo>
                      <a:lnTo>
                        <a:pt x="22" y="21"/>
                      </a:lnTo>
                      <a:lnTo>
                        <a:pt x="21" y="23"/>
                      </a:lnTo>
                      <a:lnTo>
                        <a:pt x="1" y="20"/>
                      </a:lnTo>
                      <a:lnTo>
                        <a:pt x="0" y="16"/>
                      </a:lnTo>
                      <a:lnTo>
                        <a:pt x="1" y="12"/>
                      </a:lnTo>
                      <a:lnTo>
                        <a:pt x="2" y="8"/>
                      </a:lnTo>
                      <a:lnTo>
                        <a:pt x="5" y="6"/>
                      </a:lnTo>
                      <a:lnTo>
                        <a:pt x="9" y="3"/>
                      </a:lnTo>
                      <a:lnTo>
                        <a:pt x="12" y="2"/>
                      </a:lnTo>
                      <a:lnTo>
                        <a:pt x="15" y="0"/>
                      </a:lnTo>
                      <a:lnTo>
                        <a:pt x="19" y="2"/>
                      </a:lnTo>
                      <a:lnTo>
                        <a:pt x="22" y="3"/>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5" name="Freeform 209">
                  <a:extLst>
                    <a:ext uri="{FF2B5EF4-FFF2-40B4-BE49-F238E27FC236}">
                      <a16:creationId xmlns:a16="http://schemas.microsoft.com/office/drawing/2014/main" xmlns="" id="{0DC96E6A-780C-4EA6-8A9D-9CA67F8EF2AA}"/>
                    </a:ext>
                  </a:extLst>
                </p:cNvPr>
                <p:cNvSpPr>
                  <a:spLocks/>
                </p:cNvSpPr>
                <p:nvPr/>
              </p:nvSpPr>
              <p:spPr bwMode="auto">
                <a:xfrm>
                  <a:off x="1496" y="3022"/>
                  <a:ext cx="12" cy="9"/>
                </a:xfrm>
                <a:custGeom>
                  <a:avLst/>
                  <a:gdLst>
                    <a:gd name="T0" fmla="*/ 0 w 36"/>
                    <a:gd name="T1" fmla="*/ 0 h 28"/>
                    <a:gd name="T2" fmla="*/ 0 w 36"/>
                    <a:gd name="T3" fmla="*/ 0 h 28"/>
                    <a:gd name="T4" fmla="*/ 0 w 36"/>
                    <a:gd name="T5" fmla="*/ 0 h 28"/>
                    <a:gd name="T6" fmla="*/ 0 w 36"/>
                    <a:gd name="T7" fmla="*/ 0 h 28"/>
                    <a:gd name="T8" fmla="*/ 0 w 36"/>
                    <a:gd name="T9" fmla="*/ 0 h 28"/>
                    <a:gd name="T10" fmla="*/ 0 w 36"/>
                    <a:gd name="T11" fmla="*/ 0 h 28"/>
                    <a:gd name="T12" fmla="*/ 0 w 36"/>
                    <a:gd name="T13" fmla="*/ 0 h 28"/>
                    <a:gd name="T14" fmla="*/ 0 w 36"/>
                    <a:gd name="T15" fmla="*/ 0 h 28"/>
                    <a:gd name="T16" fmla="*/ 0 w 36"/>
                    <a:gd name="T17" fmla="*/ 0 h 28"/>
                    <a:gd name="T18" fmla="*/ 0 w 36"/>
                    <a:gd name="T19" fmla="*/ 0 h 28"/>
                    <a:gd name="T20" fmla="*/ 0 w 36"/>
                    <a:gd name="T21" fmla="*/ 0 h 28"/>
                    <a:gd name="T22" fmla="*/ 0 w 36"/>
                    <a:gd name="T23" fmla="*/ 0 h 28"/>
                    <a:gd name="T24" fmla="*/ 0 w 36"/>
                    <a:gd name="T25" fmla="*/ 0 h 28"/>
                    <a:gd name="T26" fmla="*/ 0 w 36"/>
                    <a:gd name="T27" fmla="*/ 0 h 28"/>
                    <a:gd name="T28" fmla="*/ 0 w 36"/>
                    <a:gd name="T29" fmla="*/ 0 h 28"/>
                    <a:gd name="T30" fmla="*/ 0 w 36"/>
                    <a:gd name="T31" fmla="*/ 0 h 28"/>
                    <a:gd name="T32" fmla="*/ 0 w 36"/>
                    <a:gd name="T33" fmla="*/ 0 h 28"/>
                    <a:gd name="T34" fmla="*/ 0 w 36"/>
                    <a:gd name="T35" fmla="*/ 0 h 28"/>
                    <a:gd name="T36" fmla="*/ 0 w 36"/>
                    <a:gd name="T37" fmla="*/ 0 h 28"/>
                    <a:gd name="T38" fmla="*/ 0 w 36"/>
                    <a:gd name="T39" fmla="*/ 0 h 28"/>
                    <a:gd name="T40" fmla="*/ 0 w 36"/>
                    <a:gd name="T41" fmla="*/ 0 h 28"/>
                    <a:gd name="T42" fmla="*/ 0 w 36"/>
                    <a:gd name="T43" fmla="*/ 0 h 28"/>
                    <a:gd name="T44" fmla="*/ 0 w 36"/>
                    <a:gd name="T45" fmla="*/ 0 h 28"/>
                    <a:gd name="T46" fmla="*/ 0 w 36"/>
                    <a:gd name="T47" fmla="*/ 0 h 28"/>
                    <a:gd name="T48" fmla="*/ 0 w 36"/>
                    <a:gd name="T49" fmla="*/ 0 h 28"/>
                    <a:gd name="T50" fmla="*/ 0 w 36"/>
                    <a:gd name="T51" fmla="*/ 0 h 28"/>
                    <a:gd name="T52" fmla="*/ 0 w 36"/>
                    <a:gd name="T53" fmla="*/ 0 h 28"/>
                    <a:gd name="T54" fmla="*/ 0 w 36"/>
                    <a:gd name="T55" fmla="*/ 0 h 28"/>
                    <a:gd name="T56" fmla="*/ 0 w 36"/>
                    <a:gd name="T57" fmla="*/ 0 h 28"/>
                    <a:gd name="T58" fmla="*/ 0 w 36"/>
                    <a:gd name="T59" fmla="*/ 0 h 28"/>
                    <a:gd name="T60" fmla="*/ 0 w 36"/>
                    <a:gd name="T61" fmla="*/ 0 h 28"/>
                    <a:gd name="T62" fmla="*/ 0 w 36"/>
                    <a:gd name="T63" fmla="*/ 0 h 28"/>
                    <a:gd name="T64" fmla="*/ 0 w 3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28"/>
                    <a:gd name="T101" fmla="*/ 36 w 3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28">
                      <a:moveTo>
                        <a:pt x="34" y="6"/>
                      </a:moveTo>
                      <a:lnTo>
                        <a:pt x="33" y="10"/>
                      </a:lnTo>
                      <a:lnTo>
                        <a:pt x="32" y="14"/>
                      </a:lnTo>
                      <a:lnTo>
                        <a:pt x="29" y="16"/>
                      </a:lnTo>
                      <a:lnTo>
                        <a:pt x="26" y="19"/>
                      </a:lnTo>
                      <a:lnTo>
                        <a:pt x="23" y="21"/>
                      </a:lnTo>
                      <a:lnTo>
                        <a:pt x="20" y="23"/>
                      </a:lnTo>
                      <a:lnTo>
                        <a:pt x="16" y="24"/>
                      </a:lnTo>
                      <a:lnTo>
                        <a:pt x="12" y="25"/>
                      </a:lnTo>
                      <a:lnTo>
                        <a:pt x="8" y="27"/>
                      </a:lnTo>
                      <a:lnTo>
                        <a:pt x="6" y="28"/>
                      </a:lnTo>
                      <a:lnTo>
                        <a:pt x="4" y="25"/>
                      </a:lnTo>
                      <a:lnTo>
                        <a:pt x="3" y="23"/>
                      </a:lnTo>
                      <a:lnTo>
                        <a:pt x="2" y="19"/>
                      </a:lnTo>
                      <a:lnTo>
                        <a:pt x="0" y="16"/>
                      </a:lnTo>
                      <a:lnTo>
                        <a:pt x="0" y="12"/>
                      </a:lnTo>
                      <a:lnTo>
                        <a:pt x="0" y="10"/>
                      </a:lnTo>
                      <a:lnTo>
                        <a:pt x="2" y="7"/>
                      </a:lnTo>
                      <a:lnTo>
                        <a:pt x="3" y="4"/>
                      </a:lnTo>
                      <a:lnTo>
                        <a:pt x="7" y="3"/>
                      </a:lnTo>
                      <a:lnTo>
                        <a:pt x="10" y="3"/>
                      </a:lnTo>
                      <a:lnTo>
                        <a:pt x="12" y="3"/>
                      </a:lnTo>
                      <a:lnTo>
                        <a:pt x="15" y="2"/>
                      </a:lnTo>
                      <a:lnTo>
                        <a:pt x="17" y="2"/>
                      </a:lnTo>
                      <a:lnTo>
                        <a:pt x="20" y="2"/>
                      </a:lnTo>
                      <a:lnTo>
                        <a:pt x="24" y="0"/>
                      </a:lnTo>
                      <a:lnTo>
                        <a:pt x="26" y="0"/>
                      </a:lnTo>
                      <a:lnTo>
                        <a:pt x="29" y="0"/>
                      </a:lnTo>
                      <a:lnTo>
                        <a:pt x="30" y="2"/>
                      </a:lnTo>
                      <a:lnTo>
                        <a:pt x="33" y="3"/>
                      </a:lnTo>
                      <a:lnTo>
                        <a:pt x="36" y="6"/>
                      </a:lnTo>
                      <a:lnTo>
                        <a:pt x="3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6" name="Freeform 210">
                  <a:extLst>
                    <a:ext uri="{FF2B5EF4-FFF2-40B4-BE49-F238E27FC236}">
                      <a16:creationId xmlns:a16="http://schemas.microsoft.com/office/drawing/2014/main" xmlns="" id="{AC3E364B-357A-4993-A90F-9CB50578E817}"/>
                    </a:ext>
                  </a:extLst>
                </p:cNvPr>
                <p:cNvSpPr>
                  <a:spLocks/>
                </p:cNvSpPr>
                <p:nvPr/>
              </p:nvSpPr>
              <p:spPr bwMode="auto">
                <a:xfrm>
                  <a:off x="1113" y="3050"/>
                  <a:ext cx="13" cy="7"/>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2"/>
                    <a:gd name="T77" fmla="*/ 39 w 39"/>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2">
                      <a:moveTo>
                        <a:pt x="37" y="5"/>
                      </a:moveTo>
                      <a:lnTo>
                        <a:pt x="39" y="18"/>
                      </a:lnTo>
                      <a:lnTo>
                        <a:pt x="35" y="20"/>
                      </a:lnTo>
                      <a:lnTo>
                        <a:pt x="31" y="21"/>
                      </a:lnTo>
                      <a:lnTo>
                        <a:pt x="27" y="22"/>
                      </a:lnTo>
                      <a:lnTo>
                        <a:pt x="23" y="22"/>
                      </a:lnTo>
                      <a:lnTo>
                        <a:pt x="19" y="22"/>
                      </a:lnTo>
                      <a:lnTo>
                        <a:pt x="15" y="21"/>
                      </a:lnTo>
                      <a:lnTo>
                        <a:pt x="11" y="20"/>
                      </a:lnTo>
                      <a:lnTo>
                        <a:pt x="7" y="18"/>
                      </a:lnTo>
                      <a:lnTo>
                        <a:pt x="3" y="17"/>
                      </a:lnTo>
                      <a:lnTo>
                        <a:pt x="0" y="16"/>
                      </a:lnTo>
                      <a:lnTo>
                        <a:pt x="3" y="1"/>
                      </a:lnTo>
                      <a:lnTo>
                        <a:pt x="6" y="3"/>
                      </a:lnTo>
                      <a:lnTo>
                        <a:pt x="10" y="3"/>
                      </a:lnTo>
                      <a:lnTo>
                        <a:pt x="14" y="1"/>
                      </a:lnTo>
                      <a:lnTo>
                        <a:pt x="18" y="1"/>
                      </a:lnTo>
                      <a:lnTo>
                        <a:pt x="20" y="0"/>
                      </a:lnTo>
                      <a:lnTo>
                        <a:pt x="24" y="0"/>
                      </a:lnTo>
                      <a:lnTo>
                        <a:pt x="28" y="0"/>
                      </a:lnTo>
                      <a:lnTo>
                        <a:pt x="31" y="1"/>
                      </a:lnTo>
                      <a:lnTo>
                        <a:pt x="35" y="4"/>
                      </a:lnTo>
                      <a:lnTo>
                        <a:pt x="37" y="7"/>
                      </a:lnTo>
                      <a:lnTo>
                        <a:pt x="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7" name="Freeform 211">
                  <a:extLst>
                    <a:ext uri="{FF2B5EF4-FFF2-40B4-BE49-F238E27FC236}">
                      <a16:creationId xmlns:a16="http://schemas.microsoft.com/office/drawing/2014/main" xmlns="" id="{0A3C1A54-832E-405E-AE88-BFCEBD8E4D8A}"/>
                    </a:ext>
                  </a:extLst>
                </p:cNvPr>
                <p:cNvSpPr>
                  <a:spLocks/>
                </p:cNvSpPr>
                <p:nvPr/>
              </p:nvSpPr>
              <p:spPr bwMode="auto">
                <a:xfrm>
                  <a:off x="795" y="3076"/>
                  <a:ext cx="5" cy="5"/>
                </a:xfrm>
                <a:custGeom>
                  <a:avLst/>
                  <a:gdLst>
                    <a:gd name="T0" fmla="*/ 0 w 17"/>
                    <a:gd name="T1" fmla="*/ 0 h 16"/>
                    <a:gd name="T2" fmla="*/ 0 w 17"/>
                    <a:gd name="T3" fmla="*/ 0 h 16"/>
                    <a:gd name="T4" fmla="*/ 0 w 17"/>
                    <a:gd name="T5" fmla="*/ 0 h 16"/>
                    <a:gd name="T6" fmla="*/ 0 w 17"/>
                    <a:gd name="T7" fmla="*/ 0 h 16"/>
                    <a:gd name="T8" fmla="*/ 0 w 17"/>
                    <a:gd name="T9" fmla="*/ 0 h 16"/>
                    <a:gd name="T10" fmla="*/ 0 w 17"/>
                    <a:gd name="T11" fmla="*/ 0 h 16"/>
                    <a:gd name="T12" fmla="*/ 0 w 17"/>
                    <a:gd name="T13" fmla="*/ 0 h 16"/>
                    <a:gd name="T14" fmla="*/ 0 w 17"/>
                    <a:gd name="T15" fmla="*/ 0 h 16"/>
                    <a:gd name="T16" fmla="*/ 0 w 17"/>
                    <a:gd name="T17" fmla="*/ 0 h 16"/>
                    <a:gd name="T18" fmla="*/ 0 w 17"/>
                    <a:gd name="T19" fmla="*/ 0 h 16"/>
                    <a:gd name="T20" fmla="*/ 0 w 17"/>
                    <a:gd name="T21" fmla="*/ 0 h 16"/>
                    <a:gd name="T22" fmla="*/ 0 w 17"/>
                    <a:gd name="T23" fmla="*/ 0 h 16"/>
                    <a:gd name="T24" fmla="*/ 0 w 17"/>
                    <a:gd name="T25" fmla="*/ 0 h 16"/>
                    <a:gd name="T26" fmla="*/ 0 w 17"/>
                    <a:gd name="T27" fmla="*/ 0 h 16"/>
                    <a:gd name="T28" fmla="*/ 0 w 17"/>
                    <a:gd name="T29" fmla="*/ 0 h 16"/>
                    <a:gd name="T30" fmla="*/ 0 w 17"/>
                    <a:gd name="T31" fmla="*/ 0 h 16"/>
                    <a:gd name="T32" fmla="*/ 0 w 17"/>
                    <a:gd name="T33" fmla="*/ 0 h 16"/>
                    <a:gd name="T34" fmla="*/ 0 w 17"/>
                    <a:gd name="T35" fmla="*/ 0 h 16"/>
                    <a:gd name="T36" fmla="*/ 0 w 17"/>
                    <a:gd name="T37" fmla="*/ 0 h 16"/>
                    <a:gd name="T38" fmla="*/ 0 w 17"/>
                    <a:gd name="T39" fmla="*/ 0 h 16"/>
                    <a:gd name="T40" fmla="*/ 0 w 17"/>
                    <a:gd name="T41" fmla="*/ 0 h 16"/>
                    <a:gd name="T42" fmla="*/ 0 w 17"/>
                    <a:gd name="T43" fmla="*/ 0 h 16"/>
                    <a:gd name="T44" fmla="*/ 0 w 17"/>
                    <a:gd name="T45" fmla="*/ 0 h 16"/>
                    <a:gd name="T46" fmla="*/ 0 w 1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6"/>
                    <a:gd name="T74" fmla="*/ 17 w 1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6">
                      <a:moveTo>
                        <a:pt x="16" y="12"/>
                      </a:moveTo>
                      <a:lnTo>
                        <a:pt x="14" y="15"/>
                      </a:lnTo>
                      <a:lnTo>
                        <a:pt x="13" y="16"/>
                      </a:lnTo>
                      <a:lnTo>
                        <a:pt x="12" y="16"/>
                      </a:lnTo>
                      <a:lnTo>
                        <a:pt x="11" y="15"/>
                      </a:lnTo>
                      <a:lnTo>
                        <a:pt x="9" y="15"/>
                      </a:lnTo>
                      <a:lnTo>
                        <a:pt x="8" y="13"/>
                      </a:lnTo>
                      <a:lnTo>
                        <a:pt x="5" y="12"/>
                      </a:lnTo>
                      <a:lnTo>
                        <a:pt x="4" y="11"/>
                      </a:lnTo>
                      <a:lnTo>
                        <a:pt x="3" y="9"/>
                      </a:lnTo>
                      <a:lnTo>
                        <a:pt x="0" y="9"/>
                      </a:lnTo>
                      <a:lnTo>
                        <a:pt x="0" y="0"/>
                      </a:lnTo>
                      <a:lnTo>
                        <a:pt x="1" y="2"/>
                      </a:lnTo>
                      <a:lnTo>
                        <a:pt x="4" y="2"/>
                      </a:lnTo>
                      <a:lnTo>
                        <a:pt x="5" y="3"/>
                      </a:lnTo>
                      <a:lnTo>
                        <a:pt x="8" y="3"/>
                      </a:lnTo>
                      <a:lnTo>
                        <a:pt x="9" y="4"/>
                      </a:lnTo>
                      <a:lnTo>
                        <a:pt x="12" y="6"/>
                      </a:lnTo>
                      <a:lnTo>
                        <a:pt x="13" y="6"/>
                      </a:lnTo>
                      <a:lnTo>
                        <a:pt x="14" y="8"/>
                      </a:lnTo>
                      <a:lnTo>
                        <a:pt x="16" y="9"/>
                      </a:lnTo>
                      <a:lnTo>
                        <a:pt x="17"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8" name="Freeform 212">
                  <a:extLst>
                    <a:ext uri="{FF2B5EF4-FFF2-40B4-BE49-F238E27FC236}">
                      <a16:creationId xmlns:a16="http://schemas.microsoft.com/office/drawing/2014/main" xmlns="" id="{33848B1D-2975-4228-956B-1D040FB3D57D}"/>
                    </a:ext>
                  </a:extLst>
                </p:cNvPr>
                <p:cNvSpPr>
                  <a:spLocks/>
                </p:cNvSpPr>
                <p:nvPr/>
              </p:nvSpPr>
              <p:spPr bwMode="auto">
                <a:xfrm>
                  <a:off x="914" y="3067"/>
                  <a:ext cx="10" cy="5"/>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w 30"/>
                    <a:gd name="T13" fmla="*/ 0 h 17"/>
                    <a:gd name="T14" fmla="*/ 0 w 30"/>
                    <a:gd name="T15" fmla="*/ 0 h 17"/>
                    <a:gd name="T16" fmla="*/ 0 w 30"/>
                    <a:gd name="T17" fmla="*/ 0 h 17"/>
                    <a:gd name="T18" fmla="*/ 0 w 30"/>
                    <a:gd name="T19" fmla="*/ 0 h 17"/>
                    <a:gd name="T20" fmla="*/ 0 w 30"/>
                    <a:gd name="T21" fmla="*/ 0 h 17"/>
                    <a:gd name="T22" fmla="*/ 0 w 30"/>
                    <a:gd name="T23" fmla="*/ 0 h 17"/>
                    <a:gd name="T24" fmla="*/ 0 w 30"/>
                    <a:gd name="T25" fmla="*/ 0 h 17"/>
                    <a:gd name="T26" fmla="*/ 0 w 30"/>
                    <a:gd name="T27" fmla="*/ 0 h 17"/>
                    <a:gd name="T28" fmla="*/ 0 w 30"/>
                    <a:gd name="T29" fmla="*/ 0 h 17"/>
                    <a:gd name="T30" fmla="*/ 0 w 30"/>
                    <a:gd name="T31" fmla="*/ 0 h 17"/>
                    <a:gd name="T32" fmla="*/ 0 w 30"/>
                    <a:gd name="T33" fmla="*/ 0 h 17"/>
                    <a:gd name="T34" fmla="*/ 0 w 30"/>
                    <a:gd name="T35" fmla="*/ 0 h 17"/>
                    <a:gd name="T36" fmla="*/ 0 w 30"/>
                    <a:gd name="T37" fmla="*/ 0 h 17"/>
                    <a:gd name="T38" fmla="*/ 0 w 30"/>
                    <a:gd name="T39" fmla="*/ 0 h 17"/>
                    <a:gd name="T40" fmla="*/ 0 w 30"/>
                    <a:gd name="T41" fmla="*/ 0 h 17"/>
                    <a:gd name="T42" fmla="*/ 0 w 30"/>
                    <a:gd name="T43" fmla="*/ 0 h 17"/>
                    <a:gd name="T44" fmla="*/ 0 w 3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7" y="0"/>
                      </a:moveTo>
                      <a:lnTo>
                        <a:pt x="29" y="1"/>
                      </a:lnTo>
                      <a:lnTo>
                        <a:pt x="30" y="3"/>
                      </a:lnTo>
                      <a:lnTo>
                        <a:pt x="30" y="5"/>
                      </a:lnTo>
                      <a:lnTo>
                        <a:pt x="29" y="6"/>
                      </a:lnTo>
                      <a:lnTo>
                        <a:pt x="27" y="8"/>
                      </a:lnTo>
                      <a:lnTo>
                        <a:pt x="26" y="9"/>
                      </a:lnTo>
                      <a:lnTo>
                        <a:pt x="25" y="12"/>
                      </a:lnTo>
                      <a:lnTo>
                        <a:pt x="22" y="13"/>
                      </a:lnTo>
                      <a:lnTo>
                        <a:pt x="21" y="14"/>
                      </a:lnTo>
                      <a:lnTo>
                        <a:pt x="20" y="17"/>
                      </a:lnTo>
                      <a:lnTo>
                        <a:pt x="17" y="17"/>
                      </a:lnTo>
                      <a:lnTo>
                        <a:pt x="14" y="17"/>
                      </a:lnTo>
                      <a:lnTo>
                        <a:pt x="10" y="17"/>
                      </a:lnTo>
                      <a:lnTo>
                        <a:pt x="8" y="16"/>
                      </a:lnTo>
                      <a:lnTo>
                        <a:pt x="4" y="14"/>
                      </a:lnTo>
                      <a:lnTo>
                        <a:pt x="1" y="13"/>
                      </a:lnTo>
                      <a:lnTo>
                        <a:pt x="0" y="10"/>
                      </a:lnTo>
                      <a:lnTo>
                        <a:pt x="0" y="8"/>
                      </a:lnTo>
                      <a:lnTo>
                        <a:pt x="0" y="5"/>
                      </a:lnTo>
                      <a:lnTo>
                        <a:pt x="3" y="1"/>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9" name="Freeform 213">
                  <a:extLst>
                    <a:ext uri="{FF2B5EF4-FFF2-40B4-BE49-F238E27FC236}">
                      <a16:creationId xmlns:a16="http://schemas.microsoft.com/office/drawing/2014/main" xmlns="" id="{08C07AAB-3410-4C96-8765-945705644D91}"/>
                    </a:ext>
                  </a:extLst>
                </p:cNvPr>
                <p:cNvSpPr>
                  <a:spLocks/>
                </p:cNvSpPr>
                <p:nvPr/>
              </p:nvSpPr>
              <p:spPr bwMode="auto">
                <a:xfrm>
                  <a:off x="1504" y="3025"/>
                  <a:ext cx="39" cy="29"/>
                </a:xfrm>
                <a:custGeom>
                  <a:avLst/>
                  <a:gdLst>
                    <a:gd name="T0" fmla="*/ 0 w 117"/>
                    <a:gd name="T1" fmla="*/ 0 h 88"/>
                    <a:gd name="T2" fmla="*/ 0 w 117"/>
                    <a:gd name="T3" fmla="*/ 0 h 88"/>
                    <a:gd name="T4" fmla="*/ 0 w 117"/>
                    <a:gd name="T5" fmla="*/ 0 h 88"/>
                    <a:gd name="T6" fmla="*/ 0 w 117"/>
                    <a:gd name="T7" fmla="*/ 0 h 88"/>
                    <a:gd name="T8" fmla="*/ 0 w 117"/>
                    <a:gd name="T9" fmla="*/ 0 h 88"/>
                    <a:gd name="T10" fmla="*/ 0 w 117"/>
                    <a:gd name="T11" fmla="*/ 0 h 88"/>
                    <a:gd name="T12" fmla="*/ 0 w 117"/>
                    <a:gd name="T13" fmla="*/ 0 h 88"/>
                    <a:gd name="T14" fmla="*/ 0 w 117"/>
                    <a:gd name="T15" fmla="*/ 0 h 88"/>
                    <a:gd name="T16" fmla="*/ 0 w 117"/>
                    <a:gd name="T17" fmla="*/ 0 h 88"/>
                    <a:gd name="T18" fmla="*/ 0 w 117"/>
                    <a:gd name="T19" fmla="*/ 0 h 88"/>
                    <a:gd name="T20" fmla="*/ 0 w 117"/>
                    <a:gd name="T21" fmla="*/ 0 h 88"/>
                    <a:gd name="T22" fmla="*/ 0 w 117"/>
                    <a:gd name="T23" fmla="*/ 0 h 88"/>
                    <a:gd name="T24" fmla="*/ 0 w 117"/>
                    <a:gd name="T25" fmla="*/ 0 h 88"/>
                    <a:gd name="T26" fmla="*/ 0 w 117"/>
                    <a:gd name="T27" fmla="*/ 0 h 88"/>
                    <a:gd name="T28" fmla="*/ 0 w 117"/>
                    <a:gd name="T29" fmla="*/ 0 h 88"/>
                    <a:gd name="T30" fmla="*/ 0 w 117"/>
                    <a:gd name="T31" fmla="*/ 0 h 88"/>
                    <a:gd name="T32" fmla="*/ 0 w 117"/>
                    <a:gd name="T33" fmla="*/ 0 h 88"/>
                    <a:gd name="T34" fmla="*/ 0 w 117"/>
                    <a:gd name="T35" fmla="*/ 0 h 88"/>
                    <a:gd name="T36" fmla="*/ 0 w 117"/>
                    <a:gd name="T37" fmla="*/ 0 h 88"/>
                    <a:gd name="T38" fmla="*/ 0 w 117"/>
                    <a:gd name="T39" fmla="*/ 0 h 88"/>
                    <a:gd name="T40" fmla="*/ 0 w 117"/>
                    <a:gd name="T41" fmla="*/ 0 h 88"/>
                    <a:gd name="T42" fmla="*/ 0 w 117"/>
                    <a:gd name="T43" fmla="*/ 0 h 88"/>
                    <a:gd name="T44" fmla="*/ 0 w 117"/>
                    <a:gd name="T45" fmla="*/ 0 h 88"/>
                    <a:gd name="T46" fmla="*/ 0 w 117"/>
                    <a:gd name="T47" fmla="*/ 0 h 88"/>
                    <a:gd name="T48" fmla="*/ 0 w 117"/>
                    <a:gd name="T49" fmla="*/ 0 h 88"/>
                    <a:gd name="T50" fmla="*/ 0 w 117"/>
                    <a:gd name="T51" fmla="*/ 0 h 88"/>
                    <a:gd name="T52" fmla="*/ 0 w 117"/>
                    <a:gd name="T53" fmla="*/ 0 h 88"/>
                    <a:gd name="T54" fmla="*/ 0 w 117"/>
                    <a:gd name="T55" fmla="*/ 0 h 88"/>
                    <a:gd name="T56" fmla="*/ 0 w 117"/>
                    <a:gd name="T57" fmla="*/ 0 h 88"/>
                    <a:gd name="T58" fmla="*/ 0 w 117"/>
                    <a:gd name="T59" fmla="*/ 0 h 88"/>
                    <a:gd name="T60" fmla="*/ 0 w 117"/>
                    <a:gd name="T61" fmla="*/ 0 h 88"/>
                    <a:gd name="T62" fmla="*/ 0 w 117"/>
                    <a:gd name="T63" fmla="*/ 0 h 88"/>
                    <a:gd name="T64" fmla="*/ 0 w 117"/>
                    <a:gd name="T65" fmla="*/ 0 h 88"/>
                    <a:gd name="T66" fmla="*/ 0 w 117"/>
                    <a:gd name="T67" fmla="*/ 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88"/>
                    <a:gd name="T104" fmla="*/ 117 w 117"/>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88">
                      <a:moveTo>
                        <a:pt x="114" y="32"/>
                      </a:moveTo>
                      <a:lnTo>
                        <a:pt x="117" y="40"/>
                      </a:lnTo>
                      <a:lnTo>
                        <a:pt x="117" y="47"/>
                      </a:lnTo>
                      <a:lnTo>
                        <a:pt x="117" y="52"/>
                      </a:lnTo>
                      <a:lnTo>
                        <a:pt x="116" y="58"/>
                      </a:lnTo>
                      <a:lnTo>
                        <a:pt x="114" y="64"/>
                      </a:lnTo>
                      <a:lnTo>
                        <a:pt x="112" y="69"/>
                      </a:lnTo>
                      <a:lnTo>
                        <a:pt x="109" y="74"/>
                      </a:lnTo>
                      <a:lnTo>
                        <a:pt x="107" y="79"/>
                      </a:lnTo>
                      <a:lnTo>
                        <a:pt x="101" y="83"/>
                      </a:lnTo>
                      <a:lnTo>
                        <a:pt x="97" y="88"/>
                      </a:lnTo>
                      <a:lnTo>
                        <a:pt x="0" y="41"/>
                      </a:lnTo>
                      <a:lnTo>
                        <a:pt x="5" y="36"/>
                      </a:lnTo>
                      <a:lnTo>
                        <a:pt x="10" y="31"/>
                      </a:lnTo>
                      <a:lnTo>
                        <a:pt x="15" y="27"/>
                      </a:lnTo>
                      <a:lnTo>
                        <a:pt x="19" y="22"/>
                      </a:lnTo>
                      <a:lnTo>
                        <a:pt x="24" y="18"/>
                      </a:lnTo>
                      <a:lnTo>
                        <a:pt x="30" y="14"/>
                      </a:lnTo>
                      <a:lnTo>
                        <a:pt x="35" y="10"/>
                      </a:lnTo>
                      <a:lnTo>
                        <a:pt x="40" y="6"/>
                      </a:lnTo>
                      <a:lnTo>
                        <a:pt x="47" y="2"/>
                      </a:lnTo>
                      <a:lnTo>
                        <a:pt x="53" y="0"/>
                      </a:lnTo>
                      <a:lnTo>
                        <a:pt x="61" y="0"/>
                      </a:lnTo>
                      <a:lnTo>
                        <a:pt x="69" y="0"/>
                      </a:lnTo>
                      <a:lnTo>
                        <a:pt x="77" y="1"/>
                      </a:lnTo>
                      <a:lnTo>
                        <a:pt x="83" y="4"/>
                      </a:lnTo>
                      <a:lnTo>
                        <a:pt x="90" y="6"/>
                      </a:lnTo>
                      <a:lnTo>
                        <a:pt x="95" y="11"/>
                      </a:lnTo>
                      <a:lnTo>
                        <a:pt x="101" y="15"/>
                      </a:lnTo>
                      <a:lnTo>
                        <a:pt x="107" y="21"/>
                      </a:lnTo>
                      <a:lnTo>
                        <a:pt x="111" y="27"/>
                      </a:lnTo>
                      <a:lnTo>
                        <a:pt x="116" y="34"/>
                      </a:lnTo>
                      <a:lnTo>
                        <a:pt x="1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0" name="Freeform 214">
                  <a:extLst>
                    <a:ext uri="{FF2B5EF4-FFF2-40B4-BE49-F238E27FC236}">
                      <a16:creationId xmlns:a16="http://schemas.microsoft.com/office/drawing/2014/main" xmlns="" id="{1BA475C7-E00A-4A44-AB13-BCCF6DD06010}"/>
                    </a:ext>
                  </a:extLst>
                </p:cNvPr>
                <p:cNvSpPr>
                  <a:spLocks/>
                </p:cNvSpPr>
                <p:nvPr/>
              </p:nvSpPr>
              <p:spPr bwMode="auto">
                <a:xfrm>
                  <a:off x="978" y="3066"/>
                  <a:ext cx="66" cy="45"/>
                </a:xfrm>
                <a:custGeom>
                  <a:avLst/>
                  <a:gdLst>
                    <a:gd name="T0" fmla="*/ 0 w 197"/>
                    <a:gd name="T1" fmla="*/ 0 h 137"/>
                    <a:gd name="T2" fmla="*/ 0 w 197"/>
                    <a:gd name="T3" fmla="*/ 0 h 137"/>
                    <a:gd name="T4" fmla="*/ 0 w 197"/>
                    <a:gd name="T5" fmla="*/ 0 h 137"/>
                    <a:gd name="T6" fmla="*/ 0 w 197"/>
                    <a:gd name="T7" fmla="*/ 0 h 137"/>
                    <a:gd name="T8" fmla="*/ 0 w 197"/>
                    <a:gd name="T9" fmla="*/ 0 h 137"/>
                    <a:gd name="T10" fmla="*/ 0 w 197"/>
                    <a:gd name="T11" fmla="*/ 0 h 137"/>
                    <a:gd name="T12" fmla="*/ 0 w 197"/>
                    <a:gd name="T13" fmla="*/ 0 h 137"/>
                    <a:gd name="T14" fmla="*/ 0 w 197"/>
                    <a:gd name="T15" fmla="*/ 0 h 137"/>
                    <a:gd name="T16" fmla="*/ 0 w 197"/>
                    <a:gd name="T17" fmla="*/ 0 h 137"/>
                    <a:gd name="T18" fmla="*/ 0 w 197"/>
                    <a:gd name="T19" fmla="*/ 0 h 137"/>
                    <a:gd name="T20" fmla="*/ 0 w 197"/>
                    <a:gd name="T21" fmla="*/ 0 h 137"/>
                    <a:gd name="T22" fmla="*/ 0 w 197"/>
                    <a:gd name="T23" fmla="*/ 0 h 137"/>
                    <a:gd name="T24" fmla="*/ 0 w 197"/>
                    <a:gd name="T25" fmla="*/ 0 h 137"/>
                    <a:gd name="T26" fmla="*/ 0 w 197"/>
                    <a:gd name="T27" fmla="*/ 0 h 137"/>
                    <a:gd name="T28" fmla="*/ 0 w 197"/>
                    <a:gd name="T29" fmla="*/ 0 h 137"/>
                    <a:gd name="T30" fmla="*/ 0 w 197"/>
                    <a:gd name="T31" fmla="*/ 0 h 137"/>
                    <a:gd name="T32" fmla="*/ 0 w 197"/>
                    <a:gd name="T33" fmla="*/ 0 h 137"/>
                    <a:gd name="T34" fmla="*/ 0 w 197"/>
                    <a:gd name="T35" fmla="*/ 0 h 137"/>
                    <a:gd name="T36" fmla="*/ 0 w 197"/>
                    <a:gd name="T37" fmla="*/ 0 h 137"/>
                    <a:gd name="T38" fmla="*/ 0 w 197"/>
                    <a:gd name="T39" fmla="*/ 0 h 137"/>
                    <a:gd name="T40" fmla="*/ 0 w 197"/>
                    <a:gd name="T41" fmla="*/ 0 h 137"/>
                    <a:gd name="T42" fmla="*/ 0 w 197"/>
                    <a:gd name="T43" fmla="*/ 0 h 137"/>
                    <a:gd name="T44" fmla="*/ 0 w 197"/>
                    <a:gd name="T45" fmla="*/ 0 h 137"/>
                    <a:gd name="T46" fmla="*/ 0 w 197"/>
                    <a:gd name="T47" fmla="*/ 0 h 137"/>
                    <a:gd name="T48" fmla="*/ 0 w 197"/>
                    <a:gd name="T49" fmla="*/ 0 h 137"/>
                    <a:gd name="T50" fmla="*/ 0 w 197"/>
                    <a:gd name="T51" fmla="*/ 0 h 137"/>
                    <a:gd name="T52" fmla="*/ 0 w 197"/>
                    <a:gd name="T53" fmla="*/ 0 h 137"/>
                    <a:gd name="T54" fmla="*/ 0 w 197"/>
                    <a:gd name="T55" fmla="*/ 0 h 137"/>
                    <a:gd name="T56" fmla="*/ 0 w 197"/>
                    <a:gd name="T57" fmla="*/ 0 h 137"/>
                    <a:gd name="T58" fmla="*/ 0 w 197"/>
                    <a:gd name="T59" fmla="*/ 0 h 137"/>
                    <a:gd name="T60" fmla="*/ 0 w 197"/>
                    <a:gd name="T61" fmla="*/ 0 h 137"/>
                    <a:gd name="T62" fmla="*/ 0 w 197"/>
                    <a:gd name="T63" fmla="*/ 0 h 137"/>
                    <a:gd name="T64" fmla="*/ 0 w 197"/>
                    <a:gd name="T65" fmla="*/ 0 h 137"/>
                    <a:gd name="T66" fmla="*/ 0 w 197"/>
                    <a:gd name="T67" fmla="*/ 0 h 137"/>
                    <a:gd name="T68" fmla="*/ 0 w 197"/>
                    <a:gd name="T69" fmla="*/ 0 h 137"/>
                    <a:gd name="T70" fmla="*/ 0 w 197"/>
                    <a:gd name="T71" fmla="*/ 0 h 137"/>
                    <a:gd name="T72" fmla="*/ 0 w 197"/>
                    <a:gd name="T73" fmla="*/ 0 h 137"/>
                    <a:gd name="T74" fmla="*/ 0 w 197"/>
                    <a:gd name="T75" fmla="*/ 0 h 137"/>
                    <a:gd name="T76" fmla="*/ 0 w 197"/>
                    <a:gd name="T77" fmla="*/ 0 h 137"/>
                    <a:gd name="T78" fmla="*/ 0 w 197"/>
                    <a:gd name="T79" fmla="*/ 0 h 137"/>
                    <a:gd name="T80" fmla="*/ 0 w 197"/>
                    <a:gd name="T81" fmla="*/ 0 h 137"/>
                    <a:gd name="T82" fmla="*/ 0 w 197"/>
                    <a:gd name="T83" fmla="*/ 0 h 137"/>
                    <a:gd name="T84" fmla="*/ 0 w 197"/>
                    <a:gd name="T85" fmla="*/ 0 h 137"/>
                    <a:gd name="T86" fmla="*/ 0 w 197"/>
                    <a:gd name="T87" fmla="*/ 0 h 137"/>
                    <a:gd name="T88" fmla="*/ 0 w 197"/>
                    <a:gd name="T89" fmla="*/ 0 h 137"/>
                    <a:gd name="T90" fmla="*/ 0 w 197"/>
                    <a:gd name="T91" fmla="*/ 0 h 137"/>
                    <a:gd name="T92" fmla="*/ 0 w 197"/>
                    <a:gd name="T93" fmla="*/ 0 h 137"/>
                    <a:gd name="T94" fmla="*/ 0 w 197"/>
                    <a:gd name="T95" fmla="*/ 0 h 137"/>
                    <a:gd name="T96" fmla="*/ 0 w 197"/>
                    <a:gd name="T97" fmla="*/ 0 h 137"/>
                    <a:gd name="T98" fmla="*/ 0 w 197"/>
                    <a:gd name="T99" fmla="*/ 0 h 137"/>
                    <a:gd name="T100" fmla="*/ 0 w 197"/>
                    <a:gd name="T101" fmla="*/ 0 h 137"/>
                    <a:gd name="T102" fmla="*/ 0 w 197"/>
                    <a:gd name="T103" fmla="*/ 0 h 137"/>
                    <a:gd name="T104" fmla="*/ 0 w 197"/>
                    <a:gd name="T105" fmla="*/ 0 h 137"/>
                    <a:gd name="T106" fmla="*/ 0 w 197"/>
                    <a:gd name="T107" fmla="*/ 0 h 137"/>
                    <a:gd name="T108" fmla="*/ 0 w 197"/>
                    <a:gd name="T109" fmla="*/ 0 h 137"/>
                    <a:gd name="T110" fmla="*/ 0 w 197"/>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
                    <a:gd name="T169" fmla="*/ 0 h 137"/>
                    <a:gd name="T170" fmla="*/ 197 w 197"/>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 h="137">
                      <a:moveTo>
                        <a:pt x="161" y="67"/>
                      </a:moveTo>
                      <a:lnTo>
                        <a:pt x="161" y="64"/>
                      </a:lnTo>
                      <a:lnTo>
                        <a:pt x="161" y="60"/>
                      </a:lnTo>
                      <a:lnTo>
                        <a:pt x="159" y="58"/>
                      </a:lnTo>
                      <a:lnTo>
                        <a:pt x="158" y="55"/>
                      </a:lnTo>
                      <a:lnTo>
                        <a:pt x="155" y="53"/>
                      </a:lnTo>
                      <a:lnTo>
                        <a:pt x="154" y="51"/>
                      </a:lnTo>
                      <a:lnTo>
                        <a:pt x="151" y="50"/>
                      </a:lnTo>
                      <a:lnTo>
                        <a:pt x="147" y="47"/>
                      </a:lnTo>
                      <a:lnTo>
                        <a:pt x="144" y="46"/>
                      </a:lnTo>
                      <a:lnTo>
                        <a:pt x="142" y="45"/>
                      </a:lnTo>
                      <a:lnTo>
                        <a:pt x="139" y="46"/>
                      </a:lnTo>
                      <a:lnTo>
                        <a:pt x="137" y="46"/>
                      </a:lnTo>
                      <a:lnTo>
                        <a:pt x="134" y="47"/>
                      </a:lnTo>
                      <a:lnTo>
                        <a:pt x="131" y="47"/>
                      </a:lnTo>
                      <a:lnTo>
                        <a:pt x="130" y="49"/>
                      </a:lnTo>
                      <a:lnTo>
                        <a:pt x="127" y="49"/>
                      </a:lnTo>
                      <a:lnTo>
                        <a:pt x="125" y="50"/>
                      </a:lnTo>
                      <a:lnTo>
                        <a:pt x="124" y="51"/>
                      </a:lnTo>
                      <a:lnTo>
                        <a:pt x="121" y="53"/>
                      </a:lnTo>
                      <a:lnTo>
                        <a:pt x="121" y="55"/>
                      </a:lnTo>
                      <a:lnTo>
                        <a:pt x="120" y="58"/>
                      </a:lnTo>
                      <a:lnTo>
                        <a:pt x="120" y="62"/>
                      </a:lnTo>
                      <a:lnTo>
                        <a:pt x="121" y="63"/>
                      </a:lnTo>
                      <a:lnTo>
                        <a:pt x="122" y="66"/>
                      </a:lnTo>
                      <a:lnTo>
                        <a:pt x="124" y="68"/>
                      </a:lnTo>
                      <a:lnTo>
                        <a:pt x="126" y="69"/>
                      </a:lnTo>
                      <a:lnTo>
                        <a:pt x="127" y="71"/>
                      </a:lnTo>
                      <a:lnTo>
                        <a:pt x="130" y="72"/>
                      </a:lnTo>
                      <a:lnTo>
                        <a:pt x="133" y="73"/>
                      </a:lnTo>
                      <a:lnTo>
                        <a:pt x="135" y="73"/>
                      </a:lnTo>
                      <a:lnTo>
                        <a:pt x="133" y="76"/>
                      </a:lnTo>
                      <a:lnTo>
                        <a:pt x="131" y="79"/>
                      </a:lnTo>
                      <a:lnTo>
                        <a:pt x="129" y="81"/>
                      </a:lnTo>
                      <a:lnTo>
                        <a:pt x="126" y="83"/>
                      </a:lnTo>
                      <a:lnTo>
                        <a:pt x="124" y="85"/>
                      </a:lnTo>
                      <a:lnTo>
                        <a:pt x="120" y="86"/>
                      </a:lnTo>
                      <a:lnTo>
                        <a:pt x="117" y="88"/>
                      </a:lnTo>
                      <a:lnTo>
                        <a:pt x="113" y="88"/>
                      </a:lnTo>
                      <a:lnTo>
                        <a:pt x="111" y="86"/>
                      </a:lnTo>
                      <a:lnTo>
                        <a:pt x="107" y="85"/>
                      </a:lnTo>
                      <a:lnTo>
                        <a:pt x="104" y="84"/>
                      </a:lnTo>
                      <a:lnTo>
                        <a:pt x="101" y="81"/>
                      </a:lnTo>
                      <a:lnTo>
                        <a:pt x="100" y="79"/>
                      </a:lnTo>
                      <a:lnTo>
                        <a:pt x="100" y="75"/>
                      </a:lnTo>
                      <a:lnTo>
                        <a:pt x="99" y="72"/>
                      </a:lnTo>
                      <a:lnTo>
                        <a:pt x="99" y="68"/>
                      </a:lnTo>
                      <a:lnTo>
                        <a:pt x="100" y="66"/>
                      </a:lnTo>
                      <a:lnTo>
                        <a:pt x="100" y="62"/>
                      </a:lnTo>
                      <a:lnTo>
                        <a:pt x="101" y="59"/>
                      </a:lnTo>
                      <a:lnTo>
                        <a:pt x="103" y="56"/>
                      </a:lnTo>
                      <a:lnTo>
                        <a:pt x="108" y="50"/>
                      </a:lnTo>
                      <a:lnTo>
                        <a:pt x="114" y="45"/>
                      </a:lnTo>
                      <a:lnTo>
                        <a:pt x="122" y="41"/>
                      </a:lnTo>
                      <a:lnTo>
                        <a:pt x="130" y="38"/>
                      </a:lnTo>
                      <a:lnTo>
                        <a:pt x="139" y="36"/>
                      </a:lnTo>
                      <a:lnTo>
                        <a:pt x="148" y="36"/>
                      </a:lnTo>
                      <a:lnTo>
                        <a:pt x="158" y="36"/>
                      </a:lnTo>
                      <a:lnTo>
                        <a:pt x="165" y="37"/>
                      </a:lnTo>
                      <a:lnTo>
                        <a:pt x="174" y="38"/>
                      </a:lnTo>
                      <a:lnTo>
                        <a:pt x="182" y="42"/>
                      </a:lnTo>
                      <a:lnTo>
                        <a:pt x="189" y="46"/>
                      </a:lnTo>
                      <a:lnTo>
                        <a:pt x="193" y="51"/>
                      </a:lnTo>
                      <a:lnTo>
                        <a:pt x="195" y="56"/>
                      </a:lnTo>
                      <a:lnTo>
                        <a:pt x="197" y="63"/>
                      </a:lnTo>
                      <a:lnTo>
                        <a:pt x="197" y="69"/>
                      </a:lnTo>
                      <a:lnTo>
                        <a:pt x="195" y="76"/>
                      </a:lnTo>
                      <a:lnTo>
                        <a:pt x="194" y="84"/>
                      </a:lnTo>
                      <a:lnTo>
                        <a:pt x="191" y="90"/>
                      </a:lnTo>
                      <a:lnTo>
                        <a:pt x="189" y="96"/>
                      </a:lnTo>
                      <a:lnTo>
                        <a:pt x="186" y="102"/>
                      </a:lnTo>
                      <a:lnTo>
                        <a:pt x="182" y="109"/>
                      </a:lnTo>
                      <a:lnTo>
                        <a:pt x="177" y="115"/>
                      </a:lnTo>
                      <a:lnTo>
                        <a:pt x="171" y="120"/>
                      </a:lnTo>
                      <a:lnTo>
                        <a:pt x="164" y="124"/>
                      </a:lnTo>
                      <a:lnTo>
                        <a:pt x="156" y="128"/>
                      </a:lnTo>
                      <a:lnTo>
                        <a:pt x="150" y="131"/>
                      </a:lnTo>
                      <a:lnTo>
                        <a:pt x="142" y="133"/>
                      </a:lnTo>
                      <a:lnTo>
                        <a:pt x="133" y="135"/>
                      </a:lnTo>
                      <a:lnTo>
                        <a:pt x="125" y="137"/>
                      </a:lnTo>
                      <a:lnTo>
                        <a:pt x="117" y="137"/>
                      </a:lnTo>
                      <a:lnTo>
                        <a:pt x="108" y="137"/>
                      </a:lnTo>
                      <a:lnTo>
                        <a:pt x="100" y="136"/>
                      </a:lnTo>
                      <a:lnTo>
                        <a:pt x="91" y="135"/>
                      </a:lnTo>
                      <a:lnTo>
                        <a:pt x="83" y="132"/>
                      </a:lnTo>
                      <a:lnTo>
                        <a:pt x="75" y="131"/>
                      </a:lnTo>
                      <a:lnTo>
                        <a:pt x="67" y="128"/>
                      </a:lnTo>
                      <a:lnTo>
                        <a:pt x="60" y="124"/>
                      </a:lnTo>
                      <a:lnTo>
                        <a:pt x="53" y="120"/>
                      </a:lnTo>
                      <a:lnTo>
                        <a:pt x="45" y="114"/>
                      </a:lnTo>
                      <a:lnTo>
                        <a:pt x="39" y="109"/>
                      </a:lnTo>
                      <a:lnTo>
                        <a:pt x="31" y="99"/>
                      </a:lnTo>
                      <a:lnTo>
                        <a:pt x="26" y="89"/>
                      </a:lnTo>
                      <a:lnTo>
                        <a:pt x="19" y="80"/>
                      </a:lnTo>
                      <a:lnTo>
                        <a:pt x="15" y="68"/>
                      </a:lnTo>
                      <a:lnTo>
                        <a:pt x="11" y="58"/>
                      </a:lnTo>
                      <a:lnTo>
                        <a:pt x="7" y="46"/>
                      </a:lnTo>
                      <a:lnTo>
                        <a:pt x="5" y="34"/>
                      </a:lnTo>
                      <a:lnTo>
                        <a:pt x="4" y="24"/>
                      </a:lnTo>
                      <a:lnTo>
                        <a:pt x="1" y="12"/>
                      </a:lnTo>
                      <a:lnTo>
                        <a:pt x="0" y="0"/>
                      </a:lnTo>
                      <a:lnTo>
                        <a:pt x="23" y="3"/>
                      </a:lnTo>
                      <a:lnTo>
                        <a:pt x="40" y="15"/>
                      </a:lnTo>
                      <a:lnTo>
                        <a:pt x="56" y="33"/>
                      </a:lnTo>
                      <a:lnTo>
                        <a:pt x="67" y="55"/>
                      </a:lnTo>
                      <a:lnTo>
                        <a:pt x="79" y="77"/>
                      </a:lnTo>
                      <a:lnTo>
                        <a:pt x="91" y="96"/>
                      </a:lnTo>
                      <a:lnTo>
                        <a:pt x="104" y="107"/>
                      </a:lnTo>
                      <a:lnTo>
                        <a:pt x="118" y="109"/>
                      </a:lnTo>
                      <a:lnTo>
                        <a:pt x="138" y="97"/>
                      </a:lnTo>
                      <a:lnTo>
                        <a:pt x="161" y="68"/>
                      </a:lnTo>
                      <a:lnTo>
                        <a:pt x="16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1" name="Freeform 215">
                  <a:extLst>
                    <a:ext uri="{FF2B5EF4-FFF2-40B4-BE49-F238E27FC236}">
                      <a16:creationId xmlns:a16="http://schemas.microsoft.com/office/drawing/2014/main" xmlns="" id="{F2DC3A2E-1414-4169-83E7-CE979431F845}"/>
                    </a:ext>
                  </a:extLst>
                </p:cNvPr>
                <p:cNvSpPr>
                  <a:spLocks/>
                </p:cNvSpPr>
                <p:nvPr/>
              </p:nvSpPr>
              <p:spPr bwMode="auto">
                <a:xfrm>
                  <a:off x="1000" y="3064"/>
                  <a:ext cx="13" cy="10"/>
                </a:xfrm>
                <a:custGeom>
                  <a:avLst/>
                  <a:gdLst>
                    <a:gd name="T0" fmla="*/ 0 w 37"/>
                    <a:gd name="T1" fmla="*/ 0 h 32"/>
                    <a:gd name="T2" fmla="*/ 0 w 37"/>
                    <a:gd name="T3" fmla="*/ 0 h 32"/>
                    <a:gd name="T4" fmla="*/ 0 w 37"/>
                    <a:gd name="T5" fmla="*/ 0 h 32"/>
                    <a:gd name="T6" fmla="*/ 0 w 37"/>
                    <a:gd name="T7" fmla="*/ 0 h 32"/>
                    <a:gd name="T8" fmla="*/ 0 w 37"/>
                    <a:gd name="T9" fmla="*/ 0 h 32"/>
                    <a:gd name="T10" fmla="*/ 0 w 37"/>
                    <a:gd name="T11" fmla="*/ 0 h 32"/>
                    <a:gd name="T12" fmla="*/ 0 w 37"/>
                    <a:gd name="T13" fmla="*/ 0 h 32"/>
                    <a:gd name="T14" fmla="*/ 0 w 37"/>
                    <a:gd name="T15" fmla="*/ 0 h 32"/>
                    <a:gd name="T16" fmla="*/ 0 w 37"/>
                    <a:gd name="T17" fmla="*/ 0 h 32"/>
                    <a:gd name="T18" fmla="*/ 0 w 37"/>
                    <a:gd name="T19" fmla="*/ 0 h 32"/>
                    <a:gd name="T20" fmla="*/ 0 w 37"/>
                    <a:gd name="T21" fmla="*/ 0 h 32"/>
                    <a:gd name="T22" fmla="*/ 0 w 37"/>
                    <a:gd name="T23" fmla="*/ 0 h 32"/>
                    <a:gd name="T24" fmla="*/ 0 w 37"/>
                    <a:gd name="T25" fmla="*/ 0 h 32"/>
                    <a:gd name="T26" fmla="*/ 0 w 37"/>
                    <a:gd name="T27" fmla="*/ 0 h 32"/>
                    <a:gd name="T28" fmla="*/ 0 w 37"/>
                    <a:gd name="T29" fmla="*/ 0 h 32"/>
                    <a:gd name="T30" fmla="*/ 0 w 37"/>
                    <a:gd name="T31" fmla="*/ 0 h 32"/>
                    <a:gd name="T32" fmla="*/ 0 w 37"/>
                    <a:gd name="T33" fmla="*/ 0 h 32"/>
                    <a:gd name="T34" fmla="*/ 0 w 37"/>
                    <a:gd name="T35" fmla="*/ 0 h 32"/>
                    <a:gd name="T36" fmla="*/ 0 w 37"/>
                    <a:gd name="T37" fmla="*/ 0 h 32"/>
                    <a:gd name="T38" fmla="*/ 0 w 37"/>
                    <a:gd name="T39" fmla="*/ 0 h 32"/>
                    <a:gd name="T40" fmla="*/ 0 w 37"/>
                    <a:gd name="T41" fmla="*/ 0 h 32"/>
                    <a:gd name="T42" fmla="*/ 0 w 37"/>
                    <a:gd name="T43" fmla="*/ 0 h 32"/>
                    <a:gd name="T44" fmla="*/ 0 w 37"/>
                    <a:gd name="T45" fmla="*/ 0 h 32"/>
                    <a:gd name="T46" fmla="*/ 0 w 37"/>
                    <a:gd name="T47" fmla="*/ 0 h 32"/>
                    <a:gd name="T48" fmla="*/ 0 w 37"/>
                    <a:gd name="T49" fmla="*/ 0 h 32"/>
                    <a:gd name="T50" fmla="*/ 0 w 37"/>
                    <a:gd name="T51" fmla="*/ 0 h 32"/>
                    <a:gd name="T52" fmla="*/ 0 w 37"/>
                    <a:gd name="T53" fmla="*/ 0 h 32"/>
                    <a:gd name="T54" fmla="*/ 0 w 37"/>
                    <a:gd name="T55" fmla="*/ 0 h 32"/>
                    <a:gd name="T56" fmla="*/ 0 w 37"/>
                    <a:gd name="T57" fmla="*/ 0 h 32"/>
                    <a:gd name="T58" fmla="*/ 0 w 37"/>
                    <a:gd name="T59" fmla="*/ 0 h 32"/>
                    <a:gd name="T60" fmla="*/ 0 w 37"/>
                    <a:gd name="T61" fmla="*/ 0 h 32"/>
                    <a:gd name="T62" fmla="*/ 0 w 37"/>
                    <a:gd name="T63" fmla="*/ 0 h 32"/>
                    <a:gd name="T64" fmla="*/ 0 w 3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2"/>
                    <a:gd name="T101" fmla="*/ 37 w 3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2">
                      <a:moveTo>
                        <a:pt x="36" y="9"/>
                      </a:moveTo>
                      <a:lnTo>
                        <a:pt x="37" y="14"/>
                      </a:lnTo>
                      <a:lnTo>
                        <a:pt x="37" y="18"/>
                      </a:lnTo>
                      <a:lnTo>
                        <a:pt x="36" y="21"/>
                      </a:lnTo>
                      <a:lnTo>
                        <a:pt x="34" y="23"/>
                      </a:lnTo>
                      <a:lnTo>
                        <a:pt x="32" y="26"/>
                      </a:lnTo>
                      <a:lnTo>
                        <a:pt x="30" y="27"/>
                      </a:lnTo>
                      <a:lnTo>
                        <a:pt x="27" y="30"/>
                      </a:lnTo>
                      <a:lnTo>
                        <a:pt x="24" y="31"/>
                      </a:lnTo>
                      <a:lnTo>
                        <a:pt x="21" y="31"/>
                      </a:lnTo>
                      <a:lnTo>
                        <a:pt x="17" y="32"/>
                      </a:lnTo>
                      <a:lnTo>
                        <a:pt x="14" y="32"/>
                      </a:lnTo>
                      <a:lnTo>
                        <a:pt x="11" y="31"/>
                      </a:lnTo>
                      <a:lnTo>
                        <a:pt x="10" y="31"/>
                      </a:lnTo>
                      <a:lnTo>
                        <a:pt x="7" y="28"/>
                      </a:lnTo>
                      <a:lnTo>
                        <a:pt x="6" y="27"/>
                      </a:lnTo>
                      <a:lnTo>
                        <a:pt x="4" y="25"/>
                      </a:lnTo>
                      <a:lnTo>
                        <a:pt x="3" y="22"/>
                      </a:lnTo>
                      <a:lnTo>
                        <a:pt x="2" y="21"/>
                      </a:lnTo>
                      <a:lnTo>
                        <a:pt x="2" y="18"/>
                      </a:lnTo>
                      <a:lnTo>
                        <a:pt x="0" y="15"/>
                      </a:lnTo>
                      <a:lnTo>
                        <a:pt x="2" y="10"/>
                      </a:lnTo>
                      <a:lnTo>
                        <a:pt x="3" y="6"/>
                      </a:lnTo>
                      <a:lnTo>
                        <a:pt x="7" y="2"/>
                      </a:lnTo>
                      <a:lnTo>
                        <a:pt x="11" y="1"/>
                      </a:lnTo>
                      <a:lnTo>
                        <a:pt x="16" y="0"/>
                      </a:lnTo>
                      <a:lnTo>
                        <a:pt x="20" y="0"/>
                      </a:lnTo>
                      <a:lnTo>
                        <a:pt x="25" y="1"/>
                      </a:lnTo>
                      <a:lnTo>
                        <a:pt x="30" y="4"/>
                      </a:lnTo>
                      <a:lnTo>
                        <a:pt x="34" y="6"/>
                      </a:lnTo>
                      <a:lnTo>
                        <a:pt x="37" y="10"/>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1" name="Freeform 216">
                <a:extLst>
                  <a:ext uri="{FF2B5EF4-FFF2-40B4-BE49-F238E27FC236}">
                    <a16:creationId xmlns:a16="http://schemas.microsoft.com/office/drawing/2014/main" xmlns="" id="{BF21CE2D-CA1B-4E54-8F66-8E842CFE2AF8}"/>
                  </a:ext>
                </a:extLst>
              </p:cNvPr>
              <p:cNvSpPr>
                <a:spLocks/>
              </p:cNvSpPr>
              <p:nvPr/>
            </p:nvSpPr>
            <p:spPr bwMode="auto">
              <a:xfrm>
                <a:off x="1065" y="3058"/>
                <a:ext cx="76" cy="43"/>
              </a:xfrm>
              <a:custGeom>
                <a:avLst/>
                <a:gdLst>
                  <a:gd name="T0" fmla="*/ 0 w 228"/>
                  <a:gd name="T1" fmla="*/ 0 h 127"/>
                  <a:gd name="T2" fmla="*/ 0 w 228"/>
                  <a:gd name="T3" fmla="*/ 0 h 127"/>
                  <a:gd name="T4" fmla="*/ 0 w 228"/>
                  <a:gd name="T5" fmla="*/ 0 h 127"/>
                  <a:gd name="T6" fmla="*/ 0 w 228"/>
                  <a:gd name="T7" fmla="*/ 0 h 127"/>
                  <a:gd name="T8" fmla="*/ 0 w 228"/>
                  <a:gd name="T9" fmla="*/ 0 h 127"/>
                  <a:gd name="T10" fmla="*/ 0 w 228"/>
                  <a:gd name="T11" fmla="*/ 0 h 127"/>
                  <a:gd name="T12" fmla="*/ 0 w 228"/>
                  <a:gd name="T13" fmla="*/ 0 h 127"/>
                  <a:gd name="T14" fmla="*/ 0 w 228"/>
                  <a:gd name="T15" fmla="*/ 0 h 127"/>
                  <a:gd name="T16" fmla="*/ 0 w 228"/>
                  <a:gd name="T17" fmla="*/ 0 h 127"/>
                  <a:gd name="T18" fmla="*/ 0 w 228"/>
                  <a:gd name="T19" fmla="*/ 0 h 127"/>
                  <a:gd name="T20" fmla="*/ 0 w 228"/>
                  <a:gd name="T21" fmla="*/ 0 h 127"/>
                  <a:gd name="T22" fmla="*/ 0 w 228"/>
                  <a:gd name="T23" fmla="*/ 0 h 127"/>
                  <a:gd name="T24" fmla="*/ 0 w 228"/>
                  <a:gd name="T25" fmla="*/ 0 h 127"/>
                  <a:gd name="T26" fmla="*/ 0 w 228"/>
                  <a:gd name="T27" fmla="*/ 0 h 127"/>
                  <a:gd name="T28" fmla="*/ 0 w 228"/>
                  <a:gd name="T29" fmla="*/ 0 h 127"/>
                  <a:gd name="T30" fmla="*/ 0 w 228"/>
                  <a:gd name="T31" fmla="*/ 0 h 127"/>
                  <a:gd name="T32" fmla="*/ 0 w 228"/>
                  <a:gd name="T33" fmla="*/ 0 h 127"/>
                  <a:gd name="T34" fmla="*/ 0 w 228"/>
                  <a:gd name="T35" fmla="*/ 0 h 127"/>
                  <a:gd name="T36" fmla="*/ 0 w 228"/>
                  <a:gd name="T37" fmla="*/ 0 h 127"/>
                  <a:gd name="T38" fmla="*/ 0 w 228"/>
                  <a:gd name="T39" fmla="*/ 0 h 127"/>
                  <a:gd name="T40" fmla="*/ 0 w 228"/>
                  <a:gd name="T41" fmla="*/ 0 h 127"/>
                  <a:gd name="T42" fmla="*/ 0 w 228"/>
                  <a:gd name="T43" fmla="*/ 0 h 127"/>
                  <a:gd name="T44" fmla="*/ 0 w 228"/>
                  <a:gd name="T45" fmla="*/ 0 h 127"/>
                  <a:gd name="T46" fmla="*/ 0 w 228"/>
                  <a:gd name="T47" fmla="*/ 0 h 127"/>
                  <a:gd name="T48" fmla="*/ 0 w 228"/>
                  <a:gd name="T49" fmla="*/ 0 h 127"/>
                  <a:gd name="T50" fmla="*/ 0 w 228"/>
                  <a:gd name="T51" fmla="*/ 0 h 127"/>
                  <a:gd name="T52" fmla="*/ 0 w 228"/>
                  <a:gd name="T53" fmla="*/ 0 h 127"/>
                  <a:gd name="T54" fmla="*/ 0 w 228"/>
                  <a:gd name="T55" fmla="*/ 0 h 127"/>
                  <a:gd name="T56" fmla="*/ 0 w 228"/>
                  <a:gd name="T57" fmla="*/ 0 h 127"/>
                  <a:gd name="T58" fmla="*/ 0 w 228"/>
                  <a:gd name="T59" fmla="*/ 0 h 127"/>
                  <a:gd name="T60" fmla="*/ 0 w 228"/>
                  <a:gd name="T61" fmla="*/ 0 h 127"/>
                  <a:gd name="T62" fmla="*/ 0 w 228"/>
                  <a:gd name="T63" fmla="*/ 0 h 127"/>
                  <a:gd name="T64" fmla="*/ 0 w 228"/>
                  <a:gd name="T65" fmla="*/ 0 h 127"/>
                  <a:gd name="T66" fmla="*/ 0 w 228"/>
                  <a:gd name="T67" fmla="*/ 0 h 127"/>
                  <a:gd name="T68" fmla="*/ 0 w 228"/>
                  <a:gd name="T69" fmla="*/ 0 h 127"/>
                  <a:gd name="T70" fmla="*/ 0 w 228"/>
                  <a:gd name="T71" fmla="*/ 0 h 127"/>
                  <a:gd name="T72" fmla="*/ 0 w 228"/>
                  <a:gd name="T73" fmla="*/ 0 h 127"/>
                  <a:gd name="T74" fmla="*/ 0 w 228"/>
                  <a:gd name="T75" fmla="*/ 0 h 127"/>
                  <a:gd name="T76" fmla="*/ 0 w 228"/>
                  <a:gd name="T77" fmla="*/ 0 h 127"/>
                  <a:gd name="T78" fmla="*/ 0 w 228"/>
                  <a:gd name="T79" fmla="*/ 0 h 127"/>
                  <a:gd name="T80" fmla="*/ 0 w 228"/>
                  <a:gd name="T81" fmla="*/ 0 h 127"/>
                  <a:gd name="T82" fmla="*/ 0 w 228"/>
                  <a:gd name="T83" fmla="*/ 0 h 127"/>
                  <a:gd name="T84" fmla="*/ 0 w 228"/>
                  <a:gd name="T85" fmla="*/ 0 h 127"/>
                  <a:gd name="T86" fmla="*/ 0 w 228"/>
                  <a:gd name="T87" fmla="*/ 0 h 127"/>
                  <a:gd name="T88" fmla="*/ 0 w 228"/>
                  <a:gd name="T89" fmla="*/ 0 h 127"/>
                  <a:gd name="T90" fmla="*/ 0 w 228"/>
                  <a:gd name="T91" fmla="*/ 0 h 127"/>
                  <a:gd name="T92" fmla="*/ 0 w 228"/>
                  <a:gd name="T93" fmla="*/ 0 h 127"/>
                  <a:gd name="T94" fmla="*/ 0 w 228"/>
                  <a:gd name="T95" fmla="*/ 0 h 127"/>
                  <a:gd name="T96" fmla="*/ 0 w 228"/>
                  <a:gd name="T97" fmla="*/ 0 h 127"/>
                  <a:gd name="T98" fmla="*/ 0 w 228"/>
                  <a:gd name="T99" fmla="*/ 0 h 127"/>
                  <a:gd name="T100" fmla="*/ 0 w 228"/>
                  <a:gd name="T101" fmla="*/ 0 h 127"/>
                  <a:gd name="T102" fmla="*/ 0 w 228"/>
                  <a:gd name="T103" fmla="*/ 0 h 127"/>
                  <a:gd name="T104" fmla="*/ 0 w 228"/>
                  <a:gd name="T105" fmla="*/ 0 h 127"/>
                  <a:gd name="T106" fmla="*/ 0 w 228"/>
                  <a:gd name="T107" fmla="*/ 0 h 127"/>
                  <a:gd name="T108" fmla="*/ 0 w 228"/>
                  <a:gd name="T109" fmla="*/ 0 h 127"/>
                  <a:gd name="T110" fmla="*/ 0 w 228"/>
                  <a:gd name="T111" fmla="*/ 0 h 127"/>
                  <a:gd name="T112" fmla="*/ 0 w 228"/>
                  <a:gd name="T113" fmla="*/ 0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27"/>
                  <a:gd name="T173" fmla="*/ 228 w 228"/>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27">
                    <a:moveTo>
                      <a:pt x="225" y="67"/>
                    </a:moveTo>
                    <a:lnTo>
                      <a:pt x="228" y="82"/>
                    </a:lnTo>
                    <a:lnTo>
                      <a:pt x="206" y="85"/>
                    </a:lnTo>
                    <a:lnTo>
                      <a:pt x="185" y="81"/>
                    </a:lnTo>
                    <a:lnTo>
                      <a:pt x="164" y="71"/>
                    </a:lnTo>
                    <a:lnTo>
                      <a:pt x="145" y="59"/>
                    </a:lnTo>
                    <a:lnTo>
                      <a:pt x="125" y="46"/>
                    </a:lnTo>
                    <a:lnTo>
                      <a:pt x="105" y="35"/>
                    </a:lnTo>
                    <a:lnTo>
                      <a:pt x="86" y="29"/>
                    </a:lnTo>
                    <a:lnTo>
                      <a:pt x="66" y="29"/>
                    </a:lnTo>
                    <a:lnTo>
                      <a:pt x="48" y="37"/>
                    </a:lnTo>
                    <a:lnTo>
                      <a:pt x="28" y="56"/>
                    </a:lnTo>
                    <a:lnTo>
                      <a:pt x="30" y="60"/>
                    </a:lnTo>
                    <a:lnTo>
                      <a:pt x="31" y="65"/>
                    </a:lnTo>
                    <a:lnTo>
                      <a:pt x="32" y="69"/>
                    </a:lnTo>
                    <a:lnTo>
                      <a:pt x="32" y="75"/>
                    </a:lnTo>
                    <a:lnTo>
                      <a:pt x="34" y="80"/>
                    </a:lnTo>
                    <a:lnTo>
                      <a:pt x="34" y="84"/>
                    </a:lnTo>
                    <a:lnTo>
                      <a:pt x="36" y="88"/>
                    </a:lnTo>
                    <a:lnTo>
                      <a:pt x="37" y="91"/>
                    </a:lnTo>
                    <a:lnTo>
                      <a:pt x="41" y="94"/>
                    </a:lnTo>
                    <a:lnTo>
                      <a:pt x="47" y="95"/>
                    </a:lnTo>
                    <a:lnTo>
                      <a:pt x="51" y="95"/>
                    </a:lnTo>
                    <a:lnTo>
                      <a:pt x="53" y="95"/>
                    </a:lnTo>
                    <a:lnTo>
                      <a:pt x="57" y="95"/>
                    </a:lnTo>
                    <a:lnTo>
                      <a:pt x="60" y="94"/>
                    </a:lnTo>
                    <a:lnTo>
                      <a:pt x="64" y="93"/>
                    </a:lnTo>
                    <a:lnTo>
                      <a:pt x="66" y="91"/>
                    </a:lnTo>
                    <a:lnTo>
                      <a:pt x="69" y="90"/>
                    </a:lnTo>
                    <a:lnTo>
                      <a:pt x="73" y="88"/>
                    </a:lnTo>
                    <a:lnTo>
                      <a:pt x="74" y="85"/>
                    </a:lnTo>
                    <a:lnTo>
                      <a:pt x="77" y="81"/>
                    </a:lnTo>
                    <a:lnTo>
                      <a:pt x="77" y="80"/>
                    </a:lnTo>
                    <a:lnTo>
                      <a:pt x="77" y="78"/>
                    </a:lnTo>
                    <a:lnTo>
                      <a:pt x="75" y="77"/>
                    </a:lnTo>
                    <a:lnTo>
                      <a:pt x="74" y="76"/>
                    </a:lnTo>
                    <a:lnTo>
                      <a:pt x="73" y="76"/>
                    </a:lnTo>
                    <a:lnTo>
                      <a:pt x="73" y="75"/>
                    </a:lnTo>
                    <a:lnTo>
                      <a:pt x="71" y="75"/>
                    </a:lnTo>
                    <a:lnTo>
                      <a:pt x="70" y="73"/>
                    </a:lnTo>
                    <a:lnTo>
                      <a:pt x="51" y="80"/>
                    </a:lnTo>
                    <a:lnTo>
                      <a:pt x="49" y="78"/>
                    </a:lnTo>
                    <a:lnTo>
                      <a:pt x="48" y="77"/>
                    </a:lnTo>
                    <a:lnTo>
                      <a:pt x="48" y="76"/>
                    </a:lnTo>
                    <a:lnTo>
                      <a:pt x="48" y="75"/>
                    </a:lnTo>
                    <a:lnTo>
                      <a:pt x="48" y="73"/>
                    </a:lnTo>
                    <a:lnTo>
                      <a:pt x="48" y="71"/>
                    </a:lnTo>
                    <a:lnTo>
                      <a:pt x="48" y="69"/>
                    </a:lnTo>
                    <a:lnTo>
                      <a:pt x="48" y="68"/>
                    </a:lnTo>
                    <a:lnTo>
                      <a:pt x="47" y="65"/>
                    </a:lnTo>
                    <a:lnTo>
                      <a:pt x="47" y="64"/>
                    </a:lnTo>
                    <a:lnTo>
                      <a:pt x="51" y="59"/>
                    </a:lnTo>
                    <a:lnTo>
                      <a:pt x="54" y="54"/>
                    </a:lnTo>
                    <a:lnTo>
                      <a:pt x="60" y="51"/>
                    </a:lnTo>
                    <a:lnTo>
                      <a:pt x="66" y="50"/>
                    </a:lnTo>
                    <a:lnTo>
                      <a:pt x="73" y="48"/>
                    </a:lnTo>
                    <a:lnTo>
                      <a:pt x="79" y="50"/>
                    </a:lnTo>
                    <a:lnTo>
                      <a:pt x="86" y="50"/>
                    </a:lnTo>
                    <a:lnTo>
                      <a:pt x="92" y="51"/>
                    </a:lnTo>
                    <a:lnTo>
                      <a:pt x="98" y="54"/>
                    </a:lnTo>
                    <a:lnTo>
                      <a:pt x="103" y="55"/>
                    </a:lnTo>
                    <a:lnTo>
                      <a:pt x="107" y="58"/>
                    </a:lnTo>
                    <a:lnTo>
                      <a:pt x="111" y="60"/>
                    </a:lnTo>
                    <a:lnTo>
                      <a:pt x="114" y="64"/>
                    </a:lnTo>
                    <a:lnTo>
                      <a:pt x="117" y="68"/>
                    </a:lnTo>
                    <a:lnTo>
                      <a:pt x="120" y="73"/>
                    </a:lnTo>
                    <a:lnTo>
                      <a:pt x="120" y="77"/>
                    </a:lnTo>
                    <a:lnTo>
                      <a:pt x="120" y="82"/>
                    </a:lnTo>
                    <a:lnTo>
                      <a:pt x="120" y="86"/>
                    </a:lnTo>
                    <a:lnTo>
                      <a:pt x="117" y="90"/>
                    </a:lnTo>
                    <a:lnTo>
                      <a:pt x="114" y="94"/>
                    </a:lnTo>
                    <a:lnTo>
                      <a:pt x="109" y="102"/>
                    </a:lnTo>
                    <a:lnTo>
                      <a:pt x="104" y="107"/>
                    </a:lnTo>
                    <a:lnTo>
                      <a:pt x="98" y="114"/>
                    </a:lnTo>
                    <a:lnTo>
                      <a:pt x="91" y="118"/>
                    </a:lnTo>
                    <a:lnTo>
                      <a:pt x="84" y="121"/>
                    </a:lnTo>
                    <a:lnTo>
                      <a:pt x="77" y="124"/>
                    </a:lnTo>
                    <a:lnTo>
                      <a:pt x="69" y="127"/>
                    </a:lnTo>
                    <a:lnTo>
                      <a:pt x="61" y="127"/>
                    </a:lnTo>
                    <a:lnTo>
                      <a:pt x="53" y="127"/>
                    </a:lnTo>
                    <a:lnTo>
                      <a:pt x="44" y="124"/>
                    </a:lnTo>
                    <a:lnTo>
                      <a:pt x="40" y="123"/>
                    </a:lnTo>
                    <a:lnTo>
                      <a:pt x="35" y="120"/>
                    </a:lnTo>
                    <a:lnTo>
                      <a:pt x="31" y="118"/>
                    </a:lnTo>
                    <a:lnTo>
                      <a:pt x="26" y="115"/>
                    </a:lnTo>
                    <a:lnTo>
                      <a:pt x="22" y="112"/>
                    </a:lnTo>
                    <a:lnTo>
                      <a:pt x="17" y="108"/>
                    </a:lnTo>
                    <a:lnTo>
                      <a:pt x="13" y="106"/>
                    </a:lnTo>
                    <a:lnTo>
                      <a:pt x="9" y="102"/>
                    </a:lnTo>
                    <a:lnTo>
                      <a:pt x="5" y="98"/>
                    </a:lnTo>
                    <a:lnTo>
                      <a:pt x="2" y="94"/>
                    </a:lnTo>
                    <a:lnTo>
                      <a:pt x="1" y="84"/>
                    </a:lnTo>
                    <a:lnTo>
                      <a:pt x="0" y="75"/>
                    </a:lnTo>
                    <a:lnTo>
                      <a:pt x="0" y="67"/>
                    </a:lnTo>
                    <a:lnTo>
                      <a:pt x="0" y="58"/>
                    </a:lnTo>
                    <a:lnTo>
                      <a:pt x="2" y="50"/>
                    </a:lnTo>
                    <a:lnTo>
                      <a:pt x="5" y="42"/>
                    </a:lnTo>
                    <a:lnTo>
                      <a:pt x="9" y="34"/>
                    </a:lnTo>
                    <a:lnTo>
                      <a:pt x="14" y="28"/>
                    </a:lnTo>
                    <a:lnTo>
                      <a:pt x="21" y="21"/>
                    </a:lnTo>
                    <a:lnTo>
                      <a:pt x="28" y="16"/>
                    </a:lnTo>
                    <a:lnTo>
                      <a:pt x="48" y="8"/>
                    </a:lnTo>
                    <a:lnTo>
                      <a:pt x="69" y="3"/>
                    </a:lnTo>
                    <a:lnTo>
                      <a:pt x="91" y="0"/>
                    </a:lnTo>
                    <a:lnTo>
                      <a:pt x="113" y="0"/>
                    </a:lnTo>
                    <a:lnTo>
                      <a:pt x="135" y="4"/>
                    </a:lnTo>
                    <a:lnTo>
                      <a:pt x="156" y="11"/>
                    </a:lnTo>
                    <a:lnTo>
                      <a:pt x="177" y="20"/>
                    </a:lnTo>
                    <a:lnTo>
                      <a:pt x="195" y="33"/>
                    </a:lnTo>
                    <a:lnTo>
                      <a:pt x="212" y="48"/>
                    </a:lnTo>
                    <a:lnTo>
                      <a:pt x="227" y="67"/>
                    </a:lnTo>
                    <a:lnTo>
                      <a:pt x="22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217">
                <a:extLst>
                  <a:ext uri="{FF2B5EF4-FFF2-40B4-BE49-F238E27FC236}">
                    <a16:creationId xmlns:a16="http://schemas.microsoft.com/office/drawing/2014/main" xmlns="" id="{0E7F190F-6797-4DC2-878B-6734A61FA6A1}"/>
                  </a:ext>
                </a:extLst>
              </p:cNvPr>
              <p:cNvSpPr>
                <a:spLocks/>
              </p:cNvSpPr>
              <p:nvPr/>
            </p:nvSpPr>
            <p:spPr bwMode="auto">
              <a:xfrm>
                <a:off x="668" y="3089"/>
                <a:ext cx="5" cy="5"/>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w 16"/>
                  <a:gd name="T27" fmla="*/ 0 h 16"/>
                  <a:gd name="T28" fmla="*/ 0 w 16"/>
                  <a:gd name="T29" fmla="*/ 0 h 16"/>
                  <a:gd name="T30" fmla="*/ 0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8"/>
                    </a:moveTo>
                    <a:lnTo>
                      <a:pt x="16" y="15"/>
                    </a:lnTo>
                    <a:lnTo>
                      <a:pt x="0" y="16"/>
                    </a:lnTo>
                    <a:lnTo>
                      <a:pt x="2" y="0"/>
                    </a:lnTo>
                    <a:lnTo>
                      <a:pt x="4" y="0"/>
                    </a:lnTo>
                    <a:lnTo>
                      <a:pt x="5" y="0"/>
                    </a:lnTo>
                    <a:lnTo>
                      <a:pt x="7" y="2"/>
                    </a:lnTo>
                    <a:lnTo>
                      <a:pt x="8" y="3"/>
                    </a:lnTo>
                    <a:lnTo>
                      <a:pt x="9" y="3"/>
                    </a:lnTo>
                    <a:lnTo>
                      <a:pt x="11" y="4"/>
                    </a:lnTo>
                    <a:lnTo>
                      <a:pt x="12" y="6"/>
                    </a:lnTo>
                    <a:lnTo>
                      <a:pt x="13" y="7"/>
                    </a:lnTo>
                    <a:lnTo>
                      <a:pt x="15" y="8"/>
                    </a:lnTo>
                    <a:lnTo>
                      <a:pt x="16" y="8"/>
                    </a:lnTo>
                    <a:lnTo>
                      <a:pt x="1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218">
                <a:extLst>
                  <a:ext uri="{FF2B5EF4-FFF2-40B4-BE49-F238E27FC236}">
                    <a16:creationId xmlns:a16="http://schemas.microsoft.com/office/drawing/2014/main" xmlns="" id="{701FC4B7-B0BC-43F9-89B6-DAA2BEFC847B}"/>
                  </a:ext>
                </a:extLst>
              </p:cNvPr>
              <p:cNvSpPr>
                <a:spLocks/>
              </p:cNvSpPr>
              <p:nvPr/>
            </p:nvSpPr>
            <p:spPr bwMode="auto">
              <a:xfrm>
                <a:off x="1517" y="3029"/>
                <a:ext cx="11" cy="9"/>
              </a:xfrm>
              <a:custGeom>
                <a:avLst/>
                <a:gdLst>
                  <a:gd name="T0" fmla="*/ 0 w 31"/>
                  <a:gd name="T1" fmla="*/ 0 h 29"/>
                  <a:gd name="T2" fmla="*/ 0 w 31"/>
                  <a:gd name="T3" fmla="*/ 0 h 29"/>
                  <a:gd name="T4" fmla="*/ 0 w 31"/>
                  <a:gd name="T5" fmla="*/ 0 h 29"/>
                  <a:gd name="T6" fmla="*/ 0 w 31"/>
                  <a:gd name="T7" fmla="*/ 0 h 29"/>
                  <a:gd name="T8" fmla="*/ 0 w 31"/>
                  <a:gd name="T9" fmla="*/ 0 h 29"/>
                  <a:gd name="T10" fmla="*/ 0 w 31"/>
                  <a:gd name="T11" fmla="*/ 0 h 29"/>
                  <a:gd name="T12" fmla="*/ 0 w 31"/>
                  <a:gd name="T13" fmla="*/ 0 h 29"/>
                  <a:gd name="T14" fmla="*/ 0 w 31"/>
                  <a:gd name="T15" fmla="*/ 0 h 29"/>
                  <a:gd name="T16" fmla="*/ 0 w 31"/>
                  <a:gd name="T17" fmla="*/ 0 h 29"/>
                  <a:gd name="T18" fmla="*/ 0 w 31"/>
                  <a:gd name="T19" fmla="*/ 0 h 29"/>
                  <a:gd name="T20" fmla="*/ 0 w 31"/>
                  <a:gd name="T21" fmla="*/ 0 h 29"/>
                  <a:gd name="T22" fmla="*/ 0 w 31"/>
                  <a:gd name="T23" fmla="*/ 0 h 29"/>
                  <a:gd name="T24" fmla="*/ 0 w 31"/>
                  <a:gd name="T25" fmla="*/ 0 h 29"/>
                  <a:gd name="T26" fmla="*/ 0 w 31"/>
                  <a:gd name="T27" fmla="*/ 0 h 29"/>
                  <a:gd name="T28" fmla="*/ 0 w 31"/>
                  <a:gd name="T29" fmla="*/ 0 h 29"/>
                  <a:gd name="T30" fmla="*/ 0 w 31"/>
                  <a:gd name="T31" fmla="*/ 0 h 29"/>
                  <a:gd name="T32" fmla="*/ 0 w 31"/>
                  <a:gd name="T33" fmla="*/ 0 h 29"/>
                  <a:gd name="T34" fmla="*/ 0 w 31"/>
                  <a:gd name="T35" fmla="*/ 0 h 29"/>
                  <a:gd name="T36" fmla="*/ 0 w 31"/>
                  <a:gd name="T37" fmla="*/ 0 h 29"/>
                  <a:gd name="T38" fmla="*/ 0 w 31"/>
                  <a:gd name="T39" fmla="*/ 0 h 29"/>
                  <a:gd name="T40" fmla="*/ 0 w 31"/>
                  <a:gd name="T41" fmla="*/ 0 h 29"/>
                  <a:gd name="T42" fmla="*/ 0 w 31"/>
                  <a:gd name="T43" fmla="*/ 0 h 29"/>
                  <a:gd name="T44" fmla="*/ 0 w 31"/>
                  <a:gd name="T45" fmla="*/ 0 h 29"/>
                  <a:gd name="T46" fmla="*/ 0 w 3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9"/>
                  <a:gd name="T74" fmla="*/ 31 w 3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9">
                    <a:moveTo>
                      <a:pt x="26" y="0"/>
                    </a:moveTo>
                    <a:lnTo>
                      <a:pt x="30" y="4"/>
                    </a:lnTo>
                    <a:lnTo>
                      <a:pt x="31" y="8"/>
                    </a:lnTo>
                    <a:lnTo>
                      <a:pt x="31" y="11"/>
                    </a:lnTo>
                    <a:lnTo>
                      <a:pt x="30" y="15"/>
                    </a:lnTo>
                    <a:lnTo>
                      <a:pt x="27" y="19"/>
                    </a:lnTo>
                    <a:lnTo>
                      <a:pt x="26" y="21"/>
                    </a:lnTo>
                    <a:lnTo>
                      <a:pt x="22" y="24"/>
                    </a:lnTo>
                    <a:lnTo>
                      <a:pt x="20" y="26"/>
                    </a:lnTo>
                    <a:lnTo>
                      <a:pt x="16" y="28"/>
                    </a:lnTo>
                    <a:lnTo>
                      <a:pt x="13" y="29"/>
                    </a:lnTo>
                    <a:lnTo>
                      <a:pt x="0" y="25"/>
                    </a:lnTo>
                    <a:lnTo>
                      <a:pt x="0" y="21"/>
                    </a:lnTo>
                    <a:lnTo>
                      <a:pt x="1" y="17"/>
                    </a:lnTo>
                    <a:lnTo>
                      <a:pt x="4" y="13"/>
                    </a:lnTo>
                    <a:lnTo>
                      <a:pt x="5" y="11"/>
                    </a:lnTo>
                    <a:lnTo>
                      <a:pt x="8" y="7"/>
                    </a:lnTo>
                    <a:lnTo>
                      <a:pt x="10" y="4"/>
                    </a:lnTo>
                    <a:lnTo>
                      <a:pt x="14" y="2"/>
                    </a:lnTo>
                    <a:lnTo>
                      <a:pt x="18" y="0"/>
                    </a:lnTo>
                    <a:lnTo>
                      <a:pt x="22" y="0"/>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219">
                <a:extLst>
                  <a:ext uri="{FF2B5EF4-FFF2-40B4-BE49-F238E27FC236}">
                    <a16:creationId xmlns:a16="http://schemas.microsoft.com/office/drawing/2014/main" xmlns="" id="{2BD83803-CC2E-4ECF-B7EF-F4A1899441C0}"/>
                  </a:ext>
                </a:extLst>
              </p:cNvPr>
              <p:cNvSpPr>
                <a:spLocks/>
              </p:cNvSpPr>
              <p:nvPr/>
            </p:nvSpPr>
            <p:spPr bwMode="auto">
              <a:xfrm>
                <a:off x="1366" y="3035"/>
                <a:ext cx="118" cy="44"/>
              </a:xfrm>
              <a:custGeom>
                <a:avLst/>
                <a:gdLst>
                  <a:gd name="T0" fmla="*/ 0 w 355"/>
                  <a:gd name="T1" fmla="*/ 0 h 130"/>
                  <a:gd name="T2" fmla="*/ 0 w 355"/>
                  <a:gd name="T3" fmla="*/ 0 h 130"/>
                  <a:gd name="T4" fmla="*/ 0 w 355"/>
                  <a:gd name="T5" fmla="*/ 0 h 130"/>
                  <a:gd name="T6" fmla="*/ 0 w 355"/>
                  <a:gd name="T7" fmla="*/ 0 h 130"/>
                  <a:gd name="T8" fmla="*/ 0 w 355"/>
                  <a:gd name="T9" fmla="*/ 0 h 130"/>
                  <a:gd name="T10" fmla="*/ 0 w 355"/>
                  <a:gd name="T11" fmla="*/ 0 h 130"/>
                  <a:gd name="T12" fmla="*/ 0 w 355"/>
                  <a:gd name="T13" fmla="*/ 0 h 130"/>
                  <a:gd name="T14" fmla="*/ 0 w 355"/>
                  <a:gd name="T15" fmla="*/ 0 h 130"/>
                  <a:gd name="T16" fmla="*/ 0 w 355"/>
                  <a:gd name="T17" fmla="*/ 0 h 130"/>
                  <a:gd name="T18" fmla="*/ 0 w 355"/>
                  <a:gd name="T19" fmla="*/ 0 h 130"/>
                  <a:gd name="T20" fmla="*/ 0 w 355"/>
                  <a:gd name="T21" fmla="*/ 0 h 130"/>
                  <a:gd name="T22" fmla="*/ 0 w 355"/>
                  <a:gd name="T23" fmla="*/ 0 h 130"/>
                  <a:gd name="T24" fmla="*/ 0 w 355"/>
                  <a:gd name="T25" fmla="*/ 0 h 130"/>
                  <a:gd name="T26" fmla="*/ 0 w 355"/>
                  <a:gd name="T27" fmla="*/ 0 h 130"/>
                  <a:gd name="T28" fmla="*/ 0 w 355"/>
                  <a:gd name="T29" fmla="*/ 0 h 130"/>
                  <a:gd name="T30" fmla="*/ 0 w 355"/>
                  <a:gd name="T31" fmla="*/ 0 h 130"/>
                  <a:gd name="T32" fmla="*/ 0 w 355"/>
                  <a:gd name="T33" fmla="*/ 0 h 130"/>
                  <a:gd name="T34" fmla="*/ 0 w 355"/>
                  <a:gd name="T35" fmla="*/ 0 h 130"/>
                  <a:gd name="T36" fmla="*/ 0 w 355"/>
                  <a:gd name="T37" fmla="*/ 0 h 130"/>
                  <a:gd name="T38" fmla="*/ 0 w 355"/>
                  <a:gd name="T39" fmla="*/ 0 h 130"/>
                  <a:gd name="T40" fmla="*/ 0 w 355"/>
                  <a:gd name="T41" fmla="*/ 0 h 130"/>
                  <a:gd name="T42" fmla="*/ 0 w 355"/>
                  <a:gd name="T43" fmla="*/ 0 h 130"/>
                  <a:gd name="T44" fmla="*/ 0 w 355"/>
                  <a:gd name="T45" fmla="*/ 0 h 130"/>
                  <a:gd name="T46" fmla="*/ 0 w 355"/>
                  <a:gd name="T47" fmla="*/ 0 h 130"/>
                  <a:gd name="T48" fmla="*/ 0 w 355"/>
                  <a:gd name="T49" fmla="*/ 0 h 130"/>
                  <a:gd name="T50" fmla="*/ 0 w 355"/>
                  <a:gd name="T51" fmla="*/ 0 h 130"/>
                  <a:gd name="T52" fmla="*/ 0 w 355"/>
                  <a:gd name="T53" fmla="*/ 0 h 130"/>
                  <a:gd name="T54" fmla="*/ 0 w 355"/>
                  <a:gd name="T55" fmla="*/ 0 h 130"/>
                  <a:gd name="T56" fmla="*/ 0 w 355"/>
                  <a:gd name="T57" fmla="*/ 0 h 130"/>
                  <a:gd name="T58" fmla="*/ 0 w 355"/>
                  <a:gd name="T59" fmla="*/ 0 h 130"/>
                  <a:gd name="T60" fmla="*/ 0 w 355"/>
                  <a:gd name="T61" fmla="*/ 0 h 130"/>
                  <a:gd name="T62" fmla="*/ 0 w 355"/>
                  <a:gd name="T63" fmla="*/ 0 h 130"/>
                  <a:gd name="T64" fmla="*/ 0 w 355"/>
                  <a:gd name="T65" fmla="*/ 0 h 130"/>
                  <a:gd name="T66" fmla="*/ 0 w 355"/>
                  <a:gd name="T67" fmla="*/ 0 h 130"/>
                  <a:gd name="T68" fmla="*/ 0 w 355"/>
                  <a:gd name="T69" fmla="*/ 0 h 130"/>
                  <a:gd name="T70" fmla="*/ 0 w 355"/>
                  <a:gd name="T71" fmla="*/ 0 h 130"/>
                  <a:gd name="T72" fmla="*/ 0 w 355"/>
                  <a:gd name="T73" fmla="*/ 0 h 130"/>
                  <a:gd name="T74" fmla="*/ 0 w 355"/>
                  <a:gd name="T75" fmla="*/ 0 h 130"/>
                  <a:gd name="T76" fmla="*/ 0 w 355"/>
                  <a:gd name="T77" fmla="*/ 0 h 130"/>
                  <a:gd name="T78" fmla="*/ 0 w 355"/>
                  <a:gd name="T79" fmla="*/ 0 h 130"/>
                  <a:gd name="T80" fmla="*/ 0 w 355"/>
                  <a:gd name="T81" fmla="*/ 0 h 130"/>
                  <a:gd name="T82" fmla="*/ 0 w 355"/>
                  <a:gd name="T83" fmla="*/ 0 h 130"/>
                  <a:gd name="T84" fmla="*/ 0 w 355"/>
                  <a:gd name="T85" fmla="*/ 0 h 130"/>
                  <a:gd name="T86" fmla="*/ 0 w 355"/>
                  <a:gd name="T87" fmla="*/ 0 h 130"/>
                  <a:gd name="T88" fmla="*/ 0 w 355"/>
                  <a:gd name="T89" fmla="*/ 0 h 130"/>
                  <a:gd name="T90" fmla="*/ 0 w 355"/>
                  <a:gd name="T91" fmla="*/ 0 h 130"/>
                  <a:gd name="T92" fmla="*/ 0 w 355"/>
                  <a:gd name="T93" fmla="*/ 0 h 130"/>
                  <a:gd name="T94" fmla="*/ 0 w 355"/>
                  <a:gd name="T95" fmla="*/ 0 h 130"/>
                  <a:gd name="T96" fmla="*/ 0 w 355"/>
                  <a:gd name="T97" fmla="*/ 0 h 130"/>
                  <a:gd name="T98" fmla="*/ 0 w 355"/>
                  <a:gd name="T99" fmla="*/ 0 h 130"/>
                  <a:gd name="T100" fmla="*/ 0 w 355"/>
                  <a:gd name="T101" fmla="*/ 0 h 130"/>
                  <a:gd name="T102" fmla="*/ 0 w 355"/>
                  <a:gd name="T103" fmla="*/ 0 h 130"/>
                  <a:gd name="T104" fmla="*/ 0 w 355"/>
                  <a:gd name="T105" fmla="*/ 0 h 130"/>
                  <a:gd name="T106" fmla="*/ 0 w 355"/>
                  <a:gd name="T107" fmla="*/ 0 h 130"/>
                  <a:gd name="T108" fmla="*/ 0 w 355"/>
                  <a:gd name="T109" fmla="*/ 0 h 130"/>
                  <a:gd name="T110" fmla="*/ 0 w 355"/>
                  <a:gd name="T111" fmla="*/ 0 h 130"/>
                  <a:gd name="T112" fmla="*/ 0 w 355"/>
                  <a:gd name="T113" fmla="*/ 0 h 130"/>
                  <a:gd name="T114" fmla="*/ 0 w 355"/>
                  <a:gd name="T115" fmla="*/ 0 h 130"/>
                  <a:gd name="T116" fmla="*/ 0 w 355"/>
                  <a:gd name="T117" fmla="*/ 0 h 130"/>
                  <a:gd name="T118" fmla="*/ 0 w 355"/>
                  <a:gd name="T119" fmla="*/ 0 h 130"/>
                  <a:gd name="T120" fmla="*/ 0 w 355"/>
                  <a:gd name="T121" fmla="*/ 0 h 130"/>
                  <a:gd name="T122" fmla="*/ 0 w 355"/>
                  <a:gd name="T123" fmla="*/ 0 h 130"/>
                  <a:gd name="T124" fmla="*/ 0 w 355"/>
                  <a:gd name="T125" fmla="*/ 0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5"/>
                  <a:gd name="T190" fmla="*/ 0 h 130"/>
                  <a:gd name="T191" fmla="*/ 355 w 355"/>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5" h="130">
                    <a:moveTo>
                      <a:pt x="355" y="33"/>
                    </a:moveTo>
                    <a:lnTo>
                      <a:pt x="351" y="44"/>
                    </a:lnTo>
                    <a:lnTo>
                      <a:pt x="346" y="56"/>
                    </a:lnTo>
                    <a:lnTo>
                      <a:pt x="340" y="67"/>
                    </a:lnTo>
                    <a:lnTo>
                      <a:pt x="335" y="77"/>
                    </a:lnTo>
                    <a:lnTo>
                      <a:pt x="327" y="86"/>
                    </a:lnTo>
                    <a:lnTo>
                      <a:pt x="321" y="95"/>
                    </a:lnTo>
                    <a:lnTo>
                      <a:pt x="312" y="103"/>
                    </a:lnTo>
                    <a:lnTo>
                      <a:pt x="303" y="110"/>
                    </a:lnTo>
                    <a:lnTo>
                      <a:pt x="292" y="116"/>
                    </a:lnTo>
                    <a:lnTo>
                      <a:pt x="280" y="120"/>
                    </a:lnTo>
                    <a:lnTo>
                      <a:pt x="249" y="125"/>
                    </a:lnTo>
                    <a:lnTo>
                      <a:pt x="219" y="128"/>
                    </a:lnTo>
                    <a:lnTo>
                      <a:pt x="189" y="130"/>
                    </a:lnTo>
                    <a:lnTo>
                      <a:pt x="160" y="130"/>
                    </a:lnTo>
                    <a:lnTo>
                      <a:pt x="132" y="128"/>
                    </a:lnTo>
                    <a:lnTo>
                      <a:pt x="103" y="123"/>
                    </a:lnTo>
                    <a:lnTo>
                      <a:pt x="76" y="115"/>
                    </a:lnTo>
                    <a:lnTo>
                      <a:pt x="49" y="103"/>
                    </a:lnTo>
                    <a:lnTo>
                      <a:pt x="25" y="89"/>
                    </a:lnTo>
                    <a:lnTo>
                      <a:pt x="0" y="70"/>
                    </a:lnTo>
                    <a:lnTo>
                      <a:pt x="0" y="67"/>
                    </a:lnTo>
                    <a:lnTo>
                      <a:pt x="0" y="61"/>
                    </a:lnTo>
                    <a:lnTo>
                      <a:pt x="0" y="56"/>
                    </a:lnTo>
                    <a:lnTo>
                      <a:pt x="0" y="51"/>
                    </a:lnTo>
                    <a:lnTo>
                      <a:pt x="1" y="46"/>
                    </a:lnTo>
                    <a:lnTo>
                      <a:pt x="2" y="42"/>
                    </a:lnTo>
                    <a:lnTo>
                      <a:pt x="5" y="38"/>
                    </a:lnTo>
                    <a:lnTo>
                      <a:pt x="8" y="35"/>
                    </a:lnTo>
                    <a:lnTo>
                      <a:pt x="13" y="35"/>
                    </a:lnTo>
                    <a:lnTo>
                      <a:pt x="19" y="35"/>
                    </a:lnTo>
                    <a:lnTo>
                      <a:pt x="25" y="36"/>
                    </a:lnTo>
                    <a:lnTo>
                      <a:pt x="31" y="39"/>
                    </a:lnTo>
                    <a:lnTo>
                      <a:pt x="36" y="42"/>
                    </a:lnTo>
                    <a:lnTo>
                      <a:pt x="42" y="46"/>
                    </a:lnTo>
                    <a:lnTo>
                      <a:pt x="48" y="48"/>
                    </a:lnTo>
                    <a:lnTo>
                      <a:pt x="53" y="52"/>
                    </a:lnTo>
                    <a:lnTo>
                      <a:pt x="59" y="56"/>
                    </a:lnTo>
                    <a:lnTo>
                      <a:pt x="64" y="60"/>
                    </a:lnTo>
                    <a:lnTo>
                      <a:pt x="69" y="63"/>
                    </a:lnTo>
                    <a:lnTo>
                      <a:pt x="74" y="65"/>
                    </a:lnTo>
                    <a:lnTo>
                      <a:pt x="95" y="73"/>
                    </a:lnTo>
                    <a:lnTo>
                      <a:pt x="117" y="80"/>
                    </a:lnTo>
                    <a:lnTo>
                      <a:pt x="141" y="85"/>
                    </a:lnTo>
                    <a:lnTo>
                      <a:pt x="163" y="87"/>
                    </a:lnTo>
                    <a:lnTo>
                      <a:pt x="185" y="87"/>
                    </a:lnTo>
                    <a:lnTo>
                      <a:pt x="209" y="86"/>
                    </a:lnTo>
                    <a:lnTo>
                      <a:pt x="231" y="81"/>
                    </a:lnTo>
                    <a:lnTo>
                      <a:pt x="252" y="74"/>
                    </a:lnTo>
                    <a:lnTo>
                      <a:pt x="271" y="64"/>
                    </a:lnTo>
                    <a:lnTo>
                      <a:pt x="291" y="51"/>
                    </a:lnTo>
                    <a:lnTo>
                      <a:pt x="296" y="46"/>
                    </a:lnTo>
                    <a:lnTo>
                      <a:pt x="301" y="39"/>
                    </a:lnTo>
                    <a:lnTo>
                      <a:pt x="305" y="31"/>
                    </a:lnTo>
                    <a:lnTo>
                      <a:pt x="308" y="25"/>
                    </a:lnTo>
                    <a:lnTo>
                      <a:pt x="310" y="17"/>
                    </a:lnTo>
                    <a:lnTo>
                      <a:pt x="314" y="10"/>
                    </a:lnTo>
                    <a:lnTo>
                      <a:pt x="318" y="5"/>
                    </a:lnTo>
                    <a:lnTo>
                      <a:pt x="322" y="1"/>
                    </a:lnTo>
                    <a:lnTo>
                      <a:pt x="329" y="0"/>
                    </a:lnTo>
                    <a:lnTo>
                      <a:pt x="337" y="0"/>
                    </a:lnTo>
                    <a:lnTo>
                      <a:pt x="35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220">
                <a:extLst>
                  <a:ext uri="{FF2B5EF4-FFF2-40B4-BE49-F238E27FC236}">
                    <a16:creationId xmlns:a16="http://schemas.microsoft.com/office/drawing/2014/main" xmlns="" id="{D48BA8BD-53EC-41DC-B3CD-026409A5821E}"/>
                  </a:ext>
                </a:extLst>
              </p:cNvPr>
              <p:cNvSpPr>
                <a:spLocks/>
              </p:cNvSpPr>
              <p:nvPr/>
            </p:nvSpPr>
            <p:spPr bwMode="auto">
              <a:xfrm>
                <a:off x="803" y="3082"/>
                <a:ext cx="14" cy="13"/>
              </a:xfrm>
              <a:custGeom>
                <a:avLst/>
                <a:gdLst>
                  <a:gd name="T0" fmla="*/ 0 w 42"/>
                  <a:gd name="T1" fmla="*/ 0 h 39"/>
                  <a:gd name="T2" fmla="*/ 0 w 42"/>
                  <a:gd name="T3" fmla="*/ 0 h 39"/>
                  <a:gd name="T4" fmla="*/ 0 w 42"/>
                  <a:gd name="T5" fmla="*/ 0 h 39"/>
                  <a:gd name="T6" fmla="*/ 0 w 42"/>
                  <a:gd name="T7" fmla="*/ 0 h 39"/>
                  <a:gd name="T8" fmla="*/ 0 w 42"/>
                  <a:gd name="T9" fmla="*/ 0 h 39"/>
                  <a:gd name="T10" fmla="*/ 0 w 42"/>
                  <a:gd name="T11" fmla="*/ 0 h 39"/>
                  <a:gd name="T12" fmla="*/ 0 w 42"/>
                  <a:gd name="T13" fmla="*/ 0 h 39"/>
                  <a:gd name="T14" fmla="*/ 0 w 42"/>
                  <a:gd name="T15" fmla="*/ 0 h 39"/>
                  <a:gd name="T16" fmla="*/ 0 w 42"/>
                  <a:gd name="T17" fmla="*/ 0 h 39"/>
                  <a:gd name="T18" fmla="*/ 0 w 42"/>
                  <a:gd name="T19" fmla="*/ 0 h 39"/>
                  <a:gd name="T20" fmla="*/ 0 w 42"/>
                  <a:gd name="T21" fmla="*/ 0 h 39"/>
                  <a:gd name="T22" fmla="*/ 0 w 42"/>
                  <a:gd name="T23" fmla="*/ 0 h 39"/>
                  <a:gd name="T24" fmla="*/ 0 w 42"/>
                  <a:gd name="T25" fmla="*/ 0 h 39"/>
                  <a:gd name="T26" fmla="*/ 0 w 42"/>
                  <a:gd name="T27" fmla="*/ 0 h 39"/>
                  <a:gd name="T28" fmla="*/ 0 w 42"/>
                  <a:gd name="T29" fmla="*/ 0 h 39"/>
                  <a:gd name="T30" fmla="*/ 0 w 42"/>
                  <a:gd name="T31" fmla="*/ 0 h 39"/>
                  <a:gd name="T32" fmla="*/ 0 w 42"/>
                  <a:gd name="T33" fmla="*/ 0 h 39"/>
                  <a:gd name="T34" fmla="*/ 0 w 42"/>
                  <a:gd name="T35" fmla="*/ 0 h 39"/>
                  <a:gd name="T36" fmla="*/ 0 w 42"/>
                  <a:gd name="T37" fmla="*/ 0 h 39"/>
                  <a:gd name="T38" fmla="*/ 0 w 42"/>
                  <a:gd name="T39" fmla="*/ 0 h 39"/>
                  <a:gd name="T40" fmla="*/ 0 w 42"/>
                  <a:gd name="T41" fmla="*/ 0 h 39"/>
                  <a:gd name="T42" fmla="*/ 0 w 42"/>
                  <a:gd name="T43" fmla="*/ 0 h 39"/>
                  <a:gd name="T44" fmla="*/ 0 w 42"/>
                  <a:gd name="T45" fmla="*/ 0 h 39"/>
                  <a:gd name="T46" fmla="*/ 0 w 42"/>
                  <a:gd name="T47" fmla="*/ 0 h 39"/>
                  <a:gd name="T48" fmla="*/ 0 w 42"/>
                  <a:gd name="T49" fmla="*/ 0 h 39"/>
                  <a:gd name="T50" fmla="*/ 0 w 42"/>
                  <a:gd name="T51" fmla="*/ 0 h 39"/>
                  <a:gd name="T52" fmla="*/ 0 w 42"/>
                  <a:gd name="T53" fmla="*/ 0 h 39"/>
                  <a:gd name="T54" fmla="*/ 0 w 42"/>
                  <a:gd name="T55" fmla="*/ 0 h 39"/>
                  <a:gd name="T56" fmla="*/ 0 w 42"/>
                  <a:gd name="T57" fmla="*/ 0 h 39"/>
                  <a:gd name="T58" fmla="*/ 0 w 42"/>
                  <a:gd name="T59" fmla="*/ 0 h 39"/>
                  <a:gd name="T60" fmla="*/ 0 w 42"/>
                  <a:gd name="T61" fmla="*/ 0 h 39"/>
                  <a:gd name="T62" fmla="*/ 0 w 42"/>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39"/>
                  <a:gd name="T98" fmla="*/ 42 w 42"/>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39">
                    <a:moveTo>
                      <a:pt x="39" y="1"/>
                    </a:moveTo>
                    <a:lnTo>
                      <a:pt x="42" y="6"/>
                    </a:lnTo>
                    <a:lnTo>
                      <a:pt x="42" y="10"/>
                    </a:lnTo>
                    <a:lnTo>
                      <a:pt x="42" y="15"/>
                    </a:lnTo>
                    <a:lnTo>
                      <a:pt x="40" y="19"/>
                    </a:lnTo>
                    <a:lnTo>
                      <a:pt x="38" y="23"/>
                    </a:lnTo>
                    <a:lnTo>
                      <a:pt x="35" y="27"/>
                    </a:lnTo>
                    <a:lnTo>
                      <a:pt x="31" y="31"/>
                    </a:lnTo>
                    <a:lnTo>
                      <a:pt x="27" y="34"/>
                    </a:lnTo>
                    <a:lnTo>
                      <a:pt x="23" y="36"/>
                    </a:lnTo>
                    <a:lnTo>
                      <a:pt x="19" y="39"/>
                    </a:lnTo>
                    <a:lnTo>
                      <a:pt x="17" y="37"/>
                    </a:lnTo>
                    <a:lnTo>
                      <a:pt x="13" y="36"/>
                    </a:lnTo>
                    <a:lnTo>
                      <a:pt x="10" y="34"/>
                    </a:lnTo>
                    <a:lnTo>
                      <a:pt x="8" y="32"/>
                    </a:lnTo>
                    <a:lnTo>
                      <a:pt x="6" y="30"/>
                    </a:lnTo>
                    <a:lnTo>
                      <a:pt x="4" y="27"/>
                    </a:lnTo>
                    <a:lnTo>
                      <a:pt x="3" y="24"/>
                    </a:lnTo>
                    <a:lnTo>
                      <a:pt x="1" y="20"/>
                    </a:lnTo>
                    <a:lnTo>
                      <a:pt x="0" y="18"/>
                    </a:lnTo>
                    <a:lnTo>
                      <a:pt x="0" y="15"/>
                    </a:lnTo>
                    <a:lnTo>
                      <a:pt x="4" y="13"/>
                    </a:lnTo>
                    <a:lnTo>
                      <a:pt x="6" y="10"/>
                    </a:lnTo>
                    <a:lnTo>
                      <a:pt x="10" y="7"/>
                    </a:lnTo>
                    <a:lnTo>
                      <a:pt x="14" y="5"/>
                    </a:lnTo>
                    <a:lnTo>
                      <a:pt x="18" y="4"/>
                    </a:lnTo>
                    <a:lnTo>
                      <a:pt x="21" y="1"/>
                    </a:lnTo>
                    <a:lnTo>
                      <a:pt x="26" y="0"/>
                    </a:lnTo>
                    <a:lnTo>
                      <a:pt x="30" y="0"/>
                    </a:lnTo>
                    <a:lnTo>
                      <a:pt x="34" y="0"/>
                    </a:lnTo>
                    <a:lnTo>
                      <a:pt x="3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221">
                <a:extLst>
                  <a:ext uri="{FF2B5EF4-FFF2-40B4-BE49-F238E27FC236}">
                    <a16:creationId xmlns:a16="http://schemas.microsoft.com/office/drawing/2014/main" xmlns="" id="{8FFD11DF-520E-4975-9CD1-1BBDDF8F21A2}"/>
                  </a:ext>
                </a:extLst>
              </p:cNvPr>
              <p:cNvSpPr>
                <a:spLocks/>
              </p:cNvSpPr>
              <p:nvPr/>
            </p:nvSpPr>
            <p:spPr bwMode="auto">
              <a:xfrm>
                <a:off x="900" y="3075"/>
                <a:ext cx="19" cy="21"/>
              </a:xfrm>
              <a:custGeom>
                <a:avLst/>
                <a:gdLst>
                  <a:gd name="T0" fmla="*/ 0 w 56"/>
                  <a:gd name="T1" fmla="*/ 0 h 61"/>
                  <a:gd name="T2" fmla="*/ 0 w 56"/>
                  <a:gd name="T3" fmla="*/ 0 h 61"/>
                  <a:gd name="T4" fmla="*/ 0 w 56"/>
                  <a:gd name="T5" fmla="*/ 0 h 61"/>
                  <a:gd name="T6" fmla="*/ 0 w 56"/>
                  <a:gd name="T7" fmla="*/ 0 h 61"/>
                  <a:gd name="T8" fmla="*/ 0 w 56"/>
                  <a:gd name="T9" fmla="*/ 0 h 61"/>
                  <a:gd name="T10" fmla="*/ 0 w 56"/>
                  <a:gd name="T11" fmla="*/ 0 h 61"/>
                  <a:gd name="T12" fmla="*/ 0 w 56"/>
                  <a:gd name="T13" fmla="*/ 0 h 61"/>
                  <a:gd name="T14" fmla="*/ 0 w 56"/>
                  <a:gd name="T15" fmla="*/ 0 h 61"/>
                  <a:gd name="T16" fmla="*/ 0 w 56"/>
                  <a:gd name="T17" fmla="*/ 0 h 61"/>
                  <a:gd name="T18" fmla="*/ 0 w 56"/>
                  <a:gd name="T19" fmla="*/ 0 h 61"/>
                  <a:gd name="T20" fmla="*/ 0 w 56"/>
                  <a:gd name="T21" fmla="*/ 0 h 61"/>
                  <a:gd name="T22" fmla="*/ 0 w 56"/>
                  <a:gd name="T23" fmla="*/ 0 h 61"/>
                  <a:gd name="T24" fmla="*/ 0 w 56"/>
                  <a:gd name="T25" fmla="*/ 0 h 61"/>
                  <a:gd name="T26" fmla="*/ 0 w 56"/>
                  <a:gd name="T27" fmla="*/ 0 h 61"/>
                  <a:gd name="T28" fmla="*/ 0 w 56"/>
                  <a:gd name="T29" fmla="*/ 0 h 61"/>
                  <a:gd name="T30" fmla="*/ 0 w 56"/>
                  <a:gd name="T31" fmla="*/ 0 h 61"/>
                  <a:gd name="T32" fmla="*/ 0 w 56"/>
                  <a:gd name="T33" fmla="*/ 0 h 61"/>
                  <a:gd name="T34" fmla="*/ 0 w 56"/>
                  <a:gd name="T35" fmla="*/ 0 h 61"/>
                  <a:gd name="T36" fmla="*/ 0 w 56"/>
                  <a:gd name="T37" fmla="*/ 0 h 61"/>
                  <a:gd name="T38" fmla="*/ 0 w 56"/>
                  <a:gd name="T39" fmla="*/ 0 h 61"/>
                  <a:gd name="T40" fmla="*/ 0 w 56"/>
                  <a:gd name="T41" fmla="*/ 0 h 61"/>
                  <a:gd name="T42" fmla="*/ 0 w 56"/>
                  <a:gd name="T43" fmla="*/ 0 h 61"/>
                  <a:gd name="T44" fmla="*/ 0 w 56"/>
                  <a:gd name="T45" fmla="*/ 0 h 61"/>
                  <a:gd name="T46" fmla="*/ 0 w 56"/>
                  <a:gd name="T47" fmla="*/ 0 h 61"/>
                  <a:gd name="T48" fmla="*/ 0 w 56"/>
                  <a:gd name="T49" fmla="*/ 0 h 61"/>
                  <a:gd name="T50" fmla="*/ 0 w 56"/>
                  <a:gd name="T51" fmla="*/ 0 h 61"/>
                  <a:gd name="T52" fmla="*/ 0 w 56"/>
                  <a:gd name="T53" fmla="*/ 0 h 61"/>
                  <a:gd name="T54" fmla="*/ 0 w 56"/>
                  <a:gd name="T55" fmla="*/ 0 h 61"/>
                  <a:gd name="T56" fmla="*/ 0 w 56"/>
                  <a:gd name="T57" fmla="*/ 0 h 61"/>
                  <a:gd name="T58" fmla="*/ 0 w 56"/>
                  <a:gd name="T59" fmla="*/ 0 h 61"/>
                  <a:gd name="T60" fmla="*/ 0 w 56"/>
                  <a:gd name="T61" fmla="*/ 0 h 61"/>
                  <a:gd name="T62" fmla="*/ 0 w 56"/>
                  <a:gd name="T63" fmla="*/ 0 h 61"/>
                  <a:gd name="T64" fmla="*/ 0 w 56"/>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1"/>
                  <a:gd name="T101" fmla="*/ 56 w 5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1">
                    <a:moveTo>
                      <a:pt x="56" y="44"/>
                    </a:moveTo>
                    <a:lnTo>
                      <a:pt x="55" y="60"/>
                    </a:lnTo>
                    <a:lnTo>
                      <a:pt x="49" y="61"/>
                    </a:lnTo>
                    <a:lnTo>
                      <a:pt x="42" y="61"/>
                    </a:lnTo>
                    <a:lnTo>
                      <a:pt x="35" y="60"/>
                    </a:lnTo>
                    <a:lnTo>
                      <a:pt x="30" y="59"/>
                    </a:lnTo>
                    <a:lnTo>
                      <a:pt x="25" y="56"/>
                    </a:lnTo>
                    <a:lnTo>
                      <a:pt x="20" y="54"/>
                    </a:lnTo>
                    <a:lnTo>
                      <a:pt x="15" y="50"/>
                    </a:lnTo>
                    <a:lnTo>
                      <a:pt x="9" y="44"/>
                    </a:lnTo>
                    <a:lnTo>
                      <a:pt x="5" y="40"/>
                    </a:lnTo>
                    <a:lnTo>
                      <a:pt x="2" y="35"/>
                    </a:lnTo>
                    <a:lnTo>
                      <a:pt x="0" y="30"/>
                    </a:lnTo>
                    <a:lnTo>
                      <a:pt x="0" y="26"/>
                    </a:lnTo>
                    <a:lnTo>
                      <a:pt x="0" y="22"/>
                    </a:lnTo>
                    <a:lnTo>
                      <a:pt x="2" y="18"/>
                    </a:lnTo>
                    <a:lnTo>
                      <a:pt x="4" y="14"/>
                    </a:lnTo>
                    <a:lnTo>
                      <a:pt x="5" y="10"/>
                    </a:lnTo>
                    <a:lnTo>
                      <a:pt x="9" y="8"/>
                    </a:lnTo>
                    <a:lnTo>
                      <a:pt x="12" y="5"/>
                    </a:lnTo>
                    <a:lnTo>
                      <a:pt x="16" y="3"/>
                    </a:lnTo>
                    <a:lnTo>
                      <a:pt x="20" y="0"/>
                    </a:lnTo>
                    <a:lnTo>
                      <a:pt x="22" y="3"/>
                    </a:lnTo>
                    <a:lnTo>
                      <a:pt x="26" y="7"/>
                    </a:lnTo>
                    <a:lnTo>
                      <a:pt x="30" y="10"/>
                    </a:lnTo>
                    <a:lnTo>
                      <a:pt x="35" y="14"/>
                    </a:lnTo>
                    <a:lnTo>
                      <a:pt x="39" y="20"/>
                    </a:lnTo>
                    <a:lnTo>
                      <a:pt x="43" y="24"/>
                    </a:lnTo>
                    <a:lnTo>
                      <a:pt x="47" y="29"/>
                    </a:lnTo>
                    <a:lnTo>
                      <a:pt x="51" y="34"/>
                    </a:lnTo>
                    <a:lnTo>
                      <a:pt x="54" y="39"/>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7" name="Freeform 222">
                <a:extLst>
                  <a:ext uri="{FF2B5EF4-FFF2-40B4-BE49-F238E27FC236}">
                    <a16:creationId xmlns:a16="http://schemas.microsoft.com/office/drawing/2014/main" xmlns="" id="{6F4A2F65-3152-4117-A8FC-1E983C594473}"/>
                  </a:ext>
                </a:extLst>
              </p:cNvPr>
              <p:cNvSpPr>
                <a:spLocks/>
              </p:cNvSpPr>
              <p:nvPr/>
            </p:nvSpPr>
            <p:spPr bwMode="auto">
              <a:xfrm>
                <a:off x="1134" y="3061"/>
                <a:ext cx="14" cy="9"/>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w 42"/>
                  <a:gd name="T37" fmla="*/ 0 h 27"/>
                  <a:gd name="T38" fmla="*/ 0 w 42"/>
                  <a:gd name="T39" fmla="*/ 0 h 27"/>
                  <a:gd name="T40" fmla="*/ 0 w 42"/>
                  <a:gd name="T41" fmla="*/ 0 h 27"/>
                  <a:gd name="T42" fmla="*/ 0 w 42"/>
                  <a:gd name="T43" fmla="*/ 0 h 27"/>
                  <a:gd name="T44" fmla="*/ 0 w 42"/>
                  <a:gd name="T45" fmla="*/ 0 h 27"/>
                  <a:gd name="T46" fmla="*/ 0 w 4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27"/>
                  <a:gd name="T74" fmla="*/ 42 w 4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27">
                    <a:moveTo>
                      <a:pt x="38" y="23"/>
                    </a:moveTo>
                    <a:lnTo>
                      <a:pt x="34" y="26"/>
                    </a:lnTo>
                    <a:lnTo>
                      <a:pt x="30" y="27"/>
                    </a:lnTo>
                    <a:lnTo>
                      <a:pt x="25" y="27"/>
                    </a:lnTo>
                    <a:lnTo>
                      <a:pt x="21" y="27"/>
                    </a:lnTo>
                    <a:lnTo>
                      <a:pt x="17" y="26"/>
                    </a:lnTo>
                    <a:lnTo>
                      <a:pt x="13" y="25"/>
                    </a:lnTo>
                    <a:lnTo>
                      <a:pt x="9" y="22"/>
                    </a:lnTo>
                    <a:lnTo>
                      <a:pt x="7" y="20"/>
                    </a:lnTo>
                    <a:lnTo>
                      <a:pt x="3" y="16"/>
                    </a:lnTo>
                    <a:lnTo>
                      <a:pt x="0" y="10"/>
                    </a:lnTo>
                    <a:lnTo>
                      <a:pt x="3" y="1"/>
                    </a:lnTo>
                    <a:lnTo>
                      <a:pt x="8" y="0"/>
                    </a:lnTo>
                    <a:lnTo>
                      <a:pt x="13" y="0"/>
                    </a:lnTo>
                    <a:lnTo>
                      <a:pt x="20" y="0"/>
                    </a:lnTo>
                    <a:lnTo>
                      <a:pt x="26" y="0"/>
                    </a:lnTo>
                    <a:lnTo>
                      <a:pt x="31" y="1"/>
                    </a:lnTo>
                    <a:lnTo>
                      <a:pt x="37" y="4"/>
                    </a:lnTo>
                    <a:lnTo>
                      <a:pt x="39" y="8"/>
                    </a:lnTo>
                    <a:lnTo>
                      <a:pt x="42" y="12"/>
                    </a:lnTo>
                    <a:lnTo>
                      <a:pt x="42" y="17"/>
                    </a:lnTo>
                    <a:lnTo>
                      <a:pt x="39" y="23"/>
                    </a:lnTo>
                    <a:lnTo>
                      <a:pt x="3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8" name="Freeform 223">
                <a:extLst>
                  <a:ext uri="{FF2B5EF4-FFF2-40B4-BE49-F238E27FC236}">
                    <a16:creationId xmlns:a16="http://schemas.microsoft.com/office/drawing/2014/main" xmlns="" id="{876AF7E1-5B64-4069-A09A-1F04A21C373E}"/>
                  </a:ext>
                </a:extLst>
              </p:cNvPr>
              <p:cNvSpPr>
                <a:spLocks/>
              </p:cNvSpPr>
              <p:nvPr/>
            </p:nvSpPr>
            <p:spPr bwMode="auto">
              <a:xfrm>
                <a:off x="1220" y="305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55"/>
                  <a:gd name="T128" fmla="*/ 60 w 60"/>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55">
                    <a:moveTo>
                      <a:pt x="59" y="19"/>
                    </a:moveTo>
                    <a:lnTo>
                      <a:pt x="60" y="25"/>
                    </a:lnTo>
                    <a:lnTo>
                      <a:pt x="59" y="29"/>
                    </a:lnTo>
                    <a:lnTo>
                      <a:pt x="58" y="33"/>
                    </a:lnTo>
                    <a:lnTo>
                      <a:pt x="56" y="35"/>
                    </a:lnTo>
                    <a:lnTo>
                      <a:pt x="54" y="38"/>
                    </a:lnTo>
                    <a:lnTo>
                      <a:pt x="51" y="42"/>
                    </a:lnTo>
                    <a:lnTo>
                      <a:pt x="47" y="44"/>
                    </a:lnTo>
                    <a:lnTo>
                      <a:pt x="45" y="47"/>
                    </a:lnTo>
                    <a:lnTo>
                      <a:pt x="42" y="49"/>
                    </a:lnTo>
                    <a:lnTo>
                      <a:pt x="39" y="53"/>
                    </a:lnTo>
                    <a:lnTo>
                      <a:pt x="36" y="53"/>
                    </a:lnTo>
                    <a:lnTo>
                      <a:pt x="32" y="53"/>
                    </a:lnTo>
                    <a:lnTo>
                      <a:pt x="28" y="55"/>
                    </a:lnTo>
                    <a:lnTo>
                      <a:pt x="24" y="55"/>
                    </a:lnTo>
                    <a:lnTo>
                      <a:pt x="21" y="53"/>
                    </a:lnTo>
                    <a:lnTo>
                      <a:pt x="17" y="53"/>
                    </a:lnTo>
                    <a:lnTo>
                      <a:pt x="13" y="52"/>
                    </a:lnTo>
                    <a:lnTo>
                      <a:pt x="11" y="49"/>
                    </a:lnTo>
                    <a:lnTo>
                      <a:pt x="8" y="47"/>
                    </a:lnTo>
                    <a:lnTo>
                      <a:pt x="6" y="43"/>
                    </a:lnTo>
                    <a:lnTo>
                      <a:pt x="2" y="39"/>
                    </a:lnTo>
                    <a:lnTo>
                      <a:pt x="0" y="34"/>
                    </a:lnTo>
                    <a:lnTo>
                      <a:pt x="0" y="30"/>
                    </a:lnTo>
                    <a:lnTo>
                      <a:pt x="2" y="25"/>
                    </a:lnTo>
                    <a:lnTo>
                      <a:pt x="4" y="21"/>
                    </a:lnTo>
                    <a:lnTo>
                      <a:pt x="8" y="16"/>
                    </a:lnTo>
                    <a:lnTo>
                      <a:pt x="12" y="12"/>
                    </a:lnTo>
                    <a:lnTo>
                      <a:pt x="16" y="8"/>
                    </a:lnTo>
                    <a:lnTo>
                      <a:pt x="21" y="5"/>
                    </a:lnTo>
                    <a:lnTo>
                      <a:pt x="24" y="1"/>
                    </a:lnTo>
                    <a:lnTo>
                      <a:pt x="29" y="0"/>
                    </a:lnTo>
                    <a:lnTo>
                      <a:pt x="34" y="0"/>
                    </a:lnTo>
                    <a:lnTo>
                      <a:pt x="38" y="0"/>
                    </a:lnTo>
                    <a:lnTo>
                      <a:pt x="43" y="1"/>
                    </a:lnTo>
                    <a:lnTo>
                      <a:pt x="47" y="4"/>
                    </a:lnTo>
                    <a:lnTo>
                      <a:pt x="50" y="5"/>
                    </a:lnTo>
                    <a:lnTo>
                      <a:pt x="54" y="8"/>
                    </a:lnTo>
                    <a:lnTo>
                      <a:pt x="56" y="12"/>
                    </a:lnTo>
                    <a:lnTo>
                      <a:pt x="58" y="16"/>
                    </a:lnTo>
                    <a:lnTo>
                      <a:pt x="5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224">
                <a:extLst>
                  <a:ext uri="{FF2B5EF4-FFF2-40B4-BE49-F238E27FC236}">
                    <a16:creationId xmlns:a16="http://schemas.microsoft.com/office/drawing/2014/main" xmlns="" id="{4713287B-8357-4C79-8319-A4351B4B7950}"/>
                  </a:ext>
                </a:extLst>
              </p:cNvPr>
              <p:cNvSpPr>
                <a:spLocks/>
              </p:cNvSpPr>
              <p:nvPr/>
            </p:nvSpPr>
            <p:spPr bwMode="auto">
              <a:xfrm>
                <a:off x="1532" y="3036"/>
                <a:ext cx="7" cy="8"/>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w 21"/>
                  <a:gd name="T39" fmla="*/ 0 h 23"/>
                  <a:gd name="T40" fmla="*/ 0 w 21"/>
                  <a:gd name="T41" fmla="*/ 0 h 23"/>
                  <a:gd name="T42" fmla="*/ 0 w 21"/>
                  <a:gd name="T43" fmla="*/ 0 h 23"/>
                  <a:gd name="T44" fmla="*/ 0 w 21"/>
                  <a:gd name="T45" fmla="*/ 0 h 23"/>
                  <a:gd name="T46" fmla="*/ 0 w 21"/>
                  <a:gd name="T47" fmla="*/ 0 h 23"/>
                  <a:gd name="T48" fmla="*/ 0 w 21"/>
                  <a:gd name="T49" fmla="*/ 0 h 23"/>
                  <a:gd name="T50" fmla="*/ 0 w 21"/>
                  <a:gd name="T51" fmla="*/ 0 h 23"/>
                  <a:gd name="T52" fmla="*/ 0 w 21"/>
                  <a:gd name="T53" fmla="*/ 0 h 23"/>
                  <a:gd name="T54" fmla="*/ 0 w 21"/>
                  <a:gd name="T55" fmla="*/ 0 h 23"/>
                  <a:gd name="T56" fmla="*/ 0 w 21"/>
                  <a:gd name="T57" fmla="*/ 0 h 23"/>
                  <a:gd name="T58" fmla="*/ 0 w 21"/>
                  <a:gd name="T59" fmla="*/ 0 h 23"/>
                  <a:gd name="T60" fmla="*/ 0 w 21"/>
                  <a:gd name="T61" fmla="*/ 0 h 23"/>
                  <a:gd name="T62" fmla="*/ 0 w 21"/>
                  <a:gd name="T63" fmla="*/ 0 h 23"/>
                  <a:gd name="T64" fmla="*/ 0 w 2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3"/>
                  <a:gd name="T101" fmla="*/ 21 w 21"/>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3">
                    <a:moveTo>
                      <a:pt x="21" y="6"/>
                    </a:moveTo>
                    <a:lnTo>
                      <a:pt x="21" y="9"/>
                    </a:lnTo>
                    <a:lnTo>
                      <a:pt x="21" y="11"/>
                    </a:lnTo>
                    <a:lnTo>
                      <a:pt x="21" y="13"/>
                    </a:lnTo>
                    <a:lnTo>
                      <a:pt x="21" y="15"/>
                    </a:lnTo>
                    <a:lnTo>
                      <a:pt x="20" y="18"/>
                    </a:lnTo>
                    <a:lnTo>
                      <a:pt x="19" y="20"/>
                    </a:lnTo>
                    <a:lnTo>
                      <a:pt x="17" y="22"/>
                    </a:lnTo>
                    <a:lnTo>
                      <a:pt x="16" y="23"/>
                    </a:lnTo>
                    <a:lnTo>
                      <a:pt x="13" y="23"/>
                    </a:lnTo>
                    <a:lnTo>
                      <a:pt x="11" y="23"/>
                    </a:lnTo>
                    <a:lnTo>
                      <a:pt x="2" y="23"/>
                    </a:lnTo>
                    <a:lnTo>
                      <a:pt x="0" y="20"/>
                    </a:lnTo>
                    <a:lnTo>
                      <a:pt x="0" y="18"/>
                    </a:lnTo>
                    <a:lnTo>
                      <a:pt x="0" y="15"/>
                    </a:lnTo>
                    <a:lnTo>
                      <a:pt x="0" y="13"/>
                    </a:lnTo>
                    <a:lnTo>
                      <a:pt x="2" y="10"/>
                    </a:lnTo>
                    <a:lnTo>
                      <a:pt x="3" y="7"/>
                    </a:lnTo>
                    <a:lnTo>
                      <a:pt x="4" y="5"/>
                    </a:lnTo>
                    <a:lnTo>
                      <a:pt x="6" y="3"/>
                    </a:lnTo>
                    <a:lnTo>
                      <a:pt x="7" y="2"/>
                    </a:lnTo>
                    <a:lnTo>
                      <a:pt x="10" y="1"/>
                    </a:lnTo>
                    <a:lnTo>
                      <a:pt x="11" y="0"/>
                    </a:lnTo>
                    <a:lnTo>
                      <a:pt x="12" y="0"/>
                    </a:lnTo>
                    <a:lnTo>
                      <a:pt x="13" y="0"/>
                    </a:lnTo>
                    <a:lnTo>
                      <a:pt x="15" y="1"/>
                    </a:lnTo>
                    <a:lnTo>
                      <a:pt x="16" y="1"/>
                    </a:lnTo>
                    <a:lnTo>
                      <a:pt x="17" y="2"/>
                    </a:lnTo>
                    <a:lnTo>
                      <a:pt x="19" y="3"/>
                    </a:lnTo>
                    <a:lnTo>
                      <a:pt x="20" y="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225">
                <a:extLst>
                  <a:ext uri="{FF2B5EF4-FFF2-40B4-BE49-F238E27FC236}">
                    <a16:creationId xmlns:a16="http://schemas.microsoft.com/office/drawing/2014/main" xmlns="" id="{D0BD0DB3-623C-4B07-AEA3-3888EC5C2BA1}"/>
                  </a:ext>
                </a:extLst>
              </p:cNvPr>
              <p:cNvSpPr>
                <a:spLocks/>
              </p:cNvSpPr>
              <p:nvPr/>
            </p:nvSpPr>
            <p:spPr bwMode="auto">
              <a:xfrm>
                <a:off x="870" y="3085"/>
                <a:ext cx="18" cy="25"/>
              </a:xfrm>
              <a:custGeom>
                <a:avLst/>
                <a:gdLst>
                  <a:gd name="T0" fmla="*/ 0 w 52"/>
                  <a:gd name="T1" fmla="*/ 0 h 75"/>
                  <a:gd name="T2" fmla="*/ 0 w 52"/>
                  <a:gd name="T3" fmla="*/ 0 h 75"/>
                  <a:gd name="T4" fmla="*/ 0 w 52"/>
                  <a:gd name="T5" fmla="*/ 0 h 75"/>
                  <a:gd name="T6" fmla="*/ 0 w 52"/>
                  <a:gd name="T7" fmla="*/ 0 h 75"/>
                  <a:gd name="T8" fmla="*/ 0 w 52"/>
                  <a:gd name="T9" fmla="*/ 0 h 75"/>
                  <a:gd name="T10" fmla="*/ 0 w 52"/>
                  <a:gd name="T11" fmla="*/ 0 h 75"/>
                  <a:gd name="T12" fmla="*/ 0 w 52"/>
                  <a:gd name="T13" fmla="*/ 0 h 75"/>
                  <a:gd name="T14" fmla="*/ 0 w 52"/>
                  <a:gd name="T15" fmla="*/ 0 h 75"/>
                  <a:gd name="T16" fmla="*/ 0 w 52"/>
                  <a:gd name="T17" fmla="*/ 0 h 75"/>
                  <a:gd name="T18" fmla="*/ 0 w 52"/>
                  <a:gd name="T19" fmla="*/ 0 h 75"/>
                  <a:gd name="T20" fmla="*/ 0 w 52"/>
                  <a:gd name="T21" fmla="*/ 0 h 75"/>
                  <a:gd name="T22" fmla="*/ 0 w 52"/>
                  <a:gd name="T23" fmla="*/ 0 h 75"/>
                  <a:gd name="T24" fmla="*/ 0 w 52"/>
                  <a:gd name="T25" fmla="*/ 0 h 75"/>
                  <a:gd name="T26" fmla="*/ 0 w 52"/>
                  <a:gd name="T27" fmla="*/ 0 h 75"/>
                  <a:gd name="T28" fmla="*/ 0 w 52"/>
                  <a:gd name="T29" fmla="*/ 0 h 75"/>
                  <a:gd name="T30" fmla="*/ 0 w 52"/>
                  <a:gd name="T31" fmla="*/ 0 h 75"/>
                  <a:gd name="T32" fmla="*/ 0 w 52"/>
                  <a:gd name="T33" fmla="*/ 0 h 75"/>
                  <a:gd name="T34" fmla="*/ 0 w 52"/>
                  <a:gd name="T35" fmla="*/ 0 h 75"/>
                  <a:gd name="T36" fmla="*/ 0 w 52"/>
                  <a:gd name="T37" fmla="*/ 0 h 75"/>
                  <a:gd name="T38" fmla="*/ 0 w 52"/>
                  <a:gd name="T39" fmla="*/ 0 h 75"/>
                  <a:gd name="T40" fmla="*/ 0 w 52"/>
                  <a:gd name="T41" fmla="*/ 0 h 75"/>
                  <a:gd name="T42" fmla="*/ 0 w 52"/>
                  <a:gd name="T43" fmla="*/ 0 h 75"/>
                  <a:gd name="T44" fmla="*/ 0 w 52"/>
                  <a:gd name="T45" fmla="*/ 0 h 75"/>
                  <a:gd name="T46" fmla="*/ 0 w 52"/>
                  <a:gd name="T47" fmla="*/ 0 h 75"/>
                  <a:gd name="T48" fmla="*/ 0 w 52"/>
                  <a:gd name="T49" fmla="*/ 0 h 75"/>
                  <a:gd name="T50" fmla="*/ 0 w 52"/>
                  <a:gd name="T51" fmla="*/ 0 h 75"/>
                  <a:gd name="T52" fmla="*/ 0 w 52"/>
                  <a:gd name="T53" fmla="*/ 0 h 75"/>
                  <a:gd name="T54" fmla="*/ 0 w 52"/>
                  <a:gd name="T55" fmla="*/ 0 h 75"/>
                  <a:gd name="T56" fmla="*/ 0 w 52"/>
                  <a:gd name="T57" fmla="*/ 0 h 75"/>
                  <a:gd name="T58" fmla="*/ 0 w 52"/>
                  <a:gd name="T59" fmla="*/ 0 h 75"/>
                  <a:gd name="T60" fmla="*/ 0 w 52"/>
                  <a:gd name="T61" fmla="*/ 0 h 75"/>
                  <a:gd name="T62" fmla="*/ 0 w 52"/>
                  <a:gd name="T63" fmla="*/ 0 h 75"/>
                  <a:gd name="T64" fmla="*/ 0 w 52"/>
                  <a:gd name="T65" fmla="*/ 0 h 75"/>
                  <a:gd name="T66" fmla="*/ 0 w 52"/>
                  <a:gd name="T67" fmla="*/ 0 h 75"/>
                  <a:gd name="T68" fmla="*/ 0 w 52"/>
                  <a:gd name="T69" fmla="*/ 0 h 75"/>
                  <a:gd name="T70" fmla="*/ 0 w 52"/>
                  <a:gd name="T71" fmla="*/ 0 h 75"/>
                  <a:gd name="T72" fmla="*/ 0 w 52"/>
                  <a:gd name="T73" fmla="*/ 0 h 75"/>
                  <a:gd name="T74" fmla="*/ 0 w 52"/>
                  <a:gd name="T75" fmla="*/ 0 h 75"/>
                  <a:gd name="T76" fmla="*/ 0 w 52"/>
                  <a:gd name="T77" fmla="*/ 0 h 75"/>
                  <a:gd name="T78" fmla="*/ 0 w 52"/>
                  <a:gd name="T79" fmla="*/ 0 h 75"/>
                  <a:gd name="T80" fmla="*/ 0 w 52"/>
                  <a:gd name="T81" fmla="*/ 0 h 75"/>
                  <a:gd name="T82" fmla="*/ 0 w 5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75"/>
                  <a:gd name="T128" fmla="*/ 52 w 5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75">
                    <a:moveTo>
                      <a:pt x="52" y="25"/>
                    </a:moveTo>
                    <a:lnTo>
                      <a:pt x="52" y="31"/>
                    </a:lnTo>
                    <a:lnTo>
                      <a:pt x="51" y="38"/>
                    </a:lnTo>
                    <a:lnTo>
                      <a:pt x="48" y="43"/>
                    </a:lnTo>
                    <a:lnTo>
                      <a:pt x="45" y="48"/>
                    </a:lnTo>
                    <a:lnTo>
                      <a:pt x="41" y="53"/>
                    </a:lnTo>
                    <a:lnTo>
                      <a:pt x="35" y="58"/>
                    </a:lnTo>
                    <a:lnTo>
                      <a:pt x="30" y="64"/>
                    </a:lnTo>
                    <a:lnTo>
                      <a:pt x="25" y="68"/>
                    </a:lnTo>
                    <a:lnTo>
                      <a:pt x="20" y="72"/>
                    </a:lnTo>
                    <a:lnTo>
                      <a:pt x="16" y="74"/>
                    </a:lnTo>
                    <a:lnTo>
                      <a:pt x="15" y="74"/>
                    </a:lnTo>
                    <a:lnTo>
                      <a:pt x="12" y="74"/>
                    </a:lnTo>
                    <a:lnTo>
                      <a:pt x="11" y="75"/>
                    </a:lnTo>
                    <a:lnTo>
                      <a:pt x="9" y="75"/>
                    </a:lnTo>
                    <a:lnTo>
                      <a:pt x="7" y="75"/>
                    </a:lnTo>
                    <a:lnTo>
                      <a:pt x="5" y="75"/>
                    </a:lnTo>
                    <a:lnTo>
                      <a:pt x="4" y="75"/>
                    </a:lnTo>
                    <a:lnTo>
                      <a:pt x="3" y="75"/>
                    </a:lnTo>
                    <a:lnTo>
                      <a:pt x="2" y="74"/>
                    </a:lnTo>
                    <a:lnTo>
                      <a:pt x="0" y="73"/>
                    </a:lnTo>
                    <a:lnTo>
                      <a:pt x="5" y="68"/>
                    </a:lnTo>
                    <a:lnTo>
                      <a:pt x="11" y="61"/>
                    </a:lnTo>
                    <a:lnTo>
                      <a:pt x="16" y="55"/>
                    </a:lnTo>
                    <a:lnTo>
                      <a:pt x="20" y="47"/>
                    </a:lnTo>
                    <a:lnTo>
                      <a:pt x="24" y="40"/>
                    </a:lnTo>
                    <a:lnTo>
                      <a:pt x="26" y="32"/>
                    </a:lnTo>
                    <a:lnTo>
                      <a:pt x="28" y="25"/>
                    </a:lnTo>
                    <a:lnTo>
                      <a:pt x="28" y="17"/>
                    </a:lnTo>
                    <a:lnTo>
                      <a:pt x="26" y="9"/>
                    </a:lnTo>
                    <a:lnTo>
                      <a:pt x="22" y="2"/>
                    </a:lnTo>
                    <a:lnTo>
                      <a:pt x="28" y="0"/>
                    </a:lnTo>
                    <a:lnTo>
                      <a:pt x="32" y="0"/>
                    </a:lnTo>
                    <a:lnTo>
                      <a:pt x="35" y="1"/>
                    </a:lnTo>
                    <a:lnTo>
                      <a:pt x="39" y="4"/>
                    </a:lnTo>
                    <a:lnTo>
                      <a:pt x="42" y="8"/>
                    </a:lnTo>
                    <a:lnTo>
                      <a:pt x="45" y="10"/>
                    </a:lnTo>
                    <a:lnTo>
                      <a:pt x="46" y="14"/>
                    </a:lnTo>
                    <a:lnTo>
                      <a:pt x="48" y="18"/>
                    </a:lnTo>
                    <a:lnTo>
                      <a:pt x="51" y="22"/>
                    </a:lnTo>
                    <a:lnTo>
                      <a:pt x="5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226">
                <a:extLst>
                  <a:ext uri="{FF2B5EF4-FFF2-40B4-BE49-F238E27FC236}">
                    <a16:creationId xmlns:a16="http://schemas.microsoft.com/office/drawing/2014/main" xmlns="" id="{F85F8C93-6320-4D85-8C8A-10407EA6E587}"/>
                  </a:ext>
                </a:extLst>
              </p:cNvPr>
              <p:cNvSpPr>
                <a:spLocks/>
              </p:cNvSpPr>
              <p:nvPr/>
            </p:nvSpPr>
            <p:spPr bwMode="auto">
              <a:xfrm>
                <a:off x="858" y="3091"/>
                <a:ext cx="12" cy="9"/>
              </a:xfrm>
              <a:custGeom>
                <a:avLst/>
                <a:gdLst>
                  <a:gd name="T0" fmla="*/ 0 w 37"/>
                  <a:gd name="T1" fmla="*/ 0 h 27"/>
                  <a:gd name="T2" fmla="*/ 0 w 37"/>
                  <a:gd name="T3" fmla="*/ 0 h 27"/>
                  <a:gd name="T4" fmla="*/ 0 w 37"/>
                  <a:gd name="T5" fmla="*/ 0 h 27"/>
                  <a:gd name="T6" fmla="*/ 0 w 37"/>
                  <a:gd name="T7" fmla="*/ 0 h 27"/>
                  <a:gd name="T8" fmla="*/ 0 w 37"/>
                  <a:gd name="T9" fmla="*/ 0 h 27"/>
                  <a:gd name="T10" fmla="*/ 0 w 37"/>
                  <a:gd name="T11" fmla="*/ 0 h 27"/>
                  <a:gd name="T12" fmla="*/ 0 w 37"/>
                  <a:gd name="T13" fmla="*/ 0 h 27"/>
                  <a:gd name="T14" fmla="*/ 0 w 37"/>
                  <a:gd name="T15" fmla="*/ 0 h 27"/>
                  <a:gd name="T16" fmla="*/ 0 w 37"/>
                  <a:gd name="T17" fmla="*/ 0 h 27"/>
                  <a:gd name="T18" fmla="*/ 0 w 37"/>
                  <a:gd name="T19" fmla="*/ 0 h 27"/>
                  <a:gd name="T20" fmla="*/ 0 w 37"/>
                  <a:gd name="T21" fmla="*/ 0 h 27"/>
                  <a:gd name="T22" fmla="*/ 0 w 37"/>
                  <a:gd name="T23" fmla="*/ 0 h 27"/>
                  <a:gd name="T24" fmla="*/ 0 w 37"/>
                  <a:gd name="T25" fmla="*/ 0 h 27"/>
                  <a:gd name="T26" fmla="*/ 0 w 37"/>
                  <a:gd name="T27" fmla="*/ 0 h 27"/>
                  <a:gd name="T28" fmla="*/ 0 w 37"/>
                  <a:gd name="T29" fmla="*/ 0 h 27"/>
                  <a:gd name="T30" fmla="*/ 0 w 37"/>
                  <a:gd name="T31" fmla="*/ 0 h 27"/>
                  <a:gd name="T32" fmla="*/ 0 w 37"/>
                  <a:gd name="T33" fmla="*/ 0 h 27"/>
                  <a:gd name="T34" fmla="*/ 0 w 37"/>
                  <a:gd name="T35" fmla="*/ 0 h 27"/>
                  <a:gd name="T36" fmla="*/ 0 w 37"/>
                  <a:gd name="T37" fmla="*/ 0 h 27"/>
                  <a:gd name="T38" fmla="*/ 0 w 37"/>
                  <a:gd name="T39" fmla="*/ 0 h 27"/>
                  <a:gd name="T40" fmla="*/ 0 w 37"/>
                  <a:gd name="T41" fmla="*/ 0 h 27"/>
                  <a:gd name="T42" fmla="*/ 0 w 37"/>
                  <a:gd name="T43" fmla="*/ 0 h 27"/>
                  <a:gd name="T44" fmla="*/ 0 w 37"/>
                  <a:gd name="T45" fmla="*/ 0 h 27"/>
                  <a:gd name="T46" fmla="*/ 0 w 37"/>
                  <a:gd name="T47" fmla="*/ 0 h 27"/>
                  <a:gd name="T48" fmla="*/ 0 w 37"/>
                  <a:gd name="T49" fmla="*/ 0 h 27"/>
                  <a:gd name="T50" fmla="*/ 0 w 37"/>
                  <a:gd name="T51" fmla="*/ 0 h 27"/>
                  <a:gd name="T52" fmla="*/ 0 w 37"/>
                  <a:gd name="T53" fmla="*/ 0 h 27"/>
                  <a:gd name="T54" fmla="*/ 0 w 37"/>
                  <a:gd name="T55" fmla="*/ 0 h 27"/>
                  <a:gd name="T56" fmla="*/ 0 w 37"/>
                  <a:gd name="T57" fmla="*/ 0 h 27"/>
                  <a:gd name="T58" fmla="*/ 0 w 37"/>
                  <a:gd name="T59" fmla="*/ 0 h 27"/>
                  <a:gd name="T60" fmla="*/ 0 w 37"/>
                  <a:gd name="T61" fmla="*/ 0 h 27"/>
                  <a:gd name="T62" fmla="*/ 0 w 37"/>
                  <a:gd name="T63" fmla="*/ 0 h 27"/>
                  <a:gd name="T64" fmla="*/ 0 w 37"/>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7"/>
                  <a:gd name="T101" fmla="*/ 37 w 3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7">
                    <a:moveTo>
                      <a:pt x="34" y="17"/>
                    </a:moveTo>
                    <a:lnTo>
                      <a:pt x="33" y="20"/>
                    </a:lnTo>
                    <a:lnTo>
                      <a:pt x="32" y="21"/>
                    </a:lnTo>
                    <a:lnTo>
                      <a:pt x="29" y="23"/>
                    </a:lnTo>
                    <a:lnTo>
                      <a:pt x="26" y="25"/>
                    </a:lnTo>
                    <a:lnTo>
                      <a:pt x="24" y="26"/>
                    </a:lnTo>
                    <a:lnTo>
                      <a:pt x="21" y="26"/>
                    </a:lnTo>
                    <a:lnTo>
                      <a:pt x="20" y="27"/>
                    </a:lnTo>
                    <a:lnTo>
                      <a:pt x="16" y="27"/>
                    </a:lnTo>
                    <a:lnTo>
                      <a:pt x="13" y="27"/>
                    </a:lnTo>
                    <a:lnTo>
                      <a:pt x="11" y="27"/>
                    </a:lnTo>
                    <a:lnTo>
                      <a:pt x="9" y="26"/>
                    </a:lnTo>
                    <a:lnTo>
                      <a:pt x="7" y="23"/>
                    </a:lnTo>
                    <a:lnTo>
                      <a:pt x="4" y="20"/>
                    </a:lnTo>
                    <a:lnTo>
                      <a:pt x="3" y="17"/>
                    </a:lnTo>
                    <a:lnTo>
                      <a:pt x="2" y="14"/>
                    </a:lnTo>
                    <a:lnTo>
                      <a:pt x="0" y="12"/>
                    </a:lnTo>
                    <a:lnTo>
                      <a:pt x="2" y="8"/>
                    </a:lnTo>
                    <a:lnTo>
                      <a:pt x="3" y="5"/>
                    </a:lnTo>
                    <a:lnTo>
                      <a:pt x="6" y="3"/>
                    </a:lnTo>
                    <a:lnTo>
                      <a:pt x="9" y="0"/>
                    </a:lnTo>
                    <a:lnTo>
                      <a:pt x="13" y="0"/>
                    </a:lnTo>
                    <a:lnTo>
                      <a:pt x="17" y="0"/>
                    </a:lnTo>
                    <a:lnTo>
                      <a:pt x="21" y="0"/>
                    </a:lnTo>
                    <a:lnTo>
                      <a:pt x="25" y="1"/>
                    </a:lnTo>
                    <a:lnTo>
                      <a:pt x="29" y="3"/>
                    </a:lnTo>
                    <a:lnTo>
                      <a:pt x="33" y="4"/>
                    </a:lnTo>
                    <a:lnTo>
                      <a:pt x="34" y="7"/>
                    </a:lnTo>
                    <a:lnTo>
                      <a:pt x="37" y="9"/>
                    </a:lnTo>
                    <a:lnTo>
                      <a:pt x="37" y="13"/>
                    </a:lnTo>
                    <a:lnTo>
                      <a:pt x="36" y="17"/>
                    </a:lnTo>
                    <a:lnTo>
                      <a:pt x="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227">
                <a:extLst>
                  <a:ext uri="{FF2B5EF4-FFF2-40B4-BE49-F238E27FC236}">
                    <a16:creationId xmlns:a16="http://schemas.microsoft.com/office/drawing/2014/main" xmlns="" id="{1EE74CB1-1075-4D6E-9286-4B7A0827EFBE}"/>
                  </a:ext>
                </a:extLst>
              </p:cNvPr>
              <p:cNvSpPr>
                <a:spLocks/>
              </p:cNvSpPr>
              <p:nvPr/>
            </p:nvSpPr>
            <p:spPr bwMode="auto">
              <a:xfrm>
                <a:off x="1495" y="3051"/>
                <a:ext cx="22" cy="23"/>
              </a:xfrm>
              <a:custGeom>
                <a:avLst/>
                <a:gdLst>
                  <a:gd name="T0" fmla="*/ 0 w 67"/>
                  <a:gd name="T1" fmla="*/ 0 h 70"/>
                  <a:gd name="T2" fmla="*/ 0 w 67"/>
                  <a:gd name="T3" fmla="*/ 0 h 70"/>
                  <a:gd name="T4" fmla="*/ 0 w 67"/>
                  <a:gd name="T5" fmla="*/ 0 h 70"/>
                  <a:gd name="T6" fmla="*/ 0 w 67"/>
                  <a:gd name="T7" fmla="*/ 0 h 70"/>
                  <a:gd name="T8" fmla="*/ 0 w 67"/>
                  <a:gd name="T9" fmla="*/ 0 h 70"/>
                  <a:gd name="T10" fmla="*/ 0 w 67"/>
                  <a:gd name="T11" fmla="*/ 0 h 70"/>
                  <a:gd name="T12" fmla="*/ 0 w 67"/>
                  <a:gd name="T13" fmla="*/ 0 h 70"/>
                  <a:gd name="T14" fmla="*/ 0 w 67"/>
                  <a:gd name="T15" fmla="*/ 0 h 70"/>
                  <a:gd name="T16" fmla="*/ 0 w 67"/>
                  <a:gd name="T17" fmla="*/ 0 h 70"/>
                  <a:gd name="T18" fmla="*/ 0 w 67"/>
                  <a:gd name="T19" fmla="*/ 0 h 70"/>
                  <a:gd name="T20" fmla="*/ 0 w 67"/>
                  <a:gd name="T21" fmla="*/ 0 h 70"/>
                  <a:gd name="T22" fmla="*/ 0 w 67"/>
                  <a:gd name="T23" fmla="*/ 0 h 70"/>
                  <a:gd name="T24" fmla="*/ 0 w 67"/>
                  <a:gd name="T25" fmla="*/ 0 h 70"/>
                  <a:gd name="T26" fmla="*/ 0 w 67"/>
                  <a:gd name="T27" fmla="*/ 0 h 70"/>
                  <a:gd name="T28" fmla="*/ 0 w 67"/>
                  <a:gd name="T29" fmla="*/ 0 h 70"/>
                  <a:gd name="T30" fmla="*/ 0 w 67"/>
                  <a:gd name="T31" fmla="*/ 0 h 70"/>
                  <a:gd name="T32" fmla="*/ 0 w 67"/>
                  <a:gd name="T33" fmla="*/ 0 h 70"/>
                  <a:gd name="T34" fmla="*/ 0 w 67"/>
                  <a:gd name="T35" fmla="*/ 0 h 70"/>
                  <a:gd name="T36" fmla="*/ 0 w 67"/>
                  <a:gd name="T37" fmla="*/ 0 h 70"/>
                  <a:gd name="T38" fmla="*/ 0 w 67"/>
                  <a:gd name="T39" fmla="*/ 0 h 70"/>
                  <a:gd name="T40" fmla="*/ 0 w 67"/>
                  <a:gd name="T41" fmla="*/ 0 h 70"/>
                  <a:gd name="T42" fmla="*/ 0 w 67"/>
                  <a:gd name="T43" fmla="*/ 0 h 70"/>
                  <a:gd name="T44" fmla="*/ 0 w 67"/>
                  <a:gd name="T45" fmla="*/ 0 h 70"/>
                  <a:gd name="T46" fmla="*/ 0 w 67"/>
                  <a:gd name="T47" fmla="*/ 0 h 70"/>
                  <a:gd name="T48" fmla="*/ 0 w 67"/>
                  <a:gd name="T49" fmla="*/ 0 h 70"/>
                  <a:gd name="T50" fmla="*/ 0 w 67"/>
                  <a:gd name="T51" fmla="*/ 0 h 70"/>
                  <a:gd name="T52" fmla="*/ 0 w 67"/>
                  <a:gd name="T53" fmla="*/ 0 h 70"/>
                  <a:gd name="T54" fmla="*/ 0 w 67"/>
                  <a:gd name="T55" fmla="*/ 0 h 70"/>
                  <a:gd name="T56" fmla="*/ 0 w 67"/>
                  <a:gd name="T57" fmla="*/ 0 h 70"/>
                  <a:gd name="T58" fmla="*/ 0 w 67"/>
                  <a:gd name="T59" fmla="*/ 0 h 70"/>
                  <a:gd name="T60" fmla="*/ 0 w 67"/>
                  <a:gd name="T61" fmla="*/ 0 h 70"/>
                  <a:gd name="T62" fmla="*/ 0 w 67"/>
                  <a:gd name="T63" fmla="*/ 0 h 70"/>
                  <a:gd name="T64" fmla="*/ 0 w 67"/>
                  <a:gd name="T65" fmla="*/ 0 h 70"/>
                  <a:gd name="T66" fmla="*/ 0 w 67"/>
                  <a:gd name="T67" fmla="*/ 0 h 70"/>
                  <a:gd name="T68" fmla="*/ 0 w 67"/>
                  <a:gd name="T69" fmla="*/ 0 h 70"/>
                  <a:gd name="T70" fmla="*/ 0 w 67"/>
                  <a:gd name="T71" fmla="*/ 0 h 70"/>
                  <a:gd name="T72" fmla="*/ 0 w 67"/>
                  <a:gd name="T73" fmla="*/ 0 h 70"/>
                  <a:gd name="T74" fmla="*/ 0 w 67"/>
                  <a:gd name="T75" fmla="*/ 0 h 70"/>
                  <a:gd name="T76" fmla="*/ 0 w 67"/>
                  <a:gd name="T77" fmla="*/ 0 h 70"/>
                  <a:gd name="T78" fmla="*/ 0 w 67"/>
                  <a:gd name="T79" fmla="*/ 0 h 70"/>
                  <a:gd name="T80" fmla="*/ 0 w 67"/>
                  <a:gd name="T81" fmla="*/ 0 h 70"/>
                  <a:gd name="T82" fmla="*/ 0 w 67"/>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70"/>
                  <a:gd name="T128" fmla="*/ 67 w 67"/>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70">
                    <a:moveTo>
                      <a:pt x="59" y="24"/>
                    </a:moveTo>
                    <a:lnTo>
                      <a:pt x="63" y="31"/>
                    </a:lnTo>
                    <a:lnTo>
                      <a:pt x="65" y="36"/>
                    </a:lnTo>
                    <a:lnTo>
                      <a:pt x="67" y="41"/>
                    </a:lnTo>
                    <a:lnTo>
                      <a:pt x="67" y="47"/>
                    </a:lnTo>
                    <a:lnTo>
                      <a:pt x="65" y="52"/>
                    </a:lnTo>
                    <a:lnTo>
                      <a:pt x="64" y="57"/>
                    </a:lnTo>
                    <a:lnTo>
                      <a:pt x="60" y="61"/>
                    </a:lnTo>
                    <a:lnTo>
                      <a:pt x="56" y="65"/>
                    </a:lnTo>
                    <a:lnTo>
                      <a:pt x="51" y="67"/>
                    </a:lnTo>
                    <a:lnTo>
                      <a:pt x="45" y="70"/>
                    </a:lnTo>
                    <a:lnTo>
                      <a:pt x="39" y="70"/>
                    </a:lnTo>
                    <a:lnTo>
                      <a:pt x="34" y="67"/>
                    </a:lnTo>
                    <a:lnTo>
                      <a:pt x="29" y="65"/>
                    </a:lnTo>
                    <a:lnTo>
                      <a:pt x="25" y="62"/>
                    </a:lnTo>
                    <a:lnTo>
                      <a:pt x="20" y="58"/>
                    </a:lnTo>
                    <a:lnTo>
                      <a:pt x="16" y="54"/>
                    </a:lnTo>
                    <a:lnTo>
                      <a:pt x="12" y="51"/>
                    </a:lnTo>
                    <a:lnTo>
                      <a:pt x="8" y="47"/>
                    </a:lnTo>
                    <a:lnTo>
                      <a:pt x="5" y="41"/>
                    </a:lnTo>
                    <a:lnTo>
                      <a:pt x="1" y="39"/>
                    </a:lnTo>
                    <a:lnTo>
                      <a:pt x="0" y="34"/>
                    </a:lnTo>
                    <a:lnTo>
                      <a:pt x="0" y="30"/>
                    </a:lnTo>
                    <a:lnTo>
                      <a:pt x="0" y="26"/>
                    </a:lnTo>
                    <a:lnTo>
                      <a:pt x="0" y="22"/>
                    </a:lnTo>
                    <a:lnTo>
                      <a:pt x="1" y="18"/>
                    </a:lnTo>
                    <a:lnTo>
                      <a:pt x="1" y="14"/>
                    </a:lnTo>
                    <a:lnTo>
                      <a:pt x="3" y="11"/>
                    </a:lnTo>
                    <a:lnTo>
                      <a:pt x="4" y="7"/>
                    </a:lnTo>
                    <a:lnTo>
                      <a:pt x="5" y="4"/>
                    </a:lnTo>
                    <a:lnTo>
                      <a:pt x="8" y="0"/>
                    </a:lnTo>
                    <a:lnTo>
                      <a:pt x="12" y="5"/>
                    </a:lnTo>
                    <a:lnTo>
                      <a:pt x="17" y="7"/>
                    </a:lnTo>
                    <a:lnTo>
                      <a:pt x="22" y="9"/>
                    </a:lnTo>
                    <a:lnTo>
                      <a:pt x="29" y="9"/>
                    </a:lnTo>
                    <a:lnTo>
                      <a:pt x="35" y="9"/>
                    </a:lnTo>
                    <a:lnTo>
                      <a:pt x="41" y="9"/>
                    </a:lnTo>
                    <a:lnTo>
                      <a:pt x="47" y="10"/>
                    </a:lnTo>
                    <a:lnTo>
                      <a:pt x="52" y="13"/>
                    </a:lnTo>
                    <a:lnTo>
                      <a:pt x="56" y="18"/>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228">
                <a:extLst>
                  <a:ext uri="{FF2B5EF4-FFF2-40B4-BE49-F238E27FC236}">
                    <a16:creationId xmlns:a16="http://schemas.microsoft.com/office/drawing/2014/main" xmlns="" id="{B5D2FFA6-2F30-47CF-A6E5-4A491EC832F2}"/>
                  </a:ext>
                </a:extLst>
              </p:cNvPr>
              <p:cNvSpPr>
                <a:spLocks/>
              </p:cNvSpPr>
              <p:nvPr/>
            </p:nvSpPr>
            <p:spPr bwMode="auto">
              <a:xfrm>
                <a:off x="817" y="3099"/>
                <a:ext cx="44" cy="21"/>
              </a:xfrm>
              <a:custGeom>
                <a:avLst/>
                <a:gdLst>
                  <a:gd name="T0" fmla="*/ 0 w 132"/>
                  <a:gd name="T1" fmla="*/ 0 h 61"/>
                  <a:gd name="T2" fmla="*/ 0 w 132"/>
                  <a:gd name="T3" fmla="*/ 0 h 61"/>
                  <a:gd name="T4" fmla="*/ 0 w 132"/>
                  <a:gd name="T5" fmla="*/ 0 h 61"/>
                  <a:gd name="T6" fmla="*/ 0 w 132"/>
                  <a:gd name="T7" fmla="*/ 0 h 61"/>
                  <a:gd name="T8" fmla="*/ 0 w 132"/>
                  <a:gd name="T9" fmla="*/ 0 h 61"/>
                  <a:gd name="T10" fmla="*/ 0 w 132"/>
                  <a:gd name="T11" fmla="*/ 0 h 61"/>
                  <a:gd name="T12" fmla="*/ 0 w 132"/>
                  <a:gd name="T13" fmla="*/ 0 h 61"/>
                  <a:gd name="T14" fmla="*/ 0 w 132"/>
                  <a:gd name="T15" fmla="*/ 0 h 61"/>
                  <a:gd name="T16" fmla="*/ 0 w 132"/>
                  <a:gd name="T17" fmla="*/ 0 h 61"/>
                  <a:gd name="T18" fmla="*/ 0 w 132"/>
                  <a:gd name="T19" fmla="*/ 0 h 61"/>
                  <a:gd name="T20" fmla="*/ 0 w 132"/>
                  <a:gd name="T21" fmla="*/ 0 h 61"/>
                  <a:gd name="T22" fmla="*/ 0 w 132"/>
                  <a:gd name="T23" fmla="*/ 0 h 61"/>
                  <a:gd name="T24" fmla="*/ 0 w 132"/>
                  <a:gd name="T25" fmla="*/ 0 h 61"/>
                  <a:gd name="T26" fmla="*/ 0 w 132"/>
                  <a:gd name="T27" fmla="*/ 0 h 61"/>
                  <a:gd name="T28" fmla="*/ 0 w 132"/>
                  <a:gd name="T29" fmla="*/ 0 h 61"/>
                  <a:gd name="T30" fmla="*/ 0 w 132"/>
                  <a:gd name="T31" fmla="*/ 0 h 61"/>
                  <a:gd name="T32" fmla="*/ 0 w 132"/>
                  <a:gd name="T33" fmla="*/ 0 h 61"/>
                  <a:gd name="T34" fmla="*/ 0 w 132"/>
                  <a:gd name="T35" fmla="*/ 0 h 61"/>
                  <a:gd name="T36" fmla="*/ 0 w 132"/>
                  <a:gd name="T37" fmla="*/ 0 h 61"/>
                  <a:gd name="T38" fmla="*/ 0 w 132"/>
                  <a:gd name="T39" fmla="*/ 0 h 61"/>
                  <a:gd name="T40" fmla="*/ 0 w 132"/>
                  <a:gd name="T41" fmla="*/ 0 h 61"/>
                  <a:gd name="T42" fmla="*/ 0 w 132"/>
                  <a:gd name="T43" fmla="*/ 0 h 61"/>
                  <a:gd name="T44" fmla="*/ 0 w 132"/>
                  <a:gd name="T45" fmla="*/ 0 h 61"/>
                  <a:gd name="T46" fmla="*/ 0 w 132"/>
                  <a:gd name="T47" fmla="*/ 0 h 61"/>
                  <a:gd name="T48" fmla="*/ 0 w 132"/>
                  <a:gd name="T49" fmla="*/ 0 h 61"/>
                  <a:gd name="T50" fmla="*/ 0 w 132"/>
                  <a:gd name="T51" fmla="*/ 0 h 61"/>
                  <a:gd name="T52" fmla="*/ 0 w 132"/>
                  <a:gd name="T53" fmla="*/ 0 h 61"/>
                  <a:gd name="T54" fmla="*/ 0 w 132"/>
                  <a:gd name="T55" fmla="*/ 0 h 61"/>
                  <a:gd name="T56" fmla="*/ 0 w 132"/>
                  <a:gd name="T57" fmla="*/ 0 h 61"/>
                  <a:gd name="T58" fmla="*/ 0 w 132"/>
                  <a:gd name="T59" fmla="*/ 0 h 61"/>
                  <a:gd name="T60" fmla="*/ 0 w 132"/>
                  <a:gd name="T61" fmla="*/ 0 h 61"/>
                  <a:gd name="T62" fmla="*/ 0 w 132"/>
                  <a:gd name="T63" fmla="*/ 0 h 61"/>
                  <a:gd name="T64" fmla="*/ 0 w 132"/>
                  <a:gd name="T65" fmla="*/ 0 h 61"/>
                  <a:gd name="T66" fmla="*/ 0 w 132"/>
                  <a:gd name="T67" fmla="*/ 0 h 61"/>
                  <a:gd name="T68" fmla="*/ 0 w 132"/>
                  <a:gd name="T69" fmla="*/ 0 h 61"/>
                  <a:gd name="T70" fmla="*/ 0 w 132"/>
                  <a:gd name="T71" fmla="*/ 0 h 61"/>
                  <a:gd name="T72" fmla="*/ 0 w 132"/>
                  <a:gd name="T73" fmla="*/ 0 h 61"/>
                  <a:gd name="T74" fmla="*/ 0 w 132"/>
                  <a:gd name="T75" fmla="*/ 0 h 61"/>
                  <a:gd name="T76" fmla="*/ 0 w 132"/>
                  <a:gd name="T77" fmla="*/ 0 h 61"/>
                  <a:gd name="T78" fmla="*/ 0 w 132"/>
                  <a:gd name="T79" fmla="*/ 0 h 61"/>
                  <a:gd name="T80" fmla="*/ 0 w 132"/>
                  <a:gd name="T81" fmla="*/ 0 h 61"/>
                  <a:gd name="T82" fmla="*/ 0 w 132"/>
                  <a:gd name="T83" fmla="*/ 0 h 61"/>
                  <a:gd name="T84" fmla="*/ 0 w 132"/>
                  <a:gd name="T85" fmla="*/ 0 h 61"/>
                  <a:gd name="T86" fmla="*/ 0 w 132"/>
                  <a:gd name="T87" fmla="*/ 0 h 61"/>
                  <a:gd name="T88" fmla="*/ 0 w 132"/>
                  <a:gd name="T89" fmla="*/ 0 h 61"/>
                  <a:gd name="T90" fmla="*/ 0 w 132"/>
                  <a:gd name="T91" fmla="*/ 0 h 61"/>
                  <a:gd name="T92" fmla="*/ 0 w 132"/>
                  <a:gd name="T93" fmla="*/ 0 h 61"/>
                  <a:gd name="T94" fmla="*/ 0 w 132"/>
                  <a:gd name="T95" fmla="*/ 0 h 61"/>
                  <a:gd name="T96" fmla="*/ 0 w 132"/>
                  <a:gd name="T97" fmla="*/ 0 h 61"/>
                  <a:gd name="T98" fmla="*/ 0 w 132"/>
                  <a:gd name="T99" fmla="*/ 0 h 61"/>
                  <a:gd name="T100" fmla="*/ 0 w 132"/>
                  <a:gd name="T101" fmla="*/ 0 h 61"/>
                  <a:gd name="T102" fmla="*/ 0 w 132"/>
                  <a:gd name="T103" fmla="*/ 0 h 61"/>
                  <a:gd name="T104" fmla="*/ 0 w 132"/>
                  <a:gd name="T105" fmla="*/ 0 h 61"/>
                  <a:gd name="T106" fmla="*/ 0 w 132"/>
                  <a:gd name="T107" fmla="*/ 0 h 61"/>
                  <a:gd name="T108" fmla="*/ 0 w 132"/>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61"/>
                  <a:gd name="T167" fmla="*/ 132 w 132"/>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61">
                    <a:moveTo>
                      <a:pt x="35" y="19"/>
                    </a:moveTo>
                    <a:lnTo>
                      <a:pt x="35" y="21"/>
                    </a:lnTo>
                    <a:lnTo>
                      <a:pt x="34" y="22"/>
                    </a:lnTo>
                    <a:lnTo>
                      <a:pt x="33" y="22"/>
                    </a:lnTo>
                    <a:lnTo>
                      <a:pt x="33" y="23"/>
                    </a:lnTo>
                    <a:lnTo>
                      <a:pt x="31" y="23"/>
                    </a:lnTo>
                    <a:lnTo>
                      <a:pt x="30" y="25"/>
                    </a:lnTo>
                    <a:lnTo>
                      <a:pt x="30" y="26"/>
                    </a:lnTo>
                    <a:lnTo>
                      <a:pt x="29" y="27"/>
                    </a:lnTo>
                    <a:lnTo>
                      <a:pt x="29" y="29"/>
                    </a:lnTo>
                    <a:lnTo>
                      <a:pt x="30" y="30"/>
                    </a:lnTo>
                    <a:lnTo>
                      <a:pt x="37" y="35"/>
                    </a:lnTo>
                    <a:lnTo>
                      <a:pt x="43" y="31"/>
                    </a:lnTo>
                    <a:lnTo>
                      <a:pt x="51" y="29"/>
                    </a:lnTo>
                    <a:lnTo>
                      <a:pt x="59" y="27"/>
                    </a:lnTo>
                    <a:lnTo>
                      <a:pt x="67" y="26"/>
                    </a:lnTo>
                    <a:lnTo>
                      <a:pt x="76" y="26"/>
                    </a:lnTo>
                    <a:lnTo>
                      <a:pt x="85" y="26"/>
                    </a:lnTo>
                    <a:lnTo>
                      <a:pt x="94" y="25"/>
                    </a:lnTo>
                    <a:lnTo>
                      <a:pt x="103" y="23"/>
                    </a:lnTo>
                    <a:lnTo>
                      <a:pt x="111" y="21"/>
                    </a:lnTo>
                    <a:lnTo>
                      <a:pt x="120" y="17"/>
                    </a:lnTo>
                    <a:lnTo>
                      <a:pt x="124" y="18"/>
                    </a:lnTo>
                    <a:lnTo>
                      <a:pt x="128" y="21"/>
                    </a:lnTo>
                    <a:lnTo>
                      <a:pt x="129" y="25"/>
                    </a:lnTo>
                    <a:lnTo>
                      <a:pt x="130" y="27"/>
                    </a:lnTo>
                    <a:lnTo>
                      <a:pt x="132" y="31"/>
                    </a:lnTo>
                    <a:lnTo>
                      <a:pt x="132" y="35"/>
                    </a:lnTo>
                    <a:lnTo>
                      <a:pt x="130" y="39"/>
                    </a:lnTo>
                    <a:lnTo>
                      <a:pt x="130" y="43"/>
                    </a:lnTo>
                    <a:lnTo>
                      <a:pt x="129" y="47"/>
                    </a:lnTo>
                    <a:lnTo>
                      <a:pt x="129" y="51"/>
                    </a:lnTo>
                    <a:lnTo>
                      <a:pt x="116" y="56"/>
                    </a:lnTo>
                    <a:lnTo>
                      <a:pt x="104" y="60"/>
                    </a:lnTo>
                    <a:lnTo>
                      <a:pt x="91" y="61"/>
                    </a:lnTo>
                    <a:lnTo>
                      <a:pt x="78" y="60"/>
                    </a:lnTo>
                    <a:lnTo>
                      <a:pt x="65" y="57"/>
                    </a:lnTo>
                    <a:lnTo>
                      <a:pt x="52" y="53"/>
                    </a:lnTo>
                    <a:lnTo>
                      <a:pt x="39" y="48"/>
                    </a:lnTo>
                    <a:lnTo>
                      <a:pt x="27" y="42"/>
                    </a:lnTo>
                    <a:lnTo>
                      <a:pt x="16" y="35"/>
                    </a:lnTo>
                    <a:lnTo>
                      <a:pt x="4" y="27"/>
                    </a:lnTo>
                    <a:lnTo>
                      <a:pt x="3" y="25"/>
                    </a:lnTo>
                    <a:lnTo>
                      <a:pt x="1" y="22"/>
                    </a:lnTo>
                    <a:lnTo>
                      <a:pt x="1" y="19"/>
                    </a:lnTo>
                    <a:lnTo>
                      <a:pt x="0" y="17"/>
                    </a:lnTo>
                    <a:lnTo>
                      <a:pt x="0" y="13"/>
                    </a:lnTo>
                    <a:lnTo>
                      <a:pt x="1" y="10"/>
                    </a:lnTo>
                    <a:lnTo>
                      <a:pt x="1" y="6"/>
                    </a:lnTo>
                    <a:lnTo>
                      <a:pt x="4" y="4"/>
                    </a:lnTo>
                    <a:lnTo>
                      <a:pt x="6" y="1"/>
                    </a:lnTo>
                    <a:lnTo>
                      <a:pt x="9" y="0"/>
                    </a:lnTo>
                    <a:lnTo>
                      <a:pt x="35" y="21"/>
                    </a:lnTo>
                    <a:lnTo>
                      <a:pt x="3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229">
                <a:extLst>
                  <a:ext uri="{FF2B5EF4-FFF2-40B4-BE49-F238E27FC236}">
                    <a16:creationId xmlns:a16="http://schemas.microsoft.com/office/drawing/2014/main" xmlns="" id="{986CD42C-0DE1-4F43-BF3E-82BD5BC09FA2}"/>
                  </a:ext>
                </a:extLst>
              </p:cNvPr>
              <p:cNvSpPr>
                <a:spLocks/>
              </p:cNvSpPr>
              <p:nvPr/>
            </p:nvSpPr>
            <p:spPr bwMode="auto">
              <a:xfrm>
                <a:off x="1148" y="3076"/>
                <a:ext cx="11" cy="8"/>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w 35"/>
                  <a:gd name="T25" fmla="*/ 0 h 26"/>
                  <a:gd name="T26" fmla="*/ 0 w 35"/>
                  <a:gd name="T27" fmla="*/ 0 h 26"/>
                  <a:gd name="T28" fmla="*/ 0 w 35"/>
                  <a:gd name="T29" fmla="*/ 0 h 26"/>
                  <a:gd name="T30" fmla="*/ 0 w 35"/>
                  <a:gd name="T31" fmla="*/ 0 h 26"/>
                  <a:gd name="T32" fmla="*/ 0 w 35"/>
                  <a:gd name="T33" fmla="*/ 0 h 26"/>
                  <a:gd name="T34" fmla="*/ 0 w 35"/>
                  <a:gd name="T35" fmla="*/ 0 h 26"/>
                  <a:gd name="T36" fmla="*/ 0 w 35"/>
                  <a:gd name="T37" fmla="*/ 0 h 26"/>
                  <a:gd name="T38" fmla="*/ 0 w 35"/>
                  <a:gd name="T39" fmla="*/ 0 h 26"/>
                  <a:gd name="T40" fmla="*/ 0 w 35"/>
                  <a:gd name="T41" fmla="*/ 0 h 26"/>
                  <a:gd name="T42" fmla="*/ 0 w 35"/>
                  <a:gd name="T43" fmla="*/ 0 h 26"/>
                  <a:gd name="T44" fmla="*/ 0 w 35"/>
                  <a:gd name="T45" fmla="*/ 0 h 26"/>
                  <a:gd name="T46" fmla="*/ 0 w 35"/>
                  <a:gd name="T47" fmla="*/ 0 h 26"/>
                  <a:gd name="T48" fmla="*/ 0 w 35"/>
                  <a:gd name="T49" fmla="*/ 0 h 26"/>
                  <a:gd name="T50" fmla="*/ 0 w 35"/>
                  <a:gd name="T51" fmla="*/ 0 h 26"/>
                  <a:gd name="T52" fmla="*/ 0 w 35"/>
                  <a:gd name="T53" fmla="*/ 0 h 26"/>
                  <a:gd name="T54" fmla="*/ 0 w 35"/>
                  <a:gd name="T55" fmla="*/ 0 h 26"/>
                  <a:gd name="T56" fmla="*/ 0 w 35"/>
                  <a:gd name="T57" fmla="*/ 0 h 26"/>
                  <a:gd name="T58" fmla="*/ 0 w 35"/>
                  <a:gd name="T59" fmla="*/ 0 h 26"/>
                  <a:gd name="T60" fmla="*/ 0 w 35"/>
                  <a:gd name="T61" fmla="*/ 0 h 26"/>
                  <a:gd name="T62" fmla="*/ 0 w 35"/>
                  <a:gd name="T63" fmla="*/ 0 h 26"/>
                  <a:gd name="T64" fmla="*/ 0 w 35"/>
                  <a:gd name="T65" fmla="*/ 0 h 26"/>
                  <a:gd name="T66" fmla="*/ 0 w 35"/>
                  <a:gd name="T67" fmla="*/ 0 h 26"/>
                  <a:gd name="T68" fmla="*/ 0 w 35"/>
                  <a:gd name="T69" fmla="*/ 0 h 26"/>
                  <a:gd name="T70" fmla="*/ 0 w 35"/>
                  <a:gd name="T71" fmla="*/ 0 h 26"/>
                  <a:gd name="T72" fmla="*/ 0 w 35"/>
                  <a:gd name="T73" fmla="*/ 0 h 26"/>
                  <a:gd name="T74" fmla="*/ 0 w 35"/>
                  <a:gd name="T75" fmla="*/ 0 h 26"/>
                  <a:gd name="T76" fmla="*/ 0 w 35"/>
                  <a:gd name="T77" fmla="*/ 0 h 26"/>
                  <a:gd name="T78" fmla="*/ 0 w 35"/>
                  <a:gd name="T79" fmla="*/ 0 h 26"/>
                  <a:gd name="T80" fmla="*/ 0 w 35"/>
                  <a:gd name="T81" fmla="*/ 0 h 26"/>
                  <a:gd name="T82" fmla="*/ 0 w 35"/>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4" y="8"/>
                    </a:moveTo>
                    <a:lnTo>
                      <a:pt x="35" y="11"/>
                    </a:lnTo>
                    <a:lnTo>
                      <a:pt x="35" y="13"/>
                    </a:lnTo>
                    <a:lnTo>
                      <a:pt x="35" y="15"/>
                    </a:lnTo>
                    <a:lnTo>
                      <a:pt x="35" y="17"/>
                    </a:lnTo>
                    <a:lnTo>
                      <a:pt x="34" y="19"/>
                    </a:lnTo>
                    <a:lnTo>
                      <a:pt x="32" y="21"/>
                    </a:lnTo>
                    <a:lnTo>
                      <a:pt x="31" y="23"/>
                    </a:lnTo>
                    <a:lnTo>
                      <a:pt x="30" y="24"/>
                    </a:lnTo>
                    <a:lnTo>
                      <a:pt x="28" y="24"/>
                    </a:lnTo>
                    <a:lnTo>
                      <a:pt x="26" y="25"/>
                    </a:lnTo>
                    <a:lnTo>
                      <a:pt x="23" y="25"/>
                    </a:lnTo>
                    <a:lnTo>
                      <a:pt x="21" y="25"/>
                    </a:lnTo>
                    <a:lnTo>
                      <a:pt x="18" y="25"/>
                    </a:lnTo>
                    <a:lnTo>
                      <a:pt x="14" y="26"/>
                    </a:lnTo>
                    <a:lnTo>
                      <a:pt x="11" y="26"/>
                    </a:lnTo>
                    <a:lnTo>
                      <a:pt x="9" y="26"/>
                    </a:lnTo>
                    <a:lnTo>
                      <a:pt x="6" y="26"/>
                    </a:lnTo>
                    <a:lnTo>
                      <a:pt x="5" y="25"/>
                    </a:lnTo>
                    <a:lnTo>
                      <a:pt x="2" y="23"/>
                    </a:lnTo>
                    <a:lnTo>
                      <a:pt x="1" y="20"/>
                    </a:lnTo>
                    <a:lnTo>
                      <a:pt x="0" y="17"/>
                    </a:lnTo>
                    <a:lnTo>
                      <a:pt x="0" y="15"/>
                    </a:lnTo>
                    <a:lnTo>
                      <a:pt x="0" y="13"/>
                    </a:lnTo>
                    <a:lnTo>
                      <a:pt x="0" y="11"/>
                    </a:lnTo>
                    <a:lnTo>
                      <a:pt x="2" y="8"/>
                    </a:lnTo>
                    <a:lnTo>
                      <a:pt x="4" y="7"/>
                    </a:lnTo>
                    <a:lnTo>
                      <a:pt x="5" y="6"/>
                    </a:lnTo>
                    <a:lnTo>
                      <a:pt x="7" y="3"/>
                    </a:lnTo>
                    <a:lnTo>
                      <a:pt x="9" y="2"/>
                    </a:lnTo>
                    <a:lnTo>
                      <a:pt x="11" y="2"/>
                    </a:lnTo>
                    <a:lnTo>
                      <a:pt x="14" y="0"/>
                    </a:lnTo>
                    <a:lnTo>
                      <a:pt x="17" y="0"/>
                    </a:lnTo>
                    <a:lnTo>
                      <a:pt x="19" y="0"/>
                    </a:lnTo>
                    <a:lnTo>
                      <a:pt x="22" y="0"/>
                    </a:lnTo>
                    <a:lnTo>
                      <a:pt x="24" y="2"/>
                    </a:lnTo>
                    <a:lnTo>
                      <a:pt x="27" y="2"/>
                    </a:lnTo>
                    <a:lnTo>
                      <a:pt x="30" y="3"/>
                    </a:lnTo>
                    <a:lnTo>
                      <a:pt x="31" y="4"/>
                    </a:lnTo>
                    <a:lnTo>
                      <a:pt x="34" y="7"/>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230">
                <a:extLst>
                  <a:ext uri="{FF2B5EF4-FFF2-40B4-BE49-F238E27FC236}">
                    <a16:creationId xmlns:a16="http://schemas.microsoft.com/office/drawing/2014/main" xmlns="" id="{C58FD407-410C-4C8B-B17E-2626DD084FB8}"/>
                  </a:ext>
                </a:extLst>
              </p:cNvPr>
              <p:cNvSpPr>
                <a:spLocks/>
              </p:cNvSpPr>
              <p:nvPr/>
            </p:nvSpPr>
            <p:spPr bwMode="auto">
              <a:xfrm>
                <a:off x="1120" y="3073"/>
                <a:ext cx="112" cy="55"/>
              </a:xfrm>
              <a:custGeom>
                <a:avLst/>
                <a:gdLst>
                  <a:gd name="T0" fmla="*/ 0 w 337"/>
                  <a:gd name="T1" fmla="*/ 0 h 164"/>
                  <a:gd name="T2" fmla="*/ 0 w 337"/>
                  <a:gd name="T3" fmla="*/ 0 h 164"/>
                  <a:gd name="T4" fmla="*/ 0 w 337"/>
                  <a:gd name="T5" fmla="*/ 0 h 164"/>
                  <a:gd name="T6" fmla="*/ 0 w 337"/>
                  <a:gd name="T7" fmla="*/ 0 h 164"/>
                  <a:gd name="T8" fmla="*/ 0 w 337"/>
                  <a:gd name="T9" fmla="*/ 0 h 164"/>
                  <a:gd name="T10" fmla="*/ 0 w 337"/>
                  <a:gd name="T11" fmla="*/ 0 h 164"/>
                  <a:gd name="T12" fmla="*/ 0 w 337"/>
                  <a:gd name="T13" fmla="*/ 0 h 164"/>
                  <a:gd name="T14" fmla="*/ 0 w 337"/>
                  <a:gd name="T15" fmla="*/ 0 h 164"/>
                  <a:gd name="T16" fmla="*/ 0 w 337"/>
                  <a:gd name="T17" fmla="*/ 0 h 164"/>
                  <a:gd name="T18" fmla="*/ 0 w 337"/>
                  <a:gd name="T19" fmla="*/ 0 h 164"/>
                  <a:gd name="T20" fmla="*/ 0 w 337"/>
                  <a:gd name="T21" fmla="*/ 0 h 164"/>
                  <a:gd name="T22" fmla="*/ 0 w 337"/>
                  <a:gd name="T23" fmla="*/ 0 h 164"/>
                  <a:gd name="T24" fmla="*/ 0 w 337"/>
                  <a:gd name="T25" fmla="*/ 0 h 164"/>
                  <a:gd name="T26" fmla="*/ 0 w 337"/>
                  <a:gd name="T27" fmla="*/ 0 h 164"/>
                  <a:gd name="T28" fmla="*/ 0 w 337"/>
                  <a:gd name="T29" fmla="*/ 0 h 164"/>
                  <a:gd name="T30" fmla="*/ 0 w 337"/>
                  <a:gd name="T31" fmla="*/ 0 h 164"/>
                  <a:gd name="T32" fmla="*/ 0 w 337"/>
                  <a:gd name="T33" fmla="*/ 0 h 164"/>
                  <a:gd name="T34" fmla="*/ 0 w 337"/>
                  <a:gd name="T35" fmla="*/ 0 h 164"/>
                  <a:gd name="T36" fmla="*/ 0 w 337"/>
                  <a:gd name="T37" fmla="*/ 0 h 164"/>
                  <a:gd name="T38" fmla="*/ 0 w 337"/>
                  <a:gd name="T39" fmla="*/ 0 h 164"/>
                  <a:gd name="T40" fmla="*/ 0 w 337"/>
                  <a:gd name="T41" fmla="*/ 0 h 164"/>
                  <a:gd name="T42" fmla="*/ 0 w 337"/>
                  <a:gd name="T43" fmla="*/ 0 h 164"/>
                  <a:gd name="T44" fmla="*/ 0 w 337"/>
                  <a:gd name="T45" fmla="*/ 0 h 164"/>
                  <a:gd name="T46" fmla="*/ 0 w 337"/>
                  <a:gd name="T47" fmla="*/ 0 h 164"/>
                  <a:gd name="T48" fmla="*/ 0 w 337"/>
                  <a:gd name="T49" fmla="*/ 0 h 164"/>
                  <a:gd name="T50" fmla="*/ 0 w 337"/>
                  <a:gd name="T51" fmla="*/ 0 h 164"/>
                  <a:gd name="T52" fmla="*/ 0 w 337"/>
                  <a:gd name="T53" fmla="*/ 0 h 164"/>
                  <a:gd name="T54" fmla="*/ 0 w 337"/>
                  <a:gd name="T55" fmla="*/ 0 h 164"/>
                  <a:gd name="T56" fmla="*/ 0 w 337"/>
                  <a:gd name="T57" fmla="*/ 0 h 164"/>
                  <a:gd name="T58" fmla="*/ 0 w 337"/>
                  <a:gd name="T59" fmla="*/ 0 h 164"/>
                  <a:gd name="T60" fmla="*/ 0 w 337"/>
                  <a:gd name="T61" fmla="*/ 0 h 164"/>
                  <a:gd name="T62" fmla="*/ 0 w 337"/>
                  <a:gd name="T63" fmla="*/ 0 h 164"/>
                  <a:gd name="T64" fmla="*/ 0 w 337"/>
                  <a:gd name="T65" fmla="*/ 0 h 164"/>
                  <a:gd name="T66" fmla="*/ 0 w 337"/>
                  <a:gd name="T67" fmla="*/ 0 h 164"/>
                  <a:gd name="T68" fmla="*/ 0 w 337"/>
                  <a:gd name="T69" fmla="*/ 0 h 164"/>
                  <a:gd name="T70" fmla="*/ 0 w 337"/>
                  <a:gd name="T71" fmla="*/ 0 h 164"/>
                  <a:gd name="T72" fmla="*/ 0 w 337"/>
                  <a:gd name="T73" fmla="*/ 0 h 164"/>
                  <a:gd name="T74" fmla="*/ 0 w 337"/>
                  <a:gd name="T75" fmla="*/ 0 h 164"/>
                  <a:gd name="T76" fmla="*/ 0 w 337"/>
                  <a:gd name="T77" fmla="*/ 0 h 164"/>
                  <a:gd name="T78" fmla="*/ 0 w 337"/>
                  <a:gd name="T79" fmla="*/ 0 h 164"/>
                  <a:gd name="T80" fmla="*/ 0 w 337"/>
                  <a:gd name="T81" fmla="*/ 0 h 164"/>
                  <a:gd name="T82" fmla="*/ 0 w 337"/>
                  <a:gd name="T83" fmla="*/ 0 h 164"/>
                  <a:gd name="T84" fmla="*/ 0 w 337"/>
                  <a:gd name="T85" fmla="*/ 0 h 164"/>
                  <a:gd name="T86" fmla="*/ 0 w 337"/>
                  <a:gd name="T87" fmla="*/ 0 h 164"/>
                  <a:gd name="T88" fmla="*/ 0 w 337"/>
                  <a:gd name="T89" fmla="*/ 0 h 164"/>
                  <a:gd name="T90" fmla="*/ 0 w 337"/>
                  <a:gd name="T91" fmla="*/ 0 h 164"/>
                  <a:gd name="T92" fmla="*/ 0 w 337"/>
                  <a:gd name="T93" fmla="*/ 0 h 164"/>
                  <a:gd name="T94" fmla="*/ 0 w 337"/>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64"/>
                  <a:gd name="T146" fmla="*/ 337 w 337"/>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64">
                    <a:moveTo>
                      <a:pt x="331" y="33"/>
                    </a:moveTo>
                    <a:lnTo>
                      <a:pt x="335" y="44"/>
                    </a:lnTo>
                    <a:lnTo>
                      <a:pt x="336" y="53"/>
                    </a:lnTo>
                    <a:lnTo>
                      <a:pt x="337" y="63"/>
                    </a:lnTo>
                    <a:lnTo>
                      <a:pt x="337" y="74"/>
                    </a:lnTo>
                    <a:lnTo>
                      <a:pt x="336" y="83"/>
                    </a:lnTo>
                    <a:lnTo>
                      <a:pt x="333" y="92"/>
                    </a:lnTo>
                    <a:lnTo>
                      <a:pt x="331" y="101"/>
                    </a:lnTo>
                    <a:lnTo>
                      <a:pt x="325" y="110"/>
                    </a:lnTo>
                    <a:lnTo>
                      <a:pt x="320" y="118"/>
                    </a:lnTo>
                    <a:lnTo>
                      <a:pt x="314" y="126"/>
                    </a:lnTo>
                    <a:lnTo>
                      <a:pt x="295" y="141"/>
                    </a:lnTo>
                    <a:lnTo>
                      <a:pt x="277" y="153"/>
                    </a:lnTo>
                    <a:lnTo>
                      <a:pt x="256" y="160"/>
                    </a:lnTo>
                    <a:lnTo>
                      <a:pt x="235" y="164"/>
                    </a:lnTo>
                    <a:lnTo>
                      <a:pt x="213" y="164"/>
                    </a:lnTo>
                    <a:lnTo>
                      <a:pt x="191" y="162"/>
                    </a:lnTo>
                    <a:lnTo>
                      <a:pt x="167" y="160"/>
                    </a:lnTo>
                    <a:lnTo>
                      <a:pt x="145" y="156"/>
                    </a:lnTo>
                    <a:lnTo>
                      <a:pt x="123" y="152"/>
                    </a:lnTo>
                    <a:lnTo>
                      <a:pt x="102" y="151"/>
                    </a:lnTo>
                    <a:lnTo>
                      <a:pt x="89" y="145"/>
                    </a:lnTo>
                    <a:lnTo>
                      <a:pt x="76" y="139"/>
                    </a:lnTo>
                    <a:lnTo>
                      <a:pt x="64" y="132"/>
                    </a:lnTo>
                    <a:lnTo>
                      <a:pt x="54" y="126"/>
                    </a:lnTo>
                    <a:lnTo>
                      <a:pt x="43" y="118"/>
                    </a:lnTo>
                    <a:lnTo>
                      <a:pt x="33" y="109"/>
                    </a:lnTo>
                    <a:lnTo>
                      <a:pt x="24" y="100"/>
                    </a:lnTo>
                    <a:lnTo>
                      <a:pt x="16" y="89"/>
                    </a:lnTo>
                    <a:lnTo>
                      <a:pt x="8" y="77"/>
                    </a:lnTo>
                    <a:lnTo>
                      <a:pt x="2" y="66"/>
                    </a:lnTo>
                    <a:lnTo>
                      <a:pt x="0" y="59"/>
                    </a:lnTo>
                    <a:lnTo>
                      <a:pt x="25" y="76"/>
                    </a:lnTo>
                    <a:lnTo>
                      <a:pt x="50" y="91"/>
                    </a:lnTo>
                    <a:lnTo>
                      <a:pt x="76" y="101"/>
                    </a:lnTo>
                    <a:lnTo>
                      <a:pt x="105" y="109"/>
                    </a:lnTo>
                    <a:lnTo>
                      <a:pt x="134" y="114"/>
                    </a:lnTo>
                    <a:lnTo>
                      <a:pt x="162" y="115"/>
                    </a:lnTo>
                    <a:lnTo>
                      <a:pt x="192" y="115"/>
                    </a:lnTo>
                    <a:lnTo>
                      <a:pt x="221" y="113"/>
                    </a:lnTo>
                    <a:lnTo>
                      <a:pt x="250" y="108"/>
                    </a:lnTo>
                    <a:lnTo>
                      <a:pt x="277" y="100"/>
                    </a:lnTo>
                    <a:lnTo>
                      <a:pt x="281" y="97"/>
                    </a:lnTo>
                    <a:lnTo>
                      <a:pt x="286" y="93"/>
                    </a:lnTo>
                    <a:lnTo>
                      <a:pt x="291" y="91"/>
                    </a:lnTo>
                    <a:lnTo>
                      <a:pt x="295" y="87"/>
                    </a:lnTo>
                    <a:lnTo>
                      <a:pt x="301" y="84"/>
                    </a:lnTo>
                    <a:lnTo>
                      <a:pt x="305" y="80"/>
                    </a:lnTo>
                    <a:lnTo>
                      <a:pt x="308" y="77"/>
                    </a:lnTo>
                    <a:lnTo>
                      <a:pt x="312" y="72"/>
                    </a:lnTo>
                    <a:lnTo>
                      <a:pt x="315" y="68"/>
                    </a:lnTo>
                    <a:lnTo>
                      <a:pt x="318" y="63"/>
                    </a:lnTo>
                    <a:lnTo>
                      <a:pt x="319" y="57"/>
                    </a:lnTo>
                    <a:lnTo>
                      <a:pt x="319" y="51"/>
                    </a:lnTo>
                    <a:lnTo>
                      <a:pt x="318" y="46"/>
                    </a:lnTo>
                    <a:lnTo>
                      <a:pt x="315" y="42"/>
                    </a:lnTo>
                    <a:lnTo>
                      <a:pt x="312" y="38"/>
                    </a:lnTo>
                    <a:lnTo>
                      <a:pt x="308" y="36"/>
                    </a:lnTo>
                    <a:lnTo>
                      <a:pt x="305" y="33"/>
                    </a:lnTo>
                    <a:lnTo>
                      <a:pt x="299" y="31"/>
                    </a:lnTo>
                    <a:lnTo>
                      <a:pt x="295" y="29"/>
                    </a:lnTo>
                    <a:lnTo>
                      <a:pt x="290" y="27"/>
                    </a:lnTo>
                    <a:lnTo>
                      <a:pt x="286" y="27"/>
                    </a:lnTo>
                    <a:lnTo>
                      <a:pt x="281" y="27"/>
                    </a:lnTo>
                    <a:lnTo>
                      <a:pt x="276" y="27"/>
                    </a:lnTo>
                    <a:lnTo>
                      <a:pt x="271" y="28"/>
                    </a:lnTo>
                    <a:lnTo>
                      <a:pt x="265" y="31"/>
                    </a:lnTo>
                    <a:lnTo>
                      <a:pt x="260" y="33"/>
                    </a:lnTo>
                    <a:lnTo>
                      <a:pt x="255" y="36"/>
                    </a:lnTo>
                    <a:lnTo>
                      <a:pt x="251" y="40"/>
                    </a:lnTo>
                    <a:lnTo>
                      <a:pt x="248" y="44"/>
                    </a:lnTo>
                    <a:lnTo>
                      <a:pt x="244" y="49"/>
                    </a:lnTo>
                    <a:lnTo>
                      <a:pt x="244" y="51"/>
                    </a:lnTo>
                    <a:lnTo>
                      <a:pt x="244" y="53"/>
                    </a:lnTo>
                    <a:lnTo>
                      <a:pt x="244" y="55"/>
                    </a:lnTo>
                    <a:lnTo>
                      <a:pt x="246" y="57"/>
                    </a:lnTo>
                    <a:lnTo>
                      <a:pt x="247" y="59"/>
                    </a:lnTo>
                    <a:lnTo>
                      <a:pt x="248" y="61"/>
                    </a:lnTo>
                    <a:lnTo>
                      <a:pt x="250" y="62"/>
                    </a:lnTo>
                    <a:lnTo>
                      <a:pt x="251" y="63"/>
                    </a:lnTo>
                    <a:lnTo>
                      <a:pt x="254" y="63"/>
                    </a:lnTo>
                    <a:lnTo>
                      <a:pt x="255" y="63"/>
                    </a:lnTo>
                    <a:lnTo>
                      <a:pt x="260" y="64"/>
                    </a:lnTo>
                    <a:lnTo>
                      <a:pt x="265" y="63"/>
                    </a:lnTo>
                    <a:lnTo>
                      <a:pt x="269" y="63"/>
                    </a:lnTo>
                    <a:lnTo>
                      <a:pt x="273" y="62"/>
                    </a:lnTo>
                    <a:lnTo>
                      <a:pt x="277" y="59"/>
                    </a:lnTo>
                    <a:lnTo>
                      <a:pt x="281" y="57"/>
                    </a:lnTo>
                    <a:lnTo>
                      <a:pt x="284" y="54"/>
                    </a:lnTo>
                    <a:lnTo>
                      <a:pt x="288" y="51"/>
                    </a:lnTo>
                    <a:lnTo>
                      <a:pt x="290" y="49"/>
                    </a:lnTo>
                    <a:lnTo>
                      <a:pt x="291" y="45"/>
                    </a:lnTo>
                    <a:lnTo>
                      <a:pt x="294" y="49"/>
                    </a:lnTo>
                    <a:lnTo>
                      <a:pt x="294" y="53"/>
                    </a:lnTo>
                    <a:lnTo>
                      <a:pt x="294" y="57"/>
                    </a:lnTo>
                    <a:lnTo>
                      <a:pt x="291" y="61"/>
                    </a:lnTo>
                    <a:lnTo>
                      <a:pt x="289" y="64"/>
                    </a:lnTo>
                    <a:lnTo>
                      <a:pt x="286" y="68"/>
                    </a:lnTo>
                    <a:lnTo>
                      <a:pt x="282" y="72"/>
                    </a:lnTo>
                    <a:lnTo>
                      <a:pt x="278" y="75"/>
                    </a:lnTo>
                    <a:lnTo>
                      <a:pt x="273" y="77"/>
                    </a:lnTo>
                    <a:lnTo>
                      <a:pt x="269" y="77"/>
                    </a:lnTo>
                    <a:lnTo>
                      <a:pt x="265" y="79"/>
                    </a:lnTo>
                    <a:lnTo>
                      <a:pt x="261" y="80"/>
                    </a:lnTo>
                    <a:lnTo>
                      <a:pt x="256" y="81"/>
                    </a:lnTo>
                    <a:lnTo>
                      <a:pt x="252" y="84"/>
                    </a:lnTo>
                    <a:lnTo>
                      <a:pt x="248" y="85"/>
                    </a:lnTo>
                    <a:lnTo>
                      <a:pt x="244" y="87"/>
                    </a:lnTo>
                    <a:lnTo>
                      <a:pt x="241" y="87"/>
                    </a:lnTo>
                    <a:lnTo>
                      <a:pt x="237" y="85"/>
                    </a:lnTo>
                    <a:lnTo>
                      <a:pt x="233" y="84"/>
                    </a:lnTo>
                    <a:lnTo>
                      <a:pt x="229" y="81"/>
                    </a:lnTo>
                    <a:lnTo>
                      <a:pt x="226" y="77"/>
                    </a:lnTo>
                    <a:lnTo>
                      <a:pt x="224" y="72"/>
                    </a:lnTo>
                    <a:lnTo>
                      <a:pt x="222" y="68"/>
                    </a:lnTo>
                    <a:lnTo>
                      <a:pt x="220" y="63"/>
                    </a:lnTo>
                    <a:lnTo>
                      <a:pt x="218" y="59"/>
                    </a:lnTo>
                    <a:lnTo>
                      <a:pt x="217" y="54"/>
                    </a:lnTo>
                    <a:lnTo>
                      <a:pt x="217" y="49"/>
                    </a:lnTo>
                    <a:lnTo>
                      <a:pt x="217" y="44"/>
                    </a:lnTo>
                    <a:lnTo>
                      <a:pt x="218" y="38"/>
                    </a:lnTo>
                    <a:lnTo>
                      <a:pt x="222" y="34"/>
                    </a:lnTo>
                    <a:lnTo>
                      <a:pt x="225" y="29"/>
                    </a:lnTo>
                    <a:lnTo>
                      <a:pt x="227" y="25"/>
                    </a:lnTo>
                    <a:lnTo>
                      <a:pt x="230" y="21"/>
                    </a:lnTo>
                    <a:lnTo>
                      <a:pt x="234" y="17"/>
                    </a:lnTo>
                    <a:lnTo>
                      <a:pt x="238" y="14"/>
                    </a:lnTo>
                    <a:lnTo>
                      <a:pt x="242" y="10"/>
                    </a:lnTo>
                    <a:lnTo>
                      <a:pt x="247" y="7"/>
                    </a:lnTo>
                    <a:lnTo>
                      <a:pt x="251" y="4"/>
                    </a:lnTo>
                    <a:lnTo>
                      <a:pt x="255" y="2"/>
                    </a:lnTo>
                    <a:lnTo>
                      <a:pt x="260" y="0"/>
                    </a:lnTo>
                    <a:lnTo>
                      <a:pt x="268" y="0"/>
                    </a:lnTo>
                    <a:lnTo>
                      <a:pt x="276" y="2"/>
                    </a:lnTo>
                    <a:lnTo>
                      <a:pt x="284" y="4"/>
                    </a:lnTo>
                    <a:lnTo>
                      <a:pt x="291" y="7"/>
                    </a:lnTo>
                    <a:lnTo>
                      <a:pt x="299" y="10"/>
                    </a:lnTo>
                    <a:lnTo>
                      <a:pt x="306" y="14"/>
                    </a:lnTo>
                    <a:lnTo>
                      <a:pt x="312" y="19"/>
                    </a:lnTo>
                    <a:lnTo>
                      <a:pt x="319" y="23"/>
                    </a:lnTo>
                    <a:lnTo>
                      <a:pt x="325" y="28"/>
                    </a:lnTo>
                    <a:lnTo>
                      <a:pt x="332" y="33"/>
                    </a:lnTo>
                    <a:lnTo>
                      <a:pt x="33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231">
                <a:extLst>
                  <a:ext uri="{FF2B5EF4-FFF2-40B4-BE49-F238E27FC236}">
                    <a16:creationId xmlns:a16="http://schemas.microsoft.com/office/drawing/2014/main" xmlns="" id="{2155DED0-0713-42F4-8244-28BCD8D635F3}"/>
                  </a:ext>
                </a:extLst>
              </p:cNvPr>
              <p:cNvSpPr>
                <a:spLocks/>
              </p:cNvSpPr>
              <p:nvPr/>
            </p:nvSpPr>
            <p:spPr bwMode="auto">
              <a:xfrm>
                <a:off x="662" y="3114"/>
                <a:ext cx="14" cy="1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w 43"/>
                  <a:gd name="T35" fmla="*/ 0 h 42"/>
                  <a:gd name="T36" fmla="*/ 0 w 43"/>
                  <a:gd name="T37" fmla="*/ 0 h 42"/>
                  <a:gd name="T38" fmla="*/ 0 w 43"/>
                  <a:gd name="T39" fmla="*/ 0 h 42"/>
                  <a:gd name="T40" fmla="*/ 0 w 43"/>
                  <a:gd name="T41" fmla="*/ 0 h 42"/>
                  <a:gd name="T42" fmla="*/ 0 w 43"/>
                  <a:gd name="T43" fmla="*/ 0 h 42"/>
                  <a:gd name="T44" fmla="*/ 0 w 43"/>
                  <a:gd name="T45" fmla="*/ 0 h 42"/>
                  <a:gd name="T46" fmla="*/ 0 w 43"/>
                  <a:gd name="T47" fmla="*/ 0 h 42"/>
                  <a:gd name="T48" fmla="*/ 0 w 43"/>
                  <a:gd name="T49" fmla="*/ 0 h 42"/>
                  <a:gd name="T50" fmla="*/ 0 w 43"/>
                  <a:gd name="T51" fmla="*/ 0 h 42"/>
                  <a:gd name="T52" fmla="*/ 0 w 43"/>
                  <a:gd name="T53" fmla="*/ 0 h 42"/>
                  <a:gd name="T54" fmla="*/ 0 w 43"/>
                  <a:gd name="T55" fmla="*/ 0 h 42"/>
                  <a:gd name="T56" fmla="*/ 0 w 43"/>
                  <a:gd name="T57" fmla="*/ 0 h 42"/>
                  <a:gd name="T58" fmla="*/ 0 w 43"/>
                  <a:gd name="T59" fmla="*/ 0 h 42"/>
                  <a:gd name="T60" fmla="*/ 0 w 43"/>
                  <a:gd name="T61" fmla="*/ 0 h 42"/>
                  <a:gd name="T62" fmla="*/ 0 w 43"/>
                  <a:gd name="T63" fmla="*/ 0 h 42"/>
                  <a:gd name="T64" fmla="*/ 0 w 43"/>
                  <a:gd name="T65" fmla="*/ 0 h 42"/>
                  <a:gd name="T66" fmla="*/ 0 w 43"/>
                  <a:gd name="T67" fmla="*/ 0 h 42"/>
                  <a:gd name="T68" fmla="*/ 0 w 43"/>
                  <a:gd name="T69" fmla="*/ 0 h 42"/>
                  <a:gd name="T70" fmla="*/ 0 w 43"/>
                  <a:gd name="T71" fmla="*/ 0 h 42"/>
                  <a:gd name="T72" fmla="*/ 0 w 43"/>
                  <a:gd name="T73" fmla="*/ 0 h 42"/>
                  <a:gd name="T74" fmla="*/ 0 w 43"/>
                  <a:gd name="T75" fmla="*/ 0 h 42"/>
                  <a:gd name="T76" fmla="*/ 0 w 43"/>
                  <a:gd name="T77" fmla="*/ 0 h 42"/>
                  <a:gd name="T78" fmla="*/ 0 w 43"/>
                  <a:gd name="T79" fmla="*/ 0 h 42"/>
                  <a:gd name="T80" fmla="*/ 0 w 43"/>
                  <a:gd name="T81" fmla="*/ 0 h 42"/>
                  <a:gd name="T82" fmla="*/ 0 w 43"/>
                  <a:gd name="T83" fmla="*/ 0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2"/>
                  <a:gd name="T128" fmla="*/ 43 w 43"/>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2">
                    <a:moveTo>
                      <a:pt x="43" y="11"/>
                    </a:moveTo>
                    <a:lnTo>
                      <a:pt x="43" y="15"/>
                    </a:lnTo>
                    <a:lnTo>
                      <a:pt x="43" y="18"/>
                    </a:lnTo>
                    <a:lnTo>
                      <a:pt x="40" y="22"/>
                    </a:lnTo>
                    <a:lnTo>
                      <a:pt x="39" y="26"/>
                    </a:lnTo>
                    <a:lnTo>
                      <a:pt x="36" y="30"/>
                    </a:lnTo>
                    <a:lnTo>
                      <a:pt x="32" y="34"/>
                    </a:lnTo>
                    <a:lnTo>
                      <a:pt x="30" y="37"/>
                    </a:lnTo>
                    <a:lnTo>
                      <a:pt x="26" y="39"/>
                    </a:lnTo>
                    <a:lnTo>
                      <a:pt x="22" y="41"/>
                    </a:lnTo>
                    <a:lnTo>
                      <a:pt x="18" y="42"/>
                    </a:lnTo>
                    <a:lnTo>
                      <a:pt x="15" y="41"/>
                    </a:lnTo>
                    <a:lnTo>
                      <a:pt x="14" y="39"/>
                    </a:lnTo>
                    <a:lnTo>
                      <a:pt x="11" y="38"/>
                    </a:lnTo>
                    <a:lnTo>
                      <a:pt x="9" y="38"/>
                    </a:lnTo>
                    <a:lnTo>
                      <a:pt x="8" y="37"/>
                    </a:lnTo>
                    <a:lnTo>
                      <a:pt x="5" y="37"/>
                    </a:lnTo>
                    <a:lnTo>
                      <a:pt x="4" y="35"/>
                    </a:lnTo>
                    <a:lnTo>
                      <a:pt x="2" y="34"/>
                    </a:lnTo>
                    <a:lnTo>
                      <a:pt x="1" y="31"/>
                    </a:lnTo>
                    <a:lnTo>
                      <a:pt x="1" y="29"/>
                    </a:lnTo>
                    <a:lnTo>
                      <a:pt x="1" y="26"/>
                    </a:lnTo>
                    <a:lnTo>
                      <a:pt x="1" y="24"/>
                    </a:lnTo>
                    <a:lnTo>
                      <a:pt x="0" y="21"/>
                    </a:lnTo>
                    <a:lnTo>
                      <a:pt x="0" y="17"/>
                    </a:lnTo>
                    <a:lnTo>
                      <a:pt x="0" y="15"/>
                    </a:lnTo>
                    <a:lnTo>
                      <a:pt x="0" y="11"/>
                    </a:lnTo>
                    <a:lnTo>
                      <a:pt x="0" y="8"/>
                    </a:lnTo>
                    <a:lnTo>
                      <a:pt x="1" y="5"/>
                    </a:lnTo>
                    <a:lnTo>
                      <a:pt x="2" y="3"/>
                    </a:lnTo>
                    <a:lnTo>
                      <a:pt x="5" y="0"/>
                    </a:lnTo>
                    <a:lnTo>
                      <a:pt x="9" y="1"/>
                    </a:lnTo>
                    <a:lnTo>
                      <a:pt x="13" y="1"/>
                    </a:lnTo>
                    <a:lnTo>
                      <a:pt x="18" y="1"/>
                    </a:lnTo>
                    <a:lnTo>
                      <a:pt x="22" y="1"/>
                    </a:lnTo>
                    <a:lnTo>
                      <a:pt x="26" y="1"/>
                    </a:lnTo>
                    <a:lnTo>
                      <a:pt x="30" y="1"/>
                    </a:lnTo>
                    <a:lnTo>
                      <a:pt x="34" y="3"/>
                    </a:lnTo>
                    <a:lnTo>
                      <a:pt x="38" y="4"/>
                    </a:lnTo>
                    <a:lnTo>
                      <a:pt x="40" y="7"/>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232">
                <a:extLst>
                  <a:ext uri="{FF2B5EF4-FFF2-40B4-BE49-F238E27FC236}">
                    <a16:creationId xmlns:a16="http://schemas.microsoft.com/office/drawing/2014/main" xmlns="" id="{AB9CD8FD-2DB4-44C5-8765-A23E0CC3885A}"/>
                  </a:ext>
                </a:extLst>
              </p:cNvPr>
              <p:cNvSpPr>
                <a:spLocks/>
              </p:cNvSpPr>
              <p:nvPr/>
            </p:nvSpPr>
            <p:spPr bwMode="auto">
              <a:xfrm>
                <a:off x="1296" y="3069"/>
                <a:ext cx="17" cy="15"/>
              </a:xfrm>
              <a:custGeom>
                <a:avLst/>
                <a:gdLst>
                  <a:gd name="T0" fmla="*/ 0 w 51"/>
                  <a:gd name="T1" fmla="*/ 0 h 44"/>
                  <a:gd name="T2" fmla="*/ 0 w 51"/>
                  <a:gd name="T3" fmla="*/ 0 h 44"/>
                  <a:gd name="T4" fmla="*/ 0 w 51"/>
                  <a:gd name="T5" fmla="*/ 0 h 44"/>
                  <a:gd name="T6" fmla="*/ 0 w 51"/>
                  <a:gd name="T7" fmla="*/ 0 h 44"/>
                  <a:gd name="T8" fmla="*/ 0 w 51"/>
                  <a:gd name="T9" fmla="*/ 0 h 44"/>
                  <a:gd name="T10" fmla="*/ 0 w 51"/>
                  <a:gd name="T11" fmla="*/ 0 h 44"/>
                  <a:gd name="T12" fmla="*/ 0 w 51"/>
                  <a:gd name="T13" fmla="*/ 0 h 44"/>
                  <a:gd name="T14" fmla="*/ 0 w 51"/>
                  <a:gd name="T15" fmla="*/ 0 h 44"/>
                  <a:gd name="T16" fmla="*/ 0 w 51"/>
                  <a:gd name="T17" fmla="*/ 0 h 44"/>
                  <a:gd name="T18" fmla="*/ 0 w 51"/>
                  <a:gd name="T19" fmla="*/ 0 h 44"/>
                  <a:gd name="T20" fmla="*/ 0 w 51"/>
                  <a:gd name="T21" fmla="*/ 0 h 44"/>
                  <a:gd name="T22" fmla="*/ 0 w 51"/>
                  <a:gd name="T23" fmla="*/ 0 h 44"/>
                  <a:gd name="T24" fmla="*/ 0 w 51"/>
                  <a:gd name="T25" fmla="*/ 0 h 44"/>
                  <a:gd name="T26" fmla="*/ 0 w 51"/>
                  <a:gd name="T27" fmla="*/ 0 h 44"/>
                  <a:gd name="T28" fmla="*/ 0 w 51"/>
                  <a:gd name="T29" fmla="*/ 0 h 44"/>
                  <a:gd name="T30" fmla="*/ 0 w 51"/>
                  <a:gd name="T31" fmla="*/ 0 h 44"/>
                  <a:gd name="T32" fmla="*/ 0 w 51"/>
                  <a:gd name="T33" fmla="*/ 0 h 44"/>
                  <a:gd name="T34" fmla="*/ 0 w 51"/>
                  <a:gd name="T35" fmla="*/ 0 h 44"/>
                  <a:gd name="T36" fmla="*/ 0 w 51"/>
                  <a:gd name="T37" fmla="*/ 0 h 44"/>
                  <a:gd name="T38" fmla="*/ 0 w 51"/>
                  <a:gd name="T39" fmla="*/ 0 h 44"/>
                  <a:gd name="T40" fmla="*/ 0 w 51"/>
                  <a:gd name="T41" fmla="*/ 0 h 44"/>
                  <a:gd name="T42" fmla="*/ 0 w 51"/>
                  <a:gd name="T43" fmla="*/ 0 h 44"/>
                  <a:gd name="T44" fmla="*/ 0 w 51"/>
                  <a:gd name="T45" fmla="*/ 0 h 44"/>
                  <a:gd name="T46" fmla="*/ 0 w 51"/>
                  <a:gd name="T47" fmla="*/ 0 h 44"/>
                  <a:gd name="T48" fmla="*/ 0 w 51"/>
                  <a:gd name="T49" fmla="*/ 0 h 44"/>
                  <a:gd name="T50" fmla="*/ 0 w 51"/>
                  <a:gd name="T51" fmla="*/ 0 h 44"/>
                  <a:gd name="T52" fmla="*/ 0 w 51"/>
                  <a:gd name="T53" fmla="*/ 0 h 44"/>
                  <a:gd name="T54" fmla="*/ 0 w 51"/>
                  <a:gd name="T55" fmla="*/ 0 h 44"/>
                  <a:gd name="T56" fmla="*/ 0 w 51"/>
                  <a:gd name="T57" fmla="*/ 0 h 44"/>
                  <a:gd name="T58" fmla="*/ 0 w 51"/>
                  <a:gd name="T59" fmla="*/ 0 h 44"/>
                  <a:gd name="T60" fmla="*/ 0 w 51"/>
                  <a:gd name="T61" fmla="*/ 0 h 44"/>
                  <a:gd name="T62" fmla="*/ 0 w 51"/>
                  <a:gd name="T63" fmla="*/ 0 h 44"/>
                  <a:gd name="T64" fmla="*/ 0 w 51"/>
                  <a:gd name="T65" fmla="*/ 0 h 44"/>
                  <a:gd name="T66" fmla="*/ 0 w 51"/>
                  <a:gd name="T67" fmla="*/ 0 h 44"/>
                  <a:gd name="T68" fmla="*/ 0 w 51"/>
                  <a:gd name="T69" fmla="*/ 0 h 44"/>
                  <a:gd name="T70" fmla="*/ 0 w 51"/>
                  <a:gd name="T71" fmla="*/ 0 h 44"/>
                  <a:gd name="T72" fmla="*/ 0 w 51"/>
                  <a:gd name="T73" fmla="*/ 0 h 44"/>
                  <a:gd name="T74" fmla="*/ 0 w 51"/>
                  <a:gd name="T75" fmla="*/ 0 h 44"/>
                  <a:gd name="T76" fmla="*/ 0 w 51"/>
                  <a:gd name="T77" fmla="*/ 0 h 44"/>
                  <a:gd name="T78" fmla="*/ 0 w 51"/>
                  <a:gd name="T79" fmla="*/ 0 h 44"/>
                  <a:gd name="T80" fmla="*/ 0 w 51"/>
                  <a:gd name="T81" fmla="*/ 0 h 44"/>
                  <a:gd name="T82" fmla="*/ 0 w 51"/>
                  <a:gd name="T83" fmla="*/ 0 h 44"/>
                  <a:gd name="T84" fmla="*/ 0 w 51"/>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44"/>
                  <a:gd name="T131" fmla="*/ 51 w 5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44">
                    <a:moveTo>
                      <a:pt x="51" y="23"/>
                    </a:moveTo>
                    <a:lnTo>
                      <a:pt x="51" y="26"/>
                    </a:lnTo>
                    <a:lnTo>
                      <a:pt x="49" y="28"/>
                    </a:lnTo>
                    <a:lnTo>
                      <a:pt x="48" y="31"/>
                    </a:lnTo>
                    <a:lnTo>
                      <a:pt x="47" y="34"/>
                    </a:lnTo>
                    <a:lnTo>
                      <a:pt x="45" y="35"/>
                    </a:lnTo>
                    <a:lnTo>
                      <a:pt x="44" y="38"/>
                    </a:lnTo>
                    <a:lnTo>
                      <a:pt x="43" y="39"/>
                    </a:lnTo>
                    <a:lnTo>
                      <a:pt x="40" y="42"/>
                    </a:lnTo>
                    <a:lnTo>
                      <a:pt x="39" y="43"/>
                    </a:lnTo>
                    <a:lnTo>
                      <a:pt x="36" y="44"/>
                    </a:lnTo>
                    <a:lnTo>
                      <a:pt x="32" y="44"/>
                    </a:lnTo>
                    <a:lnTo>
                      <a:pt x="28" y="44"/>
                    </a:lnTo>
                    <a:lnTo>
                      <a:pt x="24" y="44"/>
                    </a:lnTo>
                    <a:lnTo>
                      <a:pt x="21" y="44"/>
                    </a:lnTo>
                    <a:lnTo>
                      <a:pt x="17" y="44"/>
                    </a:lnTo>
                    <a:lnTo>
                      <a:pt x="13" y="43"/>
                    </a:lnTo>
                    <a:lnTo>
                      <a:pt x="9" y="42"/>
                    </a:lnTo>
                    <a:lnTo>
                      <a:pt x="6" y="39"/>
                    </a:lnTo>
                    <a:lnTo>
                      <a:pt x="4" y="36"/>
                    </a:lnTo>
                    <a:lnTo>
                      <a:pt x="1" y="34"/>
                    </a:lnTo>
                    <a:lnTo>
                      <a:pt x="0" y="28"/>
                    </a:lnTo>
                    <a:lnTo>
                      <a:pt x="0" y="25"/>
                    </a:lnTo>
                    <a:lnTo>
                      <a:pt x="1" y="21"/>
                    </a:lnTo>
                    <a:lnTo>
                      <a:pt x="2" y="17"/>
                    </a:lnTo>
                    <a:lnTo>
                      <a:pt x="4" y="13"/>
                    </a:lnTo>
                    <a:lnTo>
                      <a:pt x="6" y="10"/>
                    </a:lnTo>
                    <a:lnTo>
                      <a:pt x="10" y="6"/>
                    </a:lnTo>
                    <a:lnTo>
                      <a:pt x="13" y="4"/>
                    </a:lnTo>
                    <a:lnTo>
                      <a:pt x="17" y="2"/>
                    </a:lnTo>
                    <a:lnTo>
                      <a:pt x="21" y="0"/>
                    </a:lnTo>
                    <a:lnTo>
                      <a:pt x="24" y="0"/>
                    </a:lnTo>
                    <a:lnTo>
                      <a:pt x="28" y="1"/>
                    </a:lnTo>
                    <a:lnTo>
                      <a:pt x="32" y="2"/>
                    </a:lnTo>
                    <a:lnTo>
                      <a:pt x="35" y="5"/>
                    </a:lnTo>
                    <a:lnTo>
                      <a:pt x="39" y="8"/>
                    </a:lnTo>
                    <a:lnTo>
                      <a:pt x="41" y="10"/>
                    </a:lnTo>
                    <a:lnTo>
                      <a:pt x="44" y="14"/>
                    </a:lnTo>
                    <a:lnTo>
                      <a:pt x="47" y="18"/>
                    </a:lnTo>
                    <a:lnTo>
                      <a:pt x="49" y="21"/>
                    </a:lnTo>
                    <a:lnTo>
                      <a:pt x="51" y="25"/>
                    </a:lnTo>
                    <a:lnTo>
                      <a:pt x="5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233">
                <a:extLst>
                  <a:ext uri="{FF2B5EF4-FFF2-40B4-BE49-F238E27FC236}">
                    <a16:creationId xmlns:a16="http://schemas.microsoft.com/office/drawing/2014/main" xmlns="" id="{4296F235-04CA-4B6F-8DBD-E1E8DB58A480}"/>
                  </a:ext>
                </a:extLst>
              </p:cNvPr>
              <p:cNvSpPr>
                <a:spLocks/>
              </p:cNvSpPr>
              <p:nvPr/>
            </p:nvSpPr>
            <p:spPr bwMode="auto">
              <a:xfrm>
                <a:off x="720" y="3111"/>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35"/>
                  <a:gd name="T104" fmla="*/ 39 w 39"/>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35">
                    <a:moveTo>
                      <a:pt x="36" y="10"/>
                    </a:moveTo>
                    <a:lnTo>
                      <a:pt x="37" y="14"/>
                    </a:lnTo>
                    <a:lnTo>
                      <a:pt x="39" y="18"/>
                    </a:lnTo>
                    <a:lnTo>
                      <a:pt x="37" y="21"/>
                    </a:lnTo>
                    <a:lnTo>
                      <a:pt x="37" y="24"/>
                    </a:lnTo>
                    <a:lnTo>
                      <a:pt x="36" y="26"/>
                    </a:lnTo>
                    <a:lnTo>
                      <a:pt x="34" y="29"/>
                    </a:lnTo>
                    <a:lnTo>
                      <a:pt x="32" y="31"/>
                    </a:lnTo>
                    <a:lnTo>
                      <a:pt x="30" y="33"/>
                    </a:lnTo>
                    <a:lnTo>
                      <a:pt x="27" y="33"/>
                    </a:lnTo>
                    <a:lnTo>
                      <a:pt x="23" y="34"/>
                    </a:lnTo>
                    <a:lnTo>
                      <a:pt x="19" y="35"/>
                    </a:lnTo>
                    <a:lnTo>
                      <a:pt x="17" y="35"/>
                    </a:lnTo>
                    <a:lnTo>
                      <a:pt x="14" y="34"/>
                    </a:lnTo>
                    <a:lnTo>
                      <a:pt x="11" y="33"/>
                    </a:lnTo>
                    <a:lnTo>
                      <a:pt x="10" y="31"/>
                    </a:lnTo>
                    <a:lnTo>
                      <a:pt x="7" y="29"/>
                    </a:lnTo>
                    <a:lnTo>
                      <a:pt x="6" y="26"/>
                    </a:lnTo>
                    <a:lnTo>
                      <a:pt x="5" y="24"/>
                    </a:lnTo>
                    <a:lnTo>
                      <a:pt x="2" y="21"/>
                    </a:lnTo>
                    <a:lnTo>
                      <a:pt x="0" y="20"/>
                    </a:lnTo>
                    <a:lnTo>
                      <a:pt x="2" y="1"/>
                    </a:lnTo>
                    <a:lnTo>
                      <a:pt x="6" y="0"/>
                    </a:lnTo>
                    <a:lnTo>
                      <a:pt x="10" y="0"/>
                    </a:lnTo>
                    <a:lnTo>
                      <a:pt x="14" y="0"/>
                    </a:lnTo>
                    <a:lnTo>
                      <a:pt x="19" y="0"/>
                    </a:lnTo>
                    <a:lnTo>
                      <a:pt x="23" y="0"/>
                    </a:lnTo>
                    <a:lnTo>
                      <a:pt x="26" y="1"/>
                    </a:lnTo>
                    <a:lnTo>
                      <a:pt x="30" y="3"/>
                    </a:lnTo>
                    <a:lnTo>
                      <a:pt x="32" y="4"/>
                    </a:lnTo>
                    <a:lnTo>
                      <a:pt x="35" y="7"/>
                    </a:lnTo>
                    <a:lnTo>
                      <a:pt x="37" y="10"/>
                    </a:lnTo>
                    <a:lnTo>
                      <a:pt x="3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234">
                <a:extLst>
                  <a:ext uri="{FF2B5EF4-FFF2-40B4-BE49-F238E27FC236}">
                    <a16:creationId xmlns:a16="http://schemas.microsoft.com/office/drawing/2014/main" xmlns="" id="{8365341F-CA68-4604-86A7-F302F17B0242}"/>
                  </a:ext>
                </a:extLst>
              </p:cNvPr>
              <p:cNvSpPr>
                <a:spLocks/>
              </p:cNvSpPr>
              <p:nvPr/>
            </p:nvSpPr>
            <p:spPr bwMode="auto">
              <a:xfrm>
                <a:off x="1351" y="3068"/>
                <a:ext cx="19" cy="20"/>
              </a:xfrm>
              <a:custGeom>
                <a:avLst/>
                <a:gdLst>
                  <a:gd name="T0" fmla="*/ 0 w 58"/>
                  <a:gd name="T1" fmla="*/ 0 h 59"/>
                  <a:gd name="T2" fmla="*/ 0 w 58"/>
                  <a:gd name="T3" fmla="*/ 0 h 59"/>
                  <a:gd name="T4" fmla="*/ 0 w 58"/>
                  <a:gd name="T5" fmla="*/ 0 h 59"/>
                  <a:gd name="T6" fmla="*/ 0 w 58"/>
                  <a:gd name="T7" fmla="*/ 0 h 59"/>
                  <a:gd name="T8" fmla="*/ 0 w 58"/>
                  <a:gd name="T9" fmla="*/ 0 h 59"/>
                  <a:gd name="T10" fmla="*/ 0 w 58"/>
                  <a:gd name="T11" fmla="*/ 0 h 59"/>
                  <a:gd name="T12" fmla="*/ 0 w 58"/>
                  <a:gd name="T13" fmla="*/ 0 h 59"/>
                  <a:gd name="T14" fmla="*/ 0 w 58"/>
                  <a:gd name="T15" fmla="*/ 0 h 59"/>
                  <a:gd name="T16" fmla="*/ 0 w 58"/>
                  <a:gd name="T17" fmla="*/ 0 h 59"/>
                  <a:gd name="T18" fmla="*/ 0 w 58"/>
                  <a:gd name="T19" fmla="*/ 0 h 59"/>
                  <a:gd name="T20" fmla="*/ 0 w 58"/>
                  <a:gd name="T21" fmla="*/ 0 h 59"/>
                  <a:gd name="T22" fmla="*/ 0 w 58"/>
                  <a:gd name="T23" fmla="*/ 0 h 59"/>
                  <a:gd name="T24" fmla="*/ 0 w 58"/>
                  <a:gd name="T25" fmla="*/ 0 h 59"/>
                  <a:gd name="T26" fmla="*/ 0 w 58"/>
                  <a:gd name="T27" fmla="*/ 0 h 59"/>
                  <a:gd name="T28" fmla="*/ 0 w 58"/>
                  <a:gd name="T29" fmla="*/ 0 h 59"/>
                  <a:gd name="T30" fmla="*/ 0 w 58"/>
                  <a:gd name="T31" fmla="*/ 0 h 59"/>
                  <a:gd name="T32" fmla="*/ 0 w 58"/>
                  <a:gd name="T33" fmla="*/ 0 h 59"/>
                  <a:gd name="T34" fmla="*/ 0 w 58"/>
                  <a:gd name="T35" fmla="*/ 0 h 59"/>
                  <a:gd name="T36" fmla="*/ 0 w 58"/>
                  <a:gd name="T37" fmla="*/ 0 h 59"/>
                  <a:gd name="T38" fmla="*/ 0 w 58"/>
                  <a:gd name="T39" fmla="*/ 0 h 59"/>
                  <a:gd name="T40" fmla="*/ 0 w 58"/>
                  <a:gd name="T41" fmla="*/ 0 h 59"/>
                  <a:gd name="T42" fmla="*/ 0 w 58"/>
                  <a:gd name="T43" fmla="*/ 0 h 59"/>
                  <a:gd name="T44" fmla="*/ 0 w 58"/>
                  <a:gd name="T45" fmla="*/ 0 h 59"/>
                  <a:gd name="T46" fmla="*/ 0 w 58"/>
                  <a:gd name="T47" fmla="*/ 0 h 59"/>
                  <a:gd name="T48" fmla="*/ 0 w 58"/>
                  <a:gd name="T49" fmla="*/ 0 h 59"/>
                  <a:gd name="T50" fmla="*/ 0 w 58"/>
                  <a:gd name="T51" fmla="*/ 0 h 59"/>
                  <a:gd name="T52" fmla="*/ 0 w 58"/>
                  <a:gd name="T53" fmla="*/ 0 h 59"/>
                  <a:gd name="T54" fmla="*/ 0 w 58"/>
                  <a:gd name="T55" fmla="*/ 0 h 59"/>
                  <a:gd name="T56" fmla="*/ 0 w 58"/>
                  <a:gd name="T57" fmla="*/ 0 h 59"/>
                  <a:gd name="T58" fmla="*/ 0 w 58"/>
                  <a:gd name="T59" fmla="*/ 0 h 59"/>
                  <a:gd name="T60" fmla="*/ 0 w 58"/>
                  <a:gd name="T61" fmla="*/ 0 h 59"/>
                  <a:gd name="T62" fmla="*/ 0 w 58"/>
                  <a:gd name="T63" fmla="*/ 0 h 59"/>
                  <a:gd name="T64" fmla="*/ 0 w 58"/>
                  <a:gd name="T65" fmla="*/ 0 h 59"/>
                  <a:gd name="T66" fmla="*/ 0 w 58"/>
                  <a:gd name="T67" fmla="*/ 0 h 59"/>
                  <a:gd name="T68" fmla="*/ 0 w 58"/>
                  <a:gd name="T69" fmla="*/ 0 h 59"/>
                  <a:gd name="T70" fmla="*/ 0 w 58"/>
                  <a:gd name="T71" fmla="*/ 0 h 59"/>
                  <a:gd name="T72" fmla="*/ 0 w 58"/>
                  <a:gd name="T73" fmla="*/ 0 h 59"/>
                  <a:gd name="T74" fmla="*/ 0 w 58"/>
                  <a:gd name="T75" fmla="*/ 0 h 59"/>
                  <a:gd name="T76" fmla="*/ 0 w 58"/>
                  <a:gd name="T77" fmla="*/ 0 h 59"/>
                  <a:gd name="T78" fmla="*/ 0 w 58"/>
                  <a:gd name="T79" fmla="*/ 0 h 59"/>
                  <a:gd name="T80" fmla="*/ 0 w 58"/>
                  <a:gd name="T81" fmla="*/ 0 h 59"/>
                  <a:gd name="T82" fmla="*/ 0 w 58"/>
                  <a:gd name="T83" fmla="*/ 0 h 59"/>
                  <a:gd name="T84" fmla="*/ 0 w 58"/>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59"/>
                  <a:gd name="T131" fmla="*/ 58 w 58"/>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59">
                    <a:moveTo>
                      <a:pt x="54" y="8"/>
                    </a:moveTo>
                    <a:lnTo>
                      <a:pt x="56" y="16"/>
                    </a:lnTo>
                    <a:lnTo>
                      <a:pt x="58" y="22"/>
                    </a:lnTo>
                    <a:lnTo>
                      <a:pt x="58" y="29"/>
                    </a:lnTo>
                    <a:lnTo>
                      <a:pt x="55" y="34"/>
                    </a:lnTo>
                    <a:lnTo>
                      <a:pt x="51" y="41"/>
                    </a:lnTo>
                    <a:lnTo>
                      <a:pt x="47" y="45"/>
                    </a:lnTo>
                    <a:lnTo>
                      <a:pt x="42" y="50"/>
                    </a:lnTo>
                    <a:lnTo>
                      <a:pt x="37" y="54"/>
                    </a:lnTo>
                    <a:lnTo>
                      <a:pt x="31" y="56"/>
                    </a:lnTo>
                    <a:lnTo>
                      <a:pt x="26" y="58"/>
                    </a:lnTo>
                    <a:lnTo>
                      <a:pt x="22" y="59"/>
                    </a:lnTo>
                    <a:lnTo>
                      <a:pt x="18" y="58"/>
                    </a:lnTo>
                    <a:lnTo>
                      <a:pt x="15" y="56"/>
                    </a:lnTo>
                    <a:lnTo>
                      <a:pt x="12" y="54"/>
                    </a:lnTo>
                    <a:lnTo>
                      <a:pt x="11" y="51"/>
                    </a:lnTo>
                    <a:lnTo>
                      <a:pt x="8" y="48"/>
                    </a:lnTo>
                    <a:lnTo>
                      <a:pt x="7" y="45"/>
                    </a:lnTo>
                    <a:lnTo>
                      <a:pt x="4" y="42"/>
                    </a:lnTo>
                    <a:lnTo>
                      <a:pt x="3" y="38"/>
                    </a:lnTo>
                    <a:lnTo>
                      <a:pt x="0" y="35"/>
                    </a:lnTo>
                    <a:lnTo>
                      <a:pt x="1" y="31"/>
                    </a:lnTo>
                    <a:lnTo>
                      <a:pt x="3" y="28"/>
                    </a:lnTo>
                    <a:lnTo>
                      <a:pt x="4" y="24"/>
                    </a:lnTo>
                    <a:lnTo>
                      <a:pt x="5" y="20"/>
                    </a:lnTo>
                    <a:lnTo>
                      <a:pt x="7" y="16"/>
                    </a:lnTo>
                    <a:lnTo>
                      <a:pt x="8" y="13"/>
                    </a:lnTo>
                    <a:lnTo>
                      <a:pt x="11" y="9"/>
                    </a:lnTo>
                    <a:lnTo>
                      <a:pt x="12" y="7"/>
                    </a:lnTo>
                    <a:lnTo>
                      <a:pt x="16" y="4"/>
                    </a:lnTo>
                    <a:lnTo>
                      <a:pt x="20" y="3"/>
                    </a:lnTo>
                    <a:lnTo>
                      <a:pt x="24" y="3"/>
                    </a:lnTo>
                    <a:lnTo>
                      <a:pt x="28" y="1"/>
                    </a:lnTo>
                    <a:lnTo>
                      <a:pt x="31" y="1"/>
                    </a:lnTo>
                    <a:lnTo>
                      <a:pt x="35" y="0"/>
                    </a:lnTo>
                    <a:lnTo>
                      <a:pt x="39" y="0"/>
                    </a:lnTo>
                    <a:lnTo>
                      <a:pt x="43" y="0"/>
                    </a:lnTo>
                    <a:lnTo>
                      <a:pt x="46" y="0"/>
                    </a:lnTo>
                    <a:lnTo>
                      <a:pt x="50" y="3"/>
                    </a:lnTo>
                    <a:lnTo>
                      <a:pt x="52" y="5"/>
                    </a:lnTo>
                    <a:lnTo>
                      <a:pt x="54" y="9"/>
                    </a:lnTo>
                    <a:lnTo>
                      <a:pt x="5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235">
                <a:extLst>
                  <a:ext uri="{FF2B5EF4-FFF2-40B4-BE49-F238E27FC236}">
                    <a16:creationId xmlns:a16="http://schemas.microsoft.com/office/drawing/2014/main" xmlns="" id="{B85AB135-1596-4452-BADC-BFA5B92D6DF1}"/>
                  </a:ext>
                </a:extLst>
              </p:cNvPr>
              <p:cNvSpPr>
                <a:spLocks/>
              </p:cNvSpPr>
              <p:nvPr/>
            </p:nvSpPr>
            <p:spPr bwMode="auto">
              <a:xfrm>
                <a:off x="1538" y="3059"/>
                <a:ext cx="7" cy="11"/>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33"/>
                  <a:gd name="T68" fmla="*/ 21 w 2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33">
                    <a:moveTo>
                      <a:pt x="19" y="0"/>
                    </a:moveTo>
                    <a:lnTo>
                      <a:pt x="21" y="4"/>
                    </a:lnTo>
                    <a:lnTo>
                      <a:pt x="21" y="8"/>
                    </a:lnTo>
                    <a:lnTo>
                      <a:pt x="21" y="12"/>
                    </a:lnTo>
                    <a:lnTo>
                      <a:pt x="21" y="17"/>
                    </a:lnTo>
                    <a:lnTo>
                      <a:pt x="21" y="21"/>
                    </a:lnTo>
                    <a:lnTo>
                      <a:pt x="19" y="24"/>
                    </a:lnTo>
                    <a:lnTo>
                      <a:pt x="18" y="28"/>
                    </a:lnTo>
                    <a:lnTo>
                      <a:pt x="15" y="30"/>
                    </a:lnTo>
                    <a:lnTo>
                      <a:pt x="13" y="32"/>
                    </a:lnTo>
                    <a:lnTo>
                      <a:pt x="9" y="33"/>
                    </a:lnTo>
                    <a:lnTo>
                      <a:pt x="5" y="30"/>
                    </a:lnTo>
                    <a:lnTo>
                      <a:pt x="1" y="27"/>
                    </a:lnTo>
                    <a:lnTo>
                      <a:pt x="0" y="21"/>
                    </a:lnTo>
                    <a:lnTo>
                      <a:pt x="0" y="17"/>
                    </a:lnTo>
                    <a:lnTo>
                      <a:pt x="1" y="12"/>
                    </a:lnTo>
                    <a:lnTo>
                      <a:pt x="2" y="8"/>
                    </a:lnTo>
                    <a:lnTo>
                      <a:pt x="6" y="4"/>
                    </a:lnTo>
                    <a:lnTo>
                      <a:pt x="10" y="2"/>
                    </a:lnTo>
                    <a:lnTo>
                      <a:pt x="1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236">
                <a:extLst>
                  <a:ext uri="{FF2B5EF4-FFF2-40B4-BE49-F238E27FC236}">
                    <a16:creationId xmlns:a16="http://schemas.microsoft.com/office/drawing/2014/main" xmlns="" id="{84BA7D11-DB39-4F7B-A55D-2FC205118FAF}"/>
                  </a:ext>
                </a:extLst>
              </p:cNvPr>
              <p:cNvSpPr>
                <a:spLocks/>
              </p:cNvSpPr>
              <p:nvPr/>
            </p:nvSpPr>
            <p:spPr bwMode="auto">
              <a:xfrm>
                <a:off x="961" y="3100"/>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w 22"/>
                  <a:gd name="T37" fmla="*/ 0 h 21"/>
                  <a:gd name="T38" fmla="*/ 0 w 22"/>
                  <a:gd name="T39" fmla="*/ 0 h 21"/>
                  <a:gd name="T40" fmla="*/ 0 w 22"/>
                  <a:gd name="T41" fmla="*/ 0 h 21"/>
                  <a:gd name="T42" fmla="*/ 0 w 22"/>
                  <a:gd name="T43" fmla="*/ 0 h 21"/>
                  <a:gd name="T44" fmla="*/ 0 w 22"/>
                  <a:gd name="T45" fmla="*/ 0 h 21"/>
                  <a:gd name="T46" fmla="*/ 0 w 22"/>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1"/>
                  <a:gd name="T74" fmla="*/ 22 w 22"/>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1">
                    <a:moveTo>
                      <a:pt x="17" y="0"/>
                    </a:moveTo>
                    <a:lnTo>
                      <a:pt x="19" y="3"/>
                    </a:lnTo>
                    <a:lnTo>
                      <a:pt x="21" y="6"/>
                    </a:lnTo>
                    <a:lnTo>
                      <a:pt x="22" y="8"/>
                    </a:lnTo>
                    <a:lnTo>
                      <a:pt x="22" y="11"/>
                    </a:lnTo>
                    <a:lnTo>
                      <a:pt x="21" y="13"/>
                    </a:lnTo>
                    <a:lnTo>
                      <a:pt x="19" y="16"/>
                    </a:lnTo>
                    <a:lnTo>
                      <a:pt x="17" y="17"/>
                    </a:lnTo>
                    <a:lnTo>
                      <a:pt x="15" y="20"/>
                    </a:lnTo>
                    <a:lnTo>
                      <a:pt x="13" y="20"/>
                    </a:lnTo>
                    <a:lnTo>
                      <a:pt x="10" y="21"/>
                    </a:lnTo>
                    <a:lnTo>
                      <a:pt x="1" y="21"/>
                    </a:lnTo>
                    <a:lnTo>
                      <a:pt x="0" y="19"/>
                    </a:lnTo>
                    <a:lnTo>
                      <a:pt x="0" y="15"/>
                    </a:lnTo>
                    <a:lnTo>
                      <a:pt x="1" y="12"/>
                    </a:lnTo>
                    <a:lnTo>
                      <a:pt x="2" y="10"/>
                    </a:lnTo>
                    <a:lnTo>
                      <a:pt x="4" y="7"/>
                    </a:lnTo>
                    <a:lnTo>
                      <a:pt x="6" y="4"/>
                    </a:lnTo>
                    <a:lnTo>
                      <a:pt x="9" y="2"/>
                    </a:lnTo>
                    <a:lnTo>
                      <a:pt x="11" y="0"/>
                    </a:lnTo>
                    <a:lnTo>
                      <a:pt x="14" y="0"/>
                    </a:lnTo>
                    <a:lnTo>
                      <a:pt x="18"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237">
                <a:extLst>
                  <a:ext uri="{FF2B5EF4-FFF2-40B4-BE49-F238E27FC236}">
                    <a16:creationId xmlns:a16="http://schemas.microsoft.com/office/drawing/2014/main" xmlns="" id="{9FE8A7DB-CFC8-4293-8487-7CB4FD111328}"/>
                  </a:ext>
                </a:extLst>
              </p:cNvPr>
              <p:cNvSpPr>
                <a:spLocks/>
              </p:cNvSpPr>
              <p:nvPr/>
            </p:nvSpPr>
            <p:spPr bwMode="auto">
              <a:xfrm>
                <a:off x="913" y="3104"/>
                <a:ext cx="20" cy="15"/>
              </a:xfrm>
              <a:custGeom>
                <a:avLst/>
                <a:gdLst>
                  <a:gd name="T0" fmla="*/ 0 w 59"/>
                  <a:gd name="T1" fmla="*/ 0 h 46"/>
                  <a:gd name="T2" fmla="*/ 0 w 59"/>
                  <a:gd name="T3" fmla="*/ 0 h 46"/>
                  <a:gd name="T4" fmla="*/ 0 w 59"/>
                  <a:gd name="T5" fmla="*/ 0 h 46"/>
                  <a:gd name="T6" fmla="*/ 0 w 59"/>
                  <a:gd name="T7" fmla="*/ 0 h 46"/>
                  <a:gd name="T8" fmla="*/ 0 w 59"/>
                  <a:gd name="T9" fmla="*/ 0 h 46"/>
                  <a:gd name="T10" fmla="*/ 0 w 59"/>
                  <a:gd name="T11" fmla="*/ 0 h 46"/>
                  <a:gd name="T12" fmla="*/ 0 w 59"/>
                  <a:gd name="T13" fmla="*/ 0 h 46"/>
                  <a:gd name="T14" fmla="*/ 0 w 59"/>
                  <a:gd name="T15" fmla="*/ 0 h 46"/>
                  <a:gd name="T16" fmla="*/ 0 w 59"/>
                  <a:gd name="T17" fmla="*/ 0 h 46"/>
                  <a:gd name="T18" fmla="*/ 0 w 59"/>
                  <a:gd name="T19" fmla="*/ 0 h 46"/>
                  <a:gd name="T20" fmla="*/ 0 w 59"/>
                  <a:gd name="T21" fmla="*/ 0 h 46"/>
                  <a:gd name="T22" fmla="*/ 0 w 59"/>
                  <a:gd name="T23" fmla="*/ 0 h 46"/>
                  <a:gd name="T24" fmla="*/ 0 w 59"/>
                  <a:gd name="T25" fmla="*/ 0 h 46"/>
                  <a:gd name="T26" fmla="*/ 0 w 59"/>
                  <a:gd name="T27" fmla="*/ 0 h 46"/>
                  <a:gd name="T28" fmla="*/ 0 w 59"/>
                  <a:gd name="T29" fmla="*/ 0 h 46"/>
                  <a:gd name="T30" fmla="*/ 0 w 59"/>
                  <a:gd name="T31" fmla="*/ 0 h 46"/>
                  <a:gd name="T32" fmla="*/ 0 w 59"/>
                  <a:gd name="T33" fmla="*/ 0 h 46"/>
                  <a:gd name="T34" fmla="*/ 0 w 59"/>
                  <a:gd name="T35" fmla="*/ 0 h 46"/>
                  <a:gd name="T36" fmla="*/ 0 w 59"/>
                  <a:gd name="T37" fmla="*/ 0 h 46"/>
                  <a:gd name="T38" fmla="*/ 0 w 59"/>
                  <a:gd name="T39" fmla="*/ 0 h 46"/>
                  <a:gd name="T40" fmla="*/ 0 w 59"/>
                  <a:gd name="T41" fmla="*/ 0 h 46"/>
                  <a:gd name="T42" fmla="*/ 0 w 59"/>
                  <a:gd name="T43" fmla="*/ 0 h 46"/>
                  <a:gd name="T44" fmla="*/ 0 w 59"/>
                  <a:gd name="T45" fmla="*/ 0 h 46"/>
                  <a:gd name="T46" fmla="*/ 0 w 59"/>
                  <a:gd name="T47" fmla="*/ 0 h 46"/>
                  <a:gd name="T48" fmla="*/ 0 w 59"/>
                  <a:gd name="T49" fmla="*/ 0 h 46"/>
                  <a:gd name="T50" fmla="*/ 0 w 59"/>
                  <a:gd name="T51" fmla="*/ 0 h 46"/>
                  <a:gd name="T52" fmla="*/ 0 w 59"/>
                  <a:gd name="T53" fmla="*/ 0 h 46"/>
                  <a:gd name="T54" fmla="*/ 0 w 59"/>
                  <a:gd name="T55" fmla="*/ 0 h 46"/>
                  <a:gd name="T56" fmla="*/ 0 w 59"/>
                  <a:gd name="T57" fmla="*/ 0 h 46"/>
                  <a:gd name="T58" fmla="*/ 0 w 59"/>
                  <a:gd name="T59" fmla="*/ 0 h 46"/>
                  <a:gd name="T60" fmla="*/ 0 w 59"/>
                  <a:gd name="T61" fmla="*/ 0 h 46"/>
                  <a:gd name="T62" fmla="*/ 0 w 59"/>
                  <a:gd name="T63" fmla="*/ 0 h 46"/>
                  <a:gd name="T64" fmla="*/ 0 w 59"/>
                  <a:gd name="T65" fmla="*/ 0 h 46"/>
                  <a:gd name="T66" fmla="*/ 0 w 59"/>
                  <a:gd name="T67" fmla="*/ 0 h 46"/>
                  <a:gd name="T68" fmla="*/ 0 w 59"/>
                  <a:gd name="T69" fmla="*/ 0 h 46"/>
                  <a:gd name="T70" fmla="*/ 0 w 59"/>
                  <a:gd name="T71" fmla="*/ 0 h 46"/>
                  <a:gd name="T72" fmla="*/ 0 w 59"/>
                  <a:gd name="T73" fmla="*/ 0 h 46"/>
                  <a:gd name="T74" fmla="*/ 0 w 59"/>
                  <a:gd name="T75" fmla="*/ 0 h 46"/>
                  <a:gd name="T76" fmla="*/ 0 w 59"/>
                  <a:gd name="T77" fmla="*/ 0 h 46"/>
                  <a:gd name="T78" fmla="*/ 0 w 59"/>
                  <a:gd name="T79" fmla="*/ 0 h 46"/>
                  <a:gd name="T80" fmla="*/ 0 w 59"/>
                  <a:gd name="T81" fmla="*/ 0 h 46"/>
                  <a:gd name="T82" fmla="*/ 0 w 59"/>
                  <a:gd name="T83" fmla="*/ 0 h 46"/>
                  <a:gd name="T84" fmla="*/ 0 w 59"/>
                  <a:gd name="T85" fmla="*/ 0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6"/>
                  <a:gd name="T131" fmla="*/ 59 w 59"/>
                  <a:gd name="T132" fmla="*/ 46 h 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6">
                    <a:moveTo>
                      <a:pt x="58" y="11"/>
                    </a:moveTo>
                    <a:lnTo>
                      <a:pt x="59" y="16"/>
                    </a:lnTo>
                    <a:lnTo>
                      <a:pt x="59" y="20"/>
                    </a:lnTo>
                    <a:lnTo>
                      <a:pt x="59" y="25"/>
                    </a:lnTo>
                    <a:lnTo>
                      <a:pt x="58" y="29"/>
                    </a:lnTo>
                    <a:lnTo>
                      <a:pt x="55" y="31"/>
                    </a:lnTo>
                    <a:lnTo>
                      <a:pt x="53" y="35"/>
                    </a:lnTo>
                    <a:lnTo>
                      <a:pt x="50" y="38"/>
                    </a:lnTo>
                    <a:lnTo>
                      <a:pt x="46" y="41"/>
                    </a:lnTo>
                    <a:lnTo>
                      <a:pt x="42" y="43"/>
                    </a:lnTo>
                    <a:lnTo>
                      <a:pt x="40" y="45"/>
                    </a:lnTo>
                    <a:lnTo>
                      <a:pt x="34" y="46"/>
                    </a:lnTo>
                    <a:lnTo>
                      <a:pt x="29" y="46"/>
                    </a:lnTo>
                    <a:lnTo>
                      <a:pt x="24" y="46"/>
                    </a:lnTo>
                    <a:lnTo>
                      <a:pt x="20" y="46"/>
                    </a:lnTo>
                    <a:lnTo>
                      <a:pt x="15" y="45"/>
                    </a:lnTo>
                    <a:lnTo>
                      <a:pt x="11" y="42"/>
                    </a:lnTo>
                    <a:lnTo>
                      <a:pt x="7" y="41"/>
                    </a:lnTo>
                    <a:lnTo>
                      <a:pt x="4" y="37"/>
                    </a:lnTo>
                    <a:lnTo>
                      <a:pt x="2" y="33"/>
                    </a:lnTo>
                    <a:lnTo>
                      <a:pt x="0" y="29"/>
                    </a:lnTo>
                    <a:lnTo>
                      <a:pt x="0" y="25"/>
                    </a:lnTo>
                    <a:lnTo>
                      <a:pt x="0" y="21"/>
                    </a:lnTo>
                    <a:lnTo>
                      <a:pt x="2" y="18"/>
                    </a:lnTo>
                    <a:lnTo>
                      <a:pt x="4" y="16"/>
                    </a:lnTo>
                    <a:lnTo>
                      <a:pt x="6" y="13"/>
                    </a:lnTo>
                    <a:lnTo>
                      <a:pt x="8" y="12"/>
                    </a:lnTo>
                    <a:lnTo>
                      <a:pt x="12" y="9"/>
                    </a:lnTo>
                    <a:lnTo>
                      <a:pt x="15" y="7"/>
                    </a:lnTo>
                    <a:lnTo>
                      <a:pt x="17" y="5"/>
                    </a:lnTo>
                    <a:lnTo>
                      <a:pt x="20" y="3"/>
                    </a:lnTo>
                    <a:lnTo>
                      <a:pt x="25" y="3"/>
                    </a:lnTo>
                    <a:lnTo>
                      <a:pt x="29" y="3"/>
                    </a:lnTo>
                    <a:lnTo>
                      <a:pt x="33" y="1"/>
                    </a:lnTo>
                    <a:lnTo>
                      <a:pt x="38" y="1"/>
                    </a:lnTo>
                    <a:lnTo>
                      <a:pt x="42" y="0"/>
                    </a:lnTo>
                    <a:lnTo>
                      <a:pt x="47" y="0"/>
                    </a:lnTo>
                    <a:lnTo>
                      <a:pt x="51" y="1"/>
                    </a:lnTo>
                    <a:lnTo>
                      <a:pt x="54" y="4"/>
                    </a:lnTo>
                    <a:lnTo>
                      <a:pt x="57" y="7"/>
                    </a:lnTo>
                    <a:lnTo>
                      <a:pt x="59" y="12"/>
                    </a:lnTo>
                    <a:lnTo>
                      <a:pt x="5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238">
                <a:extLst>
                  <a:ext uri="{FF2B5EF4-FFF2-40B4-BE49-F238E27FC236}">
                    <a16:creationId xmlns:a16="http://schemas.microsoft.com/office/drawing/2014/main" xmlns="" id="{14740112-E920-4CF7-9214-BD15F4565334}"/>
                  </a:ext>
                </a:extLst>
              </p:cNvPr>
              <p:cNvSpPr>
                <a:spLocks/>
              </p:cNvSpPr>
              <p:nvPr/>
            </p:nvSpPr>
            <p:spPr bwMode="auto">
              <a:xfrm>
                <a:off x="838" y="3111"/>
                <a:ext cx="6" cy="6"/>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w 20"/>
                  <a:gd name="T37" fmla="*/ 0 h 17"/>
                  <a:gd name="T38" fmla="*/ 0 w 20"/>
                  <a:gd name="T39" fmla="*/ 0 h 17"/>
                  <a:gd name="T40" fmla="*/ 0 w 20"/>
                  <a:gd name="T41" fmla="*/ 0 h 17"/>
                  <a:gd name="T42" fmla="*/ 0 w 20"/>
                  <a:gd name="T43" fmla="*/ 0 h 17"/>
                  <a:gd name="T44" fmla="*/ 0 w 2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7"/>
                  <a:gd name="T71" fmla="*/ 20 w 2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7">
                    <a:moveTo>
                      <a:pt x="20" y="7"/>
                    </a:moveTo>
                    <a:lnTo>
                      <a:pt x="20" y="9"/>
                    </a:lnTo>
                    <a:lnTo>
                      <a:pt x="19" y="10"/>
                    </a:lnTo>
                    <a:lnTo>
                      <a:pt x="17" y="13"/>
                    </a:lnTo>
                    <a:lnTo>
                      <a:pt x="15" y="14"/>
                    </a:lnTo>
                    <a:lnTo>
                      <a:pt x="13" y="16"/>
                    </a:lnTo>
                    <a:lnTo>
                      <a:pt x="11" y="16"/>
                    </a:lnTo>
                    <a:lnTo>
                      <a:pt x="8" y="17"/>
                    </a:lnTo>
                    <a:lnTo>
                      <a:pt x="6" y="17"/>
                    </a:lnTo>
                    <a:lnTo>
                      <a:pt x="3" y="16"/>
                    </a:lnTo>
                    <a:lnTo>
                      <a:pt x="2" y="14"/>
                    </a:lnTo>
                    <a:lnTo>
                      <a:pt x="0" y="1"/>
                    </a:lnTo>
                    <a:lnTo>
                      <a:pt x="3" y="1"/>
                    </a:lnTo>
                    <a:lnTo>
                      <a:pt x="6" y="0"/>
                    </a:lnTo>
                    <a:lnTo>
                      <a:pt x="7" y="1"/>
                    </a:lnTo>
                    <a:lnTo>
                      <a:pt x="9" y="1"/>
                    </a:lnTo>
                    <a:lnTo>
                      <a:pt x="11" y="3"/>
                    </a:lnTo>
                    <a:lnTo>
                      <a:pt x="13" y="3"/>
                    </a:lnTo>
                    <a:lnTo>
                      <a:pt x="15" y="4"/>
                    </a:lnTo>
                    <a:lnTo>
                      <a:pt x="16" y="5"/>
                    </a:lnTo>
                    <a:lnTo>
                      <a:pt x="19" y="7"/>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239">
                <a:extLst>
                  <a:ext uri="{FF2B5EF4-FFF2-40B4-BE49-F238E27FC236}">
                    <a16:creationId xmlns:a16="http://schemas.microsoft.com/office/drawing/2014/main" xmlns="" id="{04E3FC00-867F-4434-BE0F-76A9D639157F}"/>
                  </a:ext>
                </a:extLst>
              </p:cNvPr>
              <p:cNvSpPr>
                <a:spLocks/>
              </p:cNvSpPr>
              <p:nvPr/>
            </p:nvSpPr>
            <p:spPr bwMode="auto">
              <a:xfrm>
                <a:off x="850" y="3111"/>
                <a:ext cx="6" cy="6"/>
              </a:xfrm>
              <a:custGeom>
                <a:avLst/>
                <a:gdLst>
                  <a:gd name="T0" fmla="*/ 0 w 17"/>
                  <a:gd name="T1" fmla="*/ 0 h 18"/>
                  <a:gd name="T2" fmla="*/ 0 w 17"/>
                  <a:gd name="T3" fmla="*/ 0 h 18"/>
                  <a:gd name="T4" fmla="*/ 0 w 17"/>
                  <a:gd name="T5" fmla="*/ 0 h 18"/>
                  <a:gd name="T6" fmla="*/ 0 w 17"/>
                  <a:gd name="T7" fmla="*/ 0 h 18"/>
                  <a:gd name="T8" fmla="*/ 0 w 17"/>
                  <a:gd name="T9" fmla="*/ 0 h 18"/>
                  <a:gd name="T10" fmla="*/ 0 w 17"/>
                  <a:gd name="T11" fmla="*/ 0 h 18"/>
                  <a:gd name="T12" fmla="*/ 0 w 17"/>
                  <a:gd name="T13" fmla="*/ 0 h 18"/>
                  <a:gd name="T14" fmla="*/ 0 w 17"/>
                  <a:gd name="T15" fmla="*/ 0 h 18"/>
                  <a:gd name="T16" fmla="*/ 0 w 17"/>
                  <a:gd name="T17" fmla="*/ 0 h 18"/>
                  <a:gd name="T18" fmla="*/ 0 w 17"/>
                  <a:gd name="T19" fmla="*/ 0 h 18"/>
                  <a:gd name="T20" fmla="*/ 0 w 17"/>
                  <a:gd name="T21" fmla="*/ 0 h 18"/>
                  <a:gd name="T22" fmla="*/ 0 w 17"/>
                  <a:gd name="T23" fmla="*/ 0 h 18"/>
                  <a:gd name="T24" fmla="*/ 0 w 17"/>
                  <a:gd name="T25" fmla="*/ 0 h 18"/>
                  <a:gd name="T26" fmla="*/ 0 w 17"/>
                  <a:gd name="T27" fmla="*/ 0 h 18"/>
                  <a:gd name="T28" fmla="*/ 0 w 17"/>
                  <a:gd name="T29" fmla="*/ 0 h 18"/>
                  <a:gd name="T30" fmla="*/ 0 w 17"/>
                  <a:gd name="T31" fmla="*/ 0 h 18"/>
                  <a:gd name="T32" fmla="*/ 0 w 17"/>
                  <a:gd name="T33" fmla="*/ 0 h 18"/>
                  <a:gd name="T34" fmla="*/ 0 w 17"/>
                  <a:gd name="T35" fmla="*/ 0 h 18"/>
                  <a:gd name="T36" fmla="*/ 0 w 17"/>
                  <a:gd name="T37" fmla="*/ 0 h 18"/>
                  <a:gd name="T38" fmla="*/ 0 w 17"/>
                  <a:gd name="T39" fmla="*/ 0 h 18"/>
                  <a:gd name="T40" fmla="*/ 0 w 17"/>
                  <a:gd name="T41" fmla="*/ 0 h 18"/>
                  <a:gd name="T42" fmla="*/ 0 w 17"/>
                  <a:gd name="T43" fmla="*/ 0 h 18"/>
                  <a:gd name="T44" fmla="*/ 0 w 17"/>
                  <a:gd name="T45" fmla="*/ 0 h 18"/>
                  <a:gd name="T46" fmla="*/ 0 w 17"/>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8"/>
                  <a:gd name="T74" fmla="*/ 17 w 17"/>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8">
                    <a:moveTo>
                      <a:pt x="16" y="11"/>
                    </a:moveTo>
                    <a:lnTo>
                      <a:pt x="16" y="13"/>
                    </a:lnTo>
                    <a:lnTo>
                      <a:pt x="15" y="14"/>
                    </a:lnTo>
                    <a:lnTo>
                      <a:pt x="13" y="15"/>
                    </a:lnTo>
                    <a:lnTo>
                      <a:pt x="12" y="17"/>
                    </a:lnTo>
                    <a:lnTo>
                      <a:pt x="11" y="18"/>
                    </a:lnTo>
                    <a:lnTo>
                      <a:pt x="8" y="18"/>
                    </a:lnTo>
                    <a:lnTo>
                      <a:pt x="7" y="18"/>
                    </a:lnTo>
                    <a:lnTo>
                      <a:pt x="5" y="18"/>
                    </a:lnTo>
                    <a:lnTo>
                      <a:pt x="3" y="18"/>
                    </a:lnTo>
                    <a:lnTo>
                      <a:pt x="1" y="18"/>
                    </a:lnTo>
                    <a:lnTo>
                      <a:pt x="0" y="0"/>
                    </a:lnTo>
                    <a:lnTo>
                      <a:pt x="3" y="0"/>
                    </a:lnTo>
                    <a:lnTo>
                      <a:pt x="5" y="0"/>
                    </a:lnTo>
                    <a:lnTo>
                      <a:pt x="8" y="0"/>
                    </a:lnTo>
                    <a:lnTo>
                      <a:pt x="11" y="0"/>
                    </a:lnTo>
                    <a:lnTo>
                      <a:pt x="13" y="1"/>
                    </a:lnTo>
                    <a:lnTo>
                      <a:pt x="15" y="2"/>
                    </a:lnTo>
                    <a:lnTo>
                      <a:pt x="16" y="4"/>
                    </a:lnTo>
                    <a:lnTo>
                      <a:pt x="17" y="6"/>
                    </a:lnTo>
                    <a:lnTo>
                      <a:pt x="17" y="9"/>
                    </a:lnTo>
                    <a:lnTo>
                      <a:pt x="17" y="11"/>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240">
                <a:extLst>
                  <a:ext uri="{FF2B5EF4-FFF2-40B4-BE49-F238E27FC236}">
                    <a16:creationId xmlns:a16="http://schemas.microsoft.com/office/drawing/2014/main" xmlns="" id="{B6A64D85-9162-43DB-A250-843292A0FDE7}"/>
                  </a:ext>
                </a:extLst>
              </p:cNvPr>
              <p:cNvSpPr>
                <a:spLocks/>
              </p:cNvSpPr>
              <p:nvPr/>
            </p:nvSpPr>
            <p:spPr bwMode="auto">
              <a:xfrm>
                <a:off x="1169" y="308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w 60"/>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
                  <a:gd name="T130" fmla="*/ 0 h 55"/>
                  <a:gd name="T131" fmla="*/ 60 w 60"/>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 h="55">
                    <a:moveTo>
                      <a:pt x="58" y="30"/>
                    </a:moveTo>
                    <a:lnTo>
                      <a:pt x="58" y="34"/>
                    </a:lnTo>
                    <a:lnTo>
                      <a:pt x="58" y="38"/>
                    </a:lnTo>
                    <a:lnTo>
                      <a:pt x="57" y="41"/>
                    </a:lnTo>
                    <a:lnTo>
                      <a:pt x="56" y="42"/>
                    </a:lnTo>
                    <a:lnTo>
                      <a:pt x="53" y="45"/>
                    </a:lnTo>
                    <a:lnTo>
                      <a:pt x="50" y="47"/>
                    </a:lnTo>
                    <a:lnTo>
                      <a:pt x="49" y="49"/>
                    </a:lnTo>
                    <a:lnTo>
                      <a:pt x="47" y="51"/>
                    </a:lnTo>
                    <a:lnTo>
                      <a:pt x="44" y="52"/>
                    </a:lnTo>
                    <a:lnTo>
                      <a:pt x="41" y="55"/>
                    </a:lnTo>
                    <a:lnTo>
                      <a:pt x="36" y="55"/>
                    </a:lnTo>
                    <a:lnTo>
                      <a:pt x="31" y="55"/>
                    </a:lnTo>
                    <a:lnTo>
                      <a:pt x="27" y="55"/>
                    </a:lnTo>
                    <a:lnTo>
                      <a:pt x="22" y="54"/>
                    </a:lnTo>
                    <a:lnTo>
                      <a:pt x="18" y="51"/>
                    </a:lnTo>
                    <a:lnTo>
                      <a:pt x="13" y="49"/>
                    </a:lnTo>
                    <a:lnTo>
                      <a:pt x="9" y="46"/>
                    </a:lnTo>
                    <a:lnTo>
                      <a:pt x="5" y="43"/>
                    </a:lnTo>
                    <a:lnTo>
                      <a:pt x="2" y="39"/>
                    </a:lnTo>
                    <a:lnTo>
                      <a:pt x="0" y="35"/>
                    </a:lnTo>
                    <a:lnTo>
                      <a:pt x="0" y="30"/>
                    </a:lnTo>
                    <a:lnTo>
                      <a:pt x="0" y="25"/>
                    </a:lnTo>
                    <a:lnTo>
                      <a:pt x="1" y="21"/>
                    </a:lnTo>
                    <a:lnTo>
                      <a:pt x="3" y="17"/>
                    </a:lnTo>
                    <a:lnTo>
                      <a:pt x="6" y="13"/>
                    </a:lnTo>
                    <a:lnTo>
                      <a:pt x="9" y="11"/>
                    </a:lnTo>
                    <a:lnTo>
                      <a:pt x="13" y="8"/>
                    </a:lnTo>
                    <a:lnTo>
                      <a:pt x="17" y="5"/>
                    </a:lnTo>
                    <a:lnTo>
                      <a:pt x="22" y="4"/>
                    </a:lnTo>
                    <a:lnTo>
                      <a:pt x="26" y="3"/>
                    </a:lnTo>
                    <a:lnTo>
                      <a:pt x="32" y="0"/>
                    </a:lnTo>
                    <a:lnTo>
                      <a:pt x="37" y="0"/>
                    </a:lnTo>
                    <a:lnTo>
                      <a:pt x="41" y="2"/>
                    </a:lnTo>
                    <a:lnTo>
                      <a:pt x="45" y="4"/>
                    </a:lnTo>
                    <a:lnTo>
                      <a:pt x="48" y="8"/>
                    </a:lnTo>
                    <a:lnTo>
                      <a:pt x="50" y="13"/>
                    </a:lnTo>
                    <a:lnTo>
                      <a:pt x="53" y="19"/>
                    </a:lnTo>
                    <a:lnTo>
                      <a:pt x="54" y="22"/>
                    </a:lnTo>
                    <a:lnTo>
                      <a:pt x="57" y="28"/>
                    </a:lnTo>
                    <a:lnTo>
                      <a:pt x="60" y="32"/>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241">
                <a:extLst>
                  <a:ext uri="{FF2B5EF4-FFF2-40B4-BE49-F238E27FC236}">
                    <a16:creationId xmlns:a16="http://schemas.microsoft.com/office/drawing/2014/main" xmlns="" id="{5A85DAB8-3248-4CB0-898D-89468EDE6815}"/>
                  </a:ext>
                </a:extLst>
              </p:cNvPr>
              <p:cNvSpPr>
                <a:spLocks/>
              </p:cNvSpPr>
              <p:nvPr/>
            </p:nvSpPr>
            <p:spPr bwMode="auto">
              <a:xfrm>
                <a:off x="1238" y="3083"/>
                <a:ext cx="30" cy="21"/>
              </a:xfrm>
              <a:custGeom>
                <a:avLst/>
                <a:gdLst>
                  <a:gd name="T0" fmla="*/ 0 w 91"/>
                  <a:gd name="T1" fmla="*/ 0 h 65"/>
                  <a:gd name="T2" fmla="*/ 0 w 91"/>
                  <a:gd name="T3" fmla="*/ 0 h 65"/>
                  <a:gd name="T4" fmla="*/ 0 w 91"/>
                  <a:gd name="T5" fmla="*/ 0 h 65"/>
                  <a:gd name="T6" fmla="*/ 0 w 91"/>
                  <a:gd name="T7" fmla="*/ 0 h 65"/>
                  <a:gd name="T8" fmla="*/ 0 w 91"/>
                  <a:gd name="T9" fmla="*/ 0 h 65"/>
                  <a:gd name="T10" fmla="*/ 0 w 91"/>
                  <a:gd name="T11" fmla="*/ 0 h 65"/>
                  <a:gd name="T12" fmla="*/ 0 w 91"/>
                  <a:gd name="T13" fmla="*/ 0 h 65"/>
                  <a:gd name="T14" fmla="*/ 0 w 91"/>
                  <a:gd name="T15" fmla="*/ 0 h 65"/>
                  <a:gd name="T16" fmla="*/ 0 w 91"/>
                  <a:gd name="T17" fmla="*/ 0 h 65"/>
                  <a:gd name="T18" fmla="*/ 0 w 91"/>
                  <a:gd name="T19" fmla="*/ 0 h 65"/>
                  <a:gd name="T20" fmla="*/ 0 w 91"/>
                  <a:gd name="T21" fmla="*/ 0 h 65"/>
                  <a:gd name="T22" fmla="*/ 0 w 91"/>
                  <a:gd name="T23" fmla="*/ 0 h 65"/>
                  <a:gd name="T24" fmla="*/ 0 w 91"/>
                  <a:gd name="T25" fmla="*/ 0 h 65"/>
                  <a:gd name="T26" fmla="*/ 0 w 91"/>
                  <a:gd name="T27" fmla="*/ 0 h 65"/>
                  <a:gd name="T28" fmla="*/ 0 w 91"/>
                  <a:gd name="T29" fmla="*/ 0 h 65"/>
                  <a:gd name="T30" fmla="*/ 0 w 91"/>
                  <a:gd name="T31" fmla="*/ 0 h 65"/>
                  <a:gd name="T32" fmla="*/ 0 w 91"/>
                  <a:gd name="T33" fmla="*/ 0 h 65"/>
                  <a:gd name="T34" fmla="*/ 0 w 91"/>
                  <a:gd name="T35" fmla="*/ 0 h 65"/>
                  <a:gd name="T36" fmla="*/ 0 w 91"/>
                  <a:gd name="T37" fmla="*/ 0 h 65"/>
                  <a:gd name="T38" fmla="*/ 0 w 91"/>
                  <a:gd name="T39" fmla="*/ 0 h 65"/>
                  <a:gd name="T40" fmla="*/ 0 w 91"/>
                  <a:gd name="T41" fmla="*/ 0 h 65"/>
                  <a:gd name="T42" fmla="*/ 0 w 91"/>
                  <a:gd name="T43" fmla="*/ 0 h 65"/>
                  <a:gd name="T44" fmla="*/ 0 w 91"/>
                  <a:gd name="T45" fmla="*/ 0 h 65"/>
                  <a:gd name="T46" fmla="*/ 0 w 91"/>
                  <a:gd name="T47" fmla="*/ 0 h 65"/>
                  <a:gd name="T48" fmla="*/ 0 w 91"/>
                  <a:gd name="T49" fmla="*/ 0 h 65"/>
                  <a:gd name="T50" fmla="*/ 0 w 91"/>
                  <a:gd name="T51" fmla="*/ 0 h 65"/>
                  <a:gd name="T52" fmla="*/ 0 w 91"/>
                  <a:gd name="T53" fmla="*/ 0 h 65"/>
                  <a:gd name="T54" fmla="*/ 0 w 91"/>
                  <a:gd name="T55" fmla="*/ 0 h 65"/>
                  <a:gd name="T56" fmla="*/ 0 w 91"/>
                  <a:gd name="T57" fmla="*/ 0 h 65"/>
                  <a:gd name="T58" fmla="*/ 0 w 91"/>
                  <a:gd name="T59" fmla="*/ 0 h 65"/>
                  <a:gd name="T60" fmla="*/ 0 w 91"/>
                  <a:gd name="T61" fmla="*/ 0 h 65"/>
                  <a:gd name="T62" fmla="*/ 0 w 91"/>
                  <a:gd name="T63" fmla="*/ 0 h 65"/>
                  <a:gd name="T64" fmla="*/ 0 w 91"/>
                  <a:gd name="T65" fmla="*/ 0 h 65"/>
                  <a:gd name="T66" fmla="*/ 0 w 91"/>
                  <a:gd name="T67" fmla="*/ 0 h 65"/>
                  <a:gd name="T68" fmla="*/ 0 w 91"/>
                  <a:gd name="T69" fmla="*/ 0 h 65"/>
                  <a:gd name="T70" fmla="*/ 0 w 91"/>
                  <a:gd name="T71" fmla="*/ 0 h 65"/>
                  <a:gd name="T72" fmla="*/ 0 w 91"/>
                  <a:gd name="T73" fmla="*/ 0 h 65"/>
                  <a:gd name="T74" fmla="*/ 0 w 91"/>
                  <a:gd name="T75" fmla="*/ 0 h 65"/>
                  <a:gd name="T76" fmla="*/ 0 w 91"/>
                  <a:gd name="T77" fmla="*/ 0 h 65"/>
                  <a:gd name="T78" fmla="*/ 0 w 91"/>
                  <a:gd name="T79" fmla="*/ 0 h 65"/>
                  <a:gd name="T80" fmla="*/ 0 w 91"/>
                  <a:gd name="T81" fmla="*/ 0 h 65"/>
                  <a:gd name="T82" fmla="*/ 0 w 91"/>
                  <a:gd name="T83" fmla="*/ 0 h 65"/>
                  <a:gd name="T84" fmla="*/ 0 w 91"/>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65"/>
                  <a:gd name="T131" fmla="*/ 91 w 91"/>
                  <a:gd name="T132" fmla="*/ 65 h 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65">
                    <a:moveTo>
                      <a:pt x="90" y="3"/>
                    </a:moveTo>
                    <a:lnTo>
                      <a:pt x="90" y="11"/>
                    </a:lnTo>
                    <a:lnTo>
                      <a:pt x="88" y="17"/>
                    </a:lnTo>
                    <a:lnTo>
                      <a:pt x="84" y="24"/>
                    </a:lnTo>
                    <a:lnTo>
                      <a:pt x="78" y="30"/>
                    </a:lnTo>
                    <a:lnTo>
                      <a:pt x="73" y="37"/>
                    </a:lnTo>
                    <a:lnTo>
                      <a:pt x="67" y="42"/>
                    </a:lnTo>
                    <a:lnTo>
                      <a:pt x="61" y="47"/>
                    </a:lnTo>
                    <a:lnTo>
                      <a:pt x="55" y="51"/>
                    </a:lnTo>
                    <a:lnTo>
                      <a:pt x="48" y="56"/>
                    </a:lnTo>
                    <a:lnTo>
                      <a:pt x="42" y="60"/>
                    </a:lnTo>
                    <a:lnTo>
                      <a:pt x="34" y="63"/>
                    </a:lnTo>
                    <a:lnTo>
                      <a:pt x="29" y="65"/>
                    </a:lnTo>
                    <a:lnTo>
                      <a:pt x="24" y="64"/>
                    </a:lnTo>
                    <a:lnTo>
                      <a:pt x="18" y="63"/>
                    </a:lnTo>
                    <a:lnTo>
                      <a:pt x="14" y="60"/>
                    </a:lnTo>
                    <a:lnTo>
                      <a:pt x="12" y="56"/>
                    </a:lnTo>
                    <a:lnTo>
                      <a:pt x="8" y="52"/>
                    </a:lnTo>
                    <a:lnTo>
                      <a:pt x="5" y="47"/>
                    </a:lnTo>
                    <a:lnTo>
                      <a:pt x="3" y="42"/>
                    </a:lnTo>
                    <a:lnTo>
                      <a:pt x="0" y="37"/>
                    </a:lnTo>
                    <a:lnTo>
                      <a:pt x="7" y="34"/>
                    </a:lnTo>
                    <a:lnTo>
                      <a:pt x="13" y="32"/>
                    </a:lnTo>
                    <a:lnTo>
                      <a:pt x="21" y="30"/>
                    </a:lnTo>
                    <a:lnTo>
                      <a:pt x="29" y="28"/>
                    </a:lnTo>
                    <a:lnTo>
                      <a:pt x="37" y="25"/>
                    </a:lnTo>
                    <a:lnTo>
                      <a:pt x="44" y="22"/>
                    </a:lnTo>
                    <a:lnTo>
                      <a:pt x="52" y="18"/>
                    </a:lnTo>
                    <a:lnTo>
                      <a:pt x="59" y="13"/>
                    </a:lnTo>
                    <a:lnTo>
                      <a:pt x="64" y="8"/>
                    </a:lnTo>
                    <a:lnTo>
                      <a:pt x="69" y="0"/>
                    </a:lnTo>
                    <a:lnTo>
                      <a:pt x="71" y="0"/>
                    </a:lnTo>
                    <a:lnTo>
                      <a:pt x="73" y="0"/>
                    </a:lnTo>
                    <a:lnTo>
                      <a:pt x="76" y="2"/>
                    </a:lnTo>
                    <a:lnTo>
                      <a:pt x="77" y="2"/>
                    </a:lnTo>
                    <a:lnTo>
                      <a:pt x="80" y="2"/>
                    </a:lnTo>
                    <a:lnTo>
                      <a:pt x="82" y="3"/>
                    </a:lnTo>
                    <a:lnTo>
                      <a:pt x="84" y="3"/>
                    </a:lnTo>
                    <a:lnTo>
                      <a:pt x="86" y="3"/>
                    </a:lnTo>
                    <a:lnTo>
                      <a:pt x="89" y="3"/>
                    </a:lnTo>
                    <a:lnTo>
                      <a:pt x="91" y="3"/>
                    </a:lnTo>
                    <a:lnTo>
                      <a:pt x="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242">
                <a:extLst>
                  <a:ext uri="{FF2B5EF4-FFF2-40B4-BE49-F238E27FC236}">
                    <a16:creationId xmlns:a16="http://schemas.microsoft.com/office/drawing/2014/main" xmlns="" id="{53BFF7FC-966F-4F95-9BE4-13D035C51B6A}"/>
                  </a:ext>
                </a:extLst>
              </p:cNvPr>
              <p:cNvSpPr>
                <a:spLocks/>
              </p:cNvSpPr>
              <p:nvPr/>
            </p:nvSpPr>
            <p:spPr bwMode="auto">
              <a:xfrm>
                <a:off x="1483" y="3068"/>
                <a:ext cx="15" cy="16"/>
              </a:xfrm>
              <a:custGeom>
                <a:avLst/>
                <a:gdLst>
                  <a:gd name="T0" fmla="*/ 0 w 45"/>
                  <a:gd name="T1" fmla="*/ 0 h 46"/>
                  <a:gd name="T2" fmla="*/ 0 w 45"/>
                  <a:gd name="T3" fmla="*/ 0 h 46"/>
                  <a:gd name="T4" fmla="*/ 0 w 45"/>
                  <a:gd name="T5" fmla="*/ 0 h 46"/>
                  <a:gd name="T6" fmla="*/ 0 w 45"/>
                  <a:gd name="T7" fmla="*/ 0 h 46"/>
                  <a:gd name="T8" fmla="*/ 0 w 45"/>
                  <a:gd name="T9" fmla="*/ 0 h 46"/>
                  <a:gd name="T10" fmla="*/ 0 w 45"/>
                  <a:gd name="T11" fmla="*/ 0 h 46"/>
                  <a:gd name="T12" fmla="*/ 0 w 45"/>
                  <a:gd name="T13" fmla="*/ 0 h 46"/>
                  <a:gd name="T14" fmla="*/ 0 w 45"/>
                  <a:gd name="T15" fmla="*/ 0 h 46"/>
                  <a:gd name="T16" fmla="*/ 0 w 45"/>
                  <a:gd name="T17" fmla="*/ 0 h 46"/>
                  <a:gd name="T18" fmla="*/ 0 w 45"/>
                  <a:gd name="T19" fmla="*/ 0 h 46"/>
                  <a:gd name="T20" fmla="*/ 0 w 45"/>
                  <a:gd name="T21" fmla="*/ 0 h 46"/>
                  <a:gd name="T22" fmla="*/ 0 w 45"/>
                  <a:gd name="T23" fmla="*/ 0 h 46"/>
                  <a:gd name="T24" fmla="*/ 0 w 45"/>
                  <a:gd name="T25" fmla="*/ 0 h 46"/>
                  <a:gd name="T26" fmla="*/ 0 w 45"/>
                  <a:gd name="T27" fmla="*/ 0 h 46"/>
                  <a:gd name="T28" fmla="*/ 0 w 45"/>
                  <a:gd name="T29" fmla="*/ 0 h 46"/>
                  <a:gd name="T30" fmla="*/ 0 w 45"/>
                  <a:gd name="T31" fmla="*/ 0 h 46"/>
                  <a:gd name="T32" fmla="*/ 0 w 45"/>
                  <a:gd name="T33" fmla="*/ 0 h 46"/>
                  <a:gd name="T34" fmla="*/ 0 w 45"/>
                  <a:gd name="T35" fmla="*/ 0 h 46"/>
                  <a:gd name="T36" fmla="*/ 0 w 45"/>
                  <a:gd name="T37" fmla="*/ 0 h 46"/>
                  <a:gd name="T38" fmla="*/ 0 w 45"/>
                  <a:gd name="T39" fmla="*/ 0 h 46"/>
                  <a:gd name="T40" fmla="*/ 0 w 45"/>
                  <a:gd name="T41" fmla="*/ 0 h 46"/>
                  <a:gd name="T42" fmla="*/ 0 w 45"/>
                  <a:gd name="T43" fmla="*/ 0 h 46"/>
                  <a:gd name="T44" fmla="*/ 0 w 45"/>
                  <a:gd name="T45" fmla="*/ 0 h 46"/>
                  <a:gd name="T46" fmla="*/ 0 w 45"/>
                  <a:gd name="T47" fmla="*/ 0 h 46"/>
                  <a:gd name="T48" fmla="*/ 0 w 45"/>
                  <a:gd name="T49" fmla="*/ 0 h 46"/>
                  <a:gd name="T50" fmla="*/ 0 w 45"/>
                  <a:gd name="T51" fmla="*/ 0 h 46"/>
                  <a:gd name="T52" fmla="*/ 0 w 45"/>
                  <a:gd name="T53" fmla="*/ 0 h 46"/>
                  <a:gd name="T54" fmla="*/ 0 w 45"/>
                  <a:gd name="T55" fmla="*/ 0 h 46"/>
                  <a:gd name="T56" fmla="*/ 0 w 45"/>
                  <a:gd name="T57" fmla="*/ 0 h 46"/>
                  <a:gd name="T58" fmla="*/ 0 w 45"/>
                  <a:gd name="T59" fmla="*/ 0 h 46"/>
                  <a:gd name="T60" fmla="*/ 0 w 45"/>
                  <a:gd name="T61" fmla="*/ 0 h 46"/>
                  <a:gd name="T62" fmla="*/ 0 w 45"/>
                  <a:gd name="T63" fmla="*/ 0 h 46"/>
                  <a:gd name="T64" fmla="*/ 0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43" y="29"/>
                    </a:moveTo>
                    <a:lnTo>
                      <a:pt x="44" y="33"/>
                    </a:lnTo>
                    <a:lnTo>
                      <a:pt x="45" y="35"/>
                    </a:lnTo>
                    <a:lnTo>
                      <a:pt x="44" y="37"/>
                    </a:lnTo>
                    <a:lnTo>
                      <a:pt x="43" y="38"/>
                    </a:lnTo>
                    <a:lnTo>
                      <a:pt x="41" y="39"/>
                    </a:lnTo>
                    <a:lnTo>
                      <a:pt x="40" y="41"/>
                    </a:lnTo>
                    <a:lnTo>
                      <a:pt x="37" y="42"/>
                    </a:lnTo>
                    <a:lnTo>
                      <a:pt x="36" y="43"/>
                    </a:lnTo>
                    <a:lnTo>
                      <a:pt x="34" y="45"/>
                    </a:lnTo>
                    <a:lnTo>
                      <a:pt x="32" y="46"/>
                    </a:lnTo>
                    <a:lnTo>
                      <a:pt x="28" y="45"/>
                    </a:lnTo>
                    <a:lnTo>
                      <a:pt x="23" y="43"/>
                    </a:lnTo>
                    <a:lnTo>
                      <a:pt x="21" y="41"/>
                    </a:lnTo>
                    <a:lnTo>
                      <a:pt x="18" y="38"/>
                    </a:lnTo>
                    <a:lnTo>
                      <a:pt x="14" y="35"/>
                    </a:lnTo>
                    <a:lnTo>
                      <a:pt x="11" y="31"/>
                    </a:lnTo>
                    <a:lnTo>
                      <a:pt x="9" y="28"/>
                    </a:lnTo>
                    <a:lnTo>
                      <a:pt x="6" y="25"/>
                    </a:lnTo>
                    <a:lnTo>
                      <a:pt x="4" y="21"/>
                    </a:lnTo>
                    <a:lnTo>
                      <a:pt x="0" y="20"/>
                    </a:lnTo>
                    <a:lnTo>
                      <a:pt x="4" y="0"/>
                    </a:lnTo>
                    <a:lnTo>
                      <a:pt x="9" y="0"/>
                    </a:lnTo>
                    <a:lnTo>
                      <a:pt x="14" y="0"/>
                    </a:lnTo>
                    <a:lnTo>
                      <a:pt x="19" y="3"/>
                    </a:lnTo>
                    <a:lnTo>
                      <a:pt x="23" y="5"/>
                    </a:lnTo>
                    <a:lnTo>
                      <a:pt x="27" y="9"/>
                    </a:lnTo>
                    <a:lnTo>
                      <a:pt x="30" y="13"/>
                    </a:lnTo>
                    <a:lnTo>
                      <a:pt x="34" y="18"/>
                    </a:lnTo>
                    <a:lnTo>
                      <a:pt x="36" y="22"/>
                    </a:lnTo>
                    <a:lnTo>
                      <a:pt x="40" y="26"/>
                    </a:lnTo>
                    <a:lnTo>
                      <a:pt x="4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243">
                <a:extLst>
                  <a:ext uri="{FF2B5EF4-FFF2-40B4-BE49-F238E27FC236}">
                    <a16:creationId xmlns:a16="http://schemas.microsoft.com/office/drawing/2014/main" xmlns="" id="{56F1839F-D339-496F-A6C6-5E1B1F42B94A}"/>
                  </a:ext>
                </a:extLst>
              </p:cNvPr>
              <p:cNvSpPr>
                <a:spLocks/>
              </p:cNvSpPr>
              <p:nvPr/>
            </p:nvSpPr>
            <p:spPr bwMode="auto">
              <a:xfrm>
                <a:off x="939" y="3107"/>
                <a:ext cx="13" cy="13"/>
              </a:xfrm>
              <a:custGeom>
                <a:avLst/>
                <a:gdLst>
                  <a:gd name="T0" fmla="*/ 0 w 39"/>
                  <a:gd name="T1" fmla="*/ 0 h 38"/>
                  <a:gd name="T2" fmla="*/ 0 w 39"/>
                  <a:gd name="T3" fmla="*/ 0 h 38"/>
                  <a:gd name="T4" fmla="*/ 0 w 39"/>
                  <a:gd name="T5" fmla="*/ 0 h 38"/>
                  <a:gd name="T6" fmla="*/ 0 w 39"/>
                  <a:gd name="T7" fmla="*/ 0 h 38"/>
                  <a:gd name="T8" fmla="*/ 0 w 39"/>
                  <a:gd name="T9" fmla="*/ 0 h 38"/>
                  <a:gd name="T10" fmla="*/ 0 w 39"/>
                  <a:gd name="T11" fmla="*/ 0 h 38"/>
                  <a:gd name="T12" fmla="*/ 0 w 39"/>
                  <a:gd name="T13" fmla="*/ 0 h 38"/>
                  <a:gd name="T14" fmla="*/ 0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0 h 38"/>
                  <a:gd name="T30" fmla="*/ 0 w 39"/>
                  <a:gd name="T31" fmla="*/ 0 h 38"/>
                  <a:gd name="T32" fmla="*/ 0 w 39"/>
                  <a:gd name="T33" fmla="*/ 0 h 38"/>
                  <a:gd name="T34" fmla="*/ 0 w 39"/>
                  <a:gd name="T35" fmla="*/ 0 h 38"/>
                  <a:gd name="T36" fmla="*/ 0 w 39"/>
                  <a:gd name="T37" fmla="*/ 0 h 38"/>
                  <a:gd name="T38" fmla="*/ 0 w 39"/>
                  <a:gd name="T39" fmla="*/ 0 h 38"/>
                  <a:gd name="T40" fmla="*/ 0 w 39"/>
                  <a:gd name="T41" fmla="*/ 0 h 38"/>
                  <a:gd name="T42" fmla="*/ 0 w 39"/>
                  <a:gd name="T43" fmla="*/ 0 h 38"/>
                  <a:gd name="T44" fmla="*/ 0 w 39"/>
                  <a:gd name="T45" fmla="*/ 0 h 38"/>
                  <a:gd name="T46" fmla="*/ 0 w 39"/>
                  <a:gd name="T47" fmla="*/ 0 h 38"/>
                  <a:gd name="T48" fmla="*/ 0 w 39"/>
                  <a:gd name="T49" fmla="*/ 0 h 38"/>
                  <a:gd name="T50" fmla="*/ 0 w 39"/>
                  <a:gd name="T51" fmla="*/ 0 h 38"/>
                  <a:gd name="T52" fmla="*/ 0 w 39"/>
                  <a:gd name="T53" fmla="*/ 0 h 38"/>
                  <a:gd name="T54" fmla="*/ 0 w 39"/>
                  <a:gd name="T55" fmla="*/ 0 h 38"/>
                  <a:gd name="T56" fmla="*/ 0 w 39"/>
                  <a:gd name="T57" fmla="*/ 0 h 38"/>
                  <a:gd name="T58" fmla="*/ 0 w 39"/>
                  <a:gd name="T59" fmla="*/ 0 h 38"/>
                  <a:gd name="T60" fmla="*/ 0 w 39"/>
                  <a:gd name="T61" fmla="*/ 0 h 38"/>
                  <a:gd name="T62" fmla="*/ 0 w 39"/>
                  <a:gd name="T63" fmla="*/ 0 h 38"/>
                  <a:gd name="T64" fmla="*/ 0 w 3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8"/>
                  <a:gd name="T101" fmla="*/ 39 w 3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8">
                    <a:moveTo>
                      <a:pt x="39" y="11"/>
                    </a:moveTo>
                    <a:lnTo>
                      <a:pt x="39" y="16"/>
                    </a:lnTo>
                    <a:lnTo>
                      <a:pt x="39" y="19"/>
                    </a:lnTo>
                    <a:lnTo>
                      <a:pt x="38" y="22"/>
                    </a:lnTo>
                    <a:lnTo>
                      <a:pt x="37" y="25"/>
                    </a:lnTo>
                    <a:lnTo>
                      <a:pt x="34" y="29"/>
                    </a:lnTo>
                    <a:lnTo>
                      <a:pt x="31" y="32"/>
                    </a:lnTo>
                    <a:lnTo>
                      <a:pt x="29" y="34"/>
                    </a:lnTo>
                    <a:lnTo>
                      <a:pt x="26" y="36"/>
                    </a:lnTo>
                    <a:lnTo>
                      <a:pt x="22" y="37"/>
                    </a:lnTo>
                    <a:lnTo>
                      <a:pt x="20" y="38"/>
                    </a:lnTo>
                    <a:lnTo>
                      <a:pt x="17" y="38"/>
                    </a:lnTo>
                    <a:lnTo>
                      <a:pt x="14" y="37"/>
                    </a:lnTo>
                    <a:lnTo>
                      <a:pt x="12" y="37"/>
                    </a:lnTo>
                    <a:lnTo>
                      <a:pt x="11" y="37"/>
                    </a:lnTo>
                    <a:lnTo>
                      <a:pt x="8" y="36"/>
                    </a:lnTo>
                    <a:lnTo>
                      <a:pt x="5" y="34"/>
                    </a:lnTo>
                    <a:lnTo>
                      <a:pt x="4" y="33"/>
                    </a:lnTo>
                    <a:lnTo>
                      <a:pt x="3" y="32"/>
                    </a:lnTo>
                    <a:lnTo>
                      <a:pt x="1" y="29"/>
                    </a:lnTo>
                    <a:lnTo>
                      <a:pt x="0" y="26"/>
                    </a:lnTo>
                    <a:lnTo>
                      <a:pt x="0" y="20"/>
                    </a:lnTo>
                    <a:lnTo>
                      <a:pt x="1" y="13"/>
                    </a:lnTo>
                    <a:lnTo>
                      <a:pt x="4" y="8"/>
                    </a:lnTo>
                    <a:lnTo>
                      <a:pt x="9" y="4"/>
                    </a:lnTo>
                    <a:lnTo>
                      <a:pt x="14" y="2"/>
                    </a:lnTo>
                    <a:lnTo>
                      <a:pt x="21" y="0"/>
                    </a:lnTo>
                    <a:lnTo>
                      <a:pt x="26" y="0"/>
                    </a:lnTo>
                    <a:lnTo>
                      <a:pt x="31" y="3"/>
                    </a:lnTo>
                    <a:lnTo>
                      <a:pt x="37" y="6"/>
                    </a:lnTo>
                    <a:lnTo>
                      <a:pt x="39" y="12"/>
                    </a:lnTo>
                    <a:lnTo>
                      <a:pt x="3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244">
                <a:extLst>
                  <a:ext uri="{FF2B5EF4-FFF2-40B4-BE49-F238E27FC236}">
                    <a16:creationId xmlns:a16="http://schemas.microsoft.com/office/drawing/2014/main" xmlns="" id="{C8AABB08-969B-4B2A-8815-592452725808}"/>
                  </a:ext>
                </a:extLst>
              </p:cNvPr>
              <p:cNvSpPr>
                <a:spLocks/>
              </p:cNvSpPr>
              <p:nvPr/>
            </p:nvSpPr>
            <p:spPr bwMode="auto">
              <a:xfrm>
                <a:off x="1317" y="3081"/>
                <a:ext cx="52" cy="30"/>
              </a:xfrm>
              <a:custGeom>
                <a:avLst/>
                <a:gdLst>
                  <a:gd name="T0" fmla="*/ 0 w 155"/>
                  <a:gd name="T1" fmla="*/ 0 h 91"/>
                  <a:gd name="T2" fmla="*/ 0 w 155"/>
                  <a:gd name="T3" fmla="*/ 0 h 91"/>
                  <a:gd name="T4" fmla="*/ 0 w 155"/>
                  <a:gd name="T5" fmla="*/ 0 h 91"/>
                  <a:gd name="T6" fmla="*/ 0 w 155"/>
                  <a:gd name="T7" fmla="*/ 0 h 91"/>
                  <a:gd name="T8" fmla="*/ 0 w 155"/>
                  <a:gd name="T9" fmla="*/ 0 h 91"/>
                  <a:gd name="T10" fmla="*/ 0 w 155"/>
                  <a:gd name="T11" fmla="*/ 0 h 91"/>
                  <a:gd name="T12" fmla="*/ 0 w 155"/>
                  <a:gd name="T13" fmla="*/ 0 h 91"/>
                  <a:gd name="T14" fmla="*/ 0 w 155"/>
                  <a:gd name="T15" fmla="*/ 0 h 91"/>
                  <a:gd name="T16" fmla="*/ 0 w 155"/>
                  <a:gd name="T17" fmla="*/ 0 h 91"/>
                  <a:gd name="T18" fmla="*/ 0 w 155"/>
                  <a:gd name="T19" fmla="*/ 0 h 91"/>
                  <a:gd name="T20" fmla="*/ 0 w 155"/>
                  <a:gd name="T21" fmla="*/ 0 h 91"/>
                  <a:gd name="T22" fmla="*/ 0 w 155"/>
                  <a:gd name="T23" fmla="*/ 0 h 91"/>
                  <a:gd name="T24" fmla="*/ 0 w 155"/>
                  <a:gd name="T25" fmla="*/ 0 h 91"/>
                  <a:gd name="T26" fmla="*/ 0 w 155"/>
                  <a:gd name="T27" fmla="*/ 0 h 91"/>
                  <a:gd name="T28" fmla="*/ 0 w 155"/>
                  <a:gd name="T29" fmla="*/ 0 h 91"/>
                  <a:gd name="T30" fmla="*/ 0 w 155"/>
                  <a:gd name="T31" fmla="*/ 0 h 91"/>
                  <a:gd name="T32" fmla="*/ 0 w 155"/>
                  <a:gd name="T33" fmla="*/ 0 h 91"/>
                  <a:gd name="T34" fmla="*/ 0 w 155"/>
                  <a:gd name="T35" fmla="*/ 0 h 91"/>
                  <a:gd name="T36" fmla="*/ 0 w 155"/>
                  <a:gd name="T37" fmla="*/ 0 h 91"/>
                  <a:gd name="T38" fmla="*/ 0 w 155"/>
                  <a:gd name="T39" fmla="*/ 0 h 91"/>
                  <a:gd name="T40" fmla="*/ 0 w 155"/>
                  <a:gd name="T41" fmla="*/ 0 h 91"/>
                  <a:gd name="T42" fmla="*/ 0 w 155"/>
                  <a:gd name="T43" fmla="*/ 0 h 91"/>
                  <a:gd name="T44" fmla="*/ 0 w 155"/>
                  <a:gd name="T45" fmla="*/ 0 h 91"/>
                  <a:gd name="T46" fmla="*/ 0 w 155"/>
                  <a:gd name="T47" fmla="*/ 0 h 91"/>
                  <a:gd name="T48" fmla="*/ 0 w 155"/>
                  <a:gd name="T49" fmla="*/ 0 h 91"/>
                  <a:gd name="T50" fmla="*/ 0 w 155"/>
                  <a:gd name="T51" fmla="*/ 0 h 91"/>
                  <a:gd name="T52" fmla="*/ 0 w 155"/>
                  <a:gd name="T53" fmla="*/ 0 h 91"/>
                  <a:gd name="T54" fmla="*/ 0 w 155"/>
                  <a:gd name="T55" fmla="*/ 0 h 91"/>
                  <a:gd name="T56" fmla="*/ 0 w 155"/>
                  <a:gd name="T57" fmla="*/ 0 h 91"/>
                  <a:gd name="T58" fmla="*/ 0 w 155"/>
                  <a:gd name="T59" fmla="*/ 0 h 91"/>
                  <a:gd name="T60" fmla="*/ 0 w 155"/>
                  <a:gd name="T61" fmla="*/ 0 h 91"/>
                  <a:gd name="T62" fmla="*/ 0 w 155"/>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91"/>
                  <a:gd name="T98" fmla="*/ 155 w 15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91">
                    <a:moveTo>
                      <a:pt x="155" y="65"/>
                    </a:moveTo>
                    <a:lnTo>
                      <a:pt x="147" y="70"/>
                    </a:lnTo>
                    <a:lnTo>
                      <a:pt x="137" y="77"/>
                    </a:lnTo>
                    <a:lnTo>
                      <a:pt x="126" y="82"/>
                    </a:lnTo>
                    <a:lnTo>
                      <a:pt x="116" y="86"/>
                    </a:lnTo>
                    <a:lnTo>
                      <a:pt x="104" y="89"/>
                    </a:lnTo>
                    <a:lnTo>
                      <a:pt x="92" y="91"/>
                    </a:lnTo>
                    <a:lnTo>
                      <a:pt x="81" y="91"/>
                    </a:lnTo>
                    <a:lnTo>
                      <a:pt x="69" y="90"/>
                    </a:lnTo>
                    <a:lnTo>
                      <a:pt x="57" y="87"/>
                    </a:lnTo>
                    <a:lnTo>
                      <a:pt x="47" y="82"/>
                    </a:lnTo>
                    <a:lnTo>
                      <a:pt x="40" y="74"/>
                    </a:lnTo>
                    <a:lnTo>
                      <a:pt x="32" y="68"/>
                    </a:lnTo>
                    <a:lnTo>
                      <a:pt x="26" y="61"/>
                    </a:lnTo>
                    <a:lnTo>
                      <a:pt x="18" y="53"/>
                    </a:lnTo>
                    <a:lnTo>
                      <a:pt x="11" y="46"/>
                    </a:lnTo>
                    <a:lnTo>
                      <a:pt x="6" y="38"/>
                    </a:lnTo>
                    <a:lnTo>
                      <a:pt x="2" y="30"/>
                    </a:lnTo>
                    <a:lnTo>
                      <a:pt x="0" y="21"/>
                    </a:lnTo>
                    <a:lnTo>
                      <a:pt x="1" y="10"/>
                    </a:lnTo>
                    <a:lnTo>
                      <a:pt x="4" y="0"/>
                    </a:lnTo>
                    <a:lnTo>
                      <a:pt x="17" y="10"/>
                    </a:lnTo>
                    <a:lnTo>
                      <a:pt x="31" y="21"/>
                    </a:lnTo>
                    <a:lnTo>
                      <a:pt x="45" y="30"/>
                    </a:lnTo>
                    <a:lnTo>
                      <a:pt x="60" y="38"/>
                    </a:lnTo>
                    <a:lnTo>
                      <a:pt x="75" y="44"/>
                    </a:lnTo>
                    <a:lnTo>
                      <a:pt x="91" y="50"/>
                    </a:lnTo>
                    <a:lnTo>
                      <a:pt x="107" y="55"/>
                    </a:lnTo>
                    <a:lnTo>
                      <a:pt x="122" y="59"/>
                    </a:lnTo>
                    <a:lnTo>
                      <a:pt x="139" y="63"/>
                    </a:lnTo>
                    <a:lnTo>
                      <a:pt x="15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Freeform 245">
                <a:extLst>
                  <a:ext uri="{FF2B5EF4-FFF2-40B4-BE49-F238E27FC236}">
                    <a16:creationId xmlns:a16="http://schemas.microsoft.com/office/drawing/2014/main" xmlns="" id="{B71562E9-49F6-4F65-8BAB-CD9D93A5D722}"/>
                  </a:ext>
                </a:extLst>
              </p:cNvPr>
              <p:cNvSpPr>
                <a:spLocks/>
              </p:cNvSpPr>
              <p:nvPr/>
            </p:nvSpPr>
            <p:spPr bwMode="auto">
              <a:xfrm>
                <a:off x="1047" y="3101"/>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w 22"/>
                  <a:gd name="T33" fmla="*/ 0 h 13"/>
                  <a:gd name="T34" fmla="*/ 0 w 22"/>
                  <a:gd name="T35" fmla="*/ 0 h 13"/>
                  <a:gd name="T36" fmla="*/ 0 w 22"/>
                  <a:gd name="T37" fmla="*/ 0 h 13"/>
                  <a:gd name="T38" fmla="*/ 0 w 22"/>
                  <a:gd name="T39" fmla="*/ 0 h 13"/>
                  <a:gd name="T40" fmla="*/ 0 w 22"/>
                  <a:gd name="T41" fmla="*/ 0 h 13"/>
                  <a:gd name="T42" fmla="*/ 0 w 22"/>
                  <a:gd name="T43" fmla="*/ 0 h 13"/>
                  <a:gd name="T44" fmla="*/ 0 w 22"/>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3"/>
                  <a:gd name="T71" fmla="*/ 22 w 22"/>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3">
                    <a:moveTo>
                      <a:pt x="21" y="4"/>
                    </a:moveTo>
                    <a:lnTo>
                      <a:pt x="21" y="8"/>
                    </a:lnTo>
                    <a:lnTo>
                      <a:pt x="19" y="9"/>
                    </a:lnTo>
                    <a:lnTo>
                      <a:pt x="17" y="10"/>
                    </a:lnTo>
                    <a:lnTo>
                      <a:pt x="15" y="12"/>
                    </a:lnTo>
                    <a:lnTo>
                      <a:pt x="13" y="12"/>
                    </a:lnTo>
                    <a:lnTo>
                      <a:pt x="10" y="12"/>
                    </a:lnTo>
                    <a:lnTo>
                      <a:pt x="8" y="12"/>
                    </a:lnTo>
                    <a:lnTo>
                      <a:pt x="5" y="12"/>
                    </a:lnTo>
                    <a:lnTo>
                      <a:pt x="2" y="12"/>
                    </a:lnTo>
                    <a:lnTo>
                      <a:pt x="0" y="13"/>
                    </a:lnTo>
                    <a:lnTo>
                      <a:pt x="0" y="9"/>
                    </a:lnTo>
                    <a:lnTo>
                      <a:pt x="0" y="7"/>
                    </a:lnTo>
                    <a:lnTo>
                      <a:pt x="1" y="4"/>
                    </a:lnTo>
                    <a:lnTo>
                      <a:pt x="4" y="1"/>
                    </a:lnTo>
                    <a:lnTo>
                      <a:pt x="6" y="0"/>
                    </a:lnTo>
                    <a:lnTo>
                      <a:pt x="10" y="0"/>
                    </a:lnTo>
                    <a:lnTo>
                      <a:pt x="13" y="0"/>
                    </a:lnTo>
                    <a:lnTo>
                      <a:pt x="17" y="0"/>
                    </a:lnTo>
                    <a:lnTo>
                      <a:pt x="19" y="3"/>
                    </a:lnTo>
                    <a:lnTo>
                      <a:pt x="22" y="4"/>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Freeform 246">
                <a:extLst>
                  <a:ext uri="{FF2B5EF4-FFF2-40B4-BE49-F238E27FC236}">
                    <a16:creationId xmlns:a16="http://schemas.microsoft.com/office/drawing/2014/main" xmlns="" id="{C2529A2C-ABA0-4844-BBD6-F3A0096A0877}"/>
                  </a:ext>
                </a:extLst>
              </p:cNvPr>
              <p:cNvSpPr>
                <a:spLocks/>
              </p:cNvSpPr>
              <p:nvPr/>
            </p:nvSpPr>
            <p:spPr bwMode="auto">
              <a:xfrm>
                <a:off x="1105" y="3097"/>
                <a:ext cx="9" cy="14"/>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w 25"/>
                  <a:gd name="T37" fmla="*/ 0 h 42"/>
                  <a:gd name="T38" fmla="*/ 0 w 25"/>
                  <a:gd name="T39" fmla="*/ 0 h 42"/>
                  <a:gd name="T40" fmla="*/ 0 w 25"/>
                  <a:gd name="T41" fmla="*/ 0 h 42"/>
                  <a:gd name="T42" fmla="*/ 0 w 25"/>
                  <a:gd name="T43" fmla="*/ 0 h 42"/>
                  <a:gd name="T44" fmla="*/ 0 w 25"/>
                  <a:gd name="T45" fmla="*/ 0 h 42"/>
                  <a:gd name="T46" fmla="*/ 0 w 25"/>
                  <a:gd name="T47" fmla="*/ 0 h 42"/>
                  <a:gd name="T48" fmla="*/ 0 w 25"/>
                  <a:gd name="T49" fmla="*/ 0 h 42"/>
                  <a:gd name="T50" fmla="*/ 0 w 25"/>
                  <a:gd name="T51" fmla="*/ 0 h 42"/>
                  <a:gd name="T52" fmla="*/ 0 w 25"/>
                  <a:gd name="T53" fmla="*/ 0 h 42"/>
                  <a:gd name="T54" fmla="*/ 0 w 25"/>
                  <a:gd name="T55" fmla="*/ 0 h 42"/>
                  <a:gd name="T56" fmla="*/ 0 w 25"/>
                  <a:gd name="T57" fmla="*/ 0 h 42"/>
                  <a:gd name="T58" fmla="*/ 0 w 25"/>
                  <a:gd name="T59" fmla="*/ 0 h 42"/>
                  <a:gd name="T60" fmla="*/ 0 w 25"/>
                  <a:gd name="T61" fmla="*/ 0 h 42"/>
                  <a:gd name="T62" fmla="*/ 0 w 25"/>
                  <a:gd name="T63" fmla="*/ 0 h 42"/>
                  <a:gd name="T64" fmla="*/ 0 w 25"/>
                  <a:gd name="T65" fmla="*/ 0 h 42"/>
                  <a:gd name="T66" fmla="*/ 0 w 2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42"/>
                  <a:gd name="T104" fmla="*/ 25 w 2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42">
                    <a:moveTo>
                      <a:pt x="25" y="14"/>
                    </a:moveTo>
                    <a:lnTo>
                      <a:pt x="25" y="18"/>
                    </a:lnTo>
                    <a:lnTo>
                      <a:pt x="25" y="21"/>
                    </a:lnTo>
                    <a:lnTo>
                      <a:pt x="25" y="23"/>
                    </a:lnTo>
                    <a:lnTo>
                      <a:pt x="25" y="26"/>
                    </a:lnTo>
                    <a:lnTo>
                      <a:pt x="25" y="29"/>
                    </a:lnTo>
                    <a:lnTo>
                      <a:pt x="24" y="31"/>
                    </a:lnTo>
                    <a:lnTo>
                      <a:pt x="22" y="34"/>
                    </a:lnTo>
                    <a:lnTo>
                      <a:pt x="21" y="37"/>
                    </a:lnTo>
                    <a:lnTo>
                      <a:pt x="20" y="39"/>
                    </a:lnTo>
                    <a:lnTo>
                      <a:pt x="17" y="40"/>
                    </a:lnTo>
                    <a:lnTo>
                      <a:pt x="4" y="42"/>
                    </a:lnTo>
                    <a:lnTo>
                      <a:pt x="3" y="38"/>
                    </a:lnTo>
                    <a:lnTo>
                      <a:pt x="1" y="33"/>
                    </a:lnTo>
                    <a:lnTo>
                      <a:pt x="0" y="29"/>
                    </a:lnTo>
                    <a:lnTo>
                      <a:pt x="0" y="23"/>
                    </a:lnTo>
                    <a:lnTo>
                      <a:pt x="0" y="18"/>
                    </a:lnTo>
                    <a:lnTo>
                      <a:pt x="0" y="14"/>
                    </a:lnTo>
                    <a:lnTo>
                      <a:pt x="1" y="10"/>
                    </a:lnTo>
                    <a:lnTo>
                      <a:pt x="4" y="6"/>
                    </a:lnTo>
                    <a:lnTo>
                      <a:pt x="7" y="3"/>
                    </a:lnTo>
                    <a:lnTo>
                      <a:pt x="10" y="1"/>
                    </a:lnTo>
                    <a:lnTo>
                      <a:pt x="13" y="0"/>
                    </a:lnTo>
                    <a:lnTo>
                      <a:pt x="16" y="0"/>
                    </a:lnTo>
                    <a:lnTo>
                      <a:pt x="18" y="1"/>
                    </a:lnTo>
                    <a:lnTo>
                      <a:pt x="20" y="3"/>
                    </a:lnTo>
                    <a:lnTo>
                      <a:pt x="21" y="4"/>
                    </a:lnTo>
                    <a:lnTo>
                      <a:pt x="22" y="6"/>
                    </a:lnTo>
                    <a:lnTo>
                      <a:pt x="22" y="9"/>
                    </a:lnTo>
                    <a:lnTo>
                      <a:pt x="24" y="10"/>
                    </a:lnTo>
                    <a:lnTo>
                      <a:pt x="25" y="13"/>
                    </a:lnTo>
                    <a:lnTo>
                      <a:pt x="25" y="16"/>
                    </a:lnTo>
                    <a:lnTo>
                      <a:pt x="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247">
                <a:extLst>
                  <a:ext uri="{FF2B5EF4-FFF2-40B4-BE49-F238E27FC236}">
                    <a16:creationId xmlns:a16="http://schemas.microsoft.com/office/drawing/2014/main" xmlns="" id="{1ACAA427-9205-4E97-A724-D5169C10FF99}"/>
                  </a:ext>
                </a:extLst>
              </p:cNvPr>
              <p:cNvSpPr>
                <a:spLocks/>
              </p:cNvSpPr>
              <p:nvPr/>
            </p:nvSpPr>
            <p:spPr bwMode="auto">
              <a:xfrm>
                <a:off x="1371" y="3078"/>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7"/>
                  <a:gd name="T113" fmla="*/ 42 w 42"/>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7">
                    <a:moveTo>
                      <a:pt x="17" y="16"/>
                    </a:moveTo>
                    <a:lnTo>
                      <a:pt x="20" y="18"/>
                    </a:lnTo>
                    <a:lnTo>
                      <a:pt x="21" y="19"/>
                    </a:lnTo>
                    <a:lnTo>
                      <a:pt x="23" y="21"/>
                    </a:lnTo>
                    <a:lnTo>
                      <a:pt x="25" y="21"/>
                    </a:lnTo>
                    <a:lnTo>
                      <a:pt x="28" y="21"/>
                    </a:lnTo>
                    <a:lnTo>
                      <a:pt x="31" y="21"/>
                    </a:lnTo>
                    <a:lnTo>
                      <a:pt x="32" y="21"/>
                    </a:lnTo>
                    <a:lnTo>
                      <a:pt x="34" y="21"/>
                    </a:lnTo>
                    <a:lnTo>
                      <a:pt x="36" y="19"/>
                    </a:lnTo>
                    <a:lnTo>
                      <a:pt x="38" y="18"/>
                    </a:lnTo>
                    <a:lnTo>
                      <a:pt x="40" y="14"/>
                    </a:lnTo>
                    <a:lnTo>
                      <a:pt x="42" y="19"/>
                    </a:lnTo>
                    <a:lnTo>
                      <a:pt x="42" y="23"/>
                    </a:lnTo>
                    <a:lnTo>
                      <a:pt x="42" y="29"/>
                    </a:lnTo>
                    <a:lnTo>
                      <a:pt x="40" y="32"/>
                    </a:lnTo>
                    <a:lnTo>
                      <a:pt x="37" y="38"/>
                    </a:lnTo>
                    <a:lnTo>
                      <a:pt x="34" y="42"/>
                    </a:lnTo>
                    <a:lnTo>
                      <a:pt x="31" y="46"/>
                    </a:lnTo>
                    <a:lnTo>
                      <a:pt x="27" y="49"/>
                    </a:lnTo>
                    <a:lnTo>
                      <a:pt x="23" y="53"/>
                    </a:lnTo>
                    <a:lnTo>
                      <a:pt x="19" y="57"/>
                    </a:lnTo>
                    <a:lnTo>
                      <a:pt x="6" y="57"/>
                    </a:lnTo>
                    <a:lnTo>
                      <a:pt x="2" y="51"/>
                    </a:lnTo>
                    <a:lnTo>
                      <a:pt x="0" y="46"/>
                    </a:lnTo>
                    <a:lnTo>
                      <a:pt x="0" y="39"/>
                    </a:lnTo>
                    <a:lnTo>
                      <a:pt x="2" y="32"/>
                    </a:lnTo>
                    <a:lnTo>
                      <a:pt x="3" y="27"/>
                    </a:lnTo>
                    <a:lnTo>
                      <a:pt x="6" y="22"/>
                    </a:lnTo>
                    <a:lnTo>
                      <a:pt x="10" y="16"/>
                    </a:lnTo>
                    <a:lnTo>
                      <a:pt x="14" y="10"/>
                    </a:lnTo>
                    <a:lnTo>
                      <a:pt x="17" y="5"/>
                    </a:lnTo>
                    <a:lnTo>
                      <a:pt x="21" y="0"/>
                    </a:lnTo>
                    <a:lnTo>
                      <a:pt x="31" y="0"/>
                    </a:lnTo>
                    <a:lnTo>
                      <a:pt x="17" y="17"/>
                    </a:ln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248">
                <a:extLst>
                  <a:ext uri="{FF2B5EF4-FFF2-40B4-BE49-F238E27FC236}">
                    <a16:creationId xmlns:a16="http://schemas.microsoft.com/office/drawing/2014/main" xmlns="" id="{0DDED992-DE28-4D1C-915B-F5B905476534}"/>
                  </a:ext>
                </a:extLst>
              </p:cNvPr>
              <p:cNvSpPr>
                <a:spLocks/>
              </p:cNvSpPr>
              <p:nvPr/>
            </p:nvSpPr>
            <p:spPr bwMode="auto">
              <a:xfrm>
                <a:off x="984" y="3108"/>
                <a:ext cx="6"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16" y="8"/>
                    </a:moveTo>
                    <a:lnTo>
                      <a:pt x="17" y="11"/>
                    </a:lnTo>
                    <a:lnTo>
                      <a:pt x="17" y="12"/>
                    </a:lnTo>
                    <a:lnTo>
                      <a:pt x="17" y="13"/>
                    </a:lnTo>
                    <a:lnTo>
                      <a:pt x="17" y="15"/>
                    </a:lnTo>
                    <a:lnTo>
                      <a:pt x="17" y="16"/>
                    </a:lnTo>
                    <a:lnTo>
                      <a:pt x="17" y="17"/>
                    </a:lnTo>
                    <a:lnTo>
                      <a:pt x="16" y="17"/>
                    </a:lnTo>
                    <a:lnTo>
                      <a:pt x="14" y="18"/>
                    </a:lnTo>
                    <a:lnTo>
                      <a:pt x="13" y="18"/>
                    </a:lnTo>
                    <a:lnTo>
                      <a:pt x="12" y="18"/>
                    </a:lnTo>
                    <a:lnTo>
                      <a:pt x="1" y="20"/>
                    </a:lnTo>
                    <a:lnTo>
                      <a:pt x="0" y="2"/>
                    </a:lnTo>
                    <a:lnTo>
                      <a:pt x="2" y="0"/>
                    </a:lnTo>
                    <a:lnTo>
                      <a:pt x="5" y="0"/>
                    </a:lnTo>
                    <a:lnTo>
                      <a:pt x="6" y="0"/>
                    </a:lnTo>
                    <a:lnTo>
                      <a:pt x="9" y="0"/>
                    </a:lnTo>
                    <a:lnTo>
                      <a:pt x="10" y="2"/>
                    </a:lnTo>
                    <a:lnTo>
                      <a:pt x="12" y="3"/>
                    </a:lnTo>
                    <a:lnTo>
                      <a:pt x="14" y="4"/>
                    </a:lnTo>
                    <a:lnTo>
                      <a:pt x="16" y="5"/>
                    </a:lnTo>
                    <a:lnTo>
                      <a:pt x="16" y="7"/>
                    </a:lnTo>
                    <a:lnTo>
                      <a:pt x="17" y="9"/>
                    </a:lnTo>
                    <a:lnTo>
                      <a:pt x="1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249">
                <a:extLst>
                  <a:ext uri="{FF2B5EF4-FFF2-40B4-BE49-F238E27FC236}">
                    <a16:creationId xmlns:a16="http://schemas.microsoft.com/office/drawing/2014/main" xmlns="" id="{A8CA402B-1BCC-47E4-A9AE-C19A82219C67}"/>
                  </a:ext>
                </a:extLst>
              </p:cNvPr>
              <p:cNvSpPr>
                <a:spLocks/>
              </p:cNvSpPr>
              <p:nvPr/>
            </p:nvSpPr>
            <p:spPr bwMode="auto">
              <a:xfrm>
                <a:off x="1148" y="3098"/>
                <a:ext cx="13" cy="5"/>
              </a:xfrm>
              <a:custGeom>
                <a:avLst/>
                <a:gdLst>
                  <a:gd name="T0" fmla="*/ 0 w 38"/>
                  <a:gd name="T1" fmla="*/ 0 h 15"/>
                  <a:gd name="T2" fmla="*/ 0 w 38"/>
                  <a:gd name="T3" fmla="*/ 0 h 15"/>
                  <a:gd name="T4" fmla="*/ 0 w 38"/>
                  <a:gd name="T5" fmla="*/ 0 h 15"/>
                  <a:gd name="T6" fmla="*/ 0 w 38"/>
                  <a:gd name="T7" fmla="*/ 0 h 15"/>
                  <a:gd name="T8" fmla="*/ 0 w 38"/>
                  <a:gd name="T9" fmla="*/ 0 h 15"/>
                  <a:gd name="T10" fmla="*/ 0 w 38"/>
                  <a:gd name="T11" fmla="*/ 0 h 15"/>
                  <a:gd name="T12" fmla="*/ 0 w 38"/>
                  <a:gd name="T13" fmla="*/ 0 h 15"/>
                  <a:gd name="T14" fmla="*/ 0 w 38"/>
                  <a:gd name="T15" fmla="*/ 0 h 15"/>
                  <a:gd name="T16" fmla="*/ 0 w 38"/>
                  <a:gd name="T17" fmla="*/ 0 h 15"/>
                  <a:gd name="T18" fmla="*/ 0 w 38"/>
                  <a:gd name="T19" fmla="*/ 0 h 15"/>
                  <a:gd name="T20" fmla="*/ 0 w 38"/>
                  <a:gd name="T21" fmla="*/ 0 h 15"/>
                  <a:gd name="T22" fmla="*/ 0 w 38"/>
                  <a:gd name="T23" fmla="*/ 0 h 15"/>
                  <a:gd name="T24" fmla="*/ 0 w 38"/>
                  <a:gd name="T25" fmla="*/ 0 h 15"/>
                  <a:gd name="T26" fmla="*/ 0 w 38"/>
                  <a:gd name="T27" fmla="*/ 0 h 15"/>
                  <a:gd name="T28" fmla="*/ 0 w 38"/>
                  <a:gd name="T29" fmla="*/ 0 h 15"/>
                  <a:gd name="T30" fmla="*/ 0 w 38"/>
                  <a:gd name="T31" fmla="*/ 0 h 15"/>
                  <a:gd name="T32" fmla="*/ 0 w 38"/>
                  <a:gd name="T33" fmla="*/ 0 h 15"/>
                  <a:gd name="T34" fmla="*/ 0 w 38"/>
                  <a:gd name="T35" fmla="*/ 0 h 15"/>
                  <a:gd name="T36" fmla="*/ 0 w 38"/>
                  <a:gd name="T37" fmla="*/ 0 h 15"/>
                  <a:gd name="T38" fmla="*/ 0 w 38"/>
                  <a:gd name="T39" fmla="*/ 0 h 15"/>
                  <a:gd name="T40" fmla="*/ 0 w 38"/>
                  <a:gd name="T41" fmla="*/ 0 h 15"/>
                  <a:gd name="T42" fmla="*/ 0 w 38"/>
                  <a:gd name="T43" fmla="*/ 0 h 15"/>
                  <a:gd name="T44" fmla="*/ 0 w 38"/>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5"/>
                  <a:gd name="T71" fmla="*/ 38 w 3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5">
                    <a:moveTo>
                      <a:pt x="38" y="7"/>
                    </a:moveTo>
                    <a:lnTo>
                      <a:pt x="35" y="11"/>
                    </a:lnTo>
                    <a:lnTo>
                      <a:pt x="33" y="14"/>
                    </a:lnTo>
                    <a:lnTo>
                      <a:pt x="29" y="15"/>
                    </a:lnTo>
                    <a:lnTo>
                      <a:pt x="25" y="15"/>
                    </a:lnTo>
                    <a:lnTo>
                      <a:pt x="21" y="15"/>
                    </a:lnTo>
                    <a:lnTo>
                      <a:pt x="17" y="14"/>
                    </a:lnTo>
                    <a:lnTo>
                      <a:pt x="12" y="13"/>
                    </a:lnTo>
                    <a:lnTo>
                      <a:pt x="8" y="13"/>
                    </a:lnTo>
                    <a:lnTo>
                      <a:pt x="4" y="11"/>
                    </a:lnTo>
                    <a:lnTo>
                      <a:pt x="0" y="10"/>
                    </a:lnTo>
                    <a:lnTo>
                      <a:pt x="0" y="1"/>
                    </a:lnTo>
                    <a:lnTo>
                      <a:pt x="4" y="2"/>
                    </a:lnTo>
                    <a:lnTo>
                      <a:pt x="8" y="2"/>
                    </a:lnTo>
                    <a:lnTo>
                      <a:pt x="13" y="1"/>
                    </a:lnTo>
                    <a:lnTo>
                      <a:pt x="18" y="0"/>
                    </a:lnTo>
                    <a:lnTo>
                      <a:pt x="22" y="0"/>
                    </a:lnTo>
                    <a:lnTo>
                      <a:pt x="27" y="0"/>
                    </a:lnTo>
                    <a:lnTo>
                      <a:pt x="31" y="0"/>
                    </a:lnTo>
                    <a:lnTo>
                      <a:pt x="34" y="1"/>
                    </a:lnTo>
                    <a:lnTo>
                      <a:pt x="36" y="3"/>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250">
                <a:extLst>
                  <a:ext uri="{FF2B5EF4-FFF2-40B4-BE49-F238E27FC236}">
                    <a16:creationId xmlns:a16="http://schemas.microsoft.com/office/drawing/2014/main" xmlns="" id="{6DF5AD2B-AD22-4941-B06C-FB18ABC7E489}"/>
                  </a:ext>
                </a:extLst>
              </p:cNvPr>
              <p:cNvSpPr>
                <a:spLocks/>
              </p:cNvSpPr>
              <p:nvPr/>
            </p:nvSpPr>
            <p:spPr bwMode="auto">
              <a:xfrm>
                <a:off x="1252" y="3091"/>
                <a:ext cx="8" cy="5"/>
              </a:xfrm>
              <a:custGeom>
                <a:avLst/>
                <a:gdLst>
                  <a:gd name="T0" fmla="*/ 0 w 22"/>
                  <a:gd name="T1" fmla="*/ 0 h 17"/>
                  <a:gd name="T2" fmla="*/ 0 w 22"/>
                  <a:gd name="T3" fmla="*/ 0 h 17"/>
                  <a:gd name="T4" fmla="*/ 0 w 22"/>
                  <a:gd name="T5" fmla="*/ 0 h 17"/>
                  <a:gd name="T6" fmla="*/ 0 w 22"/>
                  <a:gd name="T7" fmla="*/ 0 h 17"/>
                  <a:gd name="T8" fmla="*/ 0 w 22"/>
                  <a:gd name="T9" fmla="*/ 0 h 17"/>
                  <a:gd name="T10" fmla="*/ 0 w 22"/>
                  <a:gd name="T11" fmla="*/ 0 h 17"/>
                  <a:gd name="T12" fmla="*/ 0 w 22"/>
                  <a:gd name="T13" fmla="*/ 0 h 17"/>
                  <a:gd name="T14" fmla="*/ 0 w 22"/>
                  <a:gd name="T15" fmla="*/ 0 h 17"/>
                  <a:gd name="T16" fmla="*/ 0 w 22"/>
                  <a:gd name="T17" fmla="*/ 0 h 17"/>
                  <a:gd name="T18" fmla="*/ 0 w 22"/>
                  <a:gd name="T19" fmla="*/ 0 h 17"/>
                  <a:gd name="T20" fmla="*/ 0 w 22"/>
                  <a:gd name="T21" fmla="*/ 0 h 17"/>
                  <a:gd name="T22" fmla="*/ 0 w 22"/>
                  <a:gd name="T23" fmla="*/ 0 h 17"/>
                  <a:gd name="T24" fmla="*/ 0 w 22"/>
                  <a:gd name="T25" fmla="*/ 0 h 17"/>
                  <a:gd name="T26" fmla="*/ 0 w 22"/>
                  <a:gd name="T27" fmla="*/ 0 h 17"/>
                  <a:gd name="T28" fmla="*/ 0 w 22"/>
                  <a:gd name="T29" fmla="*/ 0 h 17"/>
                  <a:gd name="T30" fmla="*/ 0 w 22"/>
                  <a:gd name="T31" fmla="*/ 0 h 17"/>
                  <a:gd name="T32" fmla="*/ 0 w 22"/>
                  <a:gd name="T33" fmla="*/ 0 h 17"/>
                  <a:gd name="T34" fmla="*/ 0 w 22"/>
                  <a:gd name="T35" fmla="*/ 0 h 17"/>
                  <a:gd name="T36" fmla="*/ 0 w 22"/>
                  <a:gd name="T37" fmla="*/ 0 h 17"/>
                  <a:gd name="T38" fmla="*/ 0 w 22"/>
                  <a:gd name="T39" fmla="*/ 0 h 17"/>
                  <a:gd name="T40" fmla="*/ 0 w 22"/>
                  <a:gd name="T41" fmla="*/ 0 h 17"/>
                  <a:gd name="T42" fmla="*/ 0 w 22"/>
                  <a:gd name="T43" fmla="*/ 0 h 17"/>
                  <a:gd name="T44" fmla="*/ 0 w 22"/>
                  <a:gd name="T45" fmla="*/ 0 h 17"/>
                  <a:gd name="T46" fmla="*/ 0 w 22"/>
                  <a:gd name="T47" fmla="*/ 0 h 17"/>
                  <a:gd name="T48" fmla="*/ 0 w 22"/>
                  <a:gd name="T49" fmla="*/ 0 h 17"/>
                  <a:gd name="T50" fmla="*/ 0 w 22"/>
                  <a:gd name="T51" fmla="*/ 0 h 17"/>
                  <a:gd name="T52" fmla="*/ 0 w 22"/>
                  <a:gd name="T53" fmla="*/ 0 h 17"/>
                  <a:gd name="T54" fmla="*/ 0 w 22"/>
                  <a:gd name="T55" fmla="*/ 0 h 17"/>
                  <a:gd name="T56" fmla="*/ 0 w 22"/>
                  <a:gd name="T57" fmla="*/ 0 h 17"/>
                  <a:gd name="T58" fmla="*/ 0 w 22"/>
                  <a:gd name="T59" fmla="*/ 0 h 17"/>
                  <a:gd name="T60" fmla="*/ 0 w 22"/>
                  <a:gd name="T61" fmla="*/ 0 h 17"/>
                  <a:gd name="T62" fmla="*/ 0 w 2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7"/>
                  <a:gd name="T98" fmla="*/ 22 w 22"/>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7">
                    <a:moveTo>
                      <a:pt x="21" y="2"/>
                    </a:moveTo>
                    <a:lnTo>
                      <a:pt x="21" y="5"/>
                    </a:lnTo>
                    <a:lnTo>
                      <a:pt x="22" y="6"/>
                    </a:lnTo>
                    <a:lnTo>
                      <a:pt x="22" y="9"/>
                    </a:lnTo>
                    <a:lnTo>
                      <a:pt x="21" y="10"/>
                    </a:lnTo>
                    <a:lnTo>
                      <a:pt x="21" y="13"/>
                    </a:lnTo>
                    <a:lnTo>
                      <a:pt x="20" y="14"/>
                    </a:lnTo>
                    <a:lnTo>
                      <a:pt x="20" y="15"/>
                    </a:lnTo>
                    <a:lnTo>
                      <a:pt x="17" y="15"/>
                    </a:lnTo>
                    <a:lnTo>
                      <a:pt x="16" y="15"/>
                    </a:lnTo>
                    <a:lnTo>
                      <a:pt x="13" y="15"/>
                    </a:lnTo>
                    <a:lnTo>
                      <a:pt x="12" y="15"/>
                    </a:lnTo>
                    <a:lnTo>
                      <a:pt x="11" y="15"/>
                    </a:lnTo>
                    <a:lnTo>
                      <a:pt x="9" y="15"/>
                    </a:lnTo>
                    <a:lnTo>
                      <a:pt x="8" y="15"/>
                    </a:lnTo>
                    <a:lnTo>
                      <a:pt x="5" y="15"/>
                    </a:lnTo>
                    <a:lnTo>
                      <a:pt x="4" y="17"/>
                    </a:lnTo>
                    <a:lnTo>
                      <a:pt x="3" y="15"/>
                    </a:lnTo>
                    <a:lnTo>
                      <a:pt x="1" y="15"/>
                    </a:lnTo>
                    <a:lnTo>
                      <a:pt x="0" y="15"/>
                    </a:lnTo>
                    <a:lnTo>
                      <a:pt x="0" y="14"/>
                    </a:lnTo>
                    <a:lnTo>
                      <a:pt x="0" y="10"/>
                    </a:lnTo>
                    <a:lnTo>
                      <a:pt x="0" y="8"/>
                    </a:lnTo>
                    <a:lnTo>
                      <a:pt x="1" y="5"/>
                    </a:lnTo>
                    <a:lnTo>
                      <a:pt x="4" y="2"/>
                    </a:lnTo>
                    <a:lnTo>
                      <a:pt x="7" y="1"/>
                    </a:lnTo>
                    <a:lnTo>
                      <a:pt x="9" y="1"/>
                    </a:lnTo>
                    <a:lnTo>
                      <a:pt x="12" y="0"/>
                    </a:lnTo>
                    <a:lnTo>
                      <a:pt x="16" y="1"/>
                    </a:lnTo>
                    <a:lnTo>
                      <a:pt x="18" y="1"/>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251">
                <a:extLst>
                  <a:ext uri="{FF2B5EF4-FFF2-40B4-BE49-F238E27FC236}">
                    <a16:creationId xmlns:a16="http://schemas.microsoft.com/office/drawing/2014/main" xmlns="" id="{1E3A358A-2048-4A54-B852-0B059DBFF3F8}"/>
                  </a:ext>
                </a:extLst>
              </p:cNvPr>
              <p:cNvSpPr>
                <a:spLocks/>
              </p:cNvSpPr>
              <p:nvPr/>
            </p:nvSpPr>
            <p:spPr bwMode="auto">
              <a:xfrm>
                <a:off x="1003" y="3109"/>
                <a:ext cx="44" cy="18"/>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w 132"/>
                  <a:gd name="T11" fmla="*/ 0 h 53"/>
                  <a:gd name="T12" fmla="*/ 0 w 132"/>
                  <a:gd name="T13" fmla="*/ 0 h 53"/>
                  <a:gd name="T14" fmla="*/ 0 w 132"/>
                  <a:gd name="T15" fmla="*/ 0 h 53"/>
                  <a:gd name="T16" fmla="*/ 0 w 132"/>
                  <a:gd name="T17" fmla="*/ 0 h 53"/>
                  <a:gd name="T18" fmla="*/ 0 w 132"/>
                  <a:gd name="T19" fmla="*/ 0 h 53"/>
                  <a:gd name="T20" fmla="*/ 0 w 132"/>
                  <a:gd name="T21" fmla="*/ 0 h 53"/>
                  <a:gd name="T22" fmla="*/ 0 w 132"/>
                  <a:gd name="T23" fmla="*/ 0 h 53"/>
                  <a:gd name="T24" fmla="*/ 0 w 132"/>
                  <a:gd name="T25" fmla="*/ 0 h 53"/>
                  <a:gd name="T26" fmla="*/ 0 w 132"/>
                  <a:gd name="T27" fmla="*/ 0 h 53"/>
                  <a:gd name="T28" fmla="*/ 0 w 132"/>
                  <a:gd name="T29" fmla="*/ 0 h 53"/>
                  <a:gd name="T30" fmla="*/ 0 w 132"/>
                  <a:gd name="T31" fmla="*/ 0 h 53"/>
                  <a:gd name="T32" fmla="*/ 0 w 132"/>
                  <a:gd name="T33" fmla="*/ 0 h 53"/>
                  <a:gd name="T34" fmla="*/ 0 w 132"/>
                  <a:gd name="T35" fmla="*/ 0 h 53"/>
                  <a:gd name="T36" fmla="*/ 0 w 132"/>
                  <a:gd name="T37" fmla="*/ 0 h 53"/>
                  <a:gd name="T38" fmla="*/ 0 w 132"/>
                  <a:gd name="T39" fmla="*/ 0 h 53"/>
                  <a:gd name="T40" fmla="*/ 0 w 132"/>
                  <a:gd name="T41" fmla="*/ 0 h 53"/>
                  <a:gd name="T42" fmla="*/ 0 w 132"/>
                  <a:gd name="T43" fmla="*/ 0 h 53"/>
                  <a:gd name="T44" fmla="*/ 0 w 132"/>
                  <a:gd name="T45" fmla="*/ 0 h 53"/>
                  <a:gd name="T46" fmla="*/ 0 w 132"/>
                  <a:gd name="T47" fmla="*/ 0 h 53"/>
                  <a:gd name="T48" fmla="*/ 0 w 132"/>
                  <a:gd name="T49" fmla="*/ 0 h 53"/>
                  <a:gd name="T50" fmla="*/ 0 w 132"/>
                  <a:gd name="T51" fmla="*/ 0 h 53"/>
                  <a:gd name="T52" fmla="*/ 0 w 132"/>
                  <a:gd name="T53" fmla="*/ 0 h 53"/>
                  <a:gd name="T54" fmla="*/ 0 w 132"/>
                  <a:gd name="T55" fmla="*/ 0 h 53"/>
                  <a:gd name="T56" fmla="*/ 0 w 132"/>
                  <a:gd name="T57" fmla="*/ 0 h 53"/>
                  <a:gd name="T58" fmla="*/ 0 w 132"/>
                  <a:gd name="T59" fmla="*/ 0 h 53"/>
                  <a:gd name="T60" fmla="*/ 0 w 132"/>
                  <a:gd name="T61" fmla="*/ 0 h 53"/>
                  <a:gd name="T62" fmla="*/ 0 w 132"/>
                  <a:gd name="T63" fmla="*/ 0 h 53"/>
                  <a:gd name="T64" fmla="*/ 0 w 132"/>
                  <a:gd name="T65" fmla="*/ 0 h 53"/>
                  <a:gd name="T66" fmla="*/ 0 w 132"/>
                  <a:gd name="T67" fmla="*/ 0 h 53"/>
                  <a:gd name="T68" fmla="*/ 0 w 132"/>
                  <a:gd name="T69" fmla="*/ 0 h 53"/>
                  <a:gd name="T70" fmla="*/ 0 w 132"/>
                  <a:gd name="T71" fmla="*/ 0 h 53"/>
                  <a:gd name="T72" fmla="*/ 0 w 132"/>
                  <a:gd name="T73" fmla="*/ 0 h 53"/>
                  <a:gd name="T74" fmla="*/ 0 w 132"/>
                  <a:gd name="T75" fmla="*/ 0 h 53"/>
                  <a:gd name="T76" fmla="*/ 0 w 132"/>
                  <a:gd name="T77" fmla="*/ 0 h 53"/>
                  <a:gd name="T78" fmla="*/ 0 w 132"/>
                  <a:gd name="T79" fmla="*/ 0 h 53"/>
                  <a:gd name="T80" fmla="*/ 0 w 132"/>
                  <a:gd name="T81" fmla="*/ 0 h 53"/>
                  <a:gd name="T82" fmla="*/ 0 w 132"/>
                  <a:gd name="T83" fmla="*/ 0 h 53"/>
                  <a:gd name="T84" fmla="*/ 0 w 132"/>
                  <a:gd name="T85" fmla="*/ 0 h 53"/>
                  <a:gd name="T86" fmla="*/ 0 w 132"/>
                  <a:gd name="T87" fmla="*/ 0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53"/>
                  <a:gd name="T134" fmla="*/ 132 w 132"/>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53">
                    <a:moveTo>
                      <a:pt x="132" y="9"/>
                    </a:moveTo>
                    <a:lnTo>
                      <a:pt x="123" y="21"/>
                    </a:lnTo>
                    <a:lnTo>
                      <a:pt x="113" y="31"/>
                    </a:lnTo>
                    <a:lnTo>
                      <a:pt x="101" y="39"/>
                    </a:lnTo>
                    <a:lnTo>
                      <a:pt x="88" y="44"/>
                    </a:lnTo>
                    <a:lnTo>
                      <a:pt x="75" y="49"/>
                    </a:lnTo>
                    <a:lnTo>
                      <a:pt x="60" y="52"/>
                    </a:lnTo>
                    <a:lnTo>
                      <a:pt x="45" y="53"/>
                    </a:lnTo>
                    <a:lnTo>
                      <a:pt x="30" y="53"/>
                    </a:lnTo>
                    <a:lnTo>
                      <a:pt x="15" y="53"/>
                    </a:lnTo>
                    <a:lnTo>
                      <a:pt x="0" y="51"/>
                    </a:lnTo>
                    <a:lnTo>
                      <a:pt x="3" y="51"/>
                    </a:lnTo>
                    <a:lnTo>
                      <a:pt x="6" y="51"/>
                    </a:lnTo>
                    <a:lnTo>
                      <a:pt x="8" y="49"/>
                    </a:lnTo>
                    <a:lnTo>
                      <a:pt x="9" y="48"/>
                    </a:lnTo>
                    <a:lnTo>
                      <a:pt x="11" y="45"/>
                    </a:lnTo>
                    <a:lnTo>
                      <a:pt x="12" y="44"/>
                    </a:lnTo>
                    <a:lnTo>
                      <a:pt x="15" y="42"/>
                    </a:lnTo>
                    <a:lnTo>
                      <a:pt x="16" y="40"/>
                    </a:lnTo>
                    <a:lnTo>
                      <a:pt x="17" y="38"/>
                    </a:lnTo>
                    <a:lnTo>
                      <a:pt x="19" y="36"/>
                    </a:lnTo>
                    <a:lnTo>
                      <a:pt x="15" y="21"/>
                    </a:lnTo>
                    <a:lnTo>
                      <a:pt x="37" y="23"/>
                    </a:lnTo>
                    <a:lnTo>
                      <a:pt x="36" y="25"/>
                    </a:lnTo>
                    <a:lnTo>
                      <a:pt x="36" y="27"/>
                    </a:lnTo>
                    <a:lnTo>
                      <a:pt x="34" y="29"/>
                    </a:lnTo>
                    <a:lnTo>
                      <a:pt x="33" y="30"/>
                    </a:lnTo>
                    <a:lnTo>
                      <a:pt x="33" y="32"/>
                    </a:lnTo>
                    <a:lnTo>
                      <a:pt x="32" y="34"/>
                    </a:lnTo>
                    <a:lnTo>
                      <a:pt x="30" y="35"/>
                    </a:lnTo>
                    <a:lnTo>
                      <a:pt x="30" y="38"/>
                    </a:lnTo>
                    <a:lnTo>
                      <a:pt x="30" y="39"/>
                    </a:lnTo>
                    <a:lnTo>
                      <a:pt x="32" y="42"/>
                    </a:lnTo>
                    <a:lnTo>
                      <a:pt x="33" y="44"/>
                    </a:lnTo>
                    <a:lnTo>
                      <a:pt x="34" y="45"/>
                    </a:lnTo>
                    <a:lnTo>
                      <a:pt x="37" y="47"/>
                    </a:lnTo>
                    <a:lnTo>
                      <a:pt x="39" y="48"/>
                    </a:lnTo>
                    <a:lnTo>
                      <a:pt x="42" y="48"/>
                    </a:lnTo>
                    <a:lnTo>
                      <a:pt x="43" y="48"/>
                    </a:lnTo>
                    <a:lnTo>
                      <a:pt x="46" y="47"/>
                    </a:lnTo>
                    <a:lnTo>
                      <a:pt x="49" y="47"/>
                    </a:lnTo>
                    <a:lnTo>
                      <a:pt x="51" y="47"/>
                    </a:lnTo>
                    <a:lnTo>
                      <a:pt x="54" y="47"/>
                    </a:lnTo>
                    <a:lnTo>
                      <a:pt x="55" y="45"/>
                    </a:lnTo>
                    <a:lnTo>
                      <a:pt x="56" y="44"/>
                    </a:lnTo>
                    <a:lnTo>
                      <a:pt x="58" y="42"/>
                    </a:lnTo>
                    <a:lnTo>
                      <a:pt x="59" y="40"/>
                    </a:lnTo>
                    <a:lnTo>
                      <a:pt x="59" y="39"/>
                    </a:lnTo>
                    <a:lnTo>
                      <a:pt x="60" y="38"/>
                    </a:lnTo>
                    <a:lnTo>
                      <a:pt x="60" y="35"/>
                    </a:lnTo>
                    <a:lnTo>
                      <a:pt x="60" y="34"/>
                    </a:lnTo>
                    <a:lnTo>
                      <a:pt x="62" y="32"/>
                    </a:lnTo>
                    <a:lnTo>
                      <a:pt x="62" y="30"/>
                    </a:lnTo>
                    <a:lnTo>
                      <a:pt x="52" y="22"/>
                    </a:lnTo>
                    <a:lnTo>
                      <a:pt x="81" y="15"/>
                    </a:lnTo>
                    <a:lnTo>
                      <a:pt x="80" y="19"/>
                    </a:lnTo>
                    <a:lnTo>
                      <a:pt x="80" y="22"/>
                    </a:lnTo>
                    <a:lnTo>
                      <a:pt x="80" y="25"/>
                    </a:lnTo>
                    <a:lnTo>
                      <a:pt x="81" y="27"/>
                    </a:lnTo>
                    <a:lnTo>
                      <a:pt x="83" y="29"/>
                    </a:lnTo>
                    <a:lnTo>
                      <a:pt x="84" y="31"/>
                    </a:lnTo>
                    <a:lnTo>
                      <a:pt x="85" y="32"/>
                    </a:lnTo>
                    <a:lnTo>
                      <a:pt x="86" y="35"/>
                    </a:lnTo>
                    <a:lnTo>
                      <a:pt x="89" y="36"/>
                    </a:lnTo>
                    <a:lnTo>
                      <a:pt x="92" y="38"/>
                    </a:lnTo>
                    <a:lnTo>
                      <a:pt x="93" y="38"/>
                    </a:lnTo>
                    <a:lnTo>
                      <a:pt x="96" y="38"/>
                    </a:lnTo>
                    <a:lnTo>
                      <a:pt x="98" y="36"/>
                    </a:lnTo>
                    <a:lnTo>
                      <a:pt x="99" y="35"/>
                    </a:lnTo>
                    <a:lnTo>
                      <a:pt x="101" y="34"/>
                    </a:lnTo>
                    <a:lnTo>
                      <a:pt x="102" y="32"/>
                    </a:lnTo>
                    <a:lnTo>
                      <a:pt x="103" y="30"/>
                    </a:lnTo>
                    <a:lnTo>
                      <a:pt x="105" y="29"/>
                    </a:lnTo>
                    <a:lnTo>
                      <a:pt x="105" y="26"/>
                    </a:lnTo>
                    <a:lnTo>
                      <a:pt x="106" y="25"/>
                    </a:lnTo>
                    <a:lnTo>
                      <a:pt x="96" y="10"/>
                    </a:lnTo>
                    <a:lnTo>
                      <a:pt x="99" y="6"/>
                    </a:lnTo>
                    <a:lnTo>
                      <a:pt x="103" y="4"/>
                    </a:lnTo>
                    <a:lnTo>
                      <a:pt x="107" y="1"/>
                    </a:lnTo>
                    <a:lnTo>
                      <a:pt x="111" y="0"/>
                    </a:lnTo>
                    <a:lnTo>
                      <a:pt x="114" y="0"/>
                    </a:lnTo>
                    <a:lnTo>
                      <a:pt x="118" y="0"/>
                    </a:lnTo>
                    <a:lnTo>
                      <a:pt x="120" y="1"/>
                    </a:lnTo>
                    <a:lnTo>
                      <a:pt x="124" y="4"/>
                    </a:lnTo>
                    <a:lnTo>
                      <a:pt x="128" y="6"/>
                    </a:lnTo>
                    <a:lnTo>
                      <a:pt x="132" y="10"/>
                    </a:lnTo>
                    <a:lnTo>
                      <a:pt x="13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252">
                <a:extLst>
                  <a:ext uri="{FF2B5EF4-FFF2-40B4-BE49-F238E27FC236}">
                    <a16:creationId xmlns:a16="http://schemas.microsoft.com/office/drawing/2014/main" xmlns="" id="{8C4DEA52-B8B1-4B64-AAEE-8AE481BC2B9C}"/>
                  </a:ext>
                </a:extLst>
              </p:cNvPr>
              <p:cNvSpPr>
                <a:spLocks/>
              </p:cNvSpPr>
              <p:nvPr/>
            </p:nvSpPr>
            <p:spPr bwMode="auto">
              <a:xfrm>
                <a:off x="1060" y="3108"/>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w 47"/>
                  <a:gd name="T19" fmla="*/ 0 h 36"/>
                  <a:gd name="T20" fmla="*/ 0 w 47"/>
                  <a:gd name="T21" fmla="*/ 0 h 36"/>
                  <a:gd name="T22" fmla="*/ 0 w 47"/>
                  <a:gd name="T23" fmla="*/ 0 h 36"/>
                  <a:gd name="T24" fmla="*/ 0 w 47"/>
                  <a:gd name="T25" fmla="*/ 0 h 36"/>
                  <a:gd name="T26" fmla="*/ 0 w 47"/>
                  <a:gd name="T27" fmla="*/ 0 h 36"/>
                  <a:gd name="T28" fmla="*/ 0 w 47"/>
                  <a:gd name="T29" fmla="*/ 0 h 36"/>
                  <a:gd name="T30" fmla="*/ 0 w 47"/>
                  <a:gd name="T31" fmla="*/ 0 h 36"/>
                  <a:gd name="T32" fmla="*/ 0 w 47"/>
                  <a:gd name="T33" fmla="*/ 0 h 36"/>
                  <a:gd name="T34" fmla="*/ 0 w 47"/>
                  <a:gd name="T35" fmla="*/ 0 h 36"/>
                  <a:gd name="T36" fmla="*/ 0 w 47"/>
                  <a:gd name="T37" fmla="*/ 0 h 36"/>
                  <a:gd name="T38" fmla="*/ 0 w 47"/>
                  <a:gd name="T39" fmla="*/ 0 h 36"/>
                  <a:gd name="T40" fmla="*/ 0 w 47"/>
                  <a:gd name="T41" fmla="*/ 0 h 36"/>
                  <a:gd name="T42" fmla="*/ 0 w 47"/>
                  <a:gd name="T43" fmla="*/ 0 h 36"/>
                  <a:gd name="T44" fmla="*/ 0 w 47"/>
                  <a:gd name="T45" fmla="*/ 0 h 36"/>
                  <a:gd name="T46" fmla="*/ 0 w 47"/>
                  <a:gd name="T47" fmla="*/ 0 h 36"/>
                  <a:gd name="T48" fmla="*/ 0 w 47"/>
                  <a:gd name="T49" fmla="*/ 0 h 36"/>
                  <a:gd name="T50" fmla="*/ 0 w 47"/>
                  <a:gd name="T51" fmla="*/ 0 h 36"/>
                  <a:gd name="T52" fmla="*/ 0 w 47"/>
                  <a:gd name="T53" fmla="*/ 0 h 36"/>
                  <a:gd name="T54" fmla="*/ 0 w 47"/>
                  <a:gd name="T55" fmla="*/ 0 h 36"/>
                  <a:gd name="T56" fmla="*/ 0 w 47"/>
                  <a:gd name="T57" fmla="*/ 0 h 36"/>
                  <a:gd name="T58" fmla="*/ 0 w 47"/>
                  <a:gd name="T59" fmla="*/ 0 h 36"/>
                  <a:gd name="T60" fmla="*/ 0 w 47"/>
                  <a:gd name="T61" fmla="*/ 0 h 36"/>
                  <a:gd name="T62" fmla="*/ 0 w 47"/>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6"/>
                  <a:gd name="T98" fmla="*/ 47 w 4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6">
                    <a:moveTo>
                      <a:pt x="46" y="11"/>
                    </a:moveTo>
                    <a:lnTo>
                      <a:pt x="47" y="14"/>
                    </a:lnTo>
                    <a:lnTo>
                      <a:pt x="47" y="18"/>
                    </a:lnTo>
                    <a:lnTo>
                      <a:pt x="47" y="20"/>
                    </a:lnTo>
                    <a:lnTo>
                      <a:pt x="46" y="23"/>
                    </a:lnTo>
                    <a:lnTo>
                      <a:pt x="46" y="26"/>
                    </a:lnTo>
                    <a:lnTo>
                      <a:pt x="43" y="28"/>
                    </a:lnTo>
                    <a:lnTo>
                      <a:pt x="42" y="30"/>
                    </a:lnTo>
                    <a:lnTo>
                      <a:pt x="41" y="32"/>
                    </a:lnTo>
                    <a:lnTo>
                      <a:pt x="38" y="34"/>
                    </a:lnTo>
                    <a:lnTo>
                      <a:pt x="36" y="35"/>
                    </a:lnTo>
                    <a:lnTo>
                      <a:pt x="32" y="36"/>
                    </a:lnTo>
                    <a:lnTo>
                      <a:pt x="28" y="36"/>
                    </a:lnTo>
                    <a:lnTo>
                      <a:pt x="24" y="36"/>
                    </a:lnTo>
                    <a:lnTo>
                      <a:pt x="19" y="35"/>
                    </a:lnTo>
                    <a:lnTo>
                      <a:pt x="16" y="32"/>
                    </a:lnTo>
                    <a:lnTo>
                      <a:pt x="12" y="31"/>
                    </a:lnTo>
                    <a:lnTo>
                      <a:pt x="8" y="28"/>
                    </a:lnTo>
                    <a:lnTo>
                      <a:pt x="5" y="26"/>
                    </a:lnTo>
                    <a:lnTo>
                      <a:pt x="3" y="23"/>
                    </a:lnTo>
                    <a:lnTo>
                      <a:pt x="0" y="22"/>
                    </a:lnTo>
                    <a:lnTo>
                      <a:pt x="2" y="14"/>
                    </a:lnTo>
                    <a:lnTo>
                      <a:pt x="4" y="7"/>
                    </a:lnTo>
                    <a:lnTo>
                      <a:pt x="8" y="4"/>
                    </a:lnTo>
                    <a:lnTo>
                      <a:pt x="15" y="1"/>
                    </a:lnTo>
                    <a:lnTo>
                      <a:pt x="20" y="0"/>
                    </a:lnTo>
                    <a:lnTo>
                      <a:pt x="26" y="0"/>
                    </a:lnTo>
                    <a:lnTo>
                      <a:pt x="33" y="1"/>
                    </a:lnTo>
                    <a:lnTo>
                      <a:pt x="38" y="4"/>
                    </a:lnTo>
                    <a:lnTo>
                      <a:pt x="43" y="7"/>
                    </a:lnTo>
                    <a:lnTo>
                      <a:pt x="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253">
                <a:extLst>
                  <a:ext uri="{FF2B5EF4-FFF2-40B4-BE49-F238E27FC236}">
                    <a16:creationId xmlns:a16="http://schemas.microsoft.com/office/drawing/2014/main" xmlns="" id="{85BCF6EA-768F-4814-8199-C201BE934905}"/>
                  </a:ext>
                </a:extLst>
              </p:cNvPr>
              <p:cNvSpPr>
                <a:spLocks/>
              </p:cNvSpPr>
              <p:nvPr/>
            </p:nvSpPr>
            <p:spPr bwMode="auto">
              <a:xfrm>
                <a:off x="1244" y="3094"/>
                <a:ext cx="5"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w 17"/>
                  <a:gd name="T51" fmla="*/ 0 h 20"/>
                  <a:gd name="T52" fmla="*/ 0 w 17"/>
                  <a:gd name="T53" fmla="*/ 0 h 20"/>
                  <a:gd name="T54" fmla="*/ 0 w 17"/>
                  <a:gd name="T55" fmla="*/ 0 h 20"/>
                  <a:gd name="T56" fmla="*/ 0 w 17"/>
                  <a:gd name="T57" fmla="*/ 0 h 20"/>
                  <a:gd name="T58" fmla="*/ 0 w 17"/>
                  <a:gd name="T59" fmla="*/ 0 h 20"/>
                  <a:gd name="T60" fmla="*/ 0 w 17"/>
                  <a:gd name="T61" fmla="*/ 0 h 20"/>
                  <a:gd name="T62" fmla="*/ 0 w 17"/>
                  <a:gd name="T63" fmla="*/ 0 h 20"/>
                  <a:gd name="T64" fmla="*/ 0 w 1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0"/>
                  <a:gd name="T101" fmla="*/ 17 w 1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0">
                    <a:moveTo>
                      <a:pt x="16" y="3"/>
                    </a:moveTo>
                    <a:lnTo>
                      <a:pt x="17" y="6"/>
                    </a:lnTo>
                    <a:lnTo>
                      <a:pt x="17" y="7"/>
                    </a:lnTo>
                    <a:lnTo>
                      <a:pt x="17" y="10"/>
                    </a:lnTo>
                    <a:lnTo>
                      <a:pt x="17" y="11"/>
                    </a:lnTo>
                    <a:lnTo>
                      <a:pt x="16" y="13"/>
                    </a:lnTo>
                    <a:lnTo>
                      <a:pt x="14" y="15"/>
                    </a:lnTo>
                    <a:lnTo>
                      <a:pt x="13" y="16"/>
                    </a:lnTo>
                    <a:lnTo>
                      <a:pt x="12" y="17"/>
                    </a:lnTo>
                    <a:lnTo>
                      <a:pt x="11" y="19"/>
                    </a:lnTo>
                    <a:lnTo>
                      <a:pt x="9" y="20"/>
                    </a:lnTo>
                    <a:lnTo>
                      <a:pt x="8" y="20"/>
                    </a:lnTo>
                    <a:lnTo>
                      <a:pt x="7" y="20"/>
                    </a:lnTo>
                    <a:lnTo>
                      <a:pt x="5" y="20"/>
                    </a:lnTo>
                    <a:lnTo>
                      <a:pt x="5" y="19"/>
                    </a:lnTo>
                    <a:lnTo>
                      <a:pt x="4" y="19"/>
                    </a:lnTo>
                    <a:lnTo>
                      <a:pt x="3" y="17"/>
                    </a:lnTo>
                    <a:lnTo>
                      <a:pt x="3" y="16"/>
                    </a:lnTo>
                    <a:lnTo>
                      <a:pt x="1" y="16"/>
                    </a:lnTo>
                    <a:lnTo>
                      <a:pt x="0" y="13"/>
                    </a:lnTo>
                    <a:lnTo>
                      <a:pt x="0" y="11"/>
                    </a:lnTo>
                    <a:lnTo>
                      <a:pt x="1" y="7"/>
                    </a:lnTo>
                    <a:lnTo>
                      <a:pt x="3" y="4"/>
                    </a:lnTo>
                    <a:lnTo>
                      <a:pt x="4" y="3"/>
                    </a:lnTo>
                    <a:lnTo>
                      <a:pt x="7" y="0"/>
                    </a:lnTo>
                    <a:lnTo>
                      <a:pt x="9" y="0"/>
                    </a:lnTo>
                    <a:lnTo>
                      <a:pt x="12" y="0"/>
                    </a:lnTo>
                    <a:lnTo>
                      <a:pt x="14" y="0"/>
                    </a:lnTo>
                    <a:lnTo>
                      <a:pt x="17" y="3"/>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254">
                <a:extLst>
                  <a:ext uri="{FF2B5EF4-FFF2-40B4-BE49-F238E27FC236}">
                    <a16:creationId xmlns:a16="http://schemas.microsoft.com/office/drawing/2014/main" xmlns="" id="{FB7D90D9-7B89-47F2-8940-B84678F80535}"/>
                  </a:ext>
                </a:extLst>
              </p:cNvPr>
              <p:cNvSpPr>
                <a:spLocks/>
              </p:cNvSpPr>
              <p:nvPr/>
            </p:nvSpPr>
            <p:spPr bwMode="auto">
              <a:xfrm>
                <a:off x="1460" y="3078"/>
                <a:ext cx="23" cy="20"/>
              </a:xfrm>
              <a:custGeom>
                <a:avLst/>
                <a:gdLst>
                  <a:gd name="T0" fmla="*/ 0 w 69"/>
                  <a:gd name="T1" fmla="*/ 0 h 60"/>
                  <a:gd name="T2" fmla="*/ 0 w 69"/>
                  <a:gd name="T3" fmla="*/ 0 h 60"/>
                  <a:gd name="T4" fmla="*/ 0 w 69"/>
                  <a:gd name="T5" fmla="*/ 0 h 60"/>
                  <a:gd name="T6" fmla="*/ 0 w 69"/>
                  <a:gd name="T7" fmla="*/ 0 h 60"/>
                  <a:gd name="T8" fmla="*/ 0 w 69"/>
                  <a:gd name="T9" fmla="*/ 0 h 60"/>
                  <a:gd name="T10" fmla="*/ 0 w 69"/>
                  <a:gd name="T11" fmla="*/ 0 h 60"/>
                  <a:gd name="T12" fmla="*/ 0 w 69"/>
                  <a:gd name="T13" fmla="*/ 0 h 60"/>
                  <a:gd name="T14" fmla="*/ 0 w 69"/>
                  <a:gd name="T15" fmla="*/ 0 h 60"/>
                  <a:gd name="T16" fmla="*/ 0 w 69"/>
                  <a:gd name="T17" fmla="*/ 0 h 60"/>
                  <a:gd name="T18" fmla="*/ 0 w 69"/>
                  <a:gd name="T19" fmla="*/ 0 h 60"/>
                  <a:gd name="T20" fmla="*/ 0 w 69"/>
                  <a:gd name="T21" fmla="*/ 0 h 60"/>
                  <a:gd name="T22" fmla="*/ 0 w 69"/>
                  <a:gd name="T23" fmla="*/ 0 h 60"/>
                  <a:gd name="T24" fmla="*/ 0 w 69"/>
                  <a:gd name="T25" fmla="*/ 0 h 60"/>
                  <a:gd name="T26" fmla="*/ 0 w 69"/>
                  <a:gd name="T27" fmla="*/ 0 h 60"/>
                  <a:gd name="T28" fmla="*/ 0 w 69"/>
                  <a:gd name="T29" fmla="*/ 0 h 60"/>
                  <a:gd name="T30" fmla="*/ 0 w 69"/>
                  <a:gd name="T31" fmla="*/ 0 h 60"/>
                  <a:gd name="T32" fmla="*/ 0 w 69"/>
                  <a:gd name="T33" fmla="*/ 0 h 60"/>
                  <a:gd name="T34" fmla="*/ 0 w 69"/>
                  <a:gd name="T35" fmla="*/ 0 h 60"/>
                  <a:gd name="T36" fmla="*/ 0 w 69"/>
                  <a:gd name="T37" fmla="*/ 0 h 60"/>
                  <a:gd name="T38" fmla="*/ 0 w 69"/>
                  <a:gd name="T39" fmla="*/ 0 h 60"/>
                  <a:gd name="T40" fmla="*/ 0 w 69"/>
                  <a:gd name="T41" fmla="*/ 0 h 60"/>
                  <a:gd name="T42" fmla="*/ 0 w 69"/>
                  <a:gd name="T43" fmla="*/ 0 h 60"/>
                  <a:gd name="T44" fmla="*/ 0 w 69"/>
                  <a:gd name="T45" fmla="*/ 0 h 60"/>
                  <a:gd name="T46" fmla="*/ 0 w 69"/>
                  <a:gd name="T47" fmla="*/ 0 h 60"/>
                  <a:gd name="T48" fmla="*/ 0 w 69"/>
                  <a:gd name="T49" fmla="*/ 0 h 60"/>
                  <a:gd name="T50" fmla="*/ 0 w 69"/>
                  <a:gd name="T51" fmla="*/ 0 h 60"/>
                  <a:gd name="T52" fmla="*/ 0 w 69"/>
                  <a:gd name="T53" fmla="*/ 0 h 60"/>
                  <a:gd name="T54" fmla="*/ 0 w 69"/>
                  <a:gd name="T55" fmla="*/ 0 h 60"/>
                  <a:gd name="T56" fmla="*/ 0 w 69"/>
                  <a:gd name="T57" fmla="*/ 0 h 60"/>
                  <a:gd name="T58" fmla="*/ 0 w 69"/>
                  <a:gd name="T59" fmla="*/ 0 h 60"/>
                  <a:gd name="T60" fmla="*/ 0 w 69"/>
                  <a:gd name="T61" fmla="*/ 0 h 60"/>
                  <a:gd name="T62" fmla="*/ 0 w 69"/>
                  <a:gd name="T63" fmla="*/ 0 h 60"/>
                  <a:gd name="T64" fmla="*/ 0 w 69"/>
                  <a:gd name="T65" fmla="*/ 0 h 60"/>
                  <a:gd name="T66" fmla="*/ 0 w 69"/>
                  <a:gd name="T67" fmla="*/ 0 h 60"/>
                  <a:gd name="T68" fmla="*/ 0 w 69"/>
                  <a:gd name="T69" fmla="*/ 0 h 60"/>
                  <a:gd name="T70" fmla="*/ 0 w 69"/>
                  <a:gd name="T71" fmla="*/ 0 h 60"/>
                  <a:gd name="T72" fmla="*/ 0 w 69"/>
                  <a:gd name="T73" fmla="*/ 0 h 60"/>
                  <a:gd name="T74" fmla="*/ 0 w 69"/>
                  <a:gd name="T75" fmla="*/ 0 h 60"/>
                  <a:gd name="T76" fmla="*/ 0 w 69"/>
                  <a:gd name="T77" fmla="*/ 0 h 60"/>
                  <a:gd name="T78" fmla="*/ 0 w 69"/>
                  <a:gd name="T79" fmla="*/ 0 h 60"/>
                  <a:gd name="T80" fmla="*/ 0 w 69"/>
                  <a:gd name="T81" fmla="*/ 0 h 60"/>
                  <a:gd name="T82" fmla="*/ 0 w 69"/>
                  <a:gd name="T83" fmla="*/ 0 h 60"/>
                  <a:gd name="T84" fmla="*/ 0 w 69"/>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60"/>
                  <a:gd name="T131" fmla="*/ 69 w 6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60">
                    <a:moveTo>
                      <a:pt x="68" y="13"/>
                    </a:moveTo>
                    <a:lnTo>
                      <a:pt x="69" y="20"/>
                    </a:lnTo>
                    <a:lnTo>
                      <a:pt x="69" y="25"/>
                    </a:lnTo>
                    <a:lnTo>
                      <a:pt x="69" y="30"/>
                    </a:lnTo>
                    <a:lnTo>
                      <a:pt x="68" y="35"/>
                    </a:lnTo>
                    <a:lnTo>
                      <a:pt x="67" y="41"/>
                    </a:lnTo>
                    <a:lnTo>
                      <a:pt x="65" y="46"/>
                    </a:lnTo>
                    <a:lnTo>
                      <a:pt x="63" y="50"/>
                    </a:lnTo>
                    <a:lnTo>
                      <a:pt x="59" y="54"/>
                    </a:lnTo>
                    <a:lnTo>
                      <a:pt x="56" y="56"/>
                    </a:lnTo>
                    <a:lnTo>
                      <a:pt x="51" y="60"/>
                    </a:lnTo>
                    <a:lnTo>
                      <a:pt x="46" y="59"/>
                    </a:lnTo>
                    <a:lnTo>
                      <a:pt x="39" y="59"/>
                    </a:lnTo>
                    <a:lnTo>
                      <a:pt x="33" y="58"/>
                    </a:lnTo>
                    <a:lnTo>
                      <a:pt x="26" y="56"/>
                    </a:lnTo>
                    <a:lnTo>
                      <a:pt x="21" y="55"/>
                    </a:lnTo>
                    <a:lnTo>
                      <a:pt x="16" y="52"/>
                    </a:lnTo>
                    <a:lnTo>
                      <a:pt x="11" y="50"/>
                    </a:lnTo>
                    <a:lnTo>
                      <a:pt x="7" y="46"/>
                    </a:lnTo>
                    <a:lnTo>
                      <a:pt x="3" y="41"/>
                    </a:lnTo>
                    <a:lnTo>
                      <a:pt x="0" y="34"/>
                    </a:lnTo>
                    <a:lnTo>
                      <a:pt x="1" y="30"/>
                    </a:lnTo>
                    <a:lnTo>
                      <a:pt x="3" y="26"/>
                    </a:lnTo>
                    <a:lnTo>
                      <a:pt x="5" y="22"/>
                    </a:lnTo>
                    <a:lnTo>
                      <a:pt x="8" y="18"/>
                    </a:lnTo>
                    <a:lnTo>
                      <a:pt x="12" y="15"/>
                    </a:lnTo>
                    <a:lnTo>
                      <a:pt x="16" y="12"/>
                    </a:lnTo>
                    <a:lnTo>
                      <a:pt x="20" y="9"/>
                    </a:lnTo>
                    <a:lnTo>
                      <a:pt x="24" y="7"/>
                    </a:lnTo>
                    <a:lnTo>
                      <a:pt x="27" y="3"/>
                    </a:lnTo>
                    <a:lnTo>
                      <a:pt x="31" y="0"/>
                    </a:lnTo>
                    <a:lnTo>
                      <a:pt x="35" y="0"/>
                    </a:lnTo>
                    <a:lnTo>
                      <a:pt x="41" y="0"/>
                    </a:lnTo>
                    <a:lnTo>
                      <a:pt x="44" y="0"/>
                    </a:lnTo>
                    <a:lnTo>
                      <a:pt x="48" y="0"/>
                    </a:lnTo>
                    <a:lnTo>
                      <a:pt x="52" y="1"/>
                    </a:lnTo>
                    <a:lnTo>
                      <a:pt x="56" y="3"/>
                    </a:lnTo>
                    <a:lnTo>
                      <a:pt x="60" y="4"/>
                    </a:lnTo>
                    <a:lnTo>
                      <a:pt x="63" y="7"/>
                    </a:lnTo>
                    <a:lnTo>
                      <a:pt x="65" y="11"/>
                    </a:lnTo>
                    <a:lnTo>
                      <a:pt x="68" y="15"/>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255">
                <a:extLst>
                  <a:ext uri="{FF2B5EF4-FFF2-40B4-BE49-F238E27FC236}">
                    <a16:creationId xmlns:a16="http://schemas.microsoft.com/office/drawing/2014/main" xmlns="" id="{31CBE973-A419-4E6D-8DA2-243C72AEA21E}"/>
                  </a:ext>
                </a:extLst>
              </p:cNvPr>
              <p:cNvSpPr>
                <a:spLocks/>
              </p:cNvSpPr>
              <p:nvPr/>
            </p:nvSpPr>
            <p:spPr bwMode="auto">
              <a:xfrm>
                <a:off x="991" y="3113"/>
                <a:ext cx="14" cy="11"/>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w 41"/>
                  <a:gd name="T21" fmla="*/ 0 h 34"/>
                  <a:gd name="T22" fmla="*/ 0 w 41"/>
                  <a:gd name="T23" fmla="*/ 0 h 34"/>
                  <a:gd name="T24" fmla="*/ 0 w 41"/>
                  <a:gd name="T25" fmla="*/ 0 h 34"/>
                  <a:gd name="T26" fmla="*/ 0 w 41"/>
                  <a:gd name="T27" fmla="*/ 0 h 34"/>
                  <a:gd name="T28" fmla="*/ 0 w 41"/>
                  <a:gd name="T29" fmla="*/ 0 h 34"/>
                  <a:gd name="T30" fmla="*/ 0 w 41"/>
                  <a:gd name="T31" fmla="*/ 0 h 34"/>
                  <a:gd name="T32" fmla="*/ 0 w 41"/>
                  <a:gd name="T33" fmla="*/ 0 h 34"/>
                  <a:gd name="T34" fmla="*/ 0 w 41"/>
                  <a:gd name="T35" fmla="*/ 0 h 34"/>
                  <a:gd name="T36" fmla="*/ 0 w 41"/>
                  <a:gd name="T37" fmla="*/ 0 h 34"/>
                  <a:gd name="T38" fmla="*/ 0 w 41"/>
                  <a:gd name="T39" fmla="*/ 0 h 34"/>
                  <a:gd name="T40" fmla="*/ 0 w 41"/>
                  <a:gd name="T41" fmla="*/ 0 h 34"/>
                  <a:gd name="T42" fmla="*/ 0 w 41"/>
                  <a:gd name="T43" fmla="*/ 0 h 34"/>
                  <a:gd name="T44" fmla="*/ 0 w 41"/>
                  <a:gd name="T45" fmla="*/ 0 h 34"/>
                  <a:gd name="T46" fmla="*/ 0 w 41"/>
                  <a:gd name="T47" fmla="*/ 0 h 34"/>
                  <a:gd name="T48" fmla="*/ 0 w 41"/>
                  <a:gd name="T49" fmla="*/ 0 h 34"/>
                  <a:gd name="T50" fmla="*/ 0 w 41"/>
                  <a:gd name="T51" fmla="*/ 0 h 34"/>
                  <a:gd name="T52" fmla="*/ 0 w 41"/>
                  <a:gd name="T53" fmla="*/ 0 h 34"/>
                  <a:gd name="T54" fmla="*/ 0 w 41"/>
                  <a:gd name="T55" fmla="*/ 0 h 34"/>
                  <a:gd name="T56" fmla="*/ 0 w 41"/>
                  <a:gd name="T57" fmla="*/ 0 h 34"/>
                  <a:gd name="T58" fmla="*/ 0 w 41"/>
                  <a:gd name="T59" fmla="*/ 0 h 34"/>
                  <a:gd name="T60" fmla="*/ 0 w 41"/>
                  <a:gd name="T61" fmla="*/ 0 h 34"/>
                  <a:gd name="T62" fmla="*/ 0 w 41"/>
                  <a:gd name="T63" fmla="*/ 0 h 34"/>
                  <a:gd name="T64" fmla="*/ 0 w 41"/>
                  <a:gd name="T65" fmla="*/ 0 h 34"/>
                  <a:gd name="T66" fmla="*/ 0 w 41"/>
                  <a:gd name="T67" fmla="*/ 0 h 34"/>
                  <a:gd name="T68" fmla="*/ 0 w 41"/>
                  <a:gd name="T69" fmla="*/ 0 h 34"/>
                  <a:gd name="T70" fmla="*/ 0 w 41"/>
                  <a:gd name="T71" fmla="*/ 0 h 34"/>
                  <a:gd name="T72" fmla="*/ 0 w 41"/>
                  <a:gd name="T73" fmla="*/ 0 h 34"/>
                  <a:gd name="T74" fmla="*/ 0 w 41"/>
                  <a:gd name="T75" fmla="*/ 0 h 34"/>
                  <a:gd name="T76" fmla="*/ 0 w 41"/>
                  <a:gd name="T77" fmla="*/ 0 h 34"/>
                  <a:gd name="T78" fmla="*/ 0 w 41"/>
                  <a:gd name="T79" fmla="*/ 0 h 34"/>
                  <a:gd name="T80" fmla="*/ 0 w 41"/>
                  <a:gd name="T81" fmla="*/ 0 h 34"/>
                  <a:gd name="T82" fmla="*/ 0 w 41"/>
                  <a:gd name="T83" fmla="*/ 0 h 34"/>
                  <a:gd name="T84" fmla="*/ 0 w 41"/>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4"/>
                  <a:gd name="T131" fmla="*/ 41 w 4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4">
                    <a:moveTo>
                      <a:pt x="39" y="8"/>
                    </a:moveTo>
                    <a:lnTo>
                      <a:pt x="38" y="9"/>
                    </a:lnTo>
                    <a:lnTo>
                      <a:pt x="35" y="11"/>
                    </a:lnTo>
                    <a:lnTo>
                      <a:pt x="33" y="12"/>
                    </a:lnTo>
                    <a:lnTo>
                      <a:pt x="31" y="13"/>
                    </a:lnTo>
                    <a:lnTo>
                      <a:pt x="29" y="16"/>
                    </a:lnTo>
                    <a:lnTo>
                      <a:pt x="27" y="17"/>
                    </a:lnTo>
                    <a:lnTo>
                      <a:pt x="25" y="19"/>
                    </a:lnTo>
                    <a:lnTo>
                      <a:pt x="24" y="21"/>
                    </a:lnTo>
                    <a:lnTo>
                      <a:pt x="24" y="24"/>
                    </a:lnTo>
                    <a:lnTo>
                      <a:pt x="22" y="25"/>
                    </a:lnTo>
                    <a:lnTo>
                      <a:pt x="22" y="26"/>
                    </a:lnTo>
                    <a:lnTo>
                      <a:pt x="22" y="28"/>
                    </a:lnTo>
                    <a:lnTo>
                      <a:pt x="22" y="29"/>
                    </a:lnTo>
                    <a:lnTo>
                      <a:pt x="22" y="30"/>
                    </a:lnTo>
                    <a:lnTo>
                      <a:pt x="24" y="32"/>
                    </a:lnTo>
                    <a:lnTo>
                      <a:pt x="24" y="33"/>
                    </a:lnTo>
                    <a:lnTo>
                      <a:pt x="25" y="34"/>
                    </a:lnTo>
                    <a:lnTo>
                      <a:pt x="26" y="34"/>
                    </a:lnTo>
                    <a:lnTo>
                      <a:pt x="24" y="34"/>
                    </a:lnTo>
                    <a:lnTo>
                      <a:pt x="21" y="33"/>
                    </a:lnTo>
                    <a:lnTo>
                      <a:pt x="18" y="33"/>
                    </a:lnTo>
                    <a:lnTo>
                      <a:pt x="14" y="32"/>
                    </a:lnTo>
                    <a:lnTo>
                      <a:pt x="12" y="32"/>
                    </a:lnTo>
                    <a:lnTo>
                      <a:pt x="9" y="30"/>
                    </a:lnTo>
                    <a:lnTo>
                      <a:pt x="8" y="29"/>
                    </a:lnTo>
                    <a:lnTo>
                      <a:pt x="5" y="28"/>
                    </a:lnTo>
                    <a:lnTo>
                      <a:pt x="3" y="26"/>
                    </a:lnTo>
                    <a:lnTo>
                      <a:pt x="0" y="25"/>
                    </a:lnTo>
                    <a:lnTo>
                      <a:pt x="5" y="21"/>
                    </a:lnTo>
                    <a:lnTo>
                      <a:pt x="9" y="17"/>
                    </a:lnTo>
                    <a:lnTo>
                      <a:pt x="13" y="13"/>
                    </a:lnTo>
                    <a:lnTo>
                      <a:pt x="16" y="9"/>
                    </a:lnTo>
                    <a:lnTo>
                      <a:pt x="18" y="5"/>
                    </a:lnTo>
                    <a:lnTo>
                      <a:pt x="22" y="2"/>
                    </a:lnTo>
                    <a:lnTo>
                      <a:pt x="25" y="0"/>
                    </a:lnTo>
                    <a:lnTo>
                      <a:pt x="29" y="0"/>
                    </a:lnTo>
                    <a:lnTo>
                      <a:pt x="34" y="3"/>
                    </a:lnTo>
                    <a:lnTo>
                      <a:pt x="41" y="8"/>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256">
                <a:extLst>
                  <a:ext uri="{FF2B5EF4-FFF2-40B4-BE49-F238E27FC236}">
                    <a16:creationId xmlns:a16="http://schemas.microsoft.com/office/drawing/2014/main" xmlns="" id="{FFC02295-EE30-4DA0-A12F-A6302E625F7B}"/>
                  </a:ext>
                </a:extLst>
              </p:cNvPr>
              <p:cNvSpPr>
                <a:spLocks/>
              </p:cNvSpPr>
              <p:nvPr/>
            </p:nvSpPr>
            <p:spPr bwMode="auto">
              <a:xfrm>
                <a:off x="1081" y="3108"/>
                <a:ext cx="18" cy="18"/>
              </a:xfrm>
              <a:custGeom>
                <a:avLst/>
                <a:gdLst>
                  <a:gd name="T0" fmla="*/ 0 w 52"/>
                  <a:gd name="T1" fmla="*/ 0 h 56"/>
                  <a:gd name="T2" fmla="*/ 0 w 52"/>
                  <a:gd name="T3" fmla="*/ 0 h 56"/>
                  <a:gd name="T4" fmla="*/ 0 w 52"/>
                  <a:gd name="T5" fmla="*/ 0 h 56"/>
                  <a:gd name="T6" fmla="*/ 0 w 52"/>
                  <a:gd name="T7" fmla="*/ 0 h 56"/>
                  <a:gd name="T8" fmla="*/ 0 w 52"/>
                  <a:gd name="T9" fmla="*/ 0 h 56"/>
                  <a:gd name="T10" fmla="*/ 0 w 52"/>
                  <a:gd name="T11" fmla="*/ 0 h 56"/>
                  <a:gd name="T12" fmla="*/ 0 w 52"/>
                  <a:gd name="T13" fmla="*/ 0 h 56"/>
                  <a:gd name="T14" fmla="*/ 0 w 52"/>
                  <a:gd name="T15" fmla="*/ 0 h 56"/>
                  <a:gd name="T16" fmla="*/ 0 w 52"/>
                  <a:gd name="T17" fmla="*/ 0 h 56"/>
                  <a:gd name="T18" fmla="*/ 0 w 52"/>
                  <a:gd name="T19" fmla="*/ 0 h 56"/>
                  <a:gd name="T20" fmla="*/ 0 w 52"/>
                  <a:gd name="T21" fmla="*/ 0 h 56"/>
                  <a:gd name="T22" fmla="*/ 0 w 52"/>
                  <a:gd name="T23" fmla="*/ 0 h 56"/>
                  <a:gd name="T24" fmla="*/ 0 w 52"/>
                  <a:gd name="T25" fmla="*/ 0 h 56"/>
                  <a:gd name="T26" fmla="*/ 0 w 52"/>
                  <a:gd name="T27" fmla="*/ 0 h 56"/>
                  <a:gd name="T28" fmla="*/ 0 w 52"/>
                  <a:gd name="T29" fmla="*/ 0 h 56"/>
                  <a:gd name="T30" fmla="*/ 0 w 52"/>
                  <a:gd name="T31" fmla="*/ 0 h 56"/>
                  <a:gd name="T32" fmla="*/ 0 w 52"/>
                  <a:gd name="T33" fmla="*/ 0 h 56"/>
                  <a:gd name="T34" fmla="*/ 0 w 52"/>
                  <a:gd name="T35" fmla="*/ 0 h 56"/>
                  <a:gd name="T36" fmla="*/ 0 w 52"/>
                  <a:gd name="T37" fmla="*/ 0 h 56"/>
                  <a:gd name="T38" fmla="*/ 0 w 52"/>
                  <a:gd name="T39" fmla="*/ 0 h 56"/>
                  <a:gd name="T40" fmla="*/ 0 w 52"/>
                  <a:gd name="T41" fmla="*/ 0 h 56"/>
                  <a:gd name="T42" fmla="*/ 0 w 52"/>
                  <a:gd name="T43" fmla="*/ 0 h 56"/>
                  <a:gd name="T44" fmla="*/ 0 w 52"/>
                  <a:gd name="T45" fmla="*/ 0 h 56"/>
                  <a:gd name="T46" fmla="*/ 0 w 52"/>
                  <a:gd name="T47" fmla="*/ 0 h 56"/>
                  <a:gd name="T48" fmla="*/ 0 w 52"/>
                  <a:gd name="T49" fmla="*/ 0 h 56"/>
                  <a:gd name="T50" fmla="*/ 0 w 52"/>
                  <a:gd name="T51" fmla="*/ 0 h 56"/>
                  <a:gd name="T52" fmla="*/ 0 w 52"/>
                  <a:gd name="T53" fmla="*/ 0 h 56"/>
                  <a:gd name="T54" fmla="*/ 0 w 52"/>
                  <a:gd name="T55" fmla="*/ 0 h 56"/>
                  <a:gd name="T56" fmla="*/ 0 w 52"/>
                  <a:gd name="T57" fmla="*/ 0 h 56"/>
                  <a:gd name="T58" fmla="*/ 0 w 52"/>
                  <a:gd name="T59" fmla="*/ 0 h 56"/>
                  <a:gd name="T60" fmla="*/ 0 w 52"/>
                  <a:gd name="T61" fmla="*/ 0 h 56"/>
                  <a:gd name="T62" fmla="*/ 0 w 52"/>
                  <a:gd name="T63" fmla="*/ 0 h 56"/>
                  <a:gd name="T64" fmla="*/ 0 w 52"/>
                  <a:gd name="T65" fmla="*/ 0 h 56"/>
                  <a:gd name="T66" fmla="*/ 0 w 52"/>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56"/>
                  <a:gd name="T104" fmla="*/ 52 w 52"/>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56">
                    <a:moveTo>
                      <a:pt x="51" y="17"/>
                    </a:moveTo>
                    <a:lnTo>
                      <a:pt x="52" y="22"/>
                    </a:lnTo>
                    <a:lnTo>
                      <a:pt x="51" y="26"/>
                    </a:lnTo>
                    <a:lnTo>
                      <a:pt x="50" y="31"/>
                    </a:lnTo>
                    <a:lnTo>
                      <a:pt x="49" y="36"/>
                    </a:lnTo>
                    <a:lnTo>
                      <a:pt x="47" y="40"/>
                    </a:lnTo>
                    <a:lnTo>
                      <a:pt x="45" y="44"/>
                    </a:lnTo>
                    <a:lnTo>
                      <a:pt x="42" y="48"/>
                    </a:lnTo>
                    <a:lnTo>
                      <a:pt x="38" y="52"/>
                    </a:lnTo>
                    <a:lnTo>
                      <a:pt x="34" y="53"/>
                    </a:lnTo>
                    <a:lnTo>
                      <a:pt x="30" y="56"/>
                    </a:lnTo>
                    <a:lnTo>
                      <a:pt x="5" y="54"/>
                    </a:lnTo>
                    <a:lnTo>
                      <a:pt x="2" y="48"/>
                    </a:lnTo>
                    <a:lnTo>
                      <a:pt x="0" y="43"/>
                    </a:lnTo>
                    <a:lnTo>
                      <a:pt x="0" y="36"/>
                    </a:lnTo>
                    <a:lnTo>
                      <a:pt x="0" y="30"/>
                    </a:lnTo>
                    <a:lnTo>
                      <a:pt x="2" y="24"/>
                    </a:lnTo>
                    <a:lnTo>
                      <a:pt x="4" y="19"/>
                    </a:lnTo>
                    <a:lnTo>
                      <a:pt x="8" y="14"/>
                    </a:lnTo>
                    <a:lnTo>
                      <a:pt x="11" y="9"/>
                    </a:lnTo>
                    <a:lnTo>
                      <a:pt x="15" y="4"/>
                    </a:lnTo>
                    <a:lnTo>
                      <a:pt x="20" y="0"/>
                    </a:lnTo>
                    <a:lnTo>
                      <a:pt x="24" y="0"/>
                    </a:lnTo>
                    <a:lnTo>
                      <a:pt x="29" y="0"/>
                    </a:lnTo>
                    <a:lnTo>
                      <a:pt x="33" y="0"/>
                    </a:lnTo>
                    <a:lnTo>
                      <a:pt x="38" y="0"/>
                    </a:lnTo>
                    <a:lnTo>
                      <a:pt x="42" y="0"/>
                    </a:lnTo>
                    <a:lnTo>
                      <a:pt x="46" y="1"/>
                    </a:lnTo>
                    <a:lnTo>
                      <a:pt x="49" y="4"/>
                    </a:lnTo>
                    <a:lnTo>
                      <a:pt x="51" y="7"/>
                    </a:lnTo>
                    <a:lnTo>
                      <a:pt x="52" y="11"/>
                    </a:lnTo>
                    <a:lnTo>
                      <a:pt x="52" y="17"/>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257">
                <a:extLst>
                  <a:ext uri="{FF2B5EF4-FFF2-40B4-BE49-F238E27FC236}">
                    <a16:creationId xmlns:a16="http://schemas.microsoft.com/office/drawing/2014/main" xmlns="" id="{C51C6A8B-D684-48BC-A550-6D7B7846795C}"/>
                  </a:ext>
                </a:extLst>
              </p:cNvPr>
              <p:cNvSpPr>
                <a:spLocks/>
              </p:cNvSpPr>
              <p:nvPr/>
            </p:nvSpPr>
            <p:spPr bwMode="auto">
              <a:xfrm>
                <a:off x="1322" y="3091"/>
                <a:ext cx="10" cy="7"/>
              </a:xfrm>
              <a:custGeom>
                <a:avLst/>
                <a:gdLst>
                  <a:gd name="T0" fmla="*/ 0 w 29"/>
                  <a:gd name="T1" fmla="*/ 0 h 21"/>
                  <a:gd name="T2" fmla="*/ 0 w 29"/>
                  <a:gd name="T3" fmla="*/ 0 h 21"/>
                  <a:gd name="T4" fmla="*/ 0 w 29"/>
                  <a:gd name="T5" fmla="*/ 0 h 21"/>
                  <a:gd name="T6" fmla="*/ 0 w 29"/>
                  <a:gd name="T7" fmla="*/ 0 h 21"/>
                  <a:gd name="T8" fmla="*/ 0 w 29"/>
                  <a:gd name="T9" fmla="*/ 0 h 21"/>
                  <a:gd name="T10" fmla="*/ 0 w 29"/>
                  <a:gd name="T11" fmla="*/ 0 h 21"/>
                  <a:gd name="T12" fmla="*/ 0 w 29"/>
                  <a:gd name="T13" fmla="*/ 0 h 21"/>
                  <a:gd name="T14" fmla="*/ 0 w 29"/>
                  <a:gd name="T15" fmla="*/ 0 h 21"/>
                  <a:gd name="T16" fmla="*/ 0 w 29"/>
                  <a:gd name="T17" fmla="*/ 0 h 21"/>
                  <a:gd name="T18" fmla="*/ 0 w 29"/>
                  <a:gd name="T19" fmla="*/ 0 h 21"/>
                  <a:gd name="T20" fmla="*/ 0 w 29"/>
                  <a:gd name="T21" fmla="*/ 0 h 21"/>
                  <a:gd name="T22" fmla="*/ 0 w 29"/>
                  <a:gd name="T23" fmla="*/ 0 h 21"/>
                  <a:gd name="T24" fmla="*/ 0 w 29"/>
                  <a:gd name="T25" fmla="*/ 0 h 21"/>
                  <a:gd name="T26" fmla="*/ 0 w 29"/>
                  <a:gd name="T27" fmla="*/ 0 h 21"/>
                  <a:gd name="T28" fmla="*/ 0 w 29"/>
                  <a:gd name="T29" fmla="*/ 0 h 21"/>
                  <a:gd name="T30" fmla="*/ 0 w 29"/>
                  <a:gd name="T31" fmla="*/ 0 h 21"/>
                  <a:gd name="T32" fmla="*/ 0 w 29"/>
                  <a:gd name="T33" fmla="*/ 0 h 21"/>
                  <a:gd name="T34" fmla="*/ 0 w 29"/>
                  <a:gd name="T35" fmla="*/ 0 h 21"/>
                  <a:gd name="T36" fmla="*/ 0 w 29"/>
                  <a:gd name="T37" fmla="*/ 0 h 21"/>
                  <a:gd name="T38" fmla="*/ 0 w 29"/>
                  <a:gd name="T39" fmla="*/ 0 h 21"/>
                  <a:gd name="T40" fmla="*/ 0 w 29"/>
                  <a:gd name="T41" fmla="*/ 0 h 21"/>
                  <a:gd name="T42" fmla="*/ 0 w 29"/>
                  <a:gd name="T43" fmla="*/ 0 h 21"/>
                  <a:gd name="T44" fmla="*/ 0 w 29"/>
                  <a:gd name="T45" fmla="*/ 0 h 21"/>
                  <a:gd name="T46" fmla="*/ 0 w 29"/>
                  <a:gd name="T47" fmla="*/ 0 h 21"/>
                  <a:gd name="T48" fmla="*/ 0 w 29"/>
                  <a:gd name="T49" fmla="*/ 0 h 21"/>
                  <a:gd name="T50" fmla="*/ 0 w 29"/>
                  <a:gd name="T51" fmla="*/ 0 h 21"/>
                  <a:gd name="T52" fmla="*/ 0 w 29"/>
                  <a:gd name="T53" fmla="*/ 0 h 21"/>
                  <a:gd name="T54" fmla="*/ 0 w 29"/>
                  <a:gd name="T55" fmla="*/ 0 h 21"/>
                  <a:gd name="T56" fmla="*/ 0 w 29"/>
                  <a:gd name="T57" fmla="*/ 0 h 21"/>
                  <a:gd name="T58" fmla="*/ 0 w 29"/>
                  <a:gd name="T59" fmla="*/ 0 h 21"/>
                  <a:gd name="T60" fmla="*/ 0 w 29"/>
                  <a:gd name="T61" fmla="*/ 0 h 21"/>
                  <a:gd name="T62" fmla="*/ 0 w 29"/>
                  <a:gd name="T63" fmla="*/ 0 h 21"/>
                  <a:gd name="T64" fmla="*/ 0 w 2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1"/>
                  <a:gd name="T101" fmla="*/ 29 w 2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1">
                    <a:moveTo>
                      <a:pt x="29" y="12"/>
                    </a:moveTo>
                    <a:lnTo>
                      <a:pt x="26" y="15"/>
                    </a:lnTo>
                    <a:lnTo>
                      <a:pt x="25" y="16"/>
                    </a:lnTo>
                    <a:lnTo>
                      <a:pt x="22" y="17"/>
                    </a:lnTo>
                    <a:lnTo>
                      <a:pt x="21" y="19"/>
                    </a:lnTo>
                    <a:lnTo>
                      <a:pt x="19" y="20"/>
                    </a:lnTo>
                    <a:lnTo>
                      <a:pt x="17" y="20"/>
                    </a:lnTo>
                    <a:lnTo>
                      <a:pt x="15" y="21"/>
                    </a:lnTo>
                    <a:lnTo>
                      <a:pt x="12" y="21"/>
                    </a:lnTo>
                    <a:lnTo>
                      <a:pt x="11" y="21"/>
                    </a:lnTo>
                    <a:lnTo>
                      <a:pt x="8" y="21"/>
                    </a:lnTo>
                    <a:lnTo>
                      <a:pt x="7" y="20"/>
                    </a:lnTo>
                    <a:lnTo>
                      <a:pt x="6" y="19"/>
                    </a:lnTo>
                    <a:lnTo>
                      <a:pt x="4" y="19"/>
                    </a:lnTo>
                    <a:lnTo>
                      <a:pt x="3" y="17"/>
                    </a:lnTo>
                    <a:lnTo>
                      <a:pt x="2" y="16"/>
                    </a:lnTo>
                    <a:lnTo>
                      <a:pt x="0" y="15"/>
                    </a:lnTo>
                    <a:lnTo>
                      <a:pt x="0" y="13"/>
                    </a:lnTo>
                    <a:lnTo>
                      <a:pt x="0" y="12"/>
                    </a:lnTo>
                    <a:lnTo>
                      <a:pt x="0" y="11"/>
                    </a:lnTo>
                    <a:lnTo>
                      <a:pt x="0" y="8"/>
                    </a:lnTo>
                    <a:lnTo>
                      <a:pt x="3" y="7"/>
                    </a:lnTo>
                    <a:lnTo>
                      <a:pt x="7" y="4"/>
                    </a:lnTo>
                    <a:lnTo>
                      <a:pt x="11" y="3"/>
                    </a:lnTo>
                    <a:lnTo>
                      <a:pt x="15" y="2"/>
                    </a:lnTo>
                    <a:lnTo>
                      <a:pt x="20" y="0"/>
                    </a:lnTo>
                    <a:lnTo>
                      <a:pt x="22" y="0"/>
                    </a:lnTo>
                    <a:lnTo>
                      <a:pt x="26" y="2"/>
                    </a:lnTo>
                    <a:lnTo>
                      <a:pt x="29" y="4"/>
                    </a:lnTo>
                    <a:lnTo>
                      <a:pt x="29" y="8"/>
                    </a:lnTo>
                    <a:lnTo>
                      <a:pt x="29"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258">
                <a:extLst>
                  <a:ext uri="{FF2B5EF4-FFF2-40B4-BE49-F238E27FC236}">
                    <a16:creationId xmlns:a16="http://schemas.microsoft.com/office/drawing/2014/main" xmlns="" id="{6A50C8DD-B123-41D6-9C8B-80D977B89C53}"/>
                  </a:ext>
                </a:extLst>
              </p:cNvPr>
              <p:cNvSpPr>
                <a:spLocks/>
              </p:cNvSpPr>
              <p:nvPr/>
            </p:nvSpPr>
            <p:spPr bwMode="auto">
              <a:xfrm>
                <a:off x="1419" y="3089"/>
                <a:ext cx="17" cy="7"/>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21"/>
                  <a:gd name="T101" fmla="*/ 53 w 5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21">
                    <a:moveTo>
                      <a:pt x="53" y="10"/>
                    </a:moveTo>
                    <a:lnTo>
                      <a:pt x="53" y="12"/>
                    </a:lnTo>
                    <a:lnTo>
                      <a:pt x="53" y="13"/>
                    </a:lnTo>
                    <a:lnTo>
                      <a:pt x="53" y="14"/>
                    </a:lnTo>
                    <a:lnTo>
                      <a:pt x="52" y="15"/>
                    </a:lnTo>
                    <a:lnTo>
                      <a:pt x="51" y="17"/>
                    </a:lnTo>
                    <a:lnTo>
                      <a:pt x="49" y="18"/>
                    </a:lnTo>
                    <a:lnTo>
                      <a:pt x="48" y="18"/>
                    </a:lnTo>
                    <a:lnTo>
                      <a:pt x="47" y="19"/>
                    </a:lnTo>
                    <a:lnTo>
                      <a:pt x="45" y="19"/>
                    </a:lnTo>
                    <a:lnTo>
                      <a:pt x="44" y="21"/>
                    </a:lnTo>
                    <a:lnTo>
                      <a:pt x="39" y="21"/>
                    </a:lnTo>
                    <a:lnTo>
                      <a:pt x="35" y="21"/>
                    </a:lnTo>
                    <a:lnTo>
                      <a:pt x="30" y="21"/>
                    </a:lnTo>
                    <a:lnTo>
                      <a:pt x="26" y="21"/>
                    </a:lnTo>
                    <a:lnTo>
                      <a:pt x="22" y="21"/>
                    </a:lnTo>
                    <a:lnTo>
                      <a:pt x="17" y="19"/>
                    </a:lnTo>
                    <a:lnTo>
                      <a:pt x="13" y="19"/>
                    </a:lnTo>
                    <a:lnTo>
                      <a:pt x="9" y="18"/>
                    </a:lnTo>
                    <a:lnTo>
                      <a:pt x="5" y="15"/>
                    </a:lnTo>
                    <a:lnTo>
                      <a:pt x="0" y="14"/>
                    </a:lnTo>
                    <a:lnTo>
                      <a:pt x="2" y="8"/>
                    </a:lnTo>
                    <a:lnTo>
                      <a:pt x="6" y="4"/>
                    </a:lnTo>
                    <a:lnTo>
                      <a:pt x="10" y="1"/>
                    </a:lnTo>
                    <a:lnTo>
                      <a:pt x="15" y="0"/>
                    </a:lnTo>
                    <a:lnTo>
                      <a:pt x="21" y="0"/>
                    </a:lnTo>
                    <a:lnTo>
                      <a:pt x="26" y="1"/>
                    </a:lnTo>
                    <a:lnTo>
                      <a:pt x="32" y="2"/>
                    </a:lnTo>
                    <a:lnTo>
                      <a:pt x="38" y="2"/>
                    </a:lnTo>
                    <a:lnTo>
                      <a:pt x="44" y="2"/>
                    </a:lnTo>
                    <a:lnTo>
                      <a:pt x="49" y="1"/>
                    </a:lnTo>
                    <a:lnTo>
                      <a:pt x="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259">
                <a:extLst>
                  <a:ext uri="{FF2B5EF4-FFF2-40B4-BE49-F238E27FC236}">
                    <a16:creationId xmlns:a16="http://schemas.microsoft.com/office/drawing/2014/main" xmlns="" id="{0FB05098-1DFE-4BD1-9CC4-C442094E5418}"/>
                  </a:ext>
                </a:extLst>
              </p:cNvPr>
              <p:cNvSpPr>
                <a:spLocks/>
              </p:cNvSpPr>
              <p:nvPr/>
            </p:nvSpPr>
            <p:spPr bwMode="auto">
              <a:xfrm>
                <a:off x="1439" y="3089"/>
                <a:ext cx="34" cy="28"/>
              </a:xfrm>
              <a:custGeom>
                <a:avLst/>
                <a:gdLst>
                  <a:gd name="T0" fmla="*/ 0 w 100"/>
                  <a:gd name="T1" fmla="*/ 0 h 84"/>
                  <a:gd name="T2" fmla="*/ 0 w 100"/>
                  <a:gd name="T3" fmla="*/ 0 h 84"/>
                  <a:gd name="T4" fmla="*/ 0 w 100"/>
                  <a:gd name="T5" fmla="*/ 0 h 84"/>
                  <a:gd name="T6" fmla="*/ 0 w 100"/>
                  <a:gd name="T7" fmla="*/ 0 h 84"/>
                  <a:gd name="T8" fmla="*/ 0 w 100"/>
                  <a:gd name="T9" fmla="*/ 0 h 84"/>
                  <a:gd name="T10" fmla="*/ 0 w 100"/>
                  <a:gd name="T11" fmla="*/ 0 h 84"/>
                  <a:gd name="T12" fmla="*/ 0 w 100"/>
                  <a:gd name="T13" fmla="*/ 0 h 84"/>
                  <a:gd name="T14" fmla="*/ 0 w 100"/>
                  <a:gd name="T15" fmla="*/ 0 h 84"/>
                  <a:gd name="T16" fmla="*/ 0 w 100"/>
                  <a:gd name="T17" fmla="*/ 0 h 84"/>
                  <a:gd name="T18" fmla="*/ 0 w 100"/>
                  <a:gd name="T19" fmla="*/ 0 h 84"/>
                  <a:gd name="T20" fmla="*/ 0 w 100"/>
                  <a:gd name="T21" fmla="*/ 0 h 84"/>
                  <a:gd name="T22" fmla="*/ 0 w 100"/>
                  <a:gd name="T23" fmla="*/ 0 h 84"/>
                  <a:gd name="T24" fmla="*/ 0 w 100"/>
                  <a:gd name="T25" fmla="*/ 0 h 84"/>
                  <a:gd name="T26" fmla="*/ 0 w 100"/>
                  <a:gd name="T27" fmla="*/ 0 h 84"/>
                  <a:gd name="T28" fmla="*/ 0 w 100"/>
                  <a:gd name="T29" fmla="*/ 0 h 84"/>
                  <a:gd name="T30" fmla="*/ 0 w 100"/>
                  <a:gd name="T31" fmla="*/ 0 h 84"/>
                  <a:gd name="T32" fmla="*/ 0 w 100"/>
                  <a:gd name="T33" fmla="*/ 0 h 84"/>
                  <a:gd name="T34" fmla="*/ 0 w 100"/>
                  <a:gd name="T35" fmla="*/ 0 h 84"/>
                  <a:gd name="T36" fmla="*/ 0 w 100"/>
                  <a:gd name="T37" fmla="*/ 0 h 84"/>
                  <a:gd name="T38" fmla="*/ 0 w 100"/>
                  <a:gd name="T39" fmla="*/ 0 h 84"/>
                  <a:gd name="T40" fmla="*/ 0 w 100"/>
                  <a:gd name="T41" fmla="*/ 0 h 84"/>
                  <a:gd name="T42" fmla="*/ 0 w 100"/>
                  <a:gd name="T43" fmla="*/ 0 h 84"/>
                  <a:gd name="T44" fmla="*/ 0 w 100"/>
                  <a:gd name="T45" fmla="*/ 0 h 84"/>
                  <a:gd name="T46" fmla="*/ 0 w 100"/>
                  <a:gd name="T47" fmla="*/ 0 h 84"/>
                  <a:gd name="T48" fmla="*/ 0 w 100"/>
                  <a:gd name="T49" fmla="*/ 0 h 84"/>
                  <a:gd name="T50" fmla="*/ 0 w 100"/>
                  <a:gd name="T51" fmla="*/ 0 h 84"/>
                  <a:gd name="T52" fmla="*/ 0 w 100"/>
                  <a:gd name="T53" fmla="*/ 0 h 84"/>
                  <a:gd name="T54" fmla="*/ 0 w 100"/>
                  <a:gd name="T55" fmla="*/ 0 h 84"/>
                  <a:gd name="T56" fmla="*/ 0 w 100"/>
                  <a:gd name="T57" fmla="*/ 0 h 84"/>
                  <a:gd name="T58" fmla="*/ 0 w 100"/>
                  <a:gd name="T59" fmla="*/ 0 h 84"/>
                  <a:gd name="T60" fmla="*/ 0 w 100"/>
                  <a:gd name="T61" fmla="*/ 0 h 84"/>
                  <a:gd name="T62" fmla="*/ 0 w 100"/>
                  <a:gd name="T63" fmla="*/ 0 h 84"/>
                  <a:gd name="T64" fmla="*/ 0 w 100"/>
                  <a:gd name="T65" fmla="*/ 0 h 84"/>
                  <a:gd name="T66" fmla="*/ 0 w 100"/>
                  <a:gd name="T67" fmla="*/ 0 h 84"/>
                  <a:gd name="T68" fmla="*/ 0 w 100"/>
                  <a:gd name="T69" fmla="*/ 0 h 84"/>
                  <a:gd name="T70" fmla="*/ 0 w 100"/>
                  <a:gd name="T71" fmla="*/ 0 h 84"/>
                  <a:gd name="T72" fmla="*/ 0 w 100"/>
                  <a:gd name="T73" fmla="*/ 0 h 84"/>
                  <a:gd name="T74" fmla="*/ 0 w 100"/>
                  <a:gd name="T75" fmla="*/ 0 h 84"/>
                  <a:gd name="T76" fmla="*/ 0 w 100"/>
                  <a:gd name="T77" fmla="*/ 0 h 84"/>
                  <a:gd name="T78" fmla="*/ 0 w 100"/>
                  <a:gd name="T79" fmla="*/ 0 h 84"/>
                  <a:gd name="T80" fmla="*/ 0 w 100"/>
                  <a:gd name="T81" fmla="*/ 0 h 84"/>
                  <a:gd name="T82" fmla="*/ 0 w 100"/>
                  <a:gd name="T83" fmla="*/ 0 h 84"/>
                  <a:gd name="T84" fmla="*/ 0 w 100"/>
                  <a:gd name="T85" fmla="*/ 0 h 84"/>
                  <a:gd name="T86" fmla="*/ 0 w 100"/>
                  <a:gd name="T87" fmla="*/ 0 h 84"/>
                  <a:gd name="T88" fmla="*/ 0 w 100"/>
                  <a:gd name="T89" fmla="*/ 0 h 84"/>
                  <a:gd name="T90" fmla="*/ 0 w 100"/>
                  <a:gd name="T91" fmla="*/ 0 h 84"/>
                  <a:gd name="T92" fmla="*/ 0 w 100"/>
                  <a:gd name="T93" fmla="*/ 0 h 84"/>
                  <a:gd name="T94" fmla="*/ 0 w 100"/>
                  <a:gd name="T95" fmla="*/ 0 h 84"/>
                  <a:gd name="T96" fmla="*/ 0 w 100"/>
                  <a:gd name="T97" fmla="*/ 0 h 84"/>
                  <a:gd name="T98" fmla="*/ 0 w 100"/>
                  <a:gd name="T99" fmla="*/ 0 h 84"/>
                  <a:gd name="T100" fmla="*/ 0 w 100"/>
                  <a:gd name="T101" fmla="*/ 0 h 84"/>
                  <a:gd name="T102" fmla="*/ 0 w 100"/>
                  <a:gd name="T103" fmla="*/ 0 h 84"/>
                  <a:gd name="T104" fmla="*/ 0 w 10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84"/>
                  <a:gd name="T161" fmla="*/ 100 w 10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84">
                    <a:moveTo>
                      <a:pt x="59" y="41"/>
                    </a:moveTo>
                    <a:lnTo>
                      <a:pt x="64" y="42"/>
                    </a:lnTo>
                    <a:lnTo>
                      <a:pt x="70" y="42"/>
                    </a:lnTo>
                    <a:lnTo>
                      <a:pt x="76" y="42"/>
                    </a:lnTo>
                    <a:lnTo>
                      <a:pt x="81" y="44"/>
                    </a:lnTo>
                    <a:lnTo>
                      <a:pt x="87" y="45"/>
                    </a:lnTo>
                    <a:lnTo>
                      <a:pt x="92" y="46"/>
                    </a:lnTo>
                    <a:lnTo>
                      <a:pt x="96" y="49"/>
                    </a:lnTo>
                    <a:lnTo>
                      <a:pt x="98" y="53"/>
                    </a:lnTo>
                    <a:lnTo>
                      <a:pt x="100" y="57"/>
                    </a:lnTo>
                    <a:lnTo>
                      <a:pt x="98" y="61"/>
                    </a:lnTo>
                    <a:lnTo>
                      <a:pt x="93" y="67"/>
                    </a:lnTo>
                    <a:lnTo>
                      <a:pt x="85" y="71"/>
                    </a:lnTo>
                    <a:lnTo>
                      <a:pt x="79" y="75"/>
                    </a:lnTo>
                    <a:lnTo>
                      <a:pt x="71" y="79"/>
                    </a:lnTo>
                    <a:lnTo>
                      <a:pt x="62" y="81"/>
                    </a:lnTo>
                    <a:lnTo>
                      <a:pt x="54" y="83"/>
                    </a:lnTo>
                    <a:lnTo>
                      <a:pt x="45" y="84"/>
                    </a:lnTo>
                    <a:lnTo>
                      <a:pt x="36" y="84"/>
                    </a:lnTo>
                    <a:lnTo>
                      <a:pt x="27" y="84"/>
                    </a:lnTo>
                    <a:lnTo>
                      <a:pt x="17" y="83"/>
                    </a:lnTo>
                    <a:lnTo>
                      <a:pt x="13" y="79"/>
                    </a:lnTo>
                    <a:lnTo>
                      <a:pt x="11" y="75"/>
                    </a:lnTo>
                    <a:lnTo>
                      <a:pt x="7" y="71"/>
                    </a:lnTo>
                    <a:lnTo>
                      <a:pt x="4" y="67"/>
                    </a:lnTo>
                    <a:lnTo>
                      <a:pt x="3" y="62"/>
                    </a:lnTo>
                    <a:lnTo>
                      <a:pt x="2" y="57"/>
                    </a:lnTo>
                    <a:lnTo>
                      <a:pt x="0" y="51"/>
                    </a:lnTo>
                    <a:lnTo>
                      <a:pt x="0" y="47"/>
                    </a:lnTo>
                    <a:lnTo>
                      <a:pt x="0" y="42"/>
                    </a:lnTo>
                    <a:lnTo>
                      <a:pt x="3" y="37"/>
                    </a:lnTo>
                    <a:lnTo>
                      <a:pt x="6" y="33"/>
                    </a:lnTo>
                    <a:lnTo>
                      <a:pt x="8" y="30"/>
                    </a:lnTo>
                    <a:lnTo>
                      <a:pt x="11" y="27"/>
                    </a:lnTo>
                    <a:lnTo>
                      <a:pt x="13" y="23"/>
                    </a:lnTo>
                    <a:lnTo>
                      <a:pt x="16" y="20"/>
                    </a:lnTo>
                    <a:lnTo>
                      <a:pt x="19" y="16"/>
                    </a:lnTo>
                    <a:lnTo>
                      <a:pt x="20" y="14"/>
                    </a:lnTo>
                    <a:lnTo>
                      <a:pt x="21" y="10"/>
                    </a:lnTo>
                    <a:lnTo>
                      <a:pt x="23" y="6"/>
                    </a:lnTo>
                    <a:lnTo>
                      <a:pt x="23" y="0"/>
                    </a:lnTo>
                    <a:lnTo>
                      <a:pt x="29" y="2"/>
                    </a:lnTo>
                    <a:lnTo>
                      <a:pt x="34" y="4"/>
                    </a:lnTo>
                    <a:lnTo>
                      <a:pt x="38" y="8"/>
                    </a:lnTo>
                    <a:lnTo>
                      <a:pt x="40" y="14"/>
                    </a:lnTo>
                    <a:lnTo>
                      <a:pt x="41" y="19"/>
                    </a:lnTo>
                    <a:lnTo>
                      <a:pt x="42" y="25"/>
                    </a:lnTo>
                    <a:lnTo>
                      <a:pt x="43" y="32"/>
                    </a:lnTo>
                    <a:lnTo>
                      <a:pt x="46" y="36"/>
                    </a:lnTo>
                    <a:lnTo>
                      <a:pt x="51" y="40"/>
                    </a:lnTo>
                    <a:lnTo>
                      <a:pt x="59" y="42"/>
                    </a:lnTo>
                    <a:lnTo>
                      <a:pt x="5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260">
                <a:extLst>
                  <a:ext uri="{FF2B5EF4-FFF2-40B4-BE49-F238E27FC236}">
                    <a16:creationId xmlns:a16="http://schemas.microsoft.com/office/drawing/2014/main" xmlns="" id="{8D9B8DF9-FF16-4685-92FB-93579B79D319}"/>
                  </a:ext>
                </a:extLst>
              </p:cNvPr>
              <p:cNvSpPr>
                <a:spLocks/>
              </p:cNvSpPr>
              <p:nvPr/>
            </p:nvSpPr>
            <p:spPr bwMode="auto">
              <a:xfrm>
                <a:off x="1335" y="3100"/>
                <a:ext cx="10" cy="7"/>
              </a:xfrm>
              <a:custGeom>
                <a:avLst/>
                <a:gdLst>
                  <a:gd name="T0" fmla="*/ 0 w 31"/>
                  <a:gd name="T1" fmla="*/ 0 h 22"/>
                  <a:gd name="T2" fmla="*/ 0 w 31"/>
                  <a:gd name="T3" fmla="*/ 0 h 22"/>
                  <a:gd name="T4" fmla="*/ 0 w 31"/>
                  <a:gd name="T5" fmla="*/ 0 h 22"/>
                  <a:gd name="T6" fmla="*/ 0 w 31"/>
                  <a:gd name="T7" fmla="*/ 0 h 22"/>
                  <a:gd name="T8" fmla="*/ 0 w 31"/>
                  <a:gd name="T9" fmla="*/ 0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0 h 22"/>
                  <a:gd name="T22" fmla="*/ 0 w 31"/>
                  <a:gd name="T23" fmla="*/ 0 h 22"/>
                  <a:gd name="T24" fmla="*/ 0 w 31"/>
                  <a:gd name="T25" fmla="*/ 0 h 22"/>
                  <a:gd name="T26" fmla="*/ 0 w 31"/>
                  <a:gd name="T27" fmla="*/ 0 h 22"/>
                  <a:gd name="T28" fmla="*/ 0 w 31"/>
                  <a:gd name="T29" fmla="*/ 0 h 22"/>
                  <a:gd name="T30" fmla="*/ 0 w 31"/>
                  <a:gd name="T31" fmla="*/ 0 h 22"/>
                  <a:gd name="T32" fmla="*/ 0 w 31"/>
                  <a:gd name="T33" fmla="*/ 0 h 22"/>
                  <a:gd name="T34" fmla="*/ 0 w 31"/>
                  <a:gd name="T35" fmla="*/ 0 h 22"/>
                  <a:gd name="T36" fmla="*/ 0 w 31"/>
                  <a:gd name="T37" fmla="*/ 0 h 22"/>
                  <a:gd name="T38" fmla="*/ 0 w 31"/>
                  <a:gd name="T39" fmla="*/ 0 h 22"/>
                  <a:gd name="T40" fmla="*/ 0 w 31"/>
                  <a:gd name="T41" fmla="*/ 0 h 22"/>
                  <a:gd name="T42" fmla="*/ 0 w 31"/>
                  <a:gd name="T43" fmla="*/ 0 h 22"/>
                  <a:gd name="T44" fmla="*/ 0 w 31"/>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29" y="21"/>
                    </a:moveTo>
                    <a:lnTo>
                      <a:pt x="4" y="22"/>
                    </a:lnTo>
                    <a:lnTo>
                      <a:pt x="2" y="20"/>
                    </a:lnTo>
                    <a:lnTo>
                      <a:pt x="1" y="17"/>
                    </a:lnTo>
                    <a:lnTo>
                      <a:pt x="0" y="14"/>
                    </a:lnTo>
                    <a:lnTo>
                      <a:pt x="0" y="11"/>
                    </a:lnTo>
                    <a:lnTo>
                      <a:pt x="0" y="8"/>
                    </a:lnTo>
                    <a:lnTo>
                      <a:pt x="1" y="5"/>
                    </a:lnTo>
                    <a:lnTo>
                      <a:pt x="2" y="3"/>
                    </a:lnTo>
                    <a:lnTo>
                      <a:pt x="5" y="1"/>
                    </a:lnTo>
                    <a:lnTo>
                      <a:pt x="8" y="0"/>
                    </a:lnTo>
                    <a:lnTo>
                      <a:pt x="12" y="0"/>
                    </a:lnTo>
                    <a:lnTo>
                      <a:pt x="14" y="0"/>
                    </a:lnTo>
                    <a:lnTo>
                      <a:pt x="18" y="0"/>
                    </a:lnTo>
                    <a:lnTo>
                      <a:pt x="21" y="1"/>
                    </a:lnTo>
                    <a:lnTo>
                      <a:pt x="25" y="4"/>
                    </a:lnTo>
                    <a:lnTo>
                      <a:pt x="27" y="5"/>
                    </a:lnTo>
                    <a:lnTo>
                      <a:pt x="30" y="8"/>
                    </a:lnTo>
                    <a:lnTo>
                      <a:pt x="31" y="11"/>
                    </a:lnTo>
                    <a:lnTo>
                      <a:pt x="31" y="14"/>
                    </a:lnTo>
                    <a:lnTo>
                      <a:pt x="31" y="17"/>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6" name="Freeform 261">
                <a:extLst>
                  <a:ext uri="{FF2B5EF4-FFF2-40B4-BE49-F238E27FC236}">
                    <a16:creationId xmlns:a16="http://schemas.microsoft.com/office/drawing/2014/main" xmlns="" id="{7B63F603-2DD1-4C4D-9C9E-74F8BC832069}"/>
                  </a:ext>
                </a:extLst>
              </p:cNvPr>
              <p:cNvSpPr>
                <a:spLocks/>
              </p:cNvSpPr>
              <p:nvPr/>
            </p:nvSpPr>
            <p:spPr bwMode="auto">
              <a:xfrm>
                <a:off x="1443" y="3099"/>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w 29"/>
                  <a:gd name="T67" fmla="*/ 0 h 29"/>
                  <a:gd name="T68" fmla="*/ 0 w 29"/>
                  <a:gd name="T69" fmla="*/ 0 h 29"/>
                  <a:gd name="T70" fmla="*/ 0 w 29"/>
                  <a:gd name="T71" fmla="*/ 0 h 29"/>
                  <a:gd name="T72" fmla="*/ 0 w 29"/>
                  <a:gd name="T73" fmla="*/ 0 h 29"/>
                  <a:gd name="T74" fmla="*/ 0 w 29"/>
                  <a:gd name="T75" fmla="*/ 0 h 29"/>
                  <a:gd name="T76" fmla="*/ 0 w 29"/>
                  <a:gd name="T77" fmla="*/ 0 h 29"/>
                  <a:gd name="T78" fmla="*/ 0 w 29"/>
                  <a:gd name="T79" fmla="*/ 0 h 29"/>
                  <a:gd name="T80" fmla="*/ 0 w 29"/>
                  <a:gd name="T81" fmla="*/ 0 h 29"/>
                  <a:gd name="T82" fmla="*/ 0 w 29"/>
                  <a:gd name="T83" fmla="*/ 0 h 29"/>
                  <a:gd name="T84" fmla="*/ 0 w 29"/>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9"/>
                  <a:gd name="T131" fmla="*/ 29 w 29"/>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9">
                    <a:moveTo>
                      <a:pt x="28" y="4"/>
                    </a:moveTo>
                    <a:lnTo>
                      <a:pt x="28" y="8"/>
                    </a:lnTo>
                    <a:lnTo>
                      <a:pt x="28" y="10"/>
                    </a:lnTo>
                    <a:lnTo>
                      <a:pt x="26" y="13"/>
                    </a:lnTo>
                    <a:lnTo>
                      <a:pt x="25" y="15"/>
                    </a:lnTo>
                    <a:lnTo>
                      <a:pt x="24" y="18"/>
                    </a:lnTo>
                    <a:lnTo>
                      <a:pt x="22" y="19"/>
                    </a:lnTo>
                    <a:lnTo>
                      <a:pt x="21" y="22"/>
                    </a:lnTo>
                    <a:lnTo>
                      <a:pt x="18" y="23"/>
                    </a:lnTo>
                    <a:lnTo>
                      <a:pt x="17" y="26"/>
                    </a:lnTo>
                    <a:lnTo>
                      <a:pt x="15" y="27"/>
                    </a:lnTo>
                    <a:lnTo>
                      <a:pt x="12" y="29"/>
                    </a:lnTo>
                    <a:lnTo>
                      <a:pt x="11" y="29"/>
                    </a:lnTo>
                    <a:lnTo>
                      <a:pt x="9" y="29"/>
                    </a:lnTo>
                    <a:lnTo>
                      <a:pt x="8" y="29"/>
                    </a:lnTo>
                    <a:lnTo>
                      <a:pt x="7" y="27"/>
                    </a:lnTo>
                    <a:lnTo>
                      <a:pt x="5" y="26"/>
                    </a:lnTo>
                    <a:lnTo>
                      <a:pt x="4" y="26"/>
                    </a:lnTo>
                    <a:lnTo>
                      <a:pt x="3" y="25"/>
                    </a:lnTo>
                    <a:lnTo>
                      <a:pt x="1" y="23"/>
                    </a:lnTo>
                    <a:lnTo>
                      <a:pt x="1" y="22"/>
                    </a:lnTo>
                    <a:lnTo>
                      <a:pt x="0" y="19"/>
                    </a:lnTo>
                    <a:lnTo>
                      <a:pt x="0" y="15"/>
                    </a:lnTo>
                    <a:lnTo>
                      <a:pt x="0" y="13"/>
                    </a:lnTo>
                    <a:lnTo>
                      <a:pt x="3" y="10"/>
                    </a:lnTo>
                    <a:lnTo>
                      <a:pt x="4" y="8"/>
                    </a:lnTo>
                    <a:lnTo>
                      <a:pt x="7" y="5"/>
                    </a:lnTo>
                    <a:lnTo>
                      <a:pt x="9" y="2"/>
                    </a:lnTo>
                    <a:lnTo>
                      <a:pt x="12" y="1"/>
                    </a:lnTo>
                    <a:lnTo>
                      <a:pt x="15" y="0"/>
                    </a:lnTo>
                    <a:lnTo>
                      <a:pt x="17" y="0"/>
                    </a:lnTo>
                    <a:lnTo>
                      <a:pt x="18" y="0"/>
                    </a:lnTo>
                    <a:lnTo>
                      <a:pt x="20" y="0"/>
                    </a:lnTo>
                    <a:lnTo>
                      <a:pt x="21" y="0"/>
                    </a:lnTo>
                    <a:lnTo>
                      <a:pt x="22" y="0"/>
                    </a:lnTo>
                    <a:lnTo>
                      <a:pt x="24" y="1"/>
                    </a:lnTo>
                    <a:lnTo>
                      <a:pt x="25" y="2"/>
                    </a:lnTo>
                    <a:lnTo>
                      <a:pt x="26" y="4"/>
                    </a:lnTo>
                    <a:lnTo>
                      <a:pt x="28" y="4"/>
                    </a:lnTo>
                    <a:lnTo>
                      <a:pt x="29"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262">
                <a:extLst>
                  <a:ext uri="{FF2B5EF4-FFF2-40B4-BE49-F238E27FC236}">
                    <a16:creationId xmlns:a16="http://schemas.microsoft.com/office/drawing/2014/main" xmlns="" id="{2463C65A-A280-4266-AC58-55093C61D92A}"/>
                  </a:ext>
                </a:extLst>
              </p:cNvPr>
              <p:cNvSpPr>
                <a:spLocks/>
              </p:cNvSpPr>
              <p:nvPr/>
            </p:nvSpPr>
            <p:spPr bwMode="auto">
              <a:xfrm>
                <a:off x="1484" y="3098"/>
                <a:ext cx="10" cy="17"/>
              </a:xfrm>
              <a:custGeom>
                <a:avLst/>
                <a:gdLst>
                  <a:gd name="T0" fmla="*/ 0 w 29"/>
                  <a:gd name="T1" fmla="*/ 0 h 52"/>
                  <a:gd name="T2" fmla="*/ 0 w 29"/>
                  <a:gd name="T3" fmla="*/ 0 h 52"/>
                  <a:gd name="T4" fmla="*/ 0 w 29"/>
                  <a:gd name="T5" fmla="*/ 0 h 52"/>
                  <a:gd name="T6" fmla="*/ 0 w 29"/>
                  <a:gd name="T7" fmla="*/ 0 h 52"/>
                  <a:gd name="T8" fmla="*/ 0 w 29"/>
                  <a:gd name="T9" fmla="*/ 0 h 52"/>
                  <a:gd name="T10" fmla="*/ 0 w 29"/>
                  <a:gd name="T11" fmla="*/ 0 h 52"/>
                  <a:gd name="T12" fmla="*/ 0 w 29"/>
                  <a:gd name="T13" fmla="*/ 0 h 52"/>
                  <a:gd name="T14" fmla="*/ 0 w 29"/>
                  <a:gd name="T15" fmla="*/ 0 h 52"/>
                  <a:gd name="T16" fmla="*/ 0 w 29"/>
                  <a:gd name="T17" fmla="*/ 0 h 52"/>
                  <a:gd name="T18" fmla="*/ 0 w 29"/>
                  <a:gd name="T19" fmla="*/ 0 h 52"/>
                  <a:gd name="T20" fmla="*/ 0 w 29"/>
                  <a:gd name="T21" fmla="*/ 0 h 52"/>
                  <a:gd name="T22" fmla="*/ 0 w 29"/>
                  <a:gd name="T23" fmla="*/ 0 h 52"/>
                  <a:gd name="T24" fmla="*/ 0 w 29"/>
                  <a:gd name="T25" fmla="*/ 0 h 52"/>
                  <a:gd name="T26" fmla="*/ 0 w 29"/>
                  <a:gd name="T27" fmla="*/ 0 h 52"/>
                  <a:gd name="T28" fmla="*/ 0 w 29"/>
                  <a:gd name="T29" fmla="*/ 0 h 52"/>
                  <a:gd name="T30" fmla="*/ 0 w 29"/>
                  <a:gd name="T31" fmla="*/ 0 h 52"/>
                  <a:gd name="T32" fmla="*/ 0 w 29"/>
                  <a:gd name="T33" fmla="*/ 0 h 52"/>
                  <a:gd name="T34" fmla="*/ 0 w 29"/>
                  <a:gd name="T35" fmla="*/ 0 h 52"/>
                  <a:gd name="T36" fmla="*/ 0 w 29"/>
                  <a:gd name="T37" fmla="*/ 0 h 52"/>
                  <a:gd name="T38" fmla="*/ 0 w 29"/>
                  <a:gd name="T39" fmla="*/ 0 h 52"/>
                  <a:gd name="T40" fmla="*/ 0 w 29"/>
                  <a:gd name="T41" fmla="*/ 0 h 52"/>
                  <a:gd name="T42" fmla="*/ 0 w 29"/>
                  <a:gd name="T43" fmla="*/ 0 h 52"/>
                  <a:gd name="T44" fmla="*/ 0 w 29"/>
                  <a:gd name="T45" fmla="*/ 0 h 52"/>
                  <a:gd name="T46" fmla="*/ 0 w 29"/>
                  <a:gd name="T47" fmla="*/ 0 h 52"/>
                  <a:gd name="T48" fmla="*/ 0 w 29"/>
                  <a:gd name="T49" fmla="*/ 0 h 52"/>
                  <a:gd name="T50" fmla="*/ 0 w 29"/>
                  <a:gd name="T51" fmla="*/ 0 h 52"/>
                  <a:gd name="T52" fmla="*/ 0 w 29"/>
                  <a:gd name="T53" fmla="*/ 0 h 52"/>
                  <a:gd name="T54" fmla="*/ 0 w 29"/>
                  <a:gd name="T55" fmla="*/ 0 h 52"/>
                  <a:gd name="T56" fmla="*/ 0 w 29"/>
                  <a:gd name="T57" fmla="*/ 0 h 52"/>
                  <a:gd name="T58" fmla="*/ 0 w 29"/>
                  <a:gd name="T59" fmla="*/ 0 h 52"/>
                  <a:gd name="T60" fmla="*/ 0 w 29"/>
                  <a:gd name="T61" fmla="*/ 0 h 52"/>
                  <a:gd name="T62" fmla="*/ 0 w 29"/>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52"/>
                  <a:gd name="T98" fmla="*/ 29 w 29"/>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52">
                    <a:moveTo>
                      <a:pt x="26" y="0"/>
                    </a:moveTo>
                    <a:lnTo>
                      <a:pt x="27" y="5"/>
                    </a:lnTo>
                    <a:lnTo>
                      <a:pt x="29" y="12"/>
                    </a:lnTo>
                    <a:lnTo>
                      <a:pt x="29" y="17"/>
                    </a:lnTo>
                    <a:lnTo>
                      <a:pt x="29" y="22"/>
                    </a:lnTo>
                    <a:lnTo>
                      <a:pt x="27" y="27"/>
                    </a:lnTo>
                    <a:lnTo>
                      <a:pt x="26" y="33"/>
                    </a:lnTo>
                    <a:lnTo>
                      <a:pt x="25" y="38"/>
                    </a:lnTo>
                    <a:lnTo>
                      <a:pt x="23" y="42"/>
                    </a:lnTo>
                    <a:lnTo>
                      <a:pt x="21" y="47"/>
                    </a:lnTo>
                    <a:lnTo>
                      <a:pt x="18" y="52"/>
                    </a:lnTo>
                    <a:lnTo>
                      <a:pt x="16" y="52"/>
                    </a:lnTo>
                    <a:lnTo>
                      <a:pt x="14" y="52"/>
                    </a:lnTo>
                    <a:lnTo>
                      <a:pt x="12" y="52"/>
                    </a:lnTo>
                    <a:lnTo>
                      <a:pt x="9" y="51"/>
                    </a:lnTo>
                    <a:lnTo>
                      <a:pt x="8" y="51"/>
                    </a:lnTo>
                    <a:lnTo>
                      <a:pt x="6" y="49"/>
                    </a:lnTo>
                    <a:lnTo>
                      <a:pt x="4" y="48"/>
                    </a:lnTo>
                    <a:lnTo>
                      <a:pt x="4" y="47"/>
                    </a:lnTo>
                    <a:lnTo>
                      <a:pt x="2" y="46"/>
                    </a:lnTo>
                    <a:lnTo>
                      <a:pt x="2" y="43"/>
                    </a:lnTo>
                    <a:lnTo>
                      <a:pt x="0" y="38"/>
                    </a:lnTo>
                    <a:lnTo>
                      <a:pt x="0" y="31"/>
                    </a:lnTo>
                    <a:lnTo>
                      <a:pt x="0" y="25"/>
                    </a:lnTo>
                    <a:lnTo>
                      <a:pt x="2" y="19"/>
                    </a:lnTo>
                    <a:lnTo>
                      <a:pt x="5" y="14"/>
                    </a:lnTo>
                    <a:lnTo>
                      <a:pt x="9" y="10"/>
                    </a:lnTo>
                    <a:lnTo>
                      <a:pt x="13" y="6"/>
                    </a:lnTo>
                    <a:lnTo>
                      <a:pt x="17" y="2"/>
                    </a:lnTo>
                    <a:lnTo>
                      <a:pt x="22"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263">
                <a:extLst>
                  <a:ext uri="{FF2B5EF4-FFF2-40B4-BE49-F238E27FC236}">
                    <a16:creationId xmlns:a16="http://schemas.microsoft.com/office/drawing/2014/main" xmlns="" id="{9FD0CF6A-49E4-4987-9DB2-2006A521F661}"/>
                  </a:ext>
                </a:extLst>
              </p:cNvPr>
              <p:cNvSpPr>
                <a:spLocks/>
              </p:cNvSpPr>
              <p:nvPr/>
            </p:nvSpPr>
            <p:spPr bwMode="auto">
              <a:xfrm>
                <a:off x="1456" y="3104"/>
                <a:ext cx="10" cy="8"/>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w 29"/>
                  <a:gd name="T33" fmla="*/ 0 h 24"/>
                  <a:gd name="T34" fmla="*/ 0 w 29"/>
                  <a:gd name="T35" fmla="*/ 0 h 24"/>
                  <a:gd name="T36" fmla="*/ 0 w 29"/>
                  <a:gd name="T37" fmla="*/ 0 h 24"/>
                  <a:gd name="T38" fmla="*/ 0 w 29"/>
                  <a:gd name="T39" fmla="*/ 0 h 24"/>
                  <a:gd name="T40" fmla="*/ 0 w 29"/>
                  <a:gd name="T41" fmla="*/ 0 h 24"/>
                  <a:gd name="T42" fmla="*/ 0 w 29"/>
                  <a:gd name="T43" fmla="*/ 0 h 24"/>
                  <a:gd name="T44" fmla="*/ 0 w 29"/>
                  <a:gd name="T45" fmla="*/ 0 h 24"/>
                  <a:gd name="T46" fmla="*/ 0 w 29"/>
                  <a:gd name="T47" fmla="*/ 0 h 24"/>
                  <a:gd name="T48" fmla="*/ 0 w 29"/>
                  <a:gd name="T49" fmla="*/ 0 h 24"/>
                  <a:gd name="T50" fmla="*/ 0 w 29"/>
                  <a:gd name="T51" fmla="*/ 0 h 24"/>
                  <a:gd name="T52" fmla="*/ 0 w 29"/>
                  <a:gd name="T53" fmla="*/ 0 h 24"/>
                  <a:gd name="T54" fmla="*/ 0 w 29"/>
                  <a:gd name="T55" fmla="*/ 0 h 24"/>
                  <a:gd name="T56" fmla="*/ 0 w 29"/>
                  <a:gd name="T57" fmla="*/ 0 h 24"/>
                  <a:gd name="T58" fmla="*/ 0 w 29"/>
                  <a:gd name="T59" fmla="*/ 0 h 24"/>
                  <a:gd name="T60" fmla="*/ 0 w 29"/>
                  <a:gd name="T61" fmla="*/ 0 h 24"/>
                  <a:gd name="T62" fmla="*/ 0 w 29"/>
                  <a:gd name="T63" fmla="*/ 0 h 24"/>
                  <a:gd name="T64" fmla="*/ 0 w 29"/>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4"/>
                  <a:gd name="T101" fmla="*/ 29 w 2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4">
                    <a:moveTo>
                      <a:pt x="27" y="6"/>
                    </a:moveTo>
                    <a:lnTo>
                      <a:pt x="29" y="10"/>
                    </a:lnTo>
                    <a:lnTo>
                      <a:pt x="27" y="11"/>
                    </a:lnTo>
                    <a:lnTo>
                      <a:pt x="27" y="14"/>
                    </a:lnTo>
                    <a:lnTo>
                      <a:pt x="26" y="16"/>
                    </a:lnTo>
                    <a:lnTo>
                      <a:pt x="25" y="17"/>
                    </a:lnTo>
                    <a:lnTo>
                      <a:pt x="24" y="19"/>
                    </a:lnTo>
                    <a:lnTo>
                      <a:pt x="21" y="20"/>
                    </a:lnTo>
                    <a:lnTo>
                      <a:pt x="20" y="21"/>
                    </a:lnTo>
                    <a:lnTo>
                      <a:pt x="17" y="23"/>
                    </a:lnTo>
                    <a:lnTo>
                      <a:pt x="13" y="23"/>
                    </a:lnTo>
                    <a:lnTo>
                      <a:pt x="12" y="23"/>
                    </a:lnTo>
                    <a:lnTo>
                      <a:pt x="10" y="24"/>
                    </a:lnTo>
                    <a:lnTo>
                      <a:pt x="9" y="24"/>
                    </a:lnTo>
                    <a:lnTo>
                      <a:pt x="8" y="24"/>
                    </a:lnTo>
                    <a:lnTo>
                      <a:pt x="5" y="23"/>
                    </a:lnTo>
                    <a:lnTo>
                      <a:pt x="4" y="23"/>
                    </a:lnTo>
                    <a:lnTo>
                      <a:pt x="3" y="23"/>
                    </a:lnTo>
                    <a:lnTo>
                      <a:pt x="3" y="21"/>
                    </a:lnTo>
                    <a:lnTo>
                      <a:pt x="1" y="20"/>
                    </a:lnTo>
                    <a:lnTo>
                      <a:pt x="1" y="17"/>
                    </a:lnTo>
                    <a:lnTo>
                      <a:pt x="0" y="12"/>
                    </a:lnTo>
                    <a:lnTo>
                      <a:pt x="1" y="8"/>
                    </a:lnTo>
                    <a:lnTo>
                      <a:pt x="3" y="6"/>
                    </a:lnTo>
                    <a:lnTo>
                      <a:pt x="7" y="3"/>
                    </a:lnTo>
                    <a:lnTo>
                      <a:pt x="9" y="2"/>
                    </a:lnTo>
                    <a:lnTo>
                      <a:pt x="14" y="0"/>
                    </a:lnTo>
                    <a:lnTo>
                      <a:pt x="18" y="0"/>
                    </a:lnTo>
                    <a:lnTo>
                      <a:pt x="22" y="2"/>
                    </a:lnTo>
                    <a:lnTo>
                      <a:pt x="26" y="4"/>
                    </a:lnTo>
                    <a:lnTo>
                      <a:pt x="29" y="7"/>
                    </a:lnTo>
                    <a:lnTo>
                      <a:pt x="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Freeform 264">
                <a:extLst>
                  <a:ext uri="{FF2B5EF4-FFF2-40B4-BE49-F238E27FC236}">
                    <a16:creationId xmlns:a16="http://schemas.microsoft.com/office/drawing/2014/main" xmlns="" id="{81EC1D46-DEAB-4110-A438-A9B75E65EB26}"/>
                  </a:ext>
                </a:extLst>
              </p:cNvPr>
              <p:cNvSpPr>
                <a:spLocks/>
              </p:cNvSpPr>
              <p:nvPr/>
            </p:nvSpPr>
            <p:spPr bwMode="auto">
              <a:xfrm>
                <a:off x="1322" y="3114"/>
                <a:ext cx="18" cy="12"/>
              </a:xfrm>
              <a:custGeom>
                <a:avLst/>
                <a:gdLst>
                  <a:gd name="T0" fmla="*/ 0 w 54"/>
                  <a:gd name="T1" fmla="*/ 0 h 36"/>
                  <a:gd name="T2" fmla="*/ 0 w 54"/>
                  <a:gd name="T3" fmla="*/ 0 h 36"/>
                  <a:gd name="T4" fmla="*/ 0 w 54"/>
                  <a:gd name="T5" fmla="*/ 0 h 36"/>
                  <a:gd name="T6" fmla="*/ 0 w 54"/>
                  <a:gd name="T7" fmla="*/ 0 h 36"/>
                  <a:gd name="T8" fmla="*/ 0 w 54"/>
                  <a:gd name="T9" fmla="*/ 0 h 36"/>
                  <a:gd name="T10" fmla="*/ 0 w 54"/>
                  <a:gd name="T11" fmla="*/ 0 h 36"/>
                  <a:gd name="T12" fmla="*/ 0 w 54"/>
                  <a:gd name="T13" fmla="*/ 0 h 36"/>
                  <a:gd name="T14" fmla="*/ 0 w 54"/>
                  <a:gd name="T15" fmla="*/ 0 h 36"/>
                  <a:gd name="T16" fmla="*/ 0 w 54"/>
                  <a:gd name="T17" fmla="*/ 0 h 36"/>
                  <a:gd name="T18" fmla="*/ 0 w 54"/>
                  <a:gd name="T19" fmla="*/ 0 h 36"/>
                  <a:gd name="T20" fmla="*/ 0 w 54"/>
                  <a:gd name="T21" fmla="*/ 0 h 36"/>
                  <a:gd name="T22" fmla="*/ 0 w 54"/>
                  <a:gd name="T23" fmla="*/ 0 h 36"/>
                  <a:gd name="T24" fmla="*/ 0 w 54"/>
                  <a:gd name="T25" fmla="*/ 0 h 36"/>
                  <a:gd name="T26" fmla="*/ 0 w 54"/>
                  <a:gd name="T27" fmla="*/ 0 h 36"/>
                  <a:gd name="T28" fmla="*/ 0 w 54"/>
                  <a:gd name="T29" fmla="*/ 0 h 36"/>
                  <a:gd name="T30" fmla="*/ 0 w 54"/>
                  <a:gd name="T31" fmla="*/ 0 h 36"/>
                  <a:gd name="T32" fmla="*/ 0 w 54"/>
                  <a:gd name="T33" fmla="*/ 0 h 36"/>
                  <a:gd name="T34" fmla="*/ 0 w 54"/>
                  <a:gd name="T35" fmla="*/ 0 h 36"/>
                  <a:gd name="T36" fmla="*/ 0 w 54"/>
                  <a:gd name="T37" fmla="*/ 0 h 36"/>
                  <a:gd name="T38" fmla="*/ 0 w 54"/>
                  <a:gd name="T39" fmla="*/ 0 h 36"/>
                  <a:gd name="T40" fmla="*/ 0 w 54"/>
                  <a:gd name="T41" fmla="*/ 0 h 36"/>
                  <a:gd name="T42" fmla="*/ 0 w 54"/>
                  <a:gd name="T43" fmla="*/ 0 h 36"/>
                  <a:gd name="T44" fmla="*/ 0 w 54"/>
                  <a:gd name="T45" fmla="*/ 0 h 36"/>
                  <a:gd name="T46" fmla="*/ 0 w 54"/>
                  <a:gd name="T47" fmla="*/ 0 h 36"/>
                  <a:gd name="T48" fmla="*/ 0 w 54"/>
                  <a:gd name="T49" fmla="*/ 0 h 36"/>
                  <a:gd name="T50" fmla="*/ 0 w 54"/>
                  <a:gd name="T51" fmla="*/ 0 h 36"/>
                  <a:gd name="T52" fmla="*/ 0 w 54"/>
                  <a:gd name="T53" fmla="*/ 0 h 36"/>
                  <a:gd name="T54" fmla="*/ 0 w 54"/>
                  <a:gd name="T55" fmla="*/ 0 h 36"/>
                  <a:gd name="T56" fmla="*/ 0 w 54"/>
                  <a:gd name="T57" fmla="*/ 0 h 36"/>
                  <a:gd name="T58" fmla="*/ 0 w 54"/>
                  <a:gd name="T59" fmla="*/ 0 h 36"/>
                  <a:gd name="T60" fmla="*/ 0 w 54"/>
                  <a:gd name="T61" fmla="*/ 0 h 36"/>
                  <a:gd name="T62" fmla="*/ 0 w 54"/>
                  <a:gd name="T63" fmla="*/ 0 h 36"/>
                  <a:gd name="T64" fmla="*/ 0 w 54"/>
                  <a:gd name="T65" fmla="*/ 0 h 36"/>
                  <a:gd name="T66" fmla="*/ 0 w 54"/>
                  <a:gd name="T67" fmla="*/ 0 h 36"/>
                  <a:gd name="T68" fmla="*/ 0 w 54"/>
                  <a:gd name="T69" fmla="*/ 0 h 36"/>
                  <a:gd name="T70" fmla="*/ 0 w 54"/>
                  <a:gd name="T71" fmla="*/ 0 h 36"/>
                  <a:gd name="T72" fmla="*/ 0 w 54"/>
                  <a:gd name="T73" fmla="*/ 0 h 36"/>
                  <a:gd name="T74" fmla="*/ 0 w 54"/>
                  <a:gd name="T75" fmla="*/ 0 h 36"/>
                  <a:gd name="T76" fmla="*/ 0 w 54"/>
                  <a:gd name="T77" fmla="*/ 0 h 36"/>
                  <a:gd name="T78" fmla="*/ 0 w 54"/>
                  <a:gd name="T79" fmla="*/ 0 h 36"/>
                  <a:gd name="T80" fmla="*/ 0 w 54"/>
                  <a:gd name="T81" fmla="*/ 0 h 36"/>
                  <a:gd name="T82" fmla="*/ 0 w 54"/>
                  <a:gd name="T83" fmla="*/ 0 h 36"/>
                  <a:gd name="T84" fmla="*/ 0 w 54"/>
                  <a:gd name="T85" fmla="*/ 0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36"/>
                  <a:gd name="T131" fmla="*/ 54 w 5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36">
                    <a:moveTo>
                      <a:pt x="54" y="14"/>
                    </a:moveTo>
                    <a:lnTo>
                      <a:pt x="54" y="17"/>
                    </a:lnTo>
                    <a:lnTo>
                      <a:pt x="52" y="20"/>
                    </a:lnTo>
                    <a:lnTo>
                      <a:pt x="52" y="23"/>
                    </a:lnTo>
                    <a:lnTo>
                      <a:pt x="50" y="25"/>
                    </a:lnTo>
                    <a:lnTo>
                      <a:pt x="48" y="28"/>
                    </a:lnTo>
                    <a:lnTo>
                      <a:pt x="46" y="30"/>
                    </a:lnTo>
                    <a:lnTo>
                      <a:pt x="44" y="32"/>
                    </a:lnTo>
                    <a:lnTo>
                      <a:pt x="42" y="33"/>
                    </a:lnTo>
                    <a:lnTo>
                      <a:pt x="39" y="34"/>
                    </a:lnTo>
                    <a:lnTo>
                      <a:pt x="37" y="36"/>
                    </a:lnTo>
                    <a:lnTo>
                      <a:pt x="31" y="36"/>
                    </a:lnTo>
                    <a:lnTo>
                      <a:pt x="26" y="36"/>
                    </a:lnTo>
                    <a:lnTo>
                      <a:pt x="22" y="36"/>
                    </a:lnTo>
                    <a:lnTo>
                      <a:pt x="17" y="36"/>
                    </a:lnTo>
                    <a:lnTo>
                      <a:pt x="13" y="34"/>
                    </a:lnTo>
                    <a:lnTo>
                      <a:pt x="9" y="33"/>
                    </a:lnTo>
                    <a:lnTo>
                      <a:pt x="7" y="30"/>
                    </a:lnTo>
                    <a:lnTo>
                      <a:pt x="4" y="27"/>
                    </a:lnTo>
                    <a:lnTo>
                      <a:pt x="1" y="23"/>
                    </a:lnTo>
                    <a:lnTo>
                      <a:pt x="0" y="19"/>
                    </a:lnTo>
                    <a:lnTo>
                      <a:pt x="1" y="14"/>
                    </a:lnTo>
                    <a:lnTo>
                      <a:pt x="4" y="8"/>
                    </a:lnTo>
                    <a:lnTo>
                      <a:pt x="8" y="6"/>
                    </a:lnTo>
                    <a:lnTo>
                      <a:pt x="12" y="3"/>
                    </a:lnTo>
                    <a:lnTo>
                      <a:pt x="17" y="2"/>
                    </a:lnTo>
                    <a:lnTo>
                      <a:pt x="22" y="0"/>
                    </a:lnTo>
                    <a:lnTo>
                      <a:pt x="27" y="0"/>
                    </a:lnTo>
                    <a:lnTo>
                      <a:pt x="31" y="2"/>
                    </a:lnTo>
                    <a:lnTo>
                      <a:pt x="37" y="3"/>
                    </a:lnTo>
                    <a:lnTo>
                      <a:pt x="40" y="6"/>
                    </a:lnTo>
                    <a:lnTo>
                      <a:pt x="42" y="7"/>
                    </a:lnTo>
                    <a:lnTo>
                      <a:pt x="43" y="8"/>
                    </a:lnTo>
                    <a:lnTo>
                      <a:pt x="44" y="8"/>
                    </a:lnTo>
                    <a:lnTo>
                      <a:pt x="46" y="10"/>
                    </a:lnTo>
                    <a:lnTo>
                      <a:pt x="47" y="10"/>
                    </a:lnTo>
                    <a:lnTo>
                      <a:pt x="48" y="11"/>
                    </a:lnTo>
                    <a:lnTo>
                      <a:pt x="50" y="11"/>
                    </a:lnTo>
                    <a:lnTo>
                      <a:pt x="51" y="12"/>
                    </a:lnTo>
                    <a:lnTo>
                      <a:pt x="52" y="14"/>
                    </a:lnTo>
                    <a:lnTo>
                      <a:pt x="54" y="15"/>
                    </a:lnTo>
                    <a:lnTo>
                      <a:pt x="5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0" name="Freeform 265">
                <a:extLst>
                  <a:ext uri="{FF2B5EF4-FFF2-40B4-BE49-F238E27FC236}">
                    <a16:creationId xmlns:a16="http://schemas.microsoft.com/office/drawing/2014/main" xmlns="" id="{2F93196E-D92A-465F-8DC6-03044CE3B012}"/>
                  </a:ext>
                </a:extLst>
              </p:cNvPr>
              <p:cNvSpPr>
                <a:spLocks/>
              </p:cNvSpPr>
              <p:nvPr/>
            </p:nvSpPr>
            <p:spPr bwMode="auto">
              <a:xfrm>
                <a:off x="1349" y="3116"/>
                <a:ext cx="12" cy="8"/>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w 34"/>
                  <a:gd name="T53" fmla="*/ 0 h 24"/>
                  <a:gd name="T54" fmla="*/ 0 w 34"/>
                  <a:gd name="T55" fmla="*/ 0 h 24"/>
                  <a:gd name="T56" fmla="*/ 0 w 34"/>
                  <a:gd name="T57" fmla="*/ 0 h 24"/>
                  <a:gd name="T58" fmla="*/ 0 w 34"/>
                  <a:gd name="T59" fmla="*/ 0 h 24"/>
                  <a:gd name="T60" fmla="*/ 0 w 34"/>
                  <a:gd name="T61" fmla="*/ 0 h 24"/>
                  <a:gd name="T62" fmla="*/ 0 w 34"/>
                  <a:gd name="T63" fmla="*/ 0 h 24"/>
                  <a:gd name="T64" fmla="*/ 0 w 34"/>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4"/>
                  <a:gd name="T101" fmla="*/ 34 w 3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4">
                    <a:moveTo>
                      <a:pt x="33" y="3"/>
                    </a:moveTo>
                    <a:lnTo>
                      <a:pt x="33" y="8"/>
                    </a:lnTo>
                    <a:lnTo>
                      <a:pt x="32" y="11"/>
                    </a:lnTo>
                    <a:lnTo>
                      <a:pt x="28" y="13"/>
                    </a:lnTo>
                    <a:lnTo>
                      <a:pt x="25" y="15"/>
                    </a:lnTo>
                    <a:lnTo>
                      <a:pt x="21" y="16"/>
                    </a:lnTo>
                    <a:lnTo>
                      <a:pt x="17" y="17"/>
                    </a:lnTo>
                    <a:lnTo>
                      <a:pt x="13" y="19"/>
                    </a:lnTo>
                    <a:lnTo>
                      <a:pt x="11" y="20"/>
                    </a:lnTo>
                    <a:lnTo>
                      <a:pt x="7" y="21"/>
                    </a:lnTo>
                    <a:lnTo>
                      <a:pt x="4" y="24"/>
                    </a:lnTo>
                    <a:lnTo>
                      <a:pt x="3" y="24"/>
                    </a:lnTo>
                    <a:lnTo>
                      <a:pt x="2" y="23"/>
                    </a:lnTo>
                    <a:lnTo>
                      <a:pt x="0" y="21"/>
                    </a:lnTo>
                    <a:lnTo>
                      <a:pt x="0" y="20"/>
                    </a:lnTo>
                    <a:lnTo>
                      <a:pt x="0" y="19"/>
                    </a:lnTo>
                    <a:lnTo>
                      <a:pt x="0" y="17"/>
                    </a:lnTo>
                    <a:lnTo>
                      <a:pt x="0" y="16"/>
                    </a:lnTo>
                    <a:lnTo>
                      <a:pt x="0" y="15"/>
                    </a:lnTo>
                    <a:lnTo>
                      <a:pt x="0" y="13"/>
                    </a:lnTo>
                    <a:lnTo>
                      <a:pt x="0" y="12"/>
                    </a:lnTo>
                    <a:lnTo>
                      <a:pt x="4" y="12"/>
                    </a:lnTo>
                    <a:lnTo>
                      <a:pt x="8" y="11"/>
                    </a:lnTo>
                    <a:lnTo>
                      <a:pt x="11" y="10"/>
                    </a:lnTo>
                    <a:lnTo>
                      <a:pt x="13" y="7"/>
                    </a:lnTo>
                    <a:lnTo>
                      <a:pt x="17" y="4"/>
                    </a:lnTo>
                    <a:lnTo>
                      <a:pt x="20" y="3"/>
                    </a:lnTo>
                    <a:lnTo>
                      <a:pt x="22" y="0"/>
                    </a:lnTo>
                    <a:lnTo>
                      <a:pt x="26" y="0"/>
                    </a:lnTo>
                    <a:lnTo>
                      <a:pt x="30" y="2"/>
                    </a:lnTo>
                    <a:lnTo>
                      <a:pt x="34" y="3"/>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266">
                <a:extLst>
                  <a:ext uri="{FF2B5EF4-FFF2-40B4-BE49-F238E27FC236}">
                    <a16:creationId xmlns:a16="http://schemas.microsoft.com/office/drawing/2014/main" xmlns="" id="{61E1E0D7-3E2C-4D9B-A42F-CB9B136E28D5}"/>
                  </a:ext>
                </a:extLst>
              </p:cNvPr>
              <p:cNvSpPr>
                <a:spLocks/>
              </p:cNvSpPr>
              <p:nvPr/>
            </p:nvSpPr>
            <p:spPr bwMode="auto">
              <a:xfrm>
                <a:off x="1423" y="3119"/>
                <a:ext cx="18" cy="19"/>
              </a:xfrm>
              <a:custGeom>
                <a:avLst/>
                <a:gdLst>
                  <a:gd name="T0" fmla="*/ 0 w 56"/>
                  <a:gd name="T1" fmla="*/ 0 h 55"/>
                  <a:gd name="T2" fmla="*/ 0 w 56"/>
                  <a:gd name="T3" fmla="*/ 0 h 55"/>
                  <a:gd name="T4" fmla="*/ 0 w 56"/>
                  <a:gd name="T5" fmla="*/ 0 h 55"/>
                  <a:gd name="T6" fmla="*/ 0 w 56"/>
                  <a:gd name="T7" fmla="*/ 0 h 55"/>
                  <a:gd name="T8" fmla="*/ 0 w 56"/>
                  <a:gd name="T9" fmla="*/ 0 h 55"/>
                  <a:gd name="T10" fmla="*/ 0 w 56"/>
                  <a:gd name="T11" fmla="*/ 0 h 55"/>
                  <a:gd name="T12" fmla="*/ 0 w 56"/>
                  <a:gd name="T13" fmla="*/ 0 h 55"/>
                  <a:gd name="T14" fmla="*/ 0 w 56"/>
                  <a:gd name="T15" fmla="*/ 0 h 55"/>
                  <a:gd name="T16" fmla="*/ 0 w 56"/>
                  <a:gd name="T17" fmla="*/ 0 h 55"/>
                  <a:gd name="T18" fmla="*/ 0 w 56"/>
                  <a:gd name="T19" fmla="*/ 0 h 55"/>
                  <a:gd name="T20" fmla="*/ 0 w 56"/>
                  <a:gd name="T21" fmla="*/ 0 h 55"/>
                  <a:gd name="T22" fmla="*/ 0 w 56"/>
                  <a:gd name="T23" fmla="*/ 0 h 55"/>
                  <a:gd name="T24" fmla="*/ 0 w 56"/>
                  <a:gd name="T25" fmla="*/ 0 h 55"/>
                  <a:gd name="T26" fmla="*/ 0 w 56"/>
                  <a:gd name="T27" fmla="*/ 0 h 55"/>
                  <a:gd name="T28" fmla="*/ 0 w 56"/>
                  <a:gd name="T29" fmla="*/ 0 h 55"/>
                  <a:gd name="T30" fmla="*/ 0 w 56"/>
                  <a:gd name="T31" fmla="*/ 0 h 55"/>
                  <a:gd name="T32" fmla="*/ 0 w 56"/>
                  <a:gd name="T33" fmla="*/ 0 h 55"/>
                  <a:gd name="T34" fmla="*/ 0 w 56"/>
                  <a:gd name="T35" fmla="*/ 0 h 55"/>
                  <a:gd name="T36" fmla="*/ 0 w 56"/>
                  <a:gd name="T37" fmla="*/ 0 h 55"/>
                  <a:gd name="T38" fmla="*/ 0 w 56"/>
                  <a:gd name="T39" fmla="*/ 0 h 55"/>
                  <a:gd name="T40" fmla="*/ 0 w 56"/>
                  <a:gd name="T41" fmla="*/ 0 h 55"/>
                  <a:gd name="T42" fmla="*/ 0 w 56"/>
                  <a:gd name="T43" fmla="*/ 0 h 55"/>
                  <a:gd name="T44" fmla="*/ 0 w 56"/>
                  <a:gd name="T45" fmla="*/ 0 h 55"/>
                  <a:gd name="T46" fmla="*/ 0 w 56"/>
                  <a:gd name="T47" fmla="*/ 0 h 55"/>
                  <a:gd name="T48" fmla="*/ 0 w 56"/>
                  <a:gd name="T49" fmla="*/ 0 h 55"/>
                  <a:gd name="T50" fmla="*/ 0 w 56"/>
                  <a:gd name="T51" fmla="*/ 0 h 55"/>
                  <a:gd name="T52" fmla="*/ 0 w 56"/>
                  <a:gd name="T53" fmla="*/ 0 h 55"/>
                  <a:gd name="T54" fmla="*/ 0 w 56"/>
                  <a:gd name="T55" fmla="*/ 0 h 55"/>
                  <a:gd name="T56" fmla="*/ 0 w 56"/>
                  <a:gd name="T57" fmla="*/ 0 h 55"/>
                  <a:gd name="T58" fmla="*/ 0 w 56"/>
                  <a:gd name="T59" fmla="*/ 0 h 55"/>
                  <a:gd name="T60" fmla="*/ 0 w 56"/>
                  <a:gd name="T61" fmla="*/ 0 h 55"/>
                  <a:gd name="T62" fmla="*/ 0 w 56"/>
                  <a:gd name="T63" fmla="*/ 0 h 55"/>
                  <a:gd name="T64" fmla="*/ 0 w 56"/>
                  <a:gd name="T65" fmla="*/ 0 h 55"/>
                  <a:gd name="T66" fmla="*/ 0 w 56"/>
                  <a:gd name="T67" fmla="*/ 0 h 55"/>
                  <a:gd name="T68" fmla="*/ 0 w 56"/>
                  <a:gd name="T69" fmla="*/ 0 h 55"/>
                  <a:gd name="T70" fmla="*/ 0 w 56"/>
                  <a:gd name="T71" fmla="*/ 0 h 55"/>
                  <a:gd name="T72" fmla="*/ 0 w 56"/>
                  <a:gd name="T73" fmla="*/ 0 h 55"/>
                  <a:gd name="T74" fmla="*/ 0 w 56"/>
                  <a:gd name="T75" fmla="*/ 0 h 55"/>
                  <a:gd name="T76" fmla="*/ 0 w 56"/>
                  <a:gd name="T77" fmla="*/ 0 h 55"/>
                  <a:gd name="T78" fmla="*/ 0 w 56"/>
                  <a:gd name="T79" fmla="*/ 0 h 55"/>
                  <a:gd name="T80" fmla="*/ 0 w 56"/>
                  <a:gd name="T81" fmla="*/ 0 h 55"/>
                  <a:gd name="T82" fmla="*/ 0 w 56"/>
                  <a:gd name="T83" fmla="*/ 0 h 55"/>
                  <a:gd name="T84" fmla="*/ 0 w 56"/>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5"/>
                  <a:gd name="T131" fmla="*/ 56 w 56"/>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5">
                    <a:moveTo>
                      <a:pt x="53" y="19"/>
                    </a:moveTo>
                    <a:lnTo>
                      <a:pt x="56" y="26"/>
                    </a:lnTo>
                    <a:lnTo>
                      <a:pt x="56" y="31"/>
                    </a:lnTo>
                    <a:lnTo>
                      <a:pt x="54" y="36"/>
                    </a:lnTo>
                    <a:lnTo>
                      <a:pt x="52" y="40"/>
                    </a:lnTo>
                    <a:lnTo>
                      <a:pt x="49" y="44"/>
                    </a:lnTo>
                    <a:lnTo>
                      <a:pt x="45" y="47"/>
                    </a:lnTo>
                    <a:lnTo>
                      <a:pt x="40" y="49"/>
                    </a:lnTo>
                    <a:lnTo>
                      <a:pt x="36" y="52"/>
                    </a:lnTo>
                    <a:lnTo>
                      <a:pt x="31" y="53"/>
                    </a:lnTo>
                    <a:lnTo>
                      <a:pt x="24" y="53"/>
                    </a:lnTo>
                    <a:lnTo>
                      <a:pt x="22" y="55"/>
                    </a:lnTo>
                    <a:lnTo>
                      <a:pt x="19" y="55"/>
                    </a:lnTo>
                    <a:lnTo>
                      <a:pt x="15" y="55"/>
                    </a:lnTo>
                    <a:lnTo>
                      <a:pt x="13" y="53"/>
                    </a:lnTo>
                    <a:lnTo>
                      <a:pt x="10" y="52"/>
                    </a:lnTo>
                    <a:lnTo>
                      <a:pt x="6" y="51"/>
                    </a:lnTo>
                    <a:lnTo>
                      <a:pt x="5" y="49"/>
                    </a:lnTo>
                    <a:lnTo>
                      <a:pt x="2" y="48"/>
                    </a:lnTo>
                    <a:lnTo>
                      <a:pt x="1" y="46"/>
                    </a:lnTo>
                    <a:lnTo>
                      <a:pt x="0" y="43"/>
                    </a:lnTo>
                    <a:lnTo>
                      <a:pt x="0" y="38"/>
                    </a:lnTo>
                    <a:lnTo>
                      <a:pt x="1" y="32"/>
                    </a:lnTo>
                    <a:lnTo>
                      <a:pt x="2" y="27"/>
                    </a:lnTo>
                    <a:lnTo>
                      <a:pt x="3" y="22"/>
                    </a:lnTo>
                    <a:lnTo>
                      <a:pt x="6" y="17"/>
                    </a:lnTo>
                    <a:lnTo>
                      <a:pt x="9" y="12"/>
                    </a:lnTo>
                    <a:lnTo>
                      <a:pt x="11" y="8"/>
                    </a:lnTo>
                    <a:lnTo>
                      <a:pt x="14" y="5"/>
                    </a:lnTo>
                    <a:lnTo>
                      <a:pt x="16" y="2"/>
                    </a:lnTo>
                    <a:lnTo>
                      <a:pt x="22" y="0"/>
                    </a:lnTo>
                    <a:lnTo>
                      <a:pt x="26" y="0"/>
                    </a:lnTo>
                    <a:lnTo>
                      <a:pt x="30" y="1"/>
                    </a:lnTo>
                    <a:lnTo>
                      <a:pt x="33" y="1"/>
                    </a:lnTo>
                    <a:lnTo>
                      <a:pt x="37" y="2"/>
                    </a:lnTo>
                    <a:lnTo>
                      <a:pt x="41" y="5"/>
                    </a:lnTo>
                    <a:lnTo>
                      <a:pt x="45" y="6"/>
                    </a:lnTo>
                    <a:lnTo>
                      <a:pt x="48" y="9"/>
                    </a:lnTo>
                    <a:lnTo>
                      <a:pt x="50" y="12"/>
                    </a:lnTo>
                    <a:lnTo>
                      <a:pt x="53" y="15"/>
                    </a:lnTo>
                    <a:lnTo>
                      <a:pt x="54" y="21"/>
                    </a:lnTo>
                    <a:lnTo>
                      <a:pt x="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9" name="Text Box 267">
              <a:extLst>
                <a:ext uri="{FF2B5EF4-FFF2-40B4-BE49-F238E27FC236}">
                  <a16:creationId xmlns:a16="http://schemas.microsoft.com/office/drawing/2014/main" xmlns="" id="{F6C59962-A672-4223-934A-96120F589FA2}"/>
                </a:ext>
              </a:extLst>
            </p:cNvPr>
            <p:cNvSpPr txBox="1">
              <a:spLocks noChangeArrowheads="1"/>
            </p:cNvSpPr>
            <p:nvPr/>
          </p:nvSpPr>
          <p:spPr bwMode="auto">
            <a:xfrm>
              <a:off x="4070" y="2040"/>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2000kg</a:t>
              </a:r>
              <a:endParaRPr lang="en-US" altLang="en-US" sz="2400">
                <a:latin typeface="Times New Roman" panose="02020603050405020304" pitchFamily="18" charset="0"/>
                <a:cs typeface="Times New Roman" panose="02020603050405020304" pitchFamily="18" charset="0"/>
              </a:endParaRPr>
            </a:p>
          </p:txBody>
        </p:sp>
      </p:grpSp>
      <p:sp>
        <p:nvSpPr>
          <p:cNvPr id="232716" name="Text Box 268">
            <a:extLst>
              <a:ext uri="{FF2B5EF4-FFF2-40B4-BE49-F238E27FC236}">
                <a16:creationId xmlns:a16="http://schemas.microsoft.com/office/drawing/2014/main" xmlns="" id="{247EA4A7-ACA9-4072-9FAA-F585FB72A8B8}"/>
              </a:ext>
            </a:extLst>
          </p:cNvPr>
          <p:cNvSpPr txBox="1">
            <a:spLocks noChangeArrowheads="1"/>
          </p:cNvSpPr>
          <p:nvPr/>
        </p:nvSpPr>
        <p:spPr bwMode="auto">
          <a:xfrm>
            <a:off x="7979569" y="5767993"/>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xmlns="" id="{E70C775A-186F-4E22-8CA5-9384C2B74461}"/>
              </a:ext>
            </a:extLst>
          </p:cNvPr>
          <p:cNvSpPr txBox="1">
            <a:spLocks noChangeArrowheads="1"/>
          </p:cNvSpPr>
          <p:nvPr/>
        </p:nvSpPr>
        <p:spPr bwMode="auto">
          <a:xfrm>
            <a:off x="3302000" y="2135188"/>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 10</a:t>
            </a:r>
          </a:p>
        </p:txBody>
      </p:sp>
      <p:sp>
        <p:nvSpPr>
          <p:cNvPr id="271" name="TextBox 270">
            <a:extLst>
              <a:ext uri="{FF2B5EF4-FFF2-40B4-BE49-F238E27FC236}">
                <a16:creationId xmlns:a16="http://schemas.microsoft.com/office/drawing/2014/main" xmlns="" id="{389FEE3D-1422-468E-9FC9-7CA600529EF9}"/>
              </a:ext>
            </a:extLst>
          </p:cNvPr>
          <p:cNvSpPr txBox="1">
            <a:spLocks noChangeArrowheads="1"/>
          </p:cNvSpPr>
          <p:nvPr/>
        </p:nvSpPr>
        <p:spPr bwMode="auto">
          <a:xfrm>
            <a:off x="5240338" y="2146300"/>
            <a:ext cx="1084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a:t>
            </a:r>
          </a:p>
        </p:txBody>
      </p:sp>
      <p:sp>
        <p:nvSpPr>
          <p:cNvPr id="272" name="TextBox 271">
            <a:extLst>
              <a:ext uri="{FF2B5EF4-FFF2-40B4-BE49-F238E27FC236}">
                <a16:creationId xmlns:a16="http://schemas.microsoft.com/office/drawing/2014/main" xmlns="" id="{2E20CCFA-2966-4478-B6FA-6A6782CA96CC}"/>
              </a:ext>
            </a:extLst>
          </p:cNvPr>
          <p:cNvSpPr txBox="1">
            <a:spLocks noChangeArrowheads="1"/>
          </p:cNvSpPr>
          <p:nvPr/>
        </p:nvSpPr>
        <p:spPr bwMode="auto">
          <a:xfrm>
            <a:off x="7421563" y="2176463"/>
            <a:ext cx="1792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500" fill="hold"/>
                                        <p:tgtEl>
                                          <p:spTgt spid="232450"/>
                                        </p:tgtEl>
                                        <p:attrNameLst>
                                          <p:attrName>ppt_x</p:attrName>
                                        </p:attrNameLst>
                                      </p:cBhvr>
                                      <p:tavLst>
                                        <p:tav tm="0">
                                          <p:val>
                                            <p:strVal val="0-#ppt_w/2"/>
                                          </p:val>
                                        </p:tav>
                                        <p:tav tm="100000">
                                          <p:val>
                                            <p:strVal val="#ppt_x"/>
                                          </p:val>
                                        </p:tav>
                                      </p:tavLst>
                                    </p:anim>
                                    <p:anim calcmode="lin" valueType="num">
                                      <p:cBhvr additive="base">
                                        <p:cTn id="8" dur="500" fill="hold"/>
                                        <p:tgtEl>
                                          <p:spTgt spid="232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blinds(horizontal)">
                                      <p:cBhvr>
                                        <p:cTn id="13" dur="500"/>
                                        <p:tgtEl>
                                          <p:spTgt spid="232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2451"/>
                                        </p:tgtEl>
                                      </p:cBhvr>
                                    </p:animEffect>
                                    <p:set>
                                      <p:cBhvr>
                                        <p:cTn id="18" dur="1" fill="hold">
                                          <p:stCondLst>
                                            <p:cond delay="499"/>
                                          </p:stCondLst>
                                        </p:cTn>
                                        <p:tgtEl>
                                          <p:spTgt spid="2324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2452"/>
                                        </p:tgtEl>
                                        <p:attrNameLst>
                                          <p:attrName>style.visibility</p:attrName>
                                        </p:attrNameLst>
                                      </p:cBhvr>
                                      <p:to>
                                        <p:strVal val="visible"/>
                                      </p:to>
                                    </p:set>
                                    <p:animEffect transition="in" filter="box(in)">
                                      <p:cBhvr>
                                        <p:cTn id="23" dur="500"/>
                                        <p:tgtEl>
                                          <p:spTgt spid="23245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2453"/>
                                        </p:tgtEl>
                                        <p:attrNameLst>
                                          <p:attrName>style.visibility</p:attrName>
                                        </p:attrNameLst>
                                      </p:cBhvr>
                                      <p:to>
                                        <p:strVal val="visible"/>
                                      </p:to>
                                    </p:set>
                                    <p:animEffect transition="in" filter="box(in)">
                                      <p:cBhvr>
                                        <p:cTn id="26" dur="500"/>
                                        <p:tgtEl>
                                          <p:spTgt spid="23245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32454"/>
                                        </p:tgtEl>
                                        <p:attrNameLst>
                                          <p:attrName>style.visibility</p:attrName>
                                        </p:attrNameLst>
                                      </p:cBhvr>
                                      <p:to>
                                        <p:strVal val="visible"/>
                                      </p:to>
                                    </p:set>
                                    <p:animEffect transition="in" filter="box(in)">
                                      <p:cBhvr>
                                        <p:cTn id="29" dur="500"/>
                                        <p:tgtEl>
                                          <p:spTgt spid="232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barn(inVertical)">
                                      <p:cBhvr>
                                        <p:cTn id="34" dur="500"/>
                                        <p:tgtEl>
                                          <p:spTgt spid="2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1"/>
                                        </p:tgtEl>
                                        <p:attrNameLst>
                                          <p:attrName>style.visibility</p:attrName>
                                        </p:attrNameLst>
                                      </p:cBhvr>
                                      <p:to>
                                        <p:strVal val="visible"/>
                                      </p:to>
                                    </p:set>
                                    <p:animEffect transition="in" filter="barn(inVertical)">
                                      <p:cBhvr>
                                        <p:cTn id="39" dur="500"/>
                                        <p:tgtEl>
                                          <p:spTgt spid="2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2"/>
                                        </p:tgtEl>
                                        <p:attrNameLst>
                                          <p:attrName>style.visibility</p:attrName>
                                        </p:attrNameLst>
                                      </p:cBhvr>
                                      <p:to>
                                        <p:strVal val="visible"/>
                                      </p:to>
                                    </p:set>
                                    <p:animEffect transition="in" filter="barn(inVertical)">
                                      <p:cBhvr>
                                        <p:cTn id="44" dur="500"/>
                                        <p:tgtEl>
                                          <p:spTgt spid="2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2455"/>
                                        </p:tgtEl>
                                        <p:attrNameLst>
                                          <p:attrName>style.visibility</p:attrName>
                                        </p:attrNameLst>
                                      </p:cBhvr>
                                      <p:to>
                                        <p:strVal val="visible"/>
                                      </p:to>
                                    </p:set>
                                    <p:animEffect transition="in" filter="blinds(horizontal)">
                                      <p:cBhvr>
                                        <p:cTn id="52" dur="500"/>
                                        <p:tgtEl>
                                          <p:spTgt spid="2324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2459"/>
                                        </p:tgtEl>
                                        <p:attrNameLst>
                                          <p:attrName>style.visibility</p:attrName>
                                        </p:attrNameLst>
                                      </p:cBhvr>
                                      <p:to>
                                        <p:strVal val="visible"/>
                                      </p:to>
                                    </p:set>
                                    <p:animEffect transition="in" filter="box(in)">
                                      <p:cBhvr>
                                        <p:cTn id="57" dur="500"/>
                                        <p:tgtEl>
                                          <p:spTgt spid="2324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amond(in)">
                                      <p:cBhvr>
                                        <p:cTn id="62" dur="1000"/>
                                        <p:tgtEl>
                                          <p:spTgt spid="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32460"/>
                                        </p:tgtEl>
                                        <p:attrNameLst>
                                          <p:attrName>style.visibility</p:attrName>
                                        </p:attrNameLst>
                                      </p:cBhvr>
                                      <p:to>
                                        <p:strVal val="visible"/>
                                      </p:to>
                                    </p:set>
                                    <p:animEffect transition="in" filter="diamond(in)">
                                      <p:cBhvr>
                                        <p:cTn id="65" dur="1000"/>
                                        <p:tgtEl>
                                          <p:spTgt spid="23246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32716"/>
                                        </p:tgtEl>
                                        <p:attrNameLst>
                                          <p:attrName>style.visibility</p:attrName>
                                        </p:attrNameLst>
                                      </p:cBhvr>
                                      <p:to>
                                        <p:strVal val="visible"/>
                                      </p:to>
                                    </p:set>
                                    <p:animEffect transition="in" filter="box(in)">
                                      <p:cBhvr>
                                        <p:cTn id="70" dur="500"/>
                                        <p:tgtEl>
                                          <p:spTgt spid="23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P spid="232451" grpId="1"/>
      <p:bldP spid="232452" grpId="0" animBg="1"/>
      <p:bldP spid="232453" grpId="0" animBg="1"/>
      <p:bldP spid="232454" grpId="0" animBg="1"/>
      <p:bldP spid="232455" grpId="0" animBg="1"/>
      <p:bldP spid="232459" grpId="0" animBg="1"/>
      <p:bldP spid="232460" grpId="0" animBg="1"/>
      <p:bldP spid="232716" grpId="0" animBg="1"/>
      <p:bldP spid="269" grpId="0"/>
      <p:bldP spid="271"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6108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3574</TotalTime>
  <Words>643</Words>
  <Application>Microsoft Office PowerPoint</Application>
  <PresentationFormat>Widescreen</PresentationFormat>
  <Paragraphs>179</Paragraphs>
  <Slides>19</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SimSun</vt:lpstr>
      <vt:lpstr>.VnAvant</vt:lpstr>
      <vt:lpstr>Arial</vt:lpstr>
      <vt:lpstr>Calibri</vt:lpstr>
      <vt:lpstr>HP001 4 hàng</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dfdfd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CTY_THAIMINH</dc:creator>
  <cp:lastModifiedBy>Thuy Ninh</cp:lastModifiedBy>
  <cp:revision>337</cp:revision>
  <dcterms:created xsi:type="dcterms:W3CDTF">2008-10-20T07:30:54Z</dcterms:created>
  <dcterms:modified xsi:type="dcterms:W3CDTF">2021-09-29T04:13:07Z</dcterms:modified>
</cp:coreProperties>
</file>