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2" r:id="rId3"/>
    <p:sldMasterId id="2147483714" r:id="rId4"/>
    <p:sldMasterId id="2147483726" r:id="rId5"/>
  </p:sldMasterIdLst>
  <p:notesMasterIdLst>
    <p:notesMasterId r:id="rId29"/>
  </p:notesMasterIdLst>
  <p:sldIdLst>
    <p:sldId id="343" r:id="rId6"/>
    <p:sldId id="332" r:id="rId7"/>
    <p:sldId id="259" r:id="rId8"/>
    <p:sldId id="344" r:id="rId9"/>
    <p:sldId id="291" r:id="rId10"/>
    <p:sldId id="333" r:id="rId11"/>
    <p:sldId id="258" r:id="rId12"/>
    <p:sldId id="324" r:id="rId13"/>
    <p:sldId id="325" r:id="rId14"/>
    <p:sldId id="337" r:id="rId15"/>
    <p:sldId id="338" r:id="rId16"/>
    <p:sldId id="334" r:id="rId17"/>
    <p:sldId id="310" r:id="rId18"/>
    <p:sldId id="326" r:id="rId19"/>
    <p:sldId id="313" r:id="rId20"/>
    <p:sldId id="312" r:id="rId21"/>
    <p:sldId id="335" r:id="rId22"/>
    <p:sldId id="339" r:id="rId23"/>
    <p:sldId id="340" r:id="rId24"/>
    <p:sldId id="341" r:id="rId25"/>
    <p:sldId id="342" r:id="rId26"/>
    <p:sldId id="275" r:id="rId27"/>
    <p:sldId id="331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009900"/>
    <a:srgbClr val="006600"/>
    <a:srgbClr val="FF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70" d="100"/>
          <a:sy n="70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962C592-2137-4F11-BE6B-2B331567B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552713C-0FB0-43B7-B0EE-48EE5462F9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57941A9-2988-4688-BB73-E01A3ADCE6E2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CDAA969B-7E95-48F6-B15D-549611BB3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944A3BDA-0EC9-40E8-BC71-34A2A840C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F3F6C9-1856-4BB5-81DB-19DDE4C04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0BA30F-BCF8-4BAA-A1BE-64337E968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331948-454C-41D3-93B8-DA75076D833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76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71773-5A0B-472D-BACC-ADA20FE383F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4993">
            <a:extLst>
              <a:ext uri="{FF2B5EF4-FFF2-40B4-BE49-F238E27FC236}">
                <a16:creationId xmlns="" xmlns:a16="http://schemas.microsoft.com/office/drawing/2014/main" id="{FC2EF747-10E3-4ADB-AAA9-1D75B0EC0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文本占位符 84994">
            <a:extLst>
              <a:ext uri="{FF2B5EF4-FFF2-40B4-BE49-F238E27FC236}">
                <a16:creationId xmlns="" xmlns:a16="http://schemas.microsoft.com/office/drawing/2014/main" id="{1AB9464E-50DB-415B-895C-077DA7BE0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灯片编号占位符 1">
            <a:extLst>
              <a:ext uri="{FF2B5EF4-FFF2-40B4-BE49-F238E27FC236}">
                <a16:creationId xmlns="" xmlns:a16="http://schemas.microsoft.com/office/drawing/2014/main" id="{499A2340-CAC0-4470-A49A-86A737767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32F7E-E82B-49D8-ACF6-BC6F9D743A66}" type="slidenum">
              <a:rPr lang="en-US" altLang="zh-CN" smtClean="0">
                <a:solidFill>
                  <a:srgbClr val="000000"/>
                </a:solidFill>
              </a:rPr>
              <a:pPr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1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B7B5030-5579-4088-B11E-57D0EC3E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4B4EF77-99C2-4917-8B87-BE245B371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272954B-2531-4877-A49C-32136EC7D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2D48-DD5D-4835-AEDC-785E29950E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75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962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61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146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69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8BBF1A9-FC4B-4967-B585-340413F78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962BBFE-4F7C-4C6C-BAFB-DDEE2C5AD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43DF993-3F7D-430D-BD0E-92E939F79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B79F-C676-416D-8775-F949F3CCAC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853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F9CC4C2-B3E8-427C-A2FB-7A6867BE2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E6FEE6C-8CB3-46AA-B706-B522BC5A5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5087DF5-7466-47EB-9C28-5581F4E9B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6B6F-94B5-4B33-A531-3DC1072975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149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AC53E08-80EA-4CB9-9D07-730A36761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2B9EE9E-437E-4D19-B729-D49BE8BC8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E8F35BB-8008-4E03-9D1B-B66DCA81C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B657-C76A-40BC-8902-61368037CA7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128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BF03B4F-B1F2-4628-92D5-89DE3F903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FEE1484-00EC-445E-ACDD-85FF82FC1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FD77CD6-EC1F-464D-A319-320847ECF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BF9D-1265-433F-BBAE-823EDF5BAE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647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00CCC09-E05B-45B5-B373-C294C3756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BB6357E-DBB2-488C-BC19-99533CB5B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E0E2D9E-2E47-4E6C-A3DE-A392DDB11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644C-D8D0-4A3E-8BEA-0E805D3361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83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4CD2BED-37C3-45FA-AB80-38056C64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B366E08-06D5-4B54-8526-639FA356B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9144F7C-B893-4E10-8D14-71FFF52E1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0056-654A-4429-807A-9C69F24A35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041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201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6FE619-6558-443B-A1E7-7830A37E5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7B719B3-1CBA-431D-BF30-FAB995BE7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4EC1D3-A81B-4D5C-926F-3BC9DF501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8F4A-9EE5-4A6E-8E80-ECFD7184A8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31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0F18974-1C41-452A-BD84-460CE8071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4C573EA-38D3-44DA-B19D-CDE7C5F6A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FAA2A2A-755A-4F84-A4FC-A9A460742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7820-FE72-48D5-8B76-6FA8B3F310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102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CA8DD2F-A666-4797-97CB-78D2D3BA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7F53F87-4CD5-4527-9A05-5F2891E16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339E436-7A0F-4D3B-A74E-16E12E44D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9359-DB92-40F6-9F5B-87327770B9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8510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3065F14-3035-47AB-B632-2C9AC9A71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EF41E39-5001-4986-AE55-C8D043D80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D7BD7B9-153B-4A2F-A19D-C27432332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7D75-E98D-4D05-B301-5C771DD1184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365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04AE391-F6BC-43EC-8778-4D54D2A53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F501A4C-3863-4896-993C-ACA5E8EE4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19283DC-5748-47A8-B651-0633A97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ECAB-BDED-4D9E-BAC4-7BEE459308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540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381AD69-7F66-4961-A64E-C49688614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A58E2BC-B037-45F8-9D81-7D12BFFFF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10CA03E-D02D-4182-BB13-4C9AF0E6C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CF94-C595-4B7E-93B2-41F1768177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4287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8B0E03F-C8FD-4591-8710-293C85F93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0CFB425-DE93-44B1-BA9C-60DD4CE76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813D517-CC96-4E8A-AEFD-D87ACA097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712F-5257-4A96-BABA-537A6CEBF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3031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2820D46-B314-4CC7-A40D-FD3CFE86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426703F-4ACE-423A-9166-2DBD0A6B1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6474146-75B2-4830-B7F9-6549E3C49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376C-FC58-4743-AA24-17B7FA9E09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60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55AD3C6-F0B4-4143-8FE9-6CFEF5E1C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463E9E5-9B5F-4370-9C3E-12A504FB6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0D3327F-DEAC-48BC-A648-02E076CFA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2E48-4EA9-4A67-B535-0B2B77C7EE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852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337F436-52F3-4C68-AEF8-B2C2C5139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D87D88-EA77-4D83-9658-3D8D78C35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771B0E5-3EA3-4FB4-A3C8-98E523FEB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42F2-977A-4EC0-B60F-FD17231D55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97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571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9EF71E6-B861-46CC-89C4-10609CAF1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F2D6BC1-E260-4544-94D7-B08A4EFC9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AB82242-14A4-4DE6-B689-5F800EA63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2726-6B8A-4C26-A202-EA9B2DCC01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921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B917850-7F22-40CE-A556-9B60D98F4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5ECEA8E-9AB7-4BC9-A2CB-158878F8F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00F4472-D136-4C26-8BCB-97FEB2A2D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566E-CFE8-47D1-BD2D-CEB658D65B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3634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1ECC756-09B2-4043-ACFF-C3BCE6321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8647F28-AD79-466E-AA3C-BC64F1F58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6F557C8-32CF-460D-905B-6CC14C2FD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5C11-105B-4D03-8DA2-81E1E1F84B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227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61FD340-B807-48F7-9878-9E0DD9A67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B43014-1A81-414C-BDF4-1E416E5B9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20489F4-696D-48D3-AE0A-33EB2829E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FFC1-70A1-40DD-A7D6-1023C864A2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616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4715CFC-329C-43B8-BB8A-8550FE940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400FA99-D611-445E-AFBA-44CB567F9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D512028-6255-4C2D-BF86-DA293E6DA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5289-9144-4ACE-B416-0FBD4C7F5A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2514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CE27E62-30BB-4D58-971E-8C4DF2768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3EC98F1-A55E-49DE-BF45-4FE5CCB89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B4586BF-07B6-4A5E-A572-1BAB9A345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4D6F-AD25-40EB-B917-FCFBABE8D6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619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1BFA53E-6023-4369-BF74-5FACC11A7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B92A5A5-9379-473A-AB2B-8DBB18122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36D00CA-1FDC-4D0B-A7D7-83E05D939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2F6F-89EB-480E-A701-D9C509DF57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0958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0FC877D-519E-49AF-A6EF-99ABFA14A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5C8BDF3-FEA9-4E9E-ABE1-D22360F81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BDB55D4-ECA6-4892-A539-AABBE32B5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49F8-F8F4-4F4B-9036-841FD1E3DD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4323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43879C1-FBC5-4404-AF8E-34F095177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11E47EF-F1D4-4379-9804-E06E36DC0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3877A4-2634-4D95-ACA8-EF825EC80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CB55-17E8-4753-97A0-99154237D3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8626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18969C-C336-4774-8A2C-10766F201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D00A0CA-A354-47C4-869C-6ADAB17CC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66A096-4E6A-4458-B2EC-E69C9C561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A999-ABF1-4D36-990D-ECD285D4F5E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37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793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D01B6E-2651-45B0-8E0B-FA6087949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CF45873-B308-4194-8035-46303DCF5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A36C5B6-FCEE-4778-9175-A4E9C1BB9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6051-1208-4418-B25F-8DC27440B98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575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210E710-0A0E-4F95-B686-27FAF3065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DAF7A1-30E2-417A-86E2-D0CF073CA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D752474-617B-473F-B68C-5EC7DBEAC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0EA2-662F-4CC5-9150-4BB473DD8A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9878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2742" indent="0" algn="ctr">
              <a:buNone/>
              <a:defRPr/>
            </a:lvl2pPr>
            <a:lvl3pPr marL="1085484" indent="0" algn="ctr">
              <a:buNone/>
              <a:defRPr/>
            </a:lvl3pPr>
            <a:lvl4pPr marL="1628226" indent="0" algn="ctr">
              <a:buNone/>
              <a:defRPr/>
            </a:lvl4pPr>
            <a:lvl5pPr marL="2170969" indent="0" algn="ctr">
              <a:buNone/>
              <a:defRPr/>
            </a:lvl5pPr>
            <a:lvl6pPr marL="2713711" indent="0" algn="ctr">
              <a:buNone/>
              <a:defRPr/>
            </a:lvl6pPr>
            <a:lvl7pPr marL="3256453" indent="0" algn="ctr">
              <a:buNone/>
              <a:defRPr/>
            </a:lvl7pPr>
            <a:lvl8pPr marL="3799195" indent="0" algn="ctr">
              <a:buNone/>
              <a:defRPr/>
            </a:lvl8pPr>
            <a:lvl9pPr marL="43419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37425-29DB-4A5B-8199-E92632D833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52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B3F7-60CD-48A3-8FA2-EB0A5C09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23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2742" indent="0">
              <a:buNone/>
              <a:defRPr sz="2100"/>
            </a:lvl2pPr>
            <a:lvl3pPr marL="1085484" indent="0">
              <a:buNone/>
              <a:defRPr sz="1875"/>
            </a:lvl3pPr>
            <a:lvl4pPr marL="1628226" indent="0">
              <a:buNone/>
              <a:defRPr sz="1650"/>
            </a:lvl4pPr>
            <a:lvl5pPr marL="2170969" indent="0">
              <a:buNone/>
              <a:defRPr sz="1650"/>
            </a:lvl5pPr>
            <a:lvl6pPr marL="2713711" indent="0">
              <a:buNone/>
              <a:defRPr sz="1650"/>
            </a:lvl6pPr>
            <a:lvl7pPr marL="3256453" indent="0">
              <a:buNone/>
              <a:defRPr sz="1650"/>
            </a:lvl7pPr>
            <a:lvl8pPr marL="3799195" indent="0">
              <a:buNone/>
              <a:defRPr sz="1650"/>
            </a:lvl8pPr>
            <a:lvl9pPr marL="4341937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8C647-67E6-432D-A488-A7476C2E81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87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5D6A1-FE16-4CAC-A773-067796FAD7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90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D09C4-A913-4F58-B3F8-DFCE077FA1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90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53AD-6E2F-4CE3-9C61-F2C49EADA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83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93B4B-E461-4623-B8C6-50A8B94FE0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80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25"/>
            </a:lvl1pPr>
            <a:lvl2pPr>
              <a:defRPr sz="33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6A286-2192-446E-B923-B5E28297C1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4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1057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5"/>
            </a:lvl1pPr>
            <a:lvl2pPr marL="542742" indent="0">
              <a:buNone/>
              <a:defRPr sz="3300"/>
            </a:lvl2pPr>
            <a:lvl3pPr marL="1085484" indent="0">
              <a:buNone/>
              <a:defRPr sz="2850"/>
            </a:lvl3pPr>
            <a:lvl4pPr marL="1628226" indent="0">
              <a:buNone/>
              <a:defRPr sz="2400"/>
            </a:lvl4pPr>
            <a:lvl5pPr marL="2170969" indent="0">
              <a:buNone/>
              <a:defRPr sz="2400"/>
            </a:lvl5pPr>
            <a:lvl6pPr marL="2713711" indent="0">
              <a:buNone/>
              <a:defRPr sz="2400"/>
            </a:lvl6pPr>
            <a:lvl7pPr marL="3256453" indent="0">
              <a:buNone/>
              <a:defRPr sz="2400"/>
            </a:lvl7pPr>
            <a:lvl8pPr marL="3799195" indent="0">
              <a:buNone/>
              <a:defRPr sz="2400"/>
            </a:lvl8pPr>
            <a:lvl9pPr marL="4341937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E3F75-3A4D-4FA9-A3E1-BBA5E7D7FA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96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D9330-EEDF-4B9F-99B3-5EB7ECF97B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01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7E531-7C7C-44A1-9B09-13D522BB21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17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2742" indent="0" algn="ctr">
              <a:buNone/>
              <a:defRPr/>
            </a:lvl2pPr>
            <a:lvl3pPr marL="1085484" indent="0" algn="ctr">
              <a:buNone/>
              <a:defRPr/>
            </a:lvl3pPr>
            <a:lvl4pPr marL="1628226" indent="0" algn="ctr">
              <a:buNone/>
              <a:defRPr/>
            </a:lvl4pPr>
            <a:lvl5pPr marL="2170969" indent="0" algn="ctr">
              <a:buNone/>
              <a:defRPr/>
            </a:lvl5pPr>
            <a:lvl6pPr marL="2713711" indent="0" algn="ctr">
              <a:buNone/>
              <a:defRPr/>
            </a:lvl6pPr>
            <a:lvl7pPr marL="3256453" indent="0" algn="ctr">
              <a:buNone/>
              <a:defRPr/>
            </a:lvl7pPr>
            <a:lvl8pPr marL="3799195" indent="0" algn="ctr">
              <a:buNone/>
              <a:defRPr/>
            </a:lvl8pPr>
            <a:lvl9pPr marL="43419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37425-29DB-4A5B-8199-E92632D833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98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B3F7-60CD-48A3-8FA2-EB0A5C09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7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2742" indent="0">
              <a:buNone/>
              <a:defRPr sz="2100"/>
            </a:lvl2pPr>
            <a:lvl3pPr marL="1085484" indent="0">
              <a:buNone/>
              <a:defRPr sz="1875"/>
            </a:lvl3pPr>
            <a:lvl4pPr marL="1628226" indent="0">
              <a:buNone/>
              <a:defRPr sz="1650"/>
            </a:lvl4pPr>
            <a:lvl5pPr marL="2170969" indent="0">
              <a:buNone/>
              <a:defRPr sz="1650"/>
            </a:lvl5pPr>
            <a:lvl6pPr marL="2713711" indent="0">
              <a:buNone/>
              <a:defRPr sz="1650"/>
            </a:lvl6pPr>
            <a:lvl7pPr marL="3256453" indent="0">
              <a:buNone/>
              <a:defRPr sz="1650"/>
            </a:lvl7pPr>
            <a:lvl8pPr marL="3799195" indent="0">
              <a:buNone/>
              <a:defRPr sz="1650"/>
            </a:lvl8pPr>
            <a:lvl9pPr marL="4341937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8C647-67E6-432D-A488-A7476C2E81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61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5D6A1-FE16-4CAC-A773-067796FAD7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13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2742" indent="0">
              <a:buNone/>
              <a:defRPr sz="2400" b="1"/>
            </a:lvl2pPr>
            <a:lvl3pPr marL="1085484" indent="0">
              <a:buNone/>
              <a:defRPr sz="2100" b="1"/>
            </a:lvl3pPr>
            <a:lvl4pPr marL="1628226" indent="0">
              <a:buNone/>
              <a:defRPr sz="1875" b="1"/>
            </a:lvl4pPr>
            <a:lvl5pPr marL="2170969" indent="0">
              <a:buNone/>
              <a:defRPr sz="1875" b="1"/>
            </a:lvl5pPr>
            <a:lvl6pPr marL="2713711" indent="0">
              <a:buNone/>
              <a:defRPr sz="1875" b="1"/>
            </a:lvl6pPr>
            <a:lvl7pPr marL="3256453" indent="0">
              <a:buNone/>
              <a:defRPr sz="1875" b="1"/>
            </a:lvl7pPr>
            <a:lvl8pPr marL="3799195" indent="0">
              <a:buNone/>
              <a:defRPr sz="1875" b="1"/>
            </a:lvl8pPr>
            <a:lvl9pPr marL="4341937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D09C4-A913-4F58-B3F8-DFCE077FA1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80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53AD-6E2F-4CE3-9C61-F2C49EADA6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67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93B4B-E461-4623-B8C6-50A8B94FE0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2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1526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25"/>
            </a:lvl1pPr>
            <a:lvl2pPr>
              <a:defRPr sz="33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6A286-2192-446E-B923-B5E28297C1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16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5"/>
            </a:lvl1pPr>
            <a:lvl2pPr marL="542742" indent="0">
              <a:buNone/>
              <a:defRPr sz="3300"/>
            </a:lvl2pPr>
            <a:lvl3pPr marL="1085484" indent="0">
              <a:buNone/>
              <a:defRPr sz="2850"/>
            </a:lvl3pPr>
            <a:lvl4pPr marL="1628226" indent="0">
              <a:buNone/>
              <a:defRPr sz="2400"/>
            </a:lvl4pPr>
            <a:lvl5pPr marL="2170969" indent="0">
              <a:buNone/>
              <a:defRPr sz="2400"/>
            </a:lvl5pPr>
            <a:lvl6pPr marL="2713711" indent="0">
              <a:buNone/>
              <a:defRPr sz="2400"/>
            </a:lvl6pPr>
            <a:lvl7pPr marL="3256453" indent="0">
              <a:buNone/>
              <a:defRPr sz="2400"/>
            </a:lvl7pPr>
            <a:lvl8pPr marL="3799195" indent="0">
              <a:buNone/>
              <a:defRPr sz="2400"/>
            </a:lvl8pPr>
            <a:lvl9pPr marL="4341937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42742" indent="0">
              <a:buNone/>
              <a:defRPr sz="1425"/>
            </a:lvl2pPr>
            <a:lvl3pPr marL="1085484" indent="0">
              <a:buNone/>
              <a:defRPr sz="1200"/>
            </a:lvl3pPr>
            <a:lvl4pPr marL="1628226" indent="0">
              <a:buNone/>
              <a:defRPr sz="1050"/>
            </a:lvl4pPr>
            <a:lvl5pPr marL="2170969" indent="0">
              <a:buNone/>
              <a:defRPr sz="1050"/>
            </a:lvl5pPr>
            <a:lvl6pPr marL="2713711" indent="0">
              <a:buNone/>
              <a:defRPr sz="1050"/>
            </a:lvl6pPr>
            <a:lvl7pPr marL="3256453" indent="0">
              <a:buNone/>
              <a:defRPr sz="1050"/>
            </a:lvl7pPr>
            <a:lvl8pPr marL="3799195" indent="0">
              <a:buNone/>
              <a:defRPr sz="1050"/>
            </a:lvl8pPr>
            <a:lvl9pPr marL="43419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E3F75-3A4D-4FA9-A3E1-BBA5E7D7FA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33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D9330-EEDF-4B9F-99B3-5EB7ECF97B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658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7E531-7C7C-44A1-9B09-13D522BB21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971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7932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3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F4EA1-C57E-4A0B-8BFE-DFFC85E148C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261791"/>
      </p:ext>
    </p:extLst>
  </p:cSld>
  <p:clrMapOvr>
    <a:masterClrMapping/>
  </p:clrMapOvr>
  <p:transition spd="med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9A03-4532-4811-913E-7B5D842A86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6845125"/>
      </p:ext>
    </p:extLst>
  </p:cSld>
  <p:clrMapOvr>
    <a:masterClrMapping/>
  </p:clrMapOvr>
  <p:transition spd="med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450A-4101-492A-BE66-50F2CF5D09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24120364"/>
      </p:ext>
    </p:extLst>
  </p:cSld>
  <p:clrMapOvr>
    <a:masterClrMapping/>
  </p:clrMapOvr>
  <p:transition spd="med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1">
                <a:solidFill>
                  <a:srgbClr val="888888"/>
                </a:solidFill>
              </a:defRPr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EE78-FD90-4391-BC2B-88852CAD41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5062868"/>
      </p:ext>
    </p:extLst>
  </p:cSld>
  <p:clrMapOvr>
    <a:masterClrMapping/>
  </p:clrMapOvr>
  <p:transition spd="med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C9F1-764C-4E48-9C7F-EAA4D5FFCD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264732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25729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 b="1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 b="1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8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9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AB11-B383-49DF-89BD-82B7963D11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6415033"/>
      </p:ext>
    </p:extLst>
  </p:cSld>
  <p:clrMapOvr>
    <a:masterClrMapping/>
  </p:clrMapOvr>
  <p:transition spd="med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6314-E7B3-4619-8038-4043154F9D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2189725"/>
      </p:ext>
    </p:extLst>
  </p:cSld>
  <p:clrMapOvr>
    <a:masterClrMapping/>
  </p:clrMapOvr>
  <p:transition spd="med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323843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783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674" lvl="2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566" lvl="3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457" lvl="4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349" lvl="5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240" lvl="6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131" lvl="7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023" lvl="8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9pPr>
          </a:lstStyle>
          <a:p>
            <a:endParaRPr/>
          </a:p>
        </p:txBody>
      </p:sp>
      <p:sp>
        <p:nvSpPr>
          <p:cNvPr id="5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C680C-A4DB-45A7-9C45-241B9B525D5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5377014"/>
      </p:ext>
    </p:extLst>
  </p:cSld>
  <p:clrMapOvr>
    <a:masterClrMapping/>
  </p:clrMapOvr>
  <p:transition spd="med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83" lvl="1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1"/>
            </a:lvl2pPr>
            <a:lvl3pPr marL="1028674" lvl="2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66" lvl="3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4pPr>
            <a:lvl5pPr marL="1714457" lvl="4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5pPr>
            <a:lvl6pPr marL="2057349" lvl="5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6pPr>
            <a:lvl7pPr marL="2400240" lvl="6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7pPr>
            <a:lvl8pPr marL="2743131" lvl="7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8pPr>
            <a:lvl9pPr marL="3086023" lvl="8" indent="-17144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9pPr>
          </a:lstStyle>
          <a:p>
            <a:endParaRPr/>
          </a:p>
        </p:txBody>
      </p:sp>
      <p:sp>
        <p:nvSpPr>
          <p:cNvPr id="5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4F04-8070-45CC-B60F-61FAD8EBFB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9091138"/>
      </p:ext>
    </p:extLst>
  </p:cSld>
  <p:clrMapOvr>
    <a:masterClrMapping/>
  </p:clrMapOvr>
  <p:transition spd="med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7806-1B26-4903-841E-924A6E2D546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2810157"/>
      </p:ext>
    </p:extLst>
  </p:cSld>
  <p:clrMapOvr>
    <a:masterClrMapping/>
  </p:clrMapOvr>
  <p:transition spd="med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3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91" lvl="0" indent="-257168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Google Shape;13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Google Shape;14;p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67E37-0188-4357-B586-DEB3DC2120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0363728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48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81A0658-9201-4ED3-B1D9-327A395CF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D08E8741-0D7F-4E43-9389-B7E3C3AE4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97780FF-17DE-47B5-BC84-023AD2D964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E6C900D-6D5A-403C-B3DF-13C2524750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759C735-AE87-4983-9773-E2C0801E2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B25B3D-4D2A-40A1-95CD-9CB66B01B1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99" y="275035"/>
            <a:ext cx="109722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731" tIns="72366" rIns="144731" bIns="723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99" y="1600200"/>
            <a:ext cx="10972202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99" y="6244829"/>
            <a:ext cx="2845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252" y="6244829"/>
            <a:ext cx="386149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102" y="6244829"/>
            <a:ext cx="2845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50"/>
            </a:lvl1pPr>
          </a:lstStyle>
          <a:p>
            <a:fld id="{6CD8C61D-63B2-470E-83EF-0764FF23990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5pPr>
      <a:lvl6pPr marL="542742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6pPr>
      <a:lvl7pPr marL="1085484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7pPr>
      <a:lvl8pPr marL="1628226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8pPr>
      <a:lvl9pPr marL="2170969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9pPr>
    </p:titleStyle>
    <p:bodyStyle>
      <a:lvl1pPr marL="406004" indent="-406004" algn="l" rtl="0" eaLnBrk="0" fontAlgn="base" hangingPunct="0">
        <a:spcBef>
          <a:spcPct val="20000"/>
        </a:spcBef>
        <a:spcAft>
          <a:spcPct val="0"/>
        </a:spcAft>
        <a:buChar char="•"/>
        <a:defRPr sz="3825">
          <a:solidFill>
            <a:schemeClr val="tx1"/>
          </a:solidFill>
          <a:latin typeface="+mn-lt"/>
          <a:ea typeface="+mn-ea"/>
          <a:cs typeface="+mn-cs"/>
        </a:defRPr>
      </a:lvl1pPr>
      <a:lvl2pPr marL="881063" indent="-338138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6122" indent="-270272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+mn-lt"/>
        </a:defRPr>
      </a:lvl3pPr>
      <a:lvl4pPr marL="1899047" indent="-270272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1972" indent="-27027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85082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27824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70566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13308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742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484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226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969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711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453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9195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1937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99" y="275035"/>
            <a:ext cx="109722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731" tIns="72366" rIns="144731" bIns="723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99" y="1600200"/>
            <a:ext cx="10972202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99" y="6244829"/>
            <a:ext cx="2845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252" y="6244829"/>
            <a:ext cx="386149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5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102" y="6244829"/>
            <a:ext cx="2845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4731" tIns="72366" rIns="144731" bIns="723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50"/>
            </a:lvl1pPr>
          </a:lstStyle>
          <a:p>
            <a:fld id="{6CD8C61D-63B2-470E-83EF-0764FF23990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6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5pPr>
      <a:lvl6pPr marL="542742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6pPr>
      <a:lvl7pPr marL="1085484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7pPr>
      <a:lvl8pPr marL="1628226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8pPr>
      <a:lvl9pPr marL="2170969" algn="ctr" rtl="0" fontAlgn="base">
        <a:spcBef>
          <a:spcPct val="0"/>
        </a:spcBef>
        <a:spcAft>
          <a:spcPct val="0"/>
        </a:spcAft>
        <a:defRPr sz="5250">
          <a:solidFill>
            <a:schemeClr val="tx2"/>
          </a:solidFill>
          <a:latin typeface="Arial" charset="0"/>
        </a:defRPr>
      </a:lvl9pPr>
    </p:titleStyle>
    <p:bodyStyle>
      <a:lvl1pPr marL="406004" indent="-406004" algn="l" rtl="0" eaLnBrk="0" fontAlgn="base" hangingPunct="0">
        <a:spcBef>
          <a:spcPct val="20000"/>
        </a:spcBef>
        <a:spcAft>
          <a:spcPct val="0"/>
        </a:spcAft>
        <a:buChar char="•"/>
        <a:defRPr sz="3825">
          <a:solidFill>
            <a:schemeClr val="tx1"/>
          </a:solidFill>
          <a:latin typeface="+mn-lt"/>
          <a:ea typeface="+mn-ea"/>
          <a:cs typeface="+mn-cs"/>
        </a:defRPr>
      </a:lvl1pPr>
      <a:lvl2pPr marL="881063" indent="-338138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6122" indent="-270272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+mn-lt"/>
        </a:defRPr>
      </a:lvl3pPr>
      <a:lvl4pPr marL="1899047" indent="-270272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1972" indent="-27027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85082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27824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70566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13308" indent="-271371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2742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484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226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0969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711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453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9195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1937" algn="l" defTabSz="10854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07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10;p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4099" name="Google Shape;11;p1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>
              <a:buSzPts val="1400"/>
              <a:defRPr sz="9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buSzPts val="1400"/>
              <a:defRPr sz="9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CDAA8222-0024-4E73-8351-408D128C67C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7578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933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9.xml"/><Relationship Id="rId5" Type="http://schemas.openxmlformats.org/officeDocument/2006/relationships/slide" Target="slide10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210550" y="1844826"/>
            <a:ext cx="2457450" cy="1419225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2362200" y="962026"/>
            <a:ext cx="7734300" cy="503872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9277350" y="3609976"/>
            <a:ext cx="1390650" cy="20574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524000" y="4543425"/>
            <a:ext cx="1581150" cy="66675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03512" y="895574"/>
            <a:ext cx="2457450" cy="1419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5852" y="4170561"/>
            <a:ext cx="464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spc="-3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TỪ </a:t>
            </a:r>
            <a:r>
              <a:rPr lang="en-US" altLang="zh-CN" sz="3200" b="1" spc="-3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GHÉP </a:t>
            </a:r>
            <a:r>
              <a:rPr lang="en-US" altLang="zh-CN" sz="3200" b="1" spc="-3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VÀ TỪ </a:t>
            </a:r>
            <a:r>
              <a:rPr lang="en-US" altLang="zh-CN" sz="3200" b="1" spc="-3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LÁY</a:t>
            </a:r>
            <a:endParaRPr lang="zh-CN" altLang="en-US" sz="3200" b="1" spc="-3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3139" y="3401500"/>
            <a:ext cx="2783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LUYỆN TỪ VÀ CÂU </a:t>
            </a:r>
            <a:endParaRPr lang="zh-CN" altLang="en-US" sz="2000" b="1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4348520" y="2962504"/>
            <a:ext cx="809242" cy="786606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96" y="3401499"/>
            <a:ext cx="861135" cy="716464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524000" y="5002530"/>
            <a:ext cx="9144000" cy="99822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3356992"/>
            <a:ext cx="2340768" cy="2382674"/>
          </a:xfrm>
          <a:prstGeom prst="rect">
            <a:avLst/>
          </a:prstGeom>
        </p:spPr>
      </p:pic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-956642"/>
            <a:ext cx="609600" cy="609600"/>
          </a:xfrm>
          <a:prstGeom prst="rect">
            <a:avLst/>
          </a:prstGeom>
        </p:spPr>
      </p:pic>
      <p:grpSp>
        <p:nvGrpSpPr>
          <p:cNvPr id="21" name="2 2"/>
          <p:cNvGrpSpPr/>
          <p:nvPr/>
        </p:nvGrpSpPr>
        <p:grpSpPr>
          <a:xfrm>
            <a:off x="-2085923" y="3766975"/>
            <a:ext cx="4086225" cy="2609267"/>
            <a:chOff x="-4212976" y="2200858"/>
            <a:chExt cx="4086225" cy="2609267"/>
          </a:xfrm>
        </p:grpSpPr>
        <p:pic>
          <p:nvPicPr>
            <p:cNvPr id="22" name="图片 15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-2647771" y="368617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Pptx</a:t>
              </a:r>
              <a:endPara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95" y="-470297"/>
            <a:ext cx="13373101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42">
            <a:off x="5290543" y="4035028"/>
            <a:ext cx="332065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3475">
            <a:off x="6202562" y="3158729"/>
            <a:ext cx="2895600" cy="5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55" y="2057400"/>
            <a:ext cx="2918222" cy="23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842">
            <a:off x="3209331" y="1014413"/>
            <a:ext cx="2545556" cy="22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40" y="1309688"/>
            <a:ext cx="2918222" cy="29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3955" y="2538412"/>
            <a:ext cx="1737122" cy="757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32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endParaRPr lang="en-US" sz="432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76193" y="1422797"/>
            <a:ext cx="1906190" cy="60939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đơn</a:t>
            </a:r>
            <a:endParaRPr lang="en-US" sz="336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82108" y="3718322"/>
            <a:ext cx="2020491" cy="60939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phức</a:t>
            </a:r>
            <a:endParaRPr lang="en-US" sz="336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230070" y="2918222"/>
            <a:ext cx="2290763" cy="6093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ghép</a:t>
            </a:r>
            <a:endParaRPr lang="en-US" sz="3360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278886" y="4633912"/>
            <a:ext cx="2241947" cy="60939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láy</a:t>
            </a:r>
            <a:endParaRPr lang="en-US" sz="336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3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95" y="-470297"/>
            <a:ext cx="13373101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42">
            <a:off x="6649046" y="3940969"/>
            <a:ext cx="2411016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842">
            <a:off x="7297937" y="3003947"/>
            <a:ext cx="1466850" cy="12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29">
            <a:off x="7118152" y="3714750"/>
            <a:ext cx="3106341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108">
            <a:off x="6771680" y="4511279"/>
            <a:ext cx="3314700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703">
            <a:off x="7077671" y="1064419"/>
            <a:ext cx="1465660" cy="12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342">
            <a:off x="4084440" y="3139679"/>
            <a:ext cx="3355181" cy="104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3475">
            <a:off x="5032177" y="2146698"/>
            <a:ext cx="2684860" cy="5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80" y="1031082"/>
            <a:ext cx="2918222" cy="23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842">
            <a:off x="2041327" y="28575"/>
            <a:ext cx="2707481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0" y="79773"/>
            <a:ext cx="2586038" cy="331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9277" y="1420416"/>
            <a:ext cx="1365647" cy="757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32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endParaRPr lang="en-US" sz="432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99893" y="464344"/>
            <a:ext cx="1862138" cy="60939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đơn</a:t>
            </a:r>
            <a:endParaRPr lang="en-US" sz="336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45062" y="2731294"/>
            <a:ext cx="2074069" cy="609398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360" b="1" dirty="0" err="1">
                <a:solidFill>
                  <a:srgbClr val="000000"/>
                </a:solidFill>
              </a:rPr>
              <a:t>Từ</a:t>
            </a:r>
            <a:r>
              <a:rPr lang="en-US" sz="3360" b="1" dirty="0">
                <a:solidFill>
                  <a:srgbClr val="000000"/>
                </a:solidFill>
              </a:rPr>
              <a:t> </a:t>
            </a:r>
            <a:r>
              <a:rPr lang="en-US" sz="3360" b="1" dirty="0" err="1">
                <a:solidFill>
                  <a:srgbClr val="000000"/>
                </a:solidFill>
              </a:rPr>
              <a:t>phức</a:t>
            </a:r>
            <a:endParaRPr lang="en-US" sz="336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54899" y="1865710"/>
            <a:ext cx="1843088" cy="57246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120" b="1" dirty="0" err="1">
                <a:solidFill>
                  <a:srgbClr val="000000"/>
                </a:solidFill>
              </a:rPr>
              <a:t>Từ</a:t>
            </a:r>
            <a:r>
              <a:rPr lang="en-US" sz="3120" b="1" dirty="0">
                <a:solidFill>
                  <a:srgbClr val="000000"/>
                </a:solidFill>
              </a:rPr>
              <a:t> </a:t>
            </a:r>
            <a:r>
              <a:rPr lang="en-US" sz="3120" b="1" dirty="0" err="1">
                <a:solidFill>
                  <a:srgbClr val="000000"/>
                </a:solidFill>
              </a:rPr>
              <a:t>ghép</a:t>
            </a:r>
            <a:endParaRPr lang="en-US" sz="3120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54900" y="3840956"/>
            <a:ext cx="1593056" cy="572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3120" b="1" dirty="0" err="1">
                <a:solidFill>
                  <a:srgbClr val="000000"/>
                </a:solidFill>
              </a:rPr>
              <a:t>Từ</a:t>
            </a:r>
            <a:r>
              <a:rPr lang="en-US" sz="3120" b="1" dirty="0">
                <a:solidFill>
                  <a:srgbClr val="000000"/>
                </a:solidFill>
              </a:rPr>
              <a:t> </a:t>
            </a:r>
            <a:r>
              <a:rPr lang="en-US" sz="3120" b="1" dirty="0" err="1">
                <a:solidFill>
                  <a:srgbClr val="000000"/>
                </a:solidFill>
              </a:rPr>
              <a:t>láy</a:t>
            </a:r>
            <a:endParaRPr lang="en-US" sz="3120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138518" y="1028701"/>
            <a:ext cx="3389709" cy="97872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2880" b="1" dirty="0" err="1">
                <a:solidFill>
                  <a:srgbClr val="000000"/>
                </a:solidFill>
              </a:rPr>
              <a:t>Các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tiếng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có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nghĩa</a:t>
            </a:r>
            <a:endParaRPr lang="en-US" sz="288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352831" y="3134917"/>
            <a:ext cx="3807619" cy="53553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2880" b="1" dirty="0" err="1">
                <a:solidFill>
                  <a:srgbClr val="000000"/>
                </a:solidFill>
              </a:rPr>
              <a:t>Âm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đầu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giống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nhau</a:t>
            </a:r>
            <a:endParaRPr lang="en-US" sz="288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243293" y="3895726"/>
            <a:ext cx="3051572" cy="535531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  <a:defRPr/>
            </a:pPr>
            <a:r>
              <a:rPr lang="en-US" sz="2880" b="1" dirty="0" err="1">
                <a:solidFill>
                  <a:srgbClr val="000000"/>
                </a:solidFill>
              </a:rPr>
              <a:t>Vần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giống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nhau</a:t>
            </a:r>
            <a:endParaRPr lang="en-US" sz="288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226624" y="4611291"/>
            <a:ext cx="3105150" cy="97872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333399"/>
              </a:buClr>
              <a:defRPr/>
            </a:pPr>
            <a:r>
              <a:rPr lang="en-US" sz="2880" b="1" dirty="0" err="1">
                <a:solidFill>
                  <a:srgbClr val="000000"/>
                </a:solidFill>
              </a:rPr>
              <a:t>Âm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đầu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và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vần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giống</a:t>
            </a:r>
            <a:r>
              <a:rPr lang="en-US" sz="2880" b="1" dirty="0">
                <a:solidFill>
                  <a:srgbClr val="000000"/>
                </a:solidFill>
              </a:rPr>
              <a:t> </a:t>
            </a:r>
            <a:r>
              <a:rPr lang="en-US" sz="2880" b="1" dirty="0" err="1">
                <a:solidFill>
                  <a:srgbClr val="000000"/>
                </a:solidFill>
              </a:rPr>
              <a:t>nhau</a:t>
            </a:r>
            <a:endParaRPr lang="en-US" sz="288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224243" y="5650706"/>
            <a:ext cx="3643313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3399"/>
              </a:buClr>
            </a:pPr>
            <a:r>
              <a:rPr lang="en-US" altLang="en-US" sz="3000" b="1">
                <a:solidFill>
                  <a:srgbClr val="000000"/>
                </a:solidFill>
              </a:rPr>
              <a:t>Tiếng giống nhau </a:t>
            </a:r>
          </a:p>
        </p:txBody>
      </p:sp>
    </p:spTree>
    <p:extLst>
      <p:ext uri="{BB962C8B-B14F-4D97-AF65-F5344CB8AC3E}">
        <p14:creationId xmlns:p14="http://schemas.microsoft.com/office/powerpoint/2010/main" val="12570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6D0E80E-7474-4B6F-9BE7-A8168067480B}"/>
              </a:ext>
            </a:extLst>
          </p:cNvPr>
          <p:cNvSpPr/>
          <p:nvPr/>
        </p:nvSpPr>
        <p:spPr>
          <a:xfrm>
            <a:off x="4041591" y="2505670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="" xmlns:a16="http://schemas.microsoft.com/office/drawing/2014/main" id="{D785969E-989E-4D34-BAC0-6550F1F4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11264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xếp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phức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nghiêng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rằng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đền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bờ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bãi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nô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nức</a:t>
            </a:r>
            <a:r>
              <a:rPr lang="en-US" sz="2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                                                                                               THÉP MỚI</a:t>
            </a:r>
          </a:p>
        </p:txBody>
      </p:sp>
      <p:sp>
        <p:nvSpPr>
          <p:cNvPr id="74761" name="Text Box 9">
            <a:extLst>
              <a:ext uri="{FF2B5EF4-FFF2-40B4-BE49-F238E27FC236}">
                <a16:creationId xmlns="" xmlns:a16="http://schemas.microsoft.com/office/drawing/2014/main" id="{F02FC6E0-C269-4517-81E7-27320559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167063"/>
            <a:ext cx="3478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6B8175E-1249-4E03-9F74-F41612B2178E}"/>
              </a:ext>
            </a:extLst>
          </p:cNvPr>
          <p:cNvSpPr/>
          <p:nvPr/>
        </p:nvSpPr>
        <p:spPr>
          <a:xfrm>
            <a:off x="762000" y="38100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="" xmlns:a16="http://schemas.microsoft.com/office/drawing/2014/main" id="{722DF7EA-CE37-4C0E-9A2B-F43AF2B6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7263"/>
            <a:ext cx="7048500" cy="53863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đền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bờ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                                                                                             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4761" name="Text Box 9">
            <a:extLst>
              <a:ext uri="{FF2B5EF4-FFF2-40B4-BE49-F238E27FC236}">
                <a16:creationId xmlns="" xmlns:a16="http://schemas.microsoft.com/office/drawing/2014/main" id="{F4F0DF15-DDC3-4DEB-8F7E-597774F9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81375"/>
            <a:ext cx="3086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3920E177-4692-44C3-A6C6-601A2814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5732463"/>
            <a:ext cx="2409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THÉP MỚI</a:t>
            </a:r>
          </a:p>
        </p:txBody>
      </p:sp>
      <p:grpSp>
        <p:nvGrpSpPr>
          <p:cNvPr id="12" name="Group 16">
            <a:extLst>
              <a:ext uri="{FF2B5EF4-FFF2-40B4-BE49-F238E27FC236}">
                <a16:creationId xmlns="" xmlns:a16="http://schemas.microsoft.com/office/drawing/2014/main" id="{DB5CB5E6-7556-44D1-B85E-E0D32A5EB52D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957263"/>
            <a:ext cx="4924425" cy="5386387"/>
            <a:chOff x="-102" y="1584"/>
            <a:chExt cx="5862" cy="2736"/>
          </a:xfrm>
        </p:grpSpPr>
        <p:sp>
          <p:nvSpPr>
            <p:cNvPr id="15375" name="Rectangle 11">
              <a:extLst>
                <a:ext uri="{FF2B5EF4-FFF2-40B4-BE49-F238E27FC236}">
                  <a16:creationId xmlns="" xmlns:a16="http://schemas.microsoft.com/office/drawing/2014/main" id="{F34534C7-8E6D-442E-9526-2C00CFB3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5760" cy="273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5376" name="Line 12">
              <a:extLst>
                <a:ext uri="{FF2B5EF4-FFF2-40B4-BE49-F238E27FC236}">
                  <a16:creationId xmlns="" xmlns:a16="http://schemas.microsoft.com/office/drawing/2014/main" id="{070DD3A8-F0B7-4494-922E-F1172C40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1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3">
              <a:extLst>
                <a:ext uri="{FF2B5EF4-FFF2-40B4-BE49-F238E27FC236}">
                  <a16:creationId xmlns="" xmlns:a16="http://schemas.microsoft.com/office/drawing/2014/main" id="{4D397853-02CE-4B3A-AF2C-0BE9B7652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2" y="3065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>
              <a:extLst>
                <a:ext uri="{FF2B5EF4-FFF2-40B4-BE49-F238E27FC236}">
                  <a16:creationId xmlns="" xmlns:a16="http://schemas.microsoft.com/office/drawing/2014/main" id="{F0771D18-2141-4D63-91D2-0F52901CB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>
              <a:extLst>
                <a:ext uri="{FF2B5EF4-FFF2-40B4-BE49-F238E27FC236}">
                  <a16:creationId xmlns="" xmlns:a16="http://schemas.microsoft.com/office/drawing/2014/main" id="{A9716BE6-3EFC-426F-9471-E91AF4E0D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>
            <a:extLst>
              <a:ext uri="{FF2B5EF4-FFF2-40B4-BE49-F238E27FC236}">
                <a16:creationId xmlns="" xmlns:a16="http://schemas.microsoft.com/office/drawing/2014/main" id="{A72E8511-AF0F-4D2C-9D01-79E451A6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1157288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ghép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="" xmlns:a16="http://schemas.microsoft.com/office/drawing/2014/main" id="{31B389B5-A2E7-4004-93C3-2FCD9932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3063" y="1200150"/>
            <a:ext cx="13049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="" xmlns:a16="http://schemas.microsoft.com/office/drawing/2014/main" id="{DC00C694-C1D3-4F92-AB1B-B3678480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2654300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="" xmlns:a16="http://schemas.microsoft.com/office/drawing/2014/main" id="{E3FC0D64-F03D-4BE2-B6D1-89FAD84F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5" y="2227263"/>
            <a:ext cx="216376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ghi nhớ, đền thờ, bờ bãi , tưởng nhớ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="" xmlns:a16="http://schemas.microsoft.com/office/drawing/2014/main" id="{8FDAED9C-286C-4391-A74A-A6D2BE19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2555875"/>
            <a:ext cx="1611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nô nức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="" xmlns:a16="http://schemas.microsoft.com/office/drawing/2014/main" id="{EA6D46F0-16E4-4FAA-824D-FD0A65BF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970463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="" xmlns:a16="http://schemas.microsoft.com/office/drawing/2014/main" id="{8A378CBC-7D6A-4523-864E-0EC342E4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4567238"/>
            <a:ext cx="190658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dẻo dai, vững chắc, thanh cao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="" xmlns:a16="http://schemas.microsoft.com/office/drawing/2014/main" id="{305541EB-EF65-468D-B9CD-F4122473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275" y="4548188"/>
            <a:ext cx="19319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mộc mạc, nhũn nhặn, cứng cáp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C733E5AE-FA8F-4359-8172-727C306BA9E5}"/>
              </a:ext>
            </a:extLst>
          </p:cNvPr>
          <p:cNvSpPr/>
          <p:nvPr/>
        </p:nvSpPr>
        <p:spPr>
          <a:xfrm>
            <a:off x="609600" y="13335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>
            <a:extLst>
              <a:ext uri="{FF2B5EF4-FFF2-40B4-BE49-F238E27FC236}">
                <a16:creationId xmlns="" xmlns:a16="http://schemas.microsoft.com/office/drawing/2014/main" id="{C6B78A3C-8CFB-4BC1-8139-DA261AD7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8229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	</a:t>
            </a:r>
            <a:r>
              <a:rPr lang="en-US" altLang="vi-VN" dirty="0" err="1">
                <a:latin typeface="Times New Roman" panose="02020603050405020304" pitchFamily="18" charset="0"/>
              </a:rPr>
              <a:t>Tìm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ghép</a:t>
            </a:r>
            <a:r>
              <a:rPr lang="en-US" altLang="vi-VN" dirty="0"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láy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chứa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tiếng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sau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đây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Ngay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Thẳng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Thật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C2C256B-ADAB-41AA-A575-5C8AF58CE6BB}"/>
              </a:ext>
            </a:extLst>
          </p:cNvPr>
          <p:cNvSpPr/>
          <p:nvPr/>
        </p:nvSpPr>
        <p:spPr>
          <a:xfrm>
            <a:off x="1600200" y="16652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>
            <a:extLst>
              <a:ext uri="{FF2B5EF4-FFF2-40B4-BE49-F238E27FC236}">
                <a16:creationId xmlns="" xmlns:a16="http://schemas.microsoft.com/office/drawing/2014/main" id="{23031374-AD58-4948-B123-3ECE0E32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111125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76815" name="Text Box 15">
            <a:extLst>
              <a:ext uri="{FF2B5EF4-FFF2-40B4-BE49-F238E27FC236}">
                <a16:creationId xmlns="" xmlns:a16="http://schemas.microsoft.com/office/drawing/2014/main" id="{C755403B-61BF-4162-9577-CB613C55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1803400"/>
            <a:ext cx="396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endParaRPr lang="en-US" altLang="vi-VN" sz="3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2" name="Group 23">
            <a:extLst>
              <a:ext uri="{FF2B5EF4-FFF2-40B4-BE49-F238E27FC236}">
                <a16:creationId xmlns="" xmlns:a16="http://schemas.microsoft.com/office/drawing/2014/main" id="{584B0817-F971-4FCB-8A1A-F021BFDC860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143000"/>
            <a:ext cx="9144000" cy="5029200"/>
            <a:chOff x="0" y="1152"/>
            <a:chExt cx="5760" cy="3168"/>
          </a:xfrm>
        </p:grpSpPr>
        <p:sp>
          <p:nvSpPr>
            <p:cNvPr id="17418" name="Rectangle 6">
              <a:extLst>
                <a:ext uri="{FF2B5EF4-FFF2-40B4-BE49-F238E27FC236}">
                  <a16:creationId xmlns="" xmlns:a16="http://schemas.microsoft.com/office/drawing/2014/main" id="{E25A7166-BB06-4515-A688-FCBBE491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7419" name="Line 7">
              <a:extLst>
                <a:ext uri="{FF2B5EF4-FFF2-40B4-BE49-F238E27FC236}">
                  <a16:creationId xmlns="" xmlns:a16="http://schemas.microsoft.com/office/drawing/2014/main" id="{ADCD28C5-01A2-4558-B4A0-8613C7029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8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8">
              <a:extLst>
                <a:ext uri="{FF2B5EF4-FFF2-40B4-BE49-F238E27FC236}">
                  <a16:creationId xmlns="" xmlns:a16="http://schemas.microsoft.com/office/drawing/2014/main" id="{ACA87FAD-A35E-4542-BE40-13B6BE6EF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9">
              <a:extLst>
                <a:ext uri="{FF2B5EF4-FFF2-40B4-BE49-F238E27FC236}">
                  <a16:creationId xmlns="" xmlns:a16="http://schemas.microsoft.com/office/drawing/2014/main" id="{C9B35F85-7175-4A78-BAAC-79E7A1007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0">
              <a:extLst>
                <a:ext uri="{FF2B5EF4-FFF2-40B4-BE49-F238E27FC236}">
                  <a16:creationId xmlns="" xmlns:a16="http://schemas.microsoft.com/office/drawing/2014/main" id="{FAC60500-95CC-4155-A5BB-493B425FA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Text Box 11">
              <a:extLst>
                <a:ext uri="{FF2B5EF4-FFF2-40B4-BE49-F238E27FC236}">
                  <a16:creationId xmlns="" xmlns:a16="http://schemas.microsoft.com/office/drawing/2014/main" id="{DE75D8A5-5121-4295-B271-FF816EE3E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728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Ngay </a:t>
              </a:r>
            </a:p>
          </p:txBody>
        </p:sp>
        <p:sp>
          <p:nvSpPr>
            <p:cNvPr id="17424" name="Text Box 13">
              <a:extLst>
                <a:ext uri="{FF2B5EF4-FFF2-40B4-BE49-F238E27FC236}">
                  <a16:creationId xmlns="" xmlns:a16="http://schemas.microsoft.com/office/drawing/2014/main" id="{54721756-C933-4B92-BB0D-44F4DF93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152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Từ ghép</a:t>
              </a:r>
            </a:p>
          </p:txBody>
        </p:sp>
        <p:sp>
          <p:nvSpPr>
            <p:cNvPr id="17425" name="Line 20">
              <a:extLst>
                <a:ext uri="{FF2B5EF4-FFF2-40B4-BE49-F238E27FC236}">
                  <a16:creationId xmlns="" xmlns:a16="http://schemas.microsoft.com/office/drawing/2014/main" id="{D0A8FE13-5661-4E0B-BE59-7B85588DD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5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Text Box 21">
              <a:extLst>
                <a:ext uri="{FF2B5EF4-FFF2-40B4-BE49-F238E27FC236}">
                  <a16:creationId xmlns="" xmlns:a16="http://schemas.microsoft.com/office/drawing/2014/main" id="{5A4E5053-D16A-4A3D-9F38-923624F1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" y="2592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Thẳng</a:t>
              </a:r>
            </a:p>
          </p:txBody>
        </p:sp>
        <p:sp>
          <p:nvSpPr>
            <p:cNvPr id="17427" name="Text Box 22">
              <a:extLst>
                <a:ext uri="{FF2B5EF4-FFF2-40B4-BE49-F238E27FC236}">
                  <a16:creationId xmlns="" xmlns:a16="http://schemas.microsoft.com/office/drawing/2014/main" id="{CE337C72-9ADE-41D4-96CD-2BE282B0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" y="3705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Thật</a:t>
              </a:r>
            </a:p>
          </p:txBody>
        </p:sp>
      </p:grpSp>
      <p:sp>
        <p:nvSpPr>
          <p:cNvPr id="76824" name="Text Box 24">
            <a:extLst>
              <a:ext uri="{FF2B5EF4-FFF2-40B4-BE49-F238E27FC236}">
                <a16:creationId xmlns="" xmlns:a16="http://schemas.microsoft.com/office/drawing/2014/main" id="{1389C082-1ADF-4E6C-9AAC-4A24F044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1995488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ngay ngắn</a:t>
            </a:r>
            <a:endParaRPr lang="en-US" altLang="vi-VN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5" name="Text Box 25">
            <a:extLst>
              <a:ext uri="{FF2B5EF4-FFF2-40B4-BE49-F238E27FC236}">
                <a16:creationId xmlns="" xmlns:a16="http://schemas.microsoft.com/office/drawing/2014/main" id="{922BC1B4-352B-4534-9849-E063C2B7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49563"/>
            <a:ext cx="4800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tắp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6" name="Text Box 26">
            <a:extLst>
              <a:ext uri="{FF2B5EF4-FFF2-40B4-BE49-F238E27FC236}">
                <a16:creationId xmlns="" xmlns:a16="http://schemas.microsoft.com/office/drawing/2014/main" id="{FFD6706D-5C10-4F4A-9310-6BC7FFBD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3290888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thẳng thắn, thẳng thớm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7" name="Text Box 27">
            <a:extLst>
              <a:ext uri="{FF2B5EF4-FFF2-40B4-BE49-F238E27FC236}">
                <a16:creationId xmlns="" xmlns:a16="http://schemas.microsoft.com/office/drawing/2014/main" id="{2D886D7C-96D4-4078-B0F9-EE8668F8D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770438"/>
            <a:ext cx="4495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2060"/>
                </a:solidFill>
                <a:latin typeface="Times New Roman" panose="02020603050405020304" pitchFamily="18" charset="0"/>
              </a:rPr>
              <a:t> chân thật, thành thật, thật lòng, thật lực, thật tình, thật tâm</a:t>
            </a:r>
          </a:p>
        </p:txBody>
      </p:sp>
      <p:sp>
        <p:nvSpPr>
          <p:cNvPr id="76828" name="Text Box 28">
            <a:extLst>
              <a:ext uri="{FF2B5EF4-FFF2-40B4-BE49-F238E27FC236}">
                <a16:creationId xmlns="" xmlns:a16="http://schemas.microsoft.com/office/drawing/2014/main" id="{B9526153-238A-4D0C-BC94-48D01B9A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5119688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thật thà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06237E-3CA7-4E8F-B065-D6320885B123}"/>
              </a:ext>
            </a:extLst>
          </p:cNvPr>
          <p:cNvSpPr/>
          <p:nvPr/>
        </p:nvSpPr>
        <p:spPr>
          <a:xfrm>
            <a:off x="3886200" y="3048000"/>
            <a:ext cx="565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582204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Khung hình nề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10" y="15479"/>
            <a:ext cx="12214622" cy="68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miley Face 7"/>
          <p:cNvSpPr/>
          <p:nvPr/>
        </p:nvSpPr>
        <p:spPr>
          <a:xfrm>
            <a:off x="1112640" y="1683544"/>
            <a:ext cx="2655094" cy="1821656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584" dirty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4865" y="2241755"/>
            <a:ext cx="2642070" cy="7052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983" b="1" i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780705" y="3408760"/>
            <a:ext cx="4552950" cy="2553890"/>
          </a:xfrm>
          <a:prstGeom prst="cloudCallout">
            <a:avLst>
              <a:gd name="adj1" fmla="val 35801"/>
              <a:gd name="adj2" fmla="val 7292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5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40252870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Hoa lá trên nền trắng 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93" y="4355306"/>
            <a:ext cx="4512469" cy="300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Hoa lá trên nền trắng 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58" y="3900488"/>
            <a:ext cx="451366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4" descr="Hoa lá trên nền trắng 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0" y="3900488"/>
            <a:ext cx="4512469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 descr="Làm thế nào để vẽ dễ thương Kawaii cho Android - Tải về AP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6424">
            <a:off x="36314" y="-804862"/>
            <a:ext cx="3167063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136702" y="88107"/>
            <a:ext cx="6980635" cy="1516856"/>
          </a:xfrm>
          <a:prstGeom prst="cloudCallout">
            <a:avLst>
              <a:gd name="adj1" fmla="val -32449"/>
              <a:gd name="adj2" fmla="val 40106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từ ghép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95356" y="1690687"/>
            <a:ext cx="2901553" cy="643894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a.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5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endParaRPr lang="en-US" altLang="en-US" sz="35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70240" y="2522935"/>
            <a:ext cx="2094310" cy="11954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b.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35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endParaRPr lang="en-US" altLang="en-US" sz="35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75955" y="3336131"/>
            <a:ext cx="2265759" cy="643894"/>
          </a:xfrm>
          <a:prstGeom prst="rect">
            <a:avLst/>
          </a:prstGeom>
          <a:solidFill>
            <a:srgbClr val="92D050"/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c.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58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584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8524280" y="1683544"/>
            <a:ext cx="2124075" cy="1368029"/>
          </a:xfrm>
          <a:prstGeom prst="cloudCallout">
            <a:avLst>
              <a:gd name="adj1" fmla="val 44088"/>
              <a:gd name="adj2" fmla="val 48843"/>
            </a:avLst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88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 </a:t>
            </a:r>
          </a:p>
        </p:txBody>
      </p:sp>
      <p:pic>
        <p:nvPicPr>
          <p:cNvPr id="7" name="Picture 8" descr="hinh c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46" y="2897982"/>
            <a:ext cx="1751410" cy="16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Beginning 7">
            <a:hlinkClick r:id="rId5" action="ppaction://hlinksldjump" highlightClick="1"/>
          </p:cNvPr>
          <p:cNvSpPr/>
          <p:nvPr/>
        </p:nvSpPr>
        <p:spPr>
          <a:xfrm>
            <a:off x="8751690" y="5856685"/>
            <a:ext cx="1365647" cy="6822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1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A57E6B3-0C3B-494B-AB02-26E513D124A9}"/>
              </a:ext>
            </a:extLst>
          </p:cNvPr>
          <p:cNvSpPr/>
          <p:nvPr/>
        </p:nvSpPr>
        <p:spPr>
          <a:xfrm>
            <a:off x="3527028" y="2505670"/>
            <a:ext cx="513794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95" y="-470297"/>
            <a:ext cx="13373101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20924" y="767954"/>
            <a:ext cx="7009209" cy="1895475"/>
          </a:xfrm>
          <a:prstGeom prst="cloudCallout">
            <a:avLst>
              <a:gd name="adj1" fmla="val 31560"/>
              <a:gd name="adj2" fmla="val 37949"/>
            </a:avLst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5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5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5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5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altLang="en-US" sz="4050" b="1" dirty="0">
              <a:solidFill>
                <a:srgbClr val="000000">
                  <a:lumMod val="95000"/>
                  <a:lumOff val="5000"/>
                </a:srgbClr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73324" y="3118247"/>
            <a:ext cx="2742009" cy="64389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b="1" dirty="0">
                <a:solidFill>
                  <a:srgbClr val="FFFF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a.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58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altLang="en-US" sz="3584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72558" y="5220891"/>
            <a:ext cx="3200400" cy="64389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b="1" dirty="0">
                <a:solidFill>
                  <a:srgbClr val="FFFF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c.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358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3584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72383" y="4168378"/>
            <a:ext cx="2800350" cy="64389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sq">
            <a:solidFill>
              <a:srgbClr val="FF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b="1" dirty="0">
                <a:solidFill>
                  <a:srgbClr val="FFFF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b.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3584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altLang="en-US" sz="3584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902900" y="2443163"/>
            <a:ext cx="1745456" cy="1137047"/>
          </a:xfrm>
          <a:prstGeom prst="cloudCallout">
            <a:avLst>
              <a:gd name="adj1" fmla="val 8426"/>
              <a:gd name="adj2" fmla="val 118417"/>
            </a:avLst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88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 hô </a:t>
            </a:r>
          </a:p>
        </p:txBody>
      </p:sp>
      <p:pic>
        <p:nvPicPr>
          <p:cNvPr id="12" name="Picture 7" descr="hinh c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74" y="4181475"/>
            <a:ext cx="1289447" cy="10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Beginning 7">
            <a:hlinkClick r:id="rId4" action="ppaction://hlinksldjump" highlightClick="1"/>
          </p:cNvPr>
          <p:cNvSpPr/>
          <p:nvPr/>
        </p:nvSpPr>
        <p:spPr>
          <a:xfrm>
            <a:off x="9586318" y="6236494"/>
            <a:ext cx="833438" cy="606029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44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95" y="-470297"/>
            <a:ext cx="13373101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1791296" y="758429"/>
            <a:ext cx="4686300" cy="1821656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127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5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từ láy</a:t>
            </a:r>
            <a:endParaRPr lang="en-US" altLang="en-US" sz="4500" b="1">
              <a:solidFill>
                <a:srgbClr val="FF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98515" y="3009900"/>
            <a:ext cx="6827044" cy="643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.VnTime" panose="020B7200000000000000" pitchFamily="34" charset="0"/>
                <a:cs typeface="Arial" panose="020B0604020202020204" pitchFamily="34" charset="0"/>
              </a:rPr>
              <a:t>a.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altLang="en-US" sz="3584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98515" y="3990975"/>
            <a:ext cx="6827044" cy="643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.VnTime" panose="020B7200000000000000" pitchFamily="34" charset="0"/>
                <a:cs typeface="Arial" panose="020B0604020202020204" pitchFamily="34" charset="0"/>
              </a:rPr>
              <a:t>b.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98515" y="4972050"/>
            <a:ext cx="7050881" cy="643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accent2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400050" indent="-400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.VnTime" panose="020B7200000000000000" pitchFamily="34" charset="0"/>
                <a:cs typeface="Arial" panose="020B0604020202020204" pitchFamily="34" charset="0"/>
              </a:rPr>
              <a:t>c.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584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84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endParaRPr lang="en-US" altLang="en-US" sz="3584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96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E2762572-C430-4EAA-8B42-7C9A90D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Chọn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đáp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án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đúng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A19FA123-050E-4ED8-8C89-41BEA0B2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717" y="2274887"/>
            <a:ext cx="7848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lẳng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D0CDD5D-6B59-46AF-BFDB-1C5CFDFF03EF}"/>
              </a:ext>
            </a:extLst>
          </p:cNvPr>
          <p:cNvSpPr/>
          <p:nvPr/>
        </p:nvSpPr>
        <p:spPr>
          <a:xfrm>
            <a:off x="1613210" y="2863056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="" xmlns:a16="http://schemas.microsoft.com/office/drawing/2014/main" id="{3DB7D764-9D1E-49CC-8D9F-D9C2F4AA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44775"/>
            <a:ext cx="8313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>
            <a:extLst>
              <a:ext uri="{FF2B5EF4-FFF2-40B4-BE49-F238E27FC236}">
                <a16:creationId xmlns="" xmlns:a16="http://schemas.microsoft.com/office/drawing/2014/main" id="{BDC96B13-B275-4E99-98A4-82418DC8C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968500" y="700617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27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9 </a:t>
            </a:r>
            <a:r>
              <a:rPr lang="en-US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300" y="2470151"/>
            <a:ext cx="10841686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78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defRPr/>
            </a:pP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1.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Nhận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xét</a:t>
            </a:r>
            <a:endParaRPr lang="en-US" sz="2800" b="1" kern="0" dirty="0" smtClean="0">
              <a:solidFill>
                <a:srgbClr val="FFFF00"/>
              </a:solidFill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  <a:p>
            <a:pPr algn="just" defTabSz="68578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defRPr/>
            </a:pP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2.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Ghi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nhớ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(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sgk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)</a:t>
            </a:r>
          </a:p>
          <a:p>
            <a:pPr algn="just" defTabSz="68578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defRPr/>
            </a:pPr>
            <a:r>
              <a:rPr lang="en-US" sz="2800" b="1" kern="0" dirty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3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.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Luyện</a:t>
            </a:r>
            <a:r>
              <a:rPr lang="en-US" sz="2800" b="1" kern="0" dirty="0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HP001 4 hàng" panose="020B0603050302020204" pitchFamily="34" charset="0"/>
                <a:ea typeface="Arima Madurai"/>
                <a:cs typeface="Arima Madurai"/>
                <a:sym typeface="Arima Madurai"/>
              </a:rPr>
              <a:t>tập</a:t>
            </a:r>
            <a:endParaRPr lang="en-US" sz="2800" b="1" kern="0" dirty="0">
              <a:solidFill>
                <a:srgbClr val="FFFF00"/>
              </a:solidFill>
              <a:latin typeface="HP001 4 hàng" panose="020B0603050302020204" pitchFamily="34" charset="0"/>
              <a:ea typeface="Arima Madurai"/>
              <a:cs typeface="Arima Madurai"/>
              <a:sym typeface="Arima Madurai"/>
            </a:endParaRPr>
          </a:p>
          <a:p>
            <a:pPr algn="just" defTabSz="68578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defRPr/>
            </a:pPr>
            <a:endParaRPr lang="vi-VN" sz="1100" b="1" kern="0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4554987" y="1399654"/>
            <a:ext cx="2775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lang="en-US" altLang="en-US" sz="2800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1524000" y="2036233"/>
            <a:ext cx="8815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ghép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láy</a:t>
            </a:r>
            <a:endParaRPr lang="en-US" altLang="en-US" sz="28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06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="" xmlns:a16="http://schemas.microsoft.com/office/drawing/2014/main" id="{6BDDC432-0745-4C5A-87B0-29AE5E37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="" xmlns:a16="http://schemas.microsoft.com/office/drawing/2014/main" id="{AE532B21-BFE7-46F5-AF30-29249FC166D2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="" xmlns:a16="http://schemas.microsoft.com/office/drawing/2014/main" id="{85B5F2D4-8444-41E1-9A33-04D26B25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51063"/>
            <a:ext cx="769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hai cách chính cấu tạo từ phức của Tiếng 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từ láy với từ ghép. Tìm được các từ ghép và từ láy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được câu với từ ghép, từ 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A6C7E8C-9048-4261-8FEF-5A56FD18E62D}"/>
              </a:ext>
            </a:extLst>
          </p:cNvPr>
          <p:cNvSpPr/>
          <p:nvPr/>
        </p:nvSpPr>
        <p:spPr>
          <a:xfrm>
            <a:off x="3515809" y="2505670"/>
            <a:ext cx="51603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="" xmlns:a16="http://schemas.microsoft.com/office/drawing/2014/main" id="{DBEF1DBB-BDAA-4E5C-84A1-72F68D83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/>
          </a:p>
        </p:txBody>
      </p:sp>
      <p:sp>
        <p:nvSpPr>
          <p:cNvPr id="4111" name="Text Box 15">
            <a:extLst>
              <a:ext uri="{FF2B5EF4-FFF2-40B4-BE49-F238E27FC236}">
                <a16:creationId xmlns="" xmlns:a16="http://schemas.microsoft.com/office/drawing/2014/main" id="{73A21988-5AD9-43B8-B9A7-01798729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939800"/>
            <a:ext cx="10439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u="sng">
                <a:latin typeface="Times New Roman" panose="02020603050405020304" pitchFamily="18" charset="0"/>
              </a:rPr>
              <a:t>Cấu tạo</a:t>
            </a:r>
            <a:r>
              <a:rPr lang="en-US" altLang="en-US">
                <a:latin typeface="Times New Roman" panose="02020603050405020304" pitchFamily="18" charset="0"/>
              </a:rPr>
              <a:t> của những từ phức được </a:t>
            </a:r>
            <a:r>
              <a:rPr lang="en-US" altLang="en-US" b="1" u="sng">
                <a:latin typeface="Times New Roman" panose="02020603050405020304" pitchFamily="18" charset="0"/>
              </a:rPr>
              <a:t>in đậm</a:t>
            </a:r>
            <a:r>
              <a:rPr lang="en-US" altLang="en-US">
                <a:latin typeface="Times New Roman" panose="02020603050405020304" pitchFamily="18" charset="0"/>
              </a:rPr>
              <a:t> trong các câu thơ sau có gì khác nhau ?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="" xmlns:a16="http://schemas.microsoft.com/office/drawing/2014/main" id="{46BCC5AE-338F-4BA7-9FD2-336CB165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53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1/ Nhận xét :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="" xmlns:a16="http://schemas.microsoft.com/office/drawing/2014/main" id="{0C50A6D6-5D6F-48FA-8CFE-2917D663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8382000" cy="1352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1/  Tôi nghe </a:t>
            </a:r>
            <a:r>
              <a:rPr lang="en-US" altLang="en-US" sz="2800" b="1">
                <a:latin typeface="Times New Roman" panose="02020603050405020304" pitchFamily="18" charset="0"/>
              </a:rPr>
              <a:t>truyện cổ thầm thì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Lời </a:t>
            </a:r>
            <a:r>
              <a:rPr lang="en-US" altLang="en-US" sz="2800" b="1">
                <a:latin typeface="Times New Roman" panose="02020603050405020304" pitchFamily="18" charset="0"/>
              </a:rPr>
              <a:t>ông cha</a:t>
            </a:r>
            <a:r>
              <a:rPr lang="en-US" altLang="en-US" sz="2800">
                <a:latin typeface="Times New Roman" panose="02020603050405020304" pitchFamily="18" charset="0"/>
              </a:rPr>
              <a:t> dạy cũng vì đời sau .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4117" name="Text Box 21">
            <a:extLst>
              <a:ext uri="{FF2B5EF4-FFF2-40B4-BE49-F238E27FC236}">
                <a16:creationId xmlns="" xmlns:a16="http://schemas.microsoft.com/office/drawing/2014/main" id="{EC621680-90CB-417C-81A2-A7FB4C51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8382000" cy="251301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</a:rPr>
              <a:t>2/ Thuyền ta </a:t>
            </a:r>
            <a:r>
              <a:rPr lang="en-US" altLang="en-US" sz="2800" b="1">
                <a:latin typeface="Times New Roman" panose="02020603050405020304" pitchFamily="18" charset="0"/>
              </a:rPr>
              <a:t>chầm chậm</a:t>
            </a:r>
            <a:r>
              <a:rPr lang="en-US" altLang="en-US" sz="2800">
                <a:latin typeface="Times New Roman" panose="02020603050405020304" pitchFamily="18" charset="0"/>
              </a:rPr>
              <a:t> vào Ba Bể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Núi dựng </a:t>
            </a:r>
            <a:r>
              <a:rPr lang="en-US" altLang="en-US" sz="2800" b="1">
                <a:latin typeface="Times New Roman" panose="02020603050405020304" pitchFamily="18" charset="0"/>
              </a:rPr>
              <a:t>cheo leo</a:t>
            </a:r>
            <a:r>
              <a:rPr lang="en-US" altLang="en-US" sz="2800">
                <a:latin typeface="Times New Roman" panose="02020603050405020304" pitchFamily="18" charset="0"/>
              </a:rPr>
              <a:t>, hồ </a:t>
            </a:r>
            <a:r>
              <a:rPr lang="en-US" altLang="en-US" sz="2800" b="1">
                <a:latin typeface="Times New Roman" panose="02020603050405020304" pitchFamily="18" charset="0"/>
              </a:rPr>
              <a:t>lặng im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Lá rừng với gió ngân </a:t>
            </a:r>
            <a:r>
              <a:rPr lang="en-US" altLang="en-US" sz="2800" b="1">
                <a:latin typeface="Times New Roman" panose="02020603050405020304" pitchFamily="18" charset="0"/>
              </a:rPr>
              <a:t>se sẽ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Hoạ tiếng lòng ta với tiếng chim 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2" grpId="0"/>
      <p:bldP spid="4115" grpId="0" animBg="1"/>
      <p:bldP spid="4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="" xmlns:a16="http://schemas.microsoft.com/office/drawing/2014/main" id="{5DF642FB-55F6-44A6-9536-8B46FC3D5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325563"/>
            <a:ext cx="104838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từ phức vừa tìm được vào 2 cột sau cho phù hợp:</a:t>
            </a:r>
          </a:p>
        </p:txBody>
      </p:sp>
      <p:sp>
        <p:nvSpPr>
          <p:cNvPr id="11267" name="Text Box 8">
            <a:extLst>
              <a:ext uri="{FF2B5EF4-FFF2-40B4-BE49-F238E27FC236}">
                <a16:creationId xmlns="" xmlns:a16="http://schemas.microsoft.com/office/drawing/2014/main" id="{8016F7AD-C68D-49D5-9457-FDB9CB54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9713"/>
            <a:ext cx="1112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Các từ phức có trong các câu thơ: </a:t>
            </a: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cổ, thầm thì, ông cha, chầm chậm, cheo leo, lặng im, se sẽ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DABD746-5299-4D26-B71E-6314B2345BDF}"/>
              </a:ext>
            </a:extLst>
          </p:cNvPr>
          <p:cNvGraphicFramePr>
            <a:graphicFrameLocks noGrp="1"/>
          </p:cNvGraphicFramePr>
          <p:nvPr/>
        </p:nvGraphicFramePr>
        <p:xfrm>
          <a:off x="481013" y="2578100"/>
          <a:ext cx="11353800" cy="228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22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393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âm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đầu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vần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lặp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nhau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5243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89B467-5F5F-4F35-8973-1F324C5B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3751263"/>
            <a:ext cx="5172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3DAC2C-7FAC-4833-9902-8C88A0D9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3751263"/>
            <a:ext cx="5622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3EFE3F4B-1F5A-4321-A9B8-82712E98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95888"/>
            <a:ext cx="8915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mấy cách chính để tạo từ phức?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="" xmlns:a16="http://schemas.microsoft.com/office/drawing/2014/main" id="{713C37B8-5ED3-42F6-8DC8-2F5E3E06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808163"/>
            <a:ext cx="7910513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1.Ghép những tiếng có nghĩa lại với nhau.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31EE92-DA98-4891-AC1B-27C8FAB9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3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tình thương, thương mến,…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949941DB-745B-401F-94B5-6DC2696BE2FB}"/>
              </a:ext>
            </a:extLst>
          </p:cNvPr>
          <p:cNvSpPr/>
          <p:nvPr/>
        </p:nvSpPr>
        <p:spPr>
          <a:xfrm>
            <a:off x="8550275" y="198596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1C42EDCB-6E77-4A46-9B0E-3AE4B358A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1625600"/>
            <a:ext cx="2024062" cy="1077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ghép.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11D9BBA5-0B45-4A27-A244-375903E49D31}"/>
              </a:ext>
            </a:extLst>
          </p:cNvPr>
          <p:cNvSpPr/>
          <p:nvPr/>
        </p:nvSpPr>
        <p:spPr>
          <a:xfrm>
            <a:off x="8550275" y="386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="" xmlns:a16="http://schemas.microsoft.com/office/drawing/2014/main" id="{506EA479-E6BF-40AF-B31F-52524D4A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3424238"/>
            <a:ext cx="2024062" cy="1077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láy.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289BBBF-140E-4067-B74F-7407B89DF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10125"/>
            <a:ext cx="608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săn sóc, khéo léo, luôn luôn,…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C8A10F03-2BC8-4C9C-B270-CD952AD5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281363"/>
            <a:ext cx="7910512" cy="1322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Phối hợp những tiếng có âm đầu hay vần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hoặc cả âm đầu và vần) giống nhau.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="" xmlns:a16="http://schemas.microsoft.com/office/drawing/2014/main" id="{CEB19070-F2F9-46F8-868C-22FB8461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65200"/>
            <a:ext cx="68881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hai cách chính để tạo từ phức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BACC920-B5BA-4E01-9BDA-A746D8AB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34025"/>
            <a:ext cx="1106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từ láy và từ ghép trong các từ sau</a:t>
            </a: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đẹp đẽ, xinh đẹp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="" xmlns:a16="http://schemas.microsoft.com/office/drawing/2014/main" id="{EE5F9A56-616E-4072-8C18-A7645058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638"/>
            <a:ext cx="3957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Ghi nhớ: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784437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750</Words>
  <Application>Microsoft Office PowerPoint</Application>
  <PresentationFormat>Widescreen</PresentationFormat>
  <Paragraphs>119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SimSun</vt:lpstr>
      <vt:lpstr>SimSun</vt:lpstr>
      <vt:lpstr>.VnTime</vt:lpstr>
      <vt:lpstr>Arial</vt:lpstr>
      <vt:lpstr>Arima Madurai</vt:lpstr>
      <vt:lpstr>Calibri</vt:lpstr>
      <vt:lpstr>HP001 4 hàng</vt:lpstr>
      <vt:lpstr>Segoe UI Black</vt:lpstr>
      <vt:lpstr>华文琥珀</vt:lpstr>
      <vt:lpstr>Times New Roman</vt:lpstr>
      <vt:lpstr>Wingdings</vt:lpstr>
      <vt:lpstr>方正粗圆_GBK</vt:lpstr>
      <vt:lpstr>Default Design</vt:lpstr>
      <vt:lpstr>1_Default Design</vt:lpstr>
      <vt:lpstr>2_Default Design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 Ninh</cp:lastModifiedBy>
  <cp:revision>188</cp:revision>
  <dcterms:created xsi:type="dcterms:W3CDTF">2014-08-25T14:59:45Z</dcterms:created>
  <dcterms:modified xsi:type="dcterms:W3CDTF">2021-09-27T01:12:46Z</dcterms:modified>
</cp:coreProperties>
</file>