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86" r:id="rId3"/>
    <p:sldId id="287" r:id="rId4"/>
    <p:sldId id="311" r:id="rId5"/>
    <p:sldId id="312" r:id="rId6"/>
    <p:sldId id="313" r:id="rId7"/>
    <p:sldId id="310" r:id="rId8"/>
    <p:sldId id="314" r:id="rId9"/>
    <p:sldId id="317" r:id="rId10"/>
    <p:sldId id="300" r:id="rId11"/>
    <p:sldId id="289" r:id="rId12"/>
    <p:sldId id="299" r:id="rId13"/>
    <p:sldId id="298" r:id="rId14"/>
    <p:sldId id="318" r:id="rId15"/>
    <p:sldId id="288" r:id="rId16"/>
    <p:sldId id="320" r:id="rId17"/>
    <p:sldId id="328" r:id="rId18"/>
    <p:sldId id="329" r:id="rId19"/>
    <p:sldId id="331" r:id="rId20"/>
    <p:sldId id="332" r:id="rId21"/>
    <p:sldId id="333" r:id="rId22"/>
    <p:sldId id="330" r:id="rId23"/>
    <p:sldId id="334" r:id="rId24"/>
    <p:sldId id="336" r:id="rId25"/>
    <p:sldId id="259" r:id="rId26"/>
    <p:sldId id="338" r:id="rId27"/>
    <p:sldId id="339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4674C6"/>
    <a:srgbClr val="FF7D93"/>
    <a:srgbClr val="3C6CC2"/>
    <a:srgbClr val="00CC5C"/>
    <a:srgbClr val="8CF3FE"/>
    <a:srgbClr val="84EC37"/>
    <a:srgbClr val="FFEF00"/>
    <a:srgbClr val="4976C7"/>
    <a:srgbClr val="4DE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4"/>
  </p:normalViewPr>
  <p:slideViewPr>
    <p:cSldViewPr snapToGrid="0" showGuides="1">
      <p:cViewPr varScale="1">
        <p:scale>
          <a:sx n="68" d="100"/>
          <a:sy n="68" d="100"/>
        </p:scale>
        <p:origin x="9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Phân lỏng, nhiều nước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4674C6"/>
        </a:solidFill>
      </dgm:spPr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FF7D93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300" b="1">
              <a:latin typeface="Times New Roman" panose="02020603050405020304" pitchFamily="18" charset="0"/>
              <a:cs typeface="Times New Roman" panose="02020603050405020304" pitchFamily="18" charset="0"/>
            </a:rPr>
            <a:t>Cơ thể mất nhiều nước, muối.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3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3"/>
      <dgm:spPr/>
    </dgm:pt>
    <dgm:pt modelId="{5C764743-8915-47C8-B31E-182DACB2E28E}" type="pres">
      <dgm:prSet presAssocID="{A812695F-E3C7-436A-85A5-87971529DC27}" presName="conn" presStyleLbl="parChTrans1D2" presStyleIdx="0" presStyleCnt="1" custLinFactNeighborX="-180"/>
      <dgm:spPr/>
      <dgm:t>
        <a:bodyPr/>
        <a:lstStyle/>
        <a:p>
          <a:endParaRPr lang="en-US"/>
        </a:p>
      </dgm:t>
    </dgm:pt>
    <dgm:pt modelId="{86588594-2D8D-4232-A03E-296C07BF1EAA}" type="pres">
      <dgm:prSet presAssocID="{A812695F-E3C7-436A-85A5-87971529DC27}" presName="extraNode" presStyleLbl="node1" presStyleIdx="0" presStyleCnt="3"/>
      <dgm:spPr/>
    </dgm:pt>
    <dgm:pt modelId="{1F980F1E-33E1-4DEE-81F0-FC3ACB97117C}" type="pres">
      <dgm:prSet presAssocID="{A812695F-E3C7-436A-85A5-87971529DC27}" presName="dstNode" presStyleLbl="node1" presStyleIdx="0" presStyleCnt="3"/>
      <dgm:spPr/>
    </dgm:pt>
    <dgm:pt modelId="{13D8AB2D-ADE5-4EDC-9DC1-4538627BCBEA}" type="pres">
      <dgm:prSet presAssocID="{8776C910-9DC8-419D-B301-37FC94CE42B8}" presName="text_1" presStyleLbl="node1" presStyleIdx="0" presStyleCnt="3" custLinFactNeighborX="327" custLinFactNeighborY="-35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3" custLinFactNeighborX="2548" custLinFactNeighborY="-28433"/>
      <dgm:spPr>
        <a:prstGeom prst="rightArrow">
          <a:avLst/>
        </a:prstGeom>
      </dgm:spPr>
    </dgm:pt>
    <dgm:pt modelId="{35B69C16-3ADA-41A2-9C9D-5841019848F0}" type="pres">
      <dgm:prSet presAssocID="{65290DFA-B51E-42CC-AA30-FFED82555F3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3"/>
      <dgm:spPr>
        <a:prstGeom prst="rightArrow">
          <a:avLst/>
        </a:prstGeom>
      </dgm:spPr>
    </dgm:pt>
    <dgm:pt modelId="{A963CDFB-D924-4984-9DA9-EE16AB2FF339}" type="pres">
      <dgm:prSet presAssocID="{726CF071-7B82-4F92-9169-6BFBB5F3BDC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3"/>
      <dgm:spPr>
        <a:prstGeom prst="rightArrow">
          <a:avLst/>
        </a:prstGeom>
        <a:ln>
          <a:solidFill>
            <a:srgbClr val="FF7D93"/>
          </a:solidFill>
        </a:ln>
      </dgm:spPr>
    </dgm:pt>
  </dgm:ptLst>
  <dgm:cxnLst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Tiêu chảy liên tục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3C6CC2"/>
        </a:solidFill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Mất nước, trụy tim mạch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00CC5C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Có thể lây lan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3"/>
      <dgm:spPr/>
    </dgm:pt>
    <dgm:pt modelId="{5C764743-8915-47C8-B31E-182DACB2E28E}" type="pres">
      <dgm:prSet presAssocID="{A812695F-E3C7-436A-85A5-87971529DC27}" presName="conn" presStyleLbl="parChTrans1D2" presStyleIdx="0" presStyleCnt="1"/>
      <dgm:spPr/>
      <dgm:t>
        <a:bodyPr/>
        <a:lstStyle/>
        <a:p>
          <a:endParaRPr lang="en-US"/>
        </a:p>
      </dgm:t>
    </dgm:pt>
    <dgm:pt modelId="{86588594-2D8D-4232-A03E-296C07BF1EAA}" type="pres">
      <dgm:prSet presAssocID="{A812695F-E3C7-436A-85A5-87971529DC27}" presName="extraNode" presStyleLbl="node1" presStyleIdx="0" presStyleCnt="3"/>
      <dgm:spPr/>
    </dgm:pt>
    <dgm:pt modelId="{1F980F1E-33E1-4DEE-81F0-FC3ACB97117C}" type="pres">
      <dgm:prSet presAssocID="{A812695F-E3C7-436A-85A5-87971529DC27}" presName="dstNode" presStyleLbl="node1" presStyleIdx="0" presStyleCnt="3"/>
      <dgm:spPr/>
    </dgm:pt>
    <dgm:pt modelId="{13D8AB2D-ADE5-4EDC-9DC1-4538627BCBEA}" type="pres">
      <dgm:prSet presAssocID="{8776C910-9DC8-419D-B301-37FC94CE42B8}" presName="text_1" presStyleLbl="node1" presStyleIdx="0" presStyleCnt="3" custLinFactNeighborX="327" custLinFactNeighborY="-35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3" custLinFactNeighborX="2548" custLinFactNeighborY="-28433"/>
      <dgm:spPr>
        <a:prstGeom prst="rightArrow">
          <a:avLst/>
        </a:prstGeom>
        <a:ln>
          <a:solidFill>
            <a:srgbClr val="3C6CC2"/>
          </a:solidFill>
        </a:ln>
      </dgm:spPr>
    </dgm:pt>
    <dgm:pt modelId="{35B69C16-3ADA-41A2-9C9D-5841019848F0}" type="pres">
      <dgm:prSet presAssocID="{65290DFA-B51E-42CC-AA30-FFED82555F33}" presName="text_2" presStyleLbl="node1" presStyleIdx="1" presStyleCnt="3" custLinFactNeighborY="-133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3" custLinFactNeighborY="-10670"/>
      <dgm:spPr>
        <a:prstGeom prst="rightArrow">
          <a:avLst/>
        </a:prstGeom>
        <a:ln>
          <a:solidFill>
            <a:srgbClr val="FFC000"/>
          </a:solidFill>
        </a:ln>
      </dgm:spPr>
    </dgm:pt>
    <dgm:pt modelId="{A963CDFB-D924-4984-9DA9-EE16AB2FF339}" type="pres">
      <dgm:prSet presAssocID="{726CF071-7B82-4F92-9169-6BFBB5F3BDC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3"/>
      <dgm:spPr>
        <a:prstGeom prst="rightArrow">
          <a:avLst/>
        </a:prstGeom>
        <a:ln>
          <a:solidFill>
            <a:srgbClr val="00CC5C"/>
          </a:solidFill>
        </a:ln>
      </dgm:spPr>
    </dgm:pt>
  </dgm:ptLst>
  <dgm:cxnLst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12695F-E3C7-436A-85A5-87971529DC27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776C910-9DC8-419D-B301-37FC94CE42B8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gm:t>
    </dgm:pt>
    <dgm:pt modelId="{18FC85D4-8FD9-4118-ACCE-CF5B4CBE70AE}" type="parTrans" cxnId="{87877253-803D-4F13-97FD-C12F29B1A2AF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1E57C9-46C5-4F42-8905-BB3CAB9335CB}" type="sibTrans" cxnId="{87877253-803D-4F13-97FD-C12F29B1A2AF}">
      <dgm:prSet/>
      <dgm:spPr>
        <a:solidFill>
          <a:srgbClr val="3C6CC2"/>
        </a:solidFill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90DFA-B51E-42CC-AA30-FFED82555F33}">
      <dgm:prSet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Đau bụng quặn</a:t>
          </a:r>
        </a:p>
      </dgm:t>
    </dgm:pt>
    <dgm:pt modelId="{4FBDDF05-F771-406F-8E0A-CC23422A0F84}" type="par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20EB25-2384-4101-91FA-E6763AF57E75}" type="sibTrans" cxnId="{E94D2F9A-FEE8-4730-AF50-D11AF580FFE8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6CF071-7B82-4F92-9169-6BFBB5F3BDC9}">
      <dgm:prSet custT="1"/>
      <dgm:spPr>
        <a:solidFill>
          <a:srgbClr val="00CC5C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Mót rặn nhiều</a:t>
          </a:r>
        </a:p>
      </dgm:t>
    </dgm:pt>
    <dgm:pt modelId="{4CE38B2A-E7D1-413A-AD63-919DC615CF42}" type="par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BDCBA8-1528-482E-8A52-C01BFD65F42B}" type="sibTrans" cxnId="{14A01279-3395-480F-A290-C09D8D6294C4}">
      <dgm:prSet/>
      <dgm:spPr/>
      <dgm:t>
        <a:bodyPr/>
        <a:lstStyle/>
        <a:p>
          <a:pPr>
            <a:lnSpc>
              <a:spcPct val="100000"/>
            </a:lnSpc>
          </a:pPr>
          <a:endParaRPr lang="en-US" sz="4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593A5-4FE1-453F-AB8A-8958451D18AB}">
      <dgm:prSet custT="1"/>
      <dgm:spPr>
        <a:solidFill>
          <a:srgbClr val="FF7D93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4800" b="1">
              <a:latin typeface="Times New Roman" panose="02020603050405020304" pitchFamily="18" charset="0"/>
              <a:cs typeface="Times New Roman" panose="02020603050405020304" pitchFamily="18" charset="0"/>
            </a:rPr>
            <a:t>Phân lẫn máu, mũi nhầy</a:t>
          </a:r>
        </a:p>
      </dgm:t>
    </dgm:pt>
    <dgm:pt modelId="{72E74D9C-7277-4E0D-9D1C-EB4B2D8E4CAC}" type="parTrans" cxnId="{C1DA3DE9-3DD4-4413-BB04-F1C5FB40A172}">
      <dgm:prSet/>
      <dgm:spPr/>
      <dgm:t>
        <a:bodyPr/>
        <a:lstStyle/>
        <a:p>
          <a:endParaRPr lang="en-US"/>
        </a:p>
      </dgm:t>
    </dgm:pt>
    <dgm:pt modelId="{CB20999A-7CD1-4664-AA8F-AB9A03C135BA}" type="sibTrans" cxnId="{C1DA3DE9-3DD4-4413-BB04-F1C5FB40A172}">
      <dgm:prSet/>
      <dgm:spPr/>
      <dgm:t>
        <a:bodyPr/>
        <a:lstStyle/>
        <a:p>
          <a:endParaRPr lang="en-US"/>
        </a:p>
      </dgm:t>
    </dgm:pt>
    <dgm:pt modelId="{818A0168-C5B4-4B4D-BDAE-487D18C55152}" type="pres">
      <dgm:prSet presAssocID="{A812695F-E3C7-436A-85A5-87971529DC2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41963E6-94E7-43B9-B79B-0C1A2D3D796B}" type="pres">
      <dgm:prSet presAssocID="{A812695F-E3C7-436A-85A5-87971529DC27}" presName="Name1" presStyleCnt="0"/>
      <dgm:spPr/>
    </dgm:pt>
    <dgm:pt modelId="{FB6C60E5-1037-4C19-A067-D0DCF8143593}" type="pres">
      <dgm:prSet presAssocID="{A812695F-E3C7-436A-85A5-87971529DC27}" presName="cycle" presStyleCnt="0"/>
      <dgm:spPr/>
    </dgm:pt>
    <dgm:pt modelId="{CB8D8468-308B-4C90-94FE-65DBF2417D19}" type="pres">
      <dgm:prSet presAssocID="{A812695F-E3C7-436A-85A5-87971529DC27}" presName="srcNode" presStyleLbl="node1" presStyleIdx="0" presStyleCnt="4"/>
      <dgm:spPr/>
    </dgm:pt>
    <dgm:pt modelId="{5C764743-8915-47C8-B31E-182DACB2E28E}" type="pres">
      <dgm:prSet presAssocID="{A812695F-E3C7-436A-85A5-87971529DC27}" presName="conn" presStyleLbl="parChTrans1D2" presStyleIdx="0" presStyleCnt="1"/>
      <dgm:spPr/>
      <dgm:t>
        <a:bodyPr/>
        <a:lstStyle/>
        <a:p>
          <a:endParaRPr lang="en-US"/>
        </a:p>
      </dgm:t>
    </dgm:pt>
    <dgm:pt modelId="{86588594-2D8D-4232-A03E-296C07BF1EAA}" type="pres">
      <dgm:prSet presAssocID="{A812695F-E3C7-436A-85A5-87971529DC27}" presName="extraNode" presStyleLbl="node1" presStyleIdx="0" presStyleCnt="4"/>
      <dgm:spPr/>
    </dgm:pt>
    <dgm:pt modelId="{1F980F1E-33E1-4DEE-81F0-FC3ACB97117C}" type="pres">
      <dgm:prSet presAssocID="{A812695F-E3C7-436A-85A5-87971529DC27}" presName="dstNode" presStyleLbl="node1" presStyleIdx="0" presStyleCnt="4"/>
      <dgm:spPr/>
    </dgm:pt>
    <dgm:pt modelId="{13D8AB2D-ADE5-4EDC-9DC1-4538627BCBEA}" type="pres">
      <dgm:prSet presAssocID="{8776C910-9DC8-419D-B301-37FC94CE42B8}" presName="text_1" presStyleLbl="node1" presStyleIdx="0" presStyleCnt="4" custLinFactNeighborX="-238" custLinFactNeighborY="-20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517A2-116F-458B-92D4-7B43395695ED}" type="pres">
      <dgm:prSet presAssocID="{8776C910-9DC8-419D-B301-37FC94CE42B8}" presName="accent_1" presStyleCnt="0"/>
      <dgm:spPr/>
    </dgm:pt>
    <dgm:pt modelId="{591486D0-EFB8-4BB2-8387-81B5C7CF4DA0}" type="pres">
      <dgm:prSet presAssocID="{8776C910-9DC8-419D-B301-37FC94CE42B8}" presName="accentRepeatNode" presStyleLbl="solidFgAcc1" presStyleIdx="0" presStyleCnt="4" custLinFactNeighborX="-1909" custLinFactNeighborY="-16561"/>
      <dgm:spPr>
        <a:prstGeom prst="rightArrow">
          <a:avLst/>
        </a:prstGeom>
        <a:ln>
          <a:solidFill>
            <a:srgbClr val="3C6CC2"/>
          </a:solidFill>
        </a:ln>
      </dgm:spPr>
    </dgm:pt>
    <dgm:pt modelId="{35B69C16-3ADA-41A2-9C9D-5841019848F0}" type="pres">
      <dgm:prSet presAssocID="{65290DFA-B51E-42CC-AA30-FFED82555F3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B2714-48AC-4E23-A1B1-4977CC28DAF1}" type="pres">
      <dgm:prSet presAssocID="{65290DFA-B51E-42CC-AA30-FFED82555F33}" presName="accent_2" presStyleCnt="0"/>
      <dgm:spPr/>
    </dgm:pt>
    <dgm:pt modelId="{B2C7C243-744D-41C8-863A-8E8DC6380386}" type="pres">
      <dgm:prSet presAssocID="{65290DFA-B51E-42CC-AA30-FFED82555F33}" presName="accentRepeatNode" presStyleLbl="solidFgAcc1" presStyleIdx="1" presStyleCnt="4"/>
      <dgm:spPr>
        <a:prstGeom prst="rightArrow">
          <a:avLst/>
        </a:prstGeom>
        <a:ln>
          <a:solidFill>
            <a:srgbClr val="FFC000"/>
          </a:solidFill>
        </a:ln>
      </dgm:spPr>
    </dgm:pt>
    <dgm:pt modelId="{A963CDFB-D924-4984-9DA9-EE16AB2FF339}" type="pres">
      <dgm:prSet presAssocID="{726CF071-7B82-4F92-9169-6BFBB5F3BDC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9EBD7-3500-48C2-8B03-363FE580E5BC}" type="pres">
      <dgm:prSet presAssocID="{726CF071-7B82-4F92-9169-6BFBB5F3BDC9}" presName="accent_3" presStyleCnt="0"/>
      <dgm:spPr/>
    </dgm:pt>
    <dgm:pt modelId="{FC2BDF53-57AD-4653-98A9-7AB47EAA093E}" type="pres">
      <dgm:prSet presAssocID="{726CF071-7B82-4F92-9169-6BFBB5F3BDC9}" presName="accentRepeatNode" presStyleLbl="solidFgAcc1" presStyleIdx="2" presStyleCnt="4"/>
      <dgm:spPr>
        <a:prstGeom prst="rightArrow">
          <a:avLst/>
        </a:prstGeom>
        <a:ln>
          <a:solidFill>
            <a:srgbClr val="00CC5C"/>
          </a:solidFill>
        </a:ln>
      </dgm:spPr>
    </dgm:pt>
    <dgm:pt modelId="{73CA5706-DA3D-49B9-9E3B-AF44F1A0F570}" type="pres">
      <dgm:prSet presAssocID="{6A9593A5-4FE1-453F-AB8A-8958451D18A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D9F2A-2E0A-4065-9BD9-8BFA2317A878}" type="pres">
      <dgm:prSet presAssocID="{6A9593A5-4FE1-453F-AB8A-8958451D18AB}" presName="accent_4" presStyleCnt="0"/>
      <dgm:spPr/>
    </dgm:pt>
    <dgm:pt modelId="{0C835987-BB37-435F-ABE9-34478ADB5C9E}" type="pres">
      <dgm:prSet presAssocID="{6A9593A5-4FE1-453F-AB8A-8958451D18AB}" presName="accentRepeatNode" presStyleLbl="solidFgAcc1" presStyleIdx="3" presStyleCnt="4"/>
      <dgm:spPr>
        <a:prstGeom prst="rightArrow">
          <a:avLst/>
        </a:prstGeom>
        <a:ln>
          <a:solidFill>
            <a:srgbClr val="FF7D93"/>
          </a:solidFill>
        </a:ln>
      </dgm:spPr>
    </dgm:pt>
  </dgm:ptLst>
  <dgm:cxnLst>
    <dgm:cxn modelId="{B8C865BA-94D8-422E-BD34-F10AEC3FB24E}" type="presOf" srcId="{8776C910-9DC8-419D-B301-37FC94CE42B8}" destId="{13D8AB2D-ADE5-4EDC-9DC1-4538627BCBEA}" srcOrd="0" destOrd="0" presId="urn:microsoft.com/office/officeart/2008/layout/VerticalCurvedList"/>
    <dgm:cxn modelId="{87877253-803D-4F13-97FD-C12F29B1A2AF}" srcId="{A812695F-E3C7-436A-85A5-87971529DC27}" destId="{8776C910-9DC8-419D-B301-37FC94CE42B8}" srcOrd="0" destOrd="0" parTransId="{18FC85D4-8FD9-4118-ACCE-CF5B4CBE70AE}" sibTransId="{A41E57C9-46C5-4F42-8905-BB3CAB9335CB}"/>
    <dgm:cxn modelId="{7BBF7AD2-A576-4232-BE4E-2307014C612A}" type="presOf" srcId="{65290DFA-B51E-42CC-AA30-FFED82555F33}" destId="{35B69C16-3ADA-41A2-9C9D-5841019848F0}" srcOrd="0" destOrd="0" presId="urn:microsoft.com/office/officeart/2008/layout/VerticalCurvedList"/>
    <dgm:cxn modelId="{14A01279-3395-480F-A290-C09D8D6294C4}" srcId="{A812695F-E3C7-436A-85A5-87971529DC27}" destId="{726CF071-7B82-4F92-9169-6BFBB5F3BDC9}" srcOrd="2" destOrd="0" parTransId="{4CE38B2A-E7D1-413A-AD63-919DC615CF42}" sibTransId="{89BDCBA8-1528-482E-8A52-C01BFD65F42B}"/>
    <dgm:cxn modelId="{E94D2F9A-FEE8-4730-AF50-D11AF580FFE8}" srcId="{A812695F-E3C7-436A-85A5-87971529DC27}" destId="{65290DFA-B51E-42CC-AA30-FFED82555F33}" srcOrd="1" destOrd="0" parTransId="{4FBDDF05-F771-406F-8E0A-CC23422A0F84}" sibTransId="{7920EB25-2384-4101-91FA-E6763AF57E75}"/>
    <dgm:cxn modelId="{D11B3936-6C57-4D7E-A51E-ECBBD65E9D67}" type="presOf" srcId="{726CF071-7B82-4F92-9169-6BFBB5F3BDC9}" destId="{A963CDFB-D924-4984-9DA9-EE16AB2FF339}" srcOrd="0" destOrd="0" presId="urn:microsoft.com/office/officeart/2008/layout/VerticalCurvedList"/>
    <dgm:cxn modelId="{6CEB68C5-7D30-4A99-B02F-882F1BC85D29}" type="presOf" srcId="{6A9593A5-4FE1-453F-AB8A-8958451D18AB}" destId="{73CA5706-DA3D-49B9-9E3B-AF44F1A0F570}" srcOrd="0" destOrd="0" presId="urn:microsoft.com/office/officeart/2008/layout/VerticalCurvedList"/>
    <dgm:cxn modelId="{537F008B-DA9B-41F5-BF5E-8446096287EE}" type="presOf" srcId="{A41E57C9-46C5-4F42-8905-BB3CAB9335CB}" destId="{5C764743-8915-47C8-B31E-182DACB2E28E}" srcOrd="0" destOrd="0" presId="urn:microsoft.com/office/officeart/2008/layout/VerticalCurvedList"/>
    <dgm:cxn modelId="{3D08586B-D8AB-462D-B99E-B6EE0144694A}" type="presOf" srcId="{A812695F-E3C7-436A-85A5-87971529DC27}" destId="{818A0168-C5B4-4B4D-BDAE-487D18C55152}" srcOrd="0" destOrd="0" presId="urn:microsoft.com/office/officeart/2008/layout/VerticalCurvedList"/>
    <dgm:cxn modelId="{C1DA3DE9-3DD4-4413-BB04-F1C5FB40A172}" srcId="{A812695F-E3C7-436A-85A5-87971529DC27}" destId="{6A9593A5-4FE1-453F-AB8A-8958451D18AB}" srcOrd="3" destOrd="0" parTransId="{72E74D9C-7277-4E0D-9D1C-EB4B2D8E4CAC}" sibTransId="{CB20999A-7CD1-4664-AA8F-AB9A03C135BA}"/>
    <dgm:cxn modelId="{C5F94308-99EA-46DF-AD41-95A2419DDEB8}" type="presParOf" srcId="{818A0168-C5B4-4B4D-BDAE-487D18C55152}" destId="{741963E6-94E7-43B9-B79B-0C1A2D3D796B}" srcOrd="0" destOrd="0" presId="urn:microsoft.com/office/officeart/2008/layout/VerticalCurvedList"/>
    <dgm:cxn modelId="{924FB8B8-9A98-4CA5-A9CB-E97AFBAFA905}" type="presParOf" srcId="{741963E6-94E7-43B9-B79B-0C1A2D3D796B}" destId="{FB6C60E5-1037-4C19-A067-D0DCF8143593}" srcOrd="0" destOrd="0" presId="urn:microsoft.com/office/officeart/2008/layout/VerticalCurvedList"/>
    <dgm:cxn modelId="{800EE041-7A3C-43BD-9F5C-BA6FCA155401}" type="presParOf" srcId="{FB6C60E5-1037-4C19-A067-D0DCF8143593}" destId="{CB8D8468-308B-4C90-94FE-65DBF2417D19}" srcOrd="0" destOrd="0" presId="urn:microsoft.com/office/officeart/2008/layout/VerticalCurvedList"/>
    <dgm:cxn modelId="{E5EDB492-FA00-4B40-8986-F884D3086B5C}" type="presParOf" srcId="{FB6C60E5-1037-4C19-A067-D0DCF8143593}" destId="{5C764743-8915-47C8-B31E-182DACB2E28E}" srcOrd="1" destOrd="0" presId="urn:microsoft.com/office/officeart/2008/layout/VerticalCurvedList"/>
    <dgm:cxn modelId="{3488E516-E826-4572-A9BD-D28AD178D8A0}" type="presParOf" srcId="{FB6C60E5-1037-4C19-A067-D0DCF8143593}" destId="{86588594-2D8D-4232-A03E-296C07BF1EAA}" srcOrd="2" destOrd="0" presId="urn:microsoft.com/office/officeart/2008/layout/VerticalCurvedList"/>
    <dgm:cxn modelId="{E8A738B2-C3D2-49B0-87DF-2339B1DD6A0C}" type="presParOf" srcId="{FB6C60E5-1037-4C19-A067-D0DCF8143593}" destId="{1F980F1E-33E1-4DEE-81F0-FC3ACB97117C}" srcOrd="3" destOrd="0" presId="urn:microsoft.com/office/officeart/2008/layout/VerticalCurvedList"/>
    <dgm:cxn modelId="{3D2992EF-B36F-4167-863D-51542A245B66}" type="presParOf" srcId="{741963E6-94E7-43B9-B79B-0C1A2D3D796B}" destId="{13D8AB2D-ADE5-4EDC-9DC1-4538627BCBEA}" srcOrd="1" destOrd="0" presId="urn:microsoft.com/office/officeart/2008/layout/VerticalCurvedList"/>
    <dgm:cxn modelId="{5C828CC7-663A-4891-ABBC-CAE714C1E67B}" type="presParOf" srcId="{741963E6-94E7-43B9-B79B-0C1A2D3D796B}" destId="{629517A2-116F-458B-92D4-7B43395695ED}" srcOrd="2" destOrd="0" presId="urn:microsoft.com/office/officeart/2008/layout/VerticalCurvedList"/>
    <dgm:cxn modelId="{2E02B013-028E-4740-9BD9-ACC14187CC7E}" type="presParOf" srcId="{629517A2-116F-458B-92D4-7B43395695ED}" destId="{591486D0-EFB8-4BB2-8387-81B5C7CF4DA0}" srcOrd="0" destOrd="0" presId="urn:microsoft.com/office/officeart/2008/layout/VerticalCurvedList"/>
    <dgm:cxn modelId="{33528E95-4803-4EA2-99F6-ABA93ED3A585}" type="presParOf" srcId="{741963E6-94E7-43B9-B79B-0C1A2D3D796B}" destId="{35B69C16-3ADA-41A2-9C9D-5841019848F0}" srcOrd="3" destOrd="0" presId="urn:microsoft.com/office/officeart/2008/layout/VerticalCurvedList"/>
    <dgm:cxn modelId="{A0F53BF9-CF53-4F41-9AC1-456340D8239B}" type="presParOf" srcId="{741963E6-94E7-43B9-B79B-0C1A2D3D796B}" destId="{E8EB2714-48AC-4E23-A1B1-4977CC28DAF1}" srcOrd="4" destOrd="0" presId="urn:microsoft.com/office/officeart/2008/layout/VerticalCurvedList"/>
    <dgm:cxn modelId="{529F0827-D688-4390-85CA-B328899ED261}" type="presParOf" srcId="{E8EB2714-48AC-4E23-A1B1-4977CC28DAF1}" destId="{B2C7C243-744D-41C8-863A-8E8DC6380386}" srcOrd="0" destOrd="0" presId="urn:microsoft.com/office/officeart/2008/layout/VerticalCurvedList"/>
    <dgm:cxn modelId="{1AAB38E2-6F7A-4FEE-8570-AAAFFCF18FAB}" type="presParOf" srcId="{741963E6-94E7-43B9-B79B-0C1A2D3D796B}" destId="{A963CDFB-D924-4984-9DA9-EE16AB2FF339}" srcOrd="5" destOrd="0" presId="urn:microsoft.com/office/officeart/2008/layout/VerticalCurvedList"/>
    <dgm:cxn modelId="{8150A2A9-24E4-491D-AD84-CA09BA4CBEE9}" type="presParOf" srcId="{741963E6-94E7-43B9-B79B-0C1A2D3D796B}" destId="{CD29EBD7-3500-48C2-8B03-363FE580E5BC}" srcOrd="6" destOrd="0" presId="urn:microsoft.com/office/officeart/2008/layout/VerticalCurvedList"/>
    <dgm:cxn modelId="{D421EE77-1744-474C-B70E-91677967BAA0}" type="presParOf" srcId="{CD29EBD7-3500-48C2-8B03-363FE580E5BC}" destId="{FC2BDF53-57AD-4653-98A9-7AB47EAA093E}" srcOrd="0" destOrd="0" presId="urn:microsoft.com/office/officeart/2008/layout/VerticalCurvedList"/>
    <dgm:cxn modelId="{4BF73CDA-5C5E-4D95-9C07-DAD2203E6C82}" type="presParOf" srcId="{741963E6-94E7-43B9-B79B-0C1A2D3D796B}" destId="{73CA5706-DA3D-49B9-9E3B-AF44F1A0F570}" srcOrd="7" destOrd="0" presId="urn:microsoft.com/office/officeart/2008/layout/VerticalCurvedList"/>
    <dgm:cxn modelId="{3E26F8B5-E9F1-44F5-A96F-4168DEB86F52}" type="presParOf" srcId="{741963E6-94E7-43B9-B79B-0C1A2D3D796B}" destId="{E11D9F2A-2E0A-4065-9BD9-8BFA2317A878}" srcOrd="8" destOrd="0" presId="urn:microsoft.com/office/officeart/2008/layout/VerticalCurvedList"/>
    <dgm:cxn modelId="{3808C1BE-F6E1-4DF2-B7D2-2527174724C1}" type="presParOf" srcId="{E11D9F2A-2E0A-4065-9BD9-8BFA2317A878}" destId="{0C835987-BB37-435F-ABE9-34478ADB5C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4743-8915-47C8-B31E-182DACB2E28E}">
      <dsp:nvSpPr>
        <dsp:cNvPr id="0" name=""/>
        <dsp:cNvSpPr/>
      </dsp:nvSpPr>
      <dsp:spPr>
        <a:xfrm>
          <a:off x="-5075917" y="-777621"/>
          <a:ext cx="6044900" cy="6044900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solidFill>
          <a:srgbClr val="4674C6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8AB2D-ADE5-4EDC-9DC1-4538627BCBEA}">
      <dsp:nvSpPr>
        <dsp:cNvPr id="0" name=""/>
        <dsp:cNvSpPr/>
      </dsp:nvSpPr>
      <dsp:spPr>
        <a:xfrm>
          <a:off x="649413" y="129831"/>
          <a:ext cx="8012563" cy="89793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Phân lỏng, nhiều nước</a:t>
          </a:r>
        </a:p>
      </dsp:txBody>
      <dsp:txXfrm>
        <a:off x="649413" y="129831"/>
        <a:ext cx="8012563" cy="897931"/>
      </dsp:txXfrm>
    </dsp:sp>
    <dsp:sp modelId="{591486D0-EFB8-4BB2-8387-81B5C7CF4DA0}">
      <dsp:nvSpPr>
        <dsp:cNvPr id="0" name=""/>
        <dsp:cNvSpPr/>
      </dsp:nvSpPr>
      <dsp:spPr>
        <a:xfrm>
          <a:off x="90604" y="17588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B69C16-3ADA-41A2-9C9D-5841019848F0}">
      <dsp:nvSpPr>
        <dsp:cNvPr id="0" name=""/>
        <dsp:cNvSpPr/>
      </dsp:nvSpPr>
      <dsp:spPr>
        <a:xfrm>
          <a:off x="949610" y="1795863"/>
          <a:ext cx="7686165" cy="897931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Đi ngoài nhiều lần</a:t>
          </a:r>
        </a:p>
      </dsp:txBody>
      <dsp:txXfrm>
        <a:off x="949610" y="1795863"/>
        <a:ext cx="7686165" cy="897931"/>
      </dsp:txXfrm>
    </dsp:sp>
    <dsp:sp modelId="{B2C7C243-744D-41C8-863A-8E8DC6380386}">
      <dsp:nvSpPr>
        <dsp:cNvPr id="0" name=""/>
        <dsp:cNvSpPr/>
      </dsp:nvSpPr>
      <dsp:spPr>
        <a:xfrm>
          <a:off x="388403" y="1683621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63CDFB-D924-4984-9DA9-EE16AB2FF339}">
      <dsp:nvSpPr>
        <dsp:cNvPr id="0" name=""/>
        <dsp:cNvSpPr/>
      </dsp:nvSpPr>
      <dsp:spPr>
        <a:xfrm>
          <a:off x="623212" y="3142760"/>
          <a:ext cx="8012563" cy="897931"/>
        </a:xfrm>
        <a:prstGeom prst="rect">
          <a:avLst/>
        </a:prstGeom>
        <a:solidFill>
          <a:srgbClr val="FF7D9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2733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Cơ thể mất nhiều nước, muối.</a:t>
          </a:r>
        </a:p>
      </dsp:txBody>
      <dsp:txXfrm>
        <a:off x="623212" y="3142760"/>
        <a:ext cx="8012563" cy="897931"/>
      </dsp:txXfrm>
    </dsp:sp>
    <dsp:sp modelId="{FC2BDF53-57AD-4653-98A9-7AB47EAA093E}">
      <dsp:nvSpPr>
        <dsp:cNvPr id="0" name=""/>
        <dsp:cNvSpPr/>
      </dsp:nvSpPr>
      <dsp:spPr>
        <a:xfrm>
          <a:off x="62005" y="3030519"/>
          <a:ext cx="1122414" cy="1122414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7D93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EB83D-496D-40EE-A80A-8FAB9578EBD3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1CA7-BD4A-4F11-8562-0DBCEA05CE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2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0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622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785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06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0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9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842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68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3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5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62B2E-9512-4B0A-B2FB-1E7E1D328F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8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72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65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35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9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833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2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39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AE950-7928-456B-B0C7-9CBAC4B53452}" type="datetimeFigureOut">
              <a:rPr lang="en-US"/>
              <a:pPr>
                <a:defRPr/>
              </a:pPr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BF98-E1C1-420A-BD42-94F2A1A60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3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5A0EC5E-5B70-4FEB-A430-1A4D93662277}"/>
              </a:ext>
            </a:extLst>
          </p:cNvPr>
          <p:cNvSpPr txBox="1"/>
          <p:nvPr userDrawn="1"/>
        </p:nvSpPr>
        <p:spPr>
          <a:xfrm>
            <a:off x="0" y="0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Androgyne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F579F1-710C-44D0-8DE3-8E5675B51714}"/>
              </a:ext>
            </a:extLst>
          </p:cNvPr>
          <p:cNvSpPr txBox="1"/>
          <p:nvPr userDrawn="1"/>
        </p:nvSpPr>
        <p:spPr>
          <a:xfrm>
            <a:off x="11362157" y="6488668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TM Androgy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315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7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2.wdp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 52"/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0733" y="4793008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96231" y="22656"/>
            <a:ext cx="2519148" cy="2294792"/>
            <a:chOff x="481327" y="287514"/>
            <a:chExt cx="3073541" cy="3170783"/>
          </a:xfrm>
        </p:grpSpPr>
        <p:pic>
          <p:nvPicPr>
            <p:cNvPr id="68" name="图片 6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69" name="组合 68"/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70" name="任意多边形 69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3FD582A-7AF5-49B0-A43E-A5B453098017}"/>
              </a:ext>
            </a:extLst>
          </p:cNvPr>
          <p:cNvGrpSpPr/>
          <p:nvPr/>
        </p:nvGrpSpPr>
        <p:grpSpPr>
          <a:xfrm>
            <a:off x="2403617" y="1607328"/>
            <a:ext cx="9152832" cy="4094807"/>
            <a:chOff x="2256294" y="1669008"/>
            <a:chExt cx="9152832" cy="409480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E760383E-E4E2-457C-8144-0A04FC96B0F1}"/>
                </a:ext>
              </a:extLst>
            </p:cNvPr>
            <p:cNvGrpSpPr/>
            <p:nvPr/>
          </p:nvGrpSpPr>
          <p:grpSpPr>
            <a:xfrm>
              <a:off x="2256294" y="1669008"/>
              <a:ext cx="9152832" cy="4094807"/>
              <a:chOff x="2095530" y="3103479"/>
              <a:chExt cx="9152832" cy="4094807"/>
            </a:xfrm>
          </p:grpSpPr>
          <p:pic>
            <p:nvPicPr>
              <p:cNvPr id="83" name="图片 7">
                <a:extLst>
                  <a:ext uri="{FF2B5EF4-FFF2-40B4-BE49-F238E27FC236}">
                    <a16:creationId xmlns="" xmlns:a16="http://schemas.microsoft.com/office/drawing/2014/main" id="{77DD03AB-1F25-449E-825A-3754B64BE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530" y="3103479"/>
                <a:ext cx="9152832" cy="40948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FA6637F7-892C-4F9B-86E6-4F2D7FC8A32F}"/>
                  </a:ext>
                </a:extLst>
              </p:cNvPr>
              <p:cNvSpPr txBox="1"/>
              <p:nvPr/>
            </p:nvSpPr>
            <p:spPr>
              <a:xfrm>
                <a:off x="3627956" y="4385865"/>
                <a:ext cx="61815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r>
                  <a:rPr lang="en-US" sz="8000" b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Khoa học 4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691748">
              <a:off x="7816625" y="4745298"/>
              <a:ext cx="723790" cy="710481"/>
              <a:chOff x="10646778" y="4753862"/>
              <a:chExt cx="751521" cy="737702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8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9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0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 rot="1562261">
              <a:off x="8813289" y="1734207"/>
              <a:ext cx="466602" cy="458025"/>
              <a:chOff x="10646777" y="4753862"/>
              <a:chExt cx="751522" cy="737709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10646777" y="4762836"/>
                <a:ext cx="749726" cy="728735"/>
                <a:chOff x="11012538" y="4493896"/>
                <a:chExt cx="749726" cy="728735"/>
              </a:xfrm>
            </p:grpSpPr>
            <p:sp>
              <p:nvSpPr>
                <p:cNvPr id="64" name="五角星 2"/>
                <p:cNvSpPr/>
                <p:nvPr/>
              </p:nvSpPr>
              <p:spPr>
                <a:xfrm rot="20227648" flipH="1">
                  <a:off x="11012538" y="4493896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5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6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 rot="920444">
              <a:off x="4146516" y="2061739"/>
              <a:ext cx="577446" cy="566828"/>
              <a:chOff x="10646778" y="4753862"/>
              <a:chExt cx="751521" cy="737702"/>
            </a:xfrm>
          </p:grpSpPr>
          <p:sp>
            <p:nvSpPr>
              <p:cNvPr id="73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75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6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7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78" name="组合 77"/>
          <p:cNvGrpSpPr/>
          <p:nvPr/>
        </p:nvGrpSpPr>
        <p:grpSpPr>
          <a:xfrm>
            <a:off x="7366113" y="151851"/>
            <a:ext cx="1655913" cy="1038583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84" name="图片 21">
            <a:extLst>
              <a:ext uri="{FF2B5EF4-FFF2-40B4-BE49-F238E27FC236}">
                <a16:creationId xmlns="" xmlns:a16="http://schemas.microsoft.com/office/drawing/2014/main" id="{2797568F-81B7-4A30-87FD-898FB95EC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3" y="-2765624"/>
            <a:ext cx="982408" cy="911911"/>
          </a:xfrm>
          <a:prstGeom prst="rect">
            <a:avLst/>
          </a:prstGeom>
        </p:spPr>
      </p:pic>
      <p:pic>
        <p:nvPicPr>
          <p:cNvPr id="85" name="图片 24">
            <a:extLst>
              <a:ext uri="{FF2B5EF4-FFF2-40B4-BE49-F238E27FC236}">
                <a16:creationId xmlns="" xmlns:a16="http://schemas.microsoft.com/office/drawing/2014/main" id="{ADA205D4-43B6-49BB-8821-141B4A149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0" y="-2787081"/>
            <a:ext cx="1290638" cy="933368"/>
          </a:xfrm>
          <a:prstGeom prst="rect">
            <a:avLst/>
          </a:prstGeom>
        </p:spPr>
      </p:pic>
      <p:pic>
        <p:nvPicPr>
          <p:cNvPr id="86" name="图片 29">
            <a:extLst>
              <a:ext uri="{FF2B5EF4-FFF2-40B4-BE49-F238E27FC236}">
                <a16:creationId xmlns="" xmlns:a16="http://schemas.microsoft.com/office/drawing/2014/main" id="{9947E5EC-CAFC-400B-97CB-E16B78AAE6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5" y="174143"/>
            <a:ext cx="1046417" cy="877236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DFD25975-B42D-47CE-A184-8E445611D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888" y="491465"/>
            <a:ext cx="4764594" cy="5955744"/>
          </a:xfrm>
          <a:prstGeom prst="rect">
            <a:avLst/>
          </a:prstGeom>
        </p:spPr>
      </p:pic>
      <p:pic>
        <p:nvPicPr>
          <p:cNvPr id="97" name="图片 14">
            <a:extLst>
              <a:ext uri="{FF2B5EF4-FFF2-40B4-BE49-F238E27FC236}">
                <a16:creationId xmlns="" xmlns:a16="http://schemas.microsoft.com/office/drawing/2014/main" id="{DFCA1036-845E-4E63-8043-84D225F113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8" y="3858752"/>
            <a:ext cx="2715317" cy="2999248"/>
          </a:xfrm>
          <a:prstGeom prst="rect">
            <a:avLst/>
          </a:prstGeom>
        </p:spPr>
      </p:pic>
      <p:grpSp>
        <p:nvGrpSpPr>
          <p:cNvPr id="98" name="组合 77">
            <a:extLst>
              <a:ext uri="{FF2B5EF4-FFF2-40B4-BE49-F238E27FC236}">
                <a16:creationId xmlns="" xmlns:a16="http://schemas.microsoft.com/office/drawing/2014/main" id="{9C17EC38-84D6-47D6-9BD8-A81A611F6533}"/>
              </a:ext>
            </a:extLst>
          </p:cNvPr>
          <p:cNvGrpSpPr/>
          <p:nvPr/>
        </p:nvGrpSpPr>
        <p:grpSpPr>
          <a:xfrm>
            <a:off x="-41554" y="137882"/>
            <a:ext cx="1655913" cy="1038583"/>
            <a:chOff x="594424" y="1153191"/>
            <a:chExt cx="2605976" cy="1634460"/>
          </a:xfrm>
        </p:grpSpPr>
        <p:sp>
          <p:nvSpPr>
            <p:cNvPr id="99" name="任意多边形 78">
              <a:extLst>
                <a:ext uri="{FF2B5EF4-FFF2-40B4-BE49-F238E27FC236}">
                  <a16:creationId xmlns="" xmlns:a16="http://schemas.microsoft.com/office/drawing/2014/main" id="{CA6A7E39-97B1-4873-BB2E-48E4A6DEAA0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0" name="任意多边形 79">
              <a:extLst>
                <a:ext uri="{FF2B5EF4-FFF2-40B4-BE49-F238E27FC236}">
                  <a16:creationId xmlns="" xmlns:a16="http://schemas.microsoft.com/office/drawing/2014/main" id="{402E3DF2-4DE2-4767-B0F1-53B0E8C2D0D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01" name="图片 29">
            <a:extLst>
              <a:ext uri="{FF2B5EF4-FFF2-40B4-BE49-F238E27FC236}">
                <a16:creationId xmlns="" xmlns:a16="http://schemas.microsoft.com/office/drawing/2014/main" id="{E7B2E363-2EF0-4D3B-B886-D5E96E5E7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17"/>
            <a:ext cx="1046417" cy="877236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0FFA132-FD44-4184-81ED-E62B8C4002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212" y="7927062"/>
            <a:ext cx="1767187" cy="152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AA21D7-3F1E-4D13-82FE-B0E2A1D4C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694" y="377210"/>
            <a:ext cx="6206573" cy="529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任意多边形 53">
            <a:extLst>
              <a:ext uri="{FF2B5EF4-FFF2-40B4-BE49-F238E27FC236}">
                <a16:creationId xmlns="" xmlns:a16="http://schemas.microsoft.com/office/drawing/2014/main" id="{04321B73-2A74-480C-A5FC-E7E811337396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0" name="组合 4">
            <a:extLst>
              <a:ext uri="{FF2B5EF4-FFF2-40B4-BE49-F238E27FC236}">
                <a16:creationId xmlns="" xmlns:a16="http://schemas.microsoft.com/office/drawing/2014/main" id="{8B29504A-1737-4CEC-A0B2-A15E9D2A43E0}"/>
              </a:ext>
            </a:extLst>
          </p:cNvPr>
          <p:cNvGrpSpPr/>
          <p:nvPr/>
        </p:nvGrpSpPr>
        <p:grpSpPr>
          <a:xfrm>
            <a:off x="126845" y="73820"/>
            <a:ext cx="2381250" cy="2040729"/>
            <a:chOff x="481327" y="287514"/>
            <a:chExt cx="3073541" cy="3170783"/>
          </a:xfrm>
        </p:grpSpPr>
        <p:pic>
          <p:nvPicPr>
            <p:cNvPr id="11" name="图片 5">
              <a:extLst>
                <a:ext uri="{FF2B5EF4-FFF2-40B4-BE49-F238E27FC236}">
                  <a16:creationId xmlns="" xmlns:a16="http://schemas.microsoft.com/office/drawing/2014/main" id="{9DDDA8A6-AD43-43C8-988C-DB58633D6F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2" name="组合 6">
              <a:extLst>
                <a:ext uri="{FF2B5EF4-FFF2-40B4-BE49-F238E27FC236}">
                  <a16:creationId xmlns="" xmlns:a16="http://schemas.microsoft.com/office/drawing/2014/main" id="{469C4314-9BCA-4416-8E3A-5C4281FA4F10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3" name="任意多边形 69">
                <a:extLst>
                  <a:ext uri="{FF2B5EF4-FFF2-40B4-BE49-F238E27FC236}">
                    <a16:creationId xmlns="" xmlns:a16="http://schemas.microsoft.com/office/drawing/2014/main" id="{571D4BAE-16DE-469F-BA6C-E6D9E57E0A09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任意多边形 70">
                <a:extLst>
                  <a:ext uri="{FF2B5EF4-FFF2-40B4-BE49-F238E27FC236}">
                    <a16:creationId xmlns="" xmlns:a16="http://schemas.microsoft.com/office/drawing/2014/main" id="{D485025D-7080-45B4-A761-9E5DDBD0FF51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470" y="1997176"/>
            <a:ext cx="4106761" cy="4485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E9740DF-135E-43CB-8188-24F288C57B23}"/>
              </a:ext>
            </a:extLst>
          </p:cNvPr>
          <p:cNvSpPr txBox="1"/>
          <p:nvPr/>
        </p:nvSpPr>
        <p:spPr>
          <a:xfrm>
            <a:off x="999652" y="92154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33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42D74A-432D-40E1-A04F-C7B78D023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456" y="494893"/>
            <a:ext cx="7331936" cy="5468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组合 4">
            <a:extLst>
              <a:ext uri="{FF2B5EF4-FFF2-40B4-BE49-F238E27FC236}">
                <a16:creationId xmlns="" xmlns:a16="http://schemas.microsoft.com/office/drawing/2014/main" id="{B298C124-E387-42F9-97A8-04C155EE4D7C}"/>
              </a:ext>
            </a:extLst>
          </p:cNvPr>
          <p:cNvGrpSpPr/>
          <p:nvPr/>
        </p:nvGrpSpPr>
        <p:grpSpPr>
          <a:xfrm>
            <a:off x="205381" y="0"/>
            <a:ext cx="2381250" cy="2040729"/>
            <a:chOff x="481327" y="287514"/>
            <a:chExt cx="3073541" cy="3170783"/>
          </a:xfrm>
        </p:grpSpPr>
        <p:pic>
          <p:nvPicPr>
            <p:cNvPr id="13" name="图片 5">
              <a:extLst>
                <a:ext uri="{FF2B5EF4-FFF2-40B4-BE49-F238E27FC236}">
                  <a16:creationId xmlns="" xmlns:a16="http://schemas.microsoft.com/office/drawing/2014/main" id="{4261DAE5-59C9-4BB8-A363-007518B1A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4" name="组合 6">
              <a:extLst>
                <a:ext uri="{FF2B5EF4-FFF2-40B4-BE49-F238E27FC236}">
                  <a16:creationId xmlns="" xmlns:a16="http://schemas.microsoft.com/office/drawing/2014/main" id="{480D899F-30DB-430C-9D54-67FEA79EBAC6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5" name="任意多边形 69">
                <a:extLst>
                  <a:ext uri="{FF2B5EF4-FFF2-40B4-BE49-F238E27FC236}">
                    <a16:creationId xmlns="" xmlns:a16="http://schemas.microsoft.com/office/drawing/2014/main" id="{CFAF71A2-468E-413E-96ED-4236164C71B4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70">
                <a:extLst>
                  <a:ext uri="{FF2B5EF4-FFF2-40B4-BE49-F238E27FC236}">
                    <a16:creationId xmlns="" xmlns:a16="http://schemas.microsoft.com/office/drawing/2014/main" id="{A45E8971-5F82-4FA1-8356-A89B4C4485A3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0873938-5DAC-42D7-8D65-B2550EE30C17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任意多边形 53">
            <a:extLst>
              <a:ext uri="{FF2B5EF4-FFF2-40B4-BE49-F238E27FC236}">
                <a16:creationId xmlns="" xmlns:a16="http://schemas.microsoft.com/office/drawing/2014/main" id="{1E90FFC0-4F71-4DA5-884A-ED57C2962FF6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80" y="2089899"/>
            <a:ext cx="4256784" cy="46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="" xmlns:a16="http://schemas.microsoft.com/office/drawing/2014/main" id="{1A71925C-514F-42F4-93C2-801DA7E4F34F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DA636B-D5E9-4C9A-9C7D-50F56AF42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99" y="234683"/>
            <a:ext cx="7539149" cy="5701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组合 4">
            <a:extLst>
              <a:ext uri="{FF2B5EF4-FFF2-40B4-BE49-F238E27FC236}">
                <a16:creationId xmlns="" xmlns:a16="http://schemas.microsoft.com/office/drawing/2014/main" id="{8F24D8C9-F30D-4942-8136-BAD4B493C2A3}"/>
              </a:ext>
            </a:extLst>
          </p:cNvPr>
          <p:cNvGrpSpPr/>
          <p:nvPr/>
        </p:nvGrpSpPr>
        <p:grpSpPr>
          <a:xfrm>
            <a:off x="9810749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="" xmlns:a16="http://schemas.microsoft.com/office/drawing/2014/main" id="{7465157A-F2E9-412F-A5C0-ACA4712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="" xmlns:a16="http://schemas.microsoft.com/office/drawing/2014/main" id="{805E23E4-7209-4FBF-B47C-C77EF9879551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="" xmlns:a16="http://schemas.microsoft.com/office/drawing/2014/main" id="{654F0EA7-B976-4B4A-8339-FEFA4C642AE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="" xmlns:a16="http://schemas.microsoft.com/office/drawing/2014/main" id="{C9C7B913-4374-47B7-B737-47B384385E49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7D52633-EADA-4943-9168-10CF24250DBF}"/>
              </a:ext>
            </a:extLst>
          </p:cNvPr>
          <p:cNvSpPr txBox="1"/>
          <p:nvPr/>
        </p:nvSpPr>
        <p:spPr>
          <a:xfrm>
            <a:off x="10703075" y="852228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100" y="1943868"/>
            <a:ext cx="3857625" cy="48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="" xmlns:a16="http://schemas.microsoft.com/office/drawing/2014/main" id="{40422ED7-CD12-4235-9E09-48A2F8FF6AFD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E3C053-67DC-4919-A1F6-2B9DBAA2A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3354" y="264620"/>
            <a:ext cx="6460084" cy="610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692" y="1439046"/>
            <a:ext cx="4061393" cy="5125759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="" xmlns:a16="http://schemas.microsoft.com/office/drawing/2014/main" id="{AFC9C714-047A-4B11-8861-B748E7CF7765}"/>
              </a:ext>
            </a:extLst>
          </p:cNvPr>
          <p:cNvGrpSpPr/>
          <p:nvPr/>
        </p:nvGrpSpPr>
        <p:grpSpPr>
          <a:xfrm>
            <a:off x="300631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="" xmlns:a16="http://schemas.microsoft.com/office/drawing/2014/main" id="{8116A83E-917C-4939-82E3-57D98A848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="" xmlns:a16="http://schemas.microsoft.com/office/drawing/2014/main" id="{EF0EE68C-B951-4BE0-825B-8A5758FF5D7F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="" xmlns:a16="http://schemas.microsoft.com/office/drawing/2014/main" id="{7E925314-D282-4008-839A-56714EC5B27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="" xmlns:a16="http://schemas.microsoft.com/office/drawing/2014/main" id="{891A4E0D-B0C6-4D61-80F5-B4ABBB79DFA8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6A8A8D-8DD5-4F28-AFEC-F1EBF8C534CB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694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53">
            <a:extLst>
              <a:ext uri="{FF2B5EF4-FFF2-40B4-BE49-F238E27FC236}">
                <a16:creationId xmlns="" xmlns:a16="http://schemas.microsoft.com/office/drawing/2014/main" id="{40B5F8FC-58B3-45D3-A1F4-402DD6B629B1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477299-D287-419A-80BC-3573CD7A3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508" y="414080"/>
            <a:ext cx="6726137" cy="4894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组合 4">
            <a:extLst>
              <a:ext uri="{FF2B5EF4-FFF2-40B4-BE49-F238E27FC236}">
                <a16:creationId xmlns="" xmlns:a16="http://schemas.microsoft.com/office/drawing/2014/main" id="{534E34E3-AEE2-441F-9D51-50D06FD8B674}"/>
              </a:ext>
            </a:extLst>
          </p:cNvPr>
          <p:cNvGrpSpPr/>
          <p:nvPr/>
        </p:nvGrpSpPr>
        <p:grpSpPr>
          <a:xfrm>
            <a:off x="9636024" y="-48515"/>
            <a:ext cx="2381250" cy="2040729"/>
            <a:chOff x="481327" y="287514"/>
            <a:chExt cx="3073541" cy="3170783"/>
          </a:xfrm>
        </p:grpSpPr>
        <p:pic>
          <p:nvPicPr>
            <p:cNvPr id="10" name="图片 5">
              <a:extLst>
                <a:ext uri="{FF2B5EF4-FFF2-40B4-BE49-F238E27FC236}">
                  <a16:creationId xmlns="" xmlns:a16="http://schemas.microsoft.com/office/drawing/2014/main" id="{45C8F60D-6034-4809-B8A1-01D9A0DD5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11" name="组合 6">
              <a:extLst>
                <a:ext uri="{FF2B5EF4-FFF2-40B4-BE49-F238E27FC236}">
                  <a16:creationId xmlns="" xmlns:a16="http://schemas.microsoft.com/office/drawing/2014/main" id="{71A98681-75C7-4CC3-B25B-6AF360F20F0C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2" name="任意多边形 69">
                <a:extLst>
                  <a:ext uri="{FF2B5EF4-FFF2-40B4-BE49-F238E27FC236}">
                    <a16:creationId xmlns="" xmlns:a16="http://schemas.microsoft.com/office/drawing/2014/main" id="{1AD1BF8E-FEAA-4259-B7E5-09CAEE5C707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70">
                <a:extLst>
                  <a:ext uri="{FF2B5EF4-FFF2-40B4-BE49-F238E27FC236}">
                    <a16:creationId xmlns="" xmlns:a16="http://schemas.microsoft.com/office/drawing/2014/main" id="{B47C2C8A-CACB-4E74-8610-2D8CEA78A56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D7A414-DC9D-4265-8753-54ECAF22D18D}"/>
              </a:ext>
            </a:extLst>
          </p:cNvPr>
          <p:cNvSpPr txBox="1"/>
          <p:nvPr/>
        </p:nvSpPr>
        <p:spPr>
          <a:xfrm>
            <a:off x="10621237" y="84644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238" y="2063138"/>
            <a:ext cx="3705151" cy="467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53">
            <a:extLst>
              <a:ext uri="{FF2B5EF4-FFF2-40B4-BE49-F238E27FC236}">
                <a16:creationId xmlns="" xmlns:a16="http://schemas.microsoft.com/office/drawing/2014/main" id="{1DCC7559-F126-4C97-AF46-3FA600217D60}"/>
              </a:ext>
            </a:extLst>
          </p:cNvPr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C1810E-4096-49DF-9FE6-A6DA6DCC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450" y="222656"/>
            <a:ext cx="6335776" cy="5898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9706" y="1423427"/>
            <a:ext cx="4039094" cy="5097617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="" xmlns:a16="http://schemas.microsoft.com/office/drawing/2014/main" id="{D89E7035-98A5-4F93-8525-A179435BDB1B}"/>
              </a:ext>
            </a:extLst>
          </p:cNvPr>
          <p:cNvGrpSpPr/>
          <p:nvPr/>
        </p:nvGrpSpPr>
        <p:grpSpPr>
          <a:xfrm>
            <a:off x="205381" y="0"/>
            <a:ext cx="2381250" cy="2040729"/>
            <a:chOff x="481327" y="287514"/>
            <a:chExt cx="3073541" cy="3170783"/>
          </a:xfrm>
        </p:grpSpPr>
        <p:pic>
          <p:nvPicPr>
            <p:cNvPr id="8" name="图片 5">
              <a:extLst>
                <a:ext uri="{FF2B5EF4-FFF2-40B4-BE49-F238E27FC236}">
                  <a16:creationId xmlns="" xmlns:a16="http://schemas.microsoft.com/office/drawing/2014/main" id="{662D7FF0-B00E-480B-AF33-53A99F2613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9" name="组合 6">
              <a:extLst>
                <a:ext uri="{FF2B5EF4-FFF2-40B4-BE49-F238E27FC236}">
                  <a16:creationId xmlns="" xmlns:a16="http://schemas.microsoft.com/office/drawing/2014/main" id="{52C6BFCB-AC5C-4193-B58F-9ABADF976182}"/>
                </a:ext>
              </a:extLst>
            </p:cNvPr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10" name="任意多边形 69">
                <a:extLst>
                  <a:ext uri="{FF2B5EF4-FFF2-40B4-BE49-F238E27FC236}">
                    <a16:creationId xmlns="" xmlns:a16="http://schemas.microsoft.com/office/drawing/2014/main" id="{E7B4D94A-4819-4E55-97D6-3B3F9B4A894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70">
                <a:extLst>
                  <a:ext uri="{FF2B5EF4-FFF2-40B4-BE49-F238E27FC236}">
                    <a16:creationId xmlns="" xmlns:a16="http://schemas.microsoft.com/office/drawing/2014/main" id="{79C0687D-148D-4878-AB14-84582D3EC711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E41F8D9-1C7B-40B2-BD93-7D094FA6FDA6}"/>
              </a:ext>
            </a:extLst>
          </p:cNvPr>
          <p:cNvSpPr txBox="1"/>
          <p:nvPr/>
        </p:nvSpPr>
        <p:spPr>
          <a:xfrm>
            <a:off x="1078188" y="84772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6597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7215" y="574675"/>
            <a:ext cx="847272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1724025" y="0"/>
            <a:ext cx="854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nguyên nhân chính gây tử vong ở người </a:t>
            </a: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2965450" y="1419225"/>
            <a:ext cx="9493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2965450" y="3021013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3440113" y="4375150"/>
            <a:ext cx="9509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4291013" y="4967288"/>
            <a:ext cx="9493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195888" y="5140325"/>
            <a:ext cx="949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7587343" y="5699125"/>
            <a:ext cx="2024970" cy="5841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743575" y="6096000"/>
            <a:ext cx="184376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" b="8889"/>
          <a:stretch/>
        </p:blipFill>
        <p:spPr bwMode="auto">
          <a:xfrm>
            <a:off x="7710743" y="1817752"/>
            <a:ext cx="4563291" cy="492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2">
            <a:extLst>
              <a:ext uri="{FF2B5EF4-FFF2-40B4-BE49-F238E27FC236}">
                <a16:creationId xmlns="" xmlns:a16="http://schemas.microsoft.com/office/drawing/2014/main" id="{D64FEC30-8B17-49B2-819B-F26BD8A1A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6" b="-3609"/>
          <a:stretch/>
        </p:blipFill>
        <p:spPr>
          <a:xfrm flipH="1">
            <a:off x="633382" y="1063735"/>
            <a:ext cx="7611291" cy="5489400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1074962" y="2997619"/>
            <a:ext cx="5486441" cy="1911102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hãy nêu cách đề phòng các bệnh lây qua đường tiêu hóa</a:t>
            </a:r>
          </a:p>
        </p:txBody>
      </p:sp>
      <p:sp>
        <p:nvSpPr>
          <p:cNvPr id="5" name="任意多边形 11">
            <a:extLst>
              <a:ext uri="{FF2B5EF4-FFF2-40B4-BE49-F238E27FC236}">
                <a16:creationId xmlns=""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=""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3" name="组合 210">
            <a:extLst>
              <a:ext uri="{FF2B5EF4-FFF2-40B4-BE49-F238E27FC236}">
                <a16:creationId xmlns=""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=""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=""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=""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=""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=""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=""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=""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=""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=""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=""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=""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=""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=""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=""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=""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=""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=""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=""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=""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986666" y="252969"/>
            <a:ext cx="7762414" cy="7680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000" dirty="0"/>
          </a:p>
        </p:txBody>
      </p:sp>
      <p:grpSp>
        <p:nvGrpSpPr>
          <p:cNvPr id="46" name="组合 56">
            <a:extLst>
              <a:ext uri="{FF2B5EF4-FFF2-40B4-BE49-F238E27FC236}">
                <a16:creationId xmlns=""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8014111" y="1400444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=""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=""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=""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=""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=""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83" name="组合 56">
            <a:extLst>
              <a:ext uri="{FF2B5EF4-FFF2-40B4-BE49-F238E27FC236}">
                <a16:creationId xmlns="" xmlns:a16="http://schemas.microsoft.com/office/drawing/2014/main" id="{7E920FEF-B775-48FD-B3AC-F5EB5937036A}"/>
              </a:ext>
            </a:extLst>
          </p:cNvPr>
          <p:cNvGrpSpPr/>
          <p:nvPr/>
        </p:nvGrpSpPr>
        <p:grpSpPr>
          <a:xfrm rot="2224307">
            <a:off x="5589954" y="5450248"/>
            <a:ext cx="555837" cy="545616"/>
            <a:chOff x="10646778" y="4753862"/>
            <a:chExt cx="751521" cy="737702"/>
          </a:xfrm>
        </p:grpSpPr>
        <p:sp>
          <p:nvSpPr>
            <p:cNvPr id="84" name="五角星 2">
              <a:extLst>
                <a:ext uri="{FF2B5EF4-FFF2-40B4-BE49-F238E27FC236}">
                  <a16:creationId xmlns="" xmlns:a16="http://schemas.microsoft.com/office/drawing/2014/main" id="{6A2F99C2-B8B6-4A1A-B609-A490A48C98C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85" name="组合 58">
              <a:extLst>
                <a:ext uri="{FF2B5EF4-FFF2-40B4-BE49-F238E27FC236}">
                  <a16:creationId xmlns="" xmlns:a16="http://schemas.microsoft.com/office/drawing/2014/main" id="{6E9E2FFE-2419-4A64-9822-7D08383FE32B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6" name="五角星 2">
                <a:extLst>
                  <a:ext uri="{FF2B5EF4-FFF2-40B4-BE49-F238E27FC236}">
                    <a16:creationId xmlns="" xmlns:a16="http://schemas.microsoft.com/office/drawing/2014/main" id="{9422E4AA-829F-4411-9C5B-9143DD1A376F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7" name="五角星 2">
                <a:extLst>
                  <a:ext uri="{FF2B5EF4-FFF2-40B4-BE49-F238E27FC236}">
                    <a16:creationId xmlns="" xmlns:a16="http://schemas.microsoft.com/office/drawing/2014/main" id="{9BCA8CD9-F5B6-443D-8EC3-3E46C04260FE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8" name="五角星 2">
                <a:extLst>
                  <a:ext uri="{FF2B5EF4-FFF2-40B4-BE49-F238E27FC236}">
                    <a16:creationId xmlns="" xmlns:a16="http://schemas.microsoft.com/office/drawing/2014/main" id="{9FEA21D9-E6C9-4722-93E5-E8FC5B5D93E8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51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5" grpId="0" animBg="1"/>
      <p:bldP spid="6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11">
            <a:extLst>
              <a:ext uri="{FF2B5EF4-FFF2-40B4-BE49-F238E27FC236}">
                <a16:creationId xmlns=""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=""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0" name="椭圆 2">
            <a:extLst>
              <a:ext uri="{FF2B5EF4-FFF2-40B4-BE49-F238E27FC236}">
                <a16:creationId xmlns="" xmlns:a16="http://schemas.microsoft.com/office/drawing/2014/main" id="{EAFC6B23-4CFC-40BD-BA44-13220C79EB36}"/>
              </a:ext>
            </a:extLst>
          </p:cNvPr>
          <p:cNvSpPr/>
          <p:nvPr/>
        </p:nvSpPr>
        <p:spPr>
          <a:xfrm>
            <a:off x="304340" y="1872168"/>
            <a:ext cx="4118464" cy="4118464"/>
          </a:xfrm>
          <a:prstGeom prst="ellipse">
            <a:avLst/>
          </a:prstGeom>
          <a:solidFill>
            <a:srgbClr val="2F5597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1" name="椭圆 3">
            <a:extLst>
              <a:ext uri="{FF2B5EF4-FFF2-40B4-BE49-F238E27FC236}">
                <a16:creationId xmlns="" xmlns:a16="http://schemas.microsoft.com/office/drawing/2014/main" id="{267F17D3-695E-493C-AE87-72BBB2C3EDFA}"/>
              </a:ext>
            </a:extLst>
          </p:cNvPr>
          <p:cNvSpPr/>
          <p:nvPr/>
        </p:nvSpPr>
        <p:spPr>
          <a:xfrm>
            <a:off x="197247" y="1777431"/>
            <a:ext cx="4334981" cy="4334981"/>
          </a:xfrm>
          <a:prstGeom prst="ellipse">
            <a:avLst/>
          </a:prstGeom>
          <a:noFill/>
          <a:ln w="28575">
            <a:solidFill>
              <a:srgbClr val="2F559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90" name="组合 51">
            <a:extLst>
              <a:ext uri="{FF2B5EF4-FFF2-40B4-BE49-F238E27FC236}">
                <a16:creationId xmlns="" xmlns:a16="http://schemas.microsoft.com/office/drawing/2014/main" id="{F74C4CC2-7FC1-47BF-9F5E-0BE356A65A78}"/>
              </a:ext>
            </a:extLst>
          </p:cNvPr>
          <p:cNvGrpSpPr/>
          <p:nvPr/>
        </p:nvGrpSpPr>
        <p:grpSpPr>
          <a:xfrm rot="19652793">
            <a:off x="4043851" y="3057757"/>
            <a:ext cx="601603" cy="609821"/>
            <a:chOff x="2817684" y="410418"/>
            <a:chExt cx="604235" cy="612489"/>
          </a:xfrm>
        </p:grpSpPr>
        <p:grpSp>
          <p:nvGrpSpPr>
            <p:cNvPr id="91" name="组合 52">
              <a:extLst>
                <a:ext uri="{FF2B5EF4-FFF2-40B4-BE49-F238E27FC236}">
                  <a16:creationId xmlns="" xmlns:a16="http://schemas.microsoft.com/office/drawing/2014/main" id="{A4E71E30-F890-4AF6-8F13-A7F5EAE7DC0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93" name="五角星 2">
                <a:extLst>
                  <a:ext uri="{FF2B5EF4-FFF2-40B4-BE49-F238E27FC236}">
                    <a16:creationId xmlns="" xmlns:a16="http://schemas.microsoft.com/office/drawing/2014/main" id="{58D44440-8623-42F3-BAAB-BC104E6C164A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4" name="五角星 2">
                <a:extLst>
                  <a:ext uri="{FF2B5EF4-FFF2-40B4-BE49-F238E27FC236}">
                    <a16:creationId xmlns="" xmlns:a16="http://schemas.microsoft.com/office/drawing/2014/main" id="{30B1642E-07A6-4851-8C72-27E303D711CB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92" name="弧形 53">
              <a:extLst>
                <a:ext uri="{FF2B5EF4-FFF2-40B4-BE49-F238E27FC236}">
                  <a16:creationId xmlns="" xmlns:a16="http://schemas.microsoft.com/office/drawing/2014/main" id="{B6F74D85-D580-4CCC-9672-A85671561790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5" name="组合 56">
            <a:extLst>
              <a:ext uri="{FF2B5EF4-FFF2-40B4-BE49-F238E27FC236}">
                <a16:creationId xmlns="" xmlns:a16="http://schemas.microsoft.com/office/drawing/2014/main" id="{03B25B3E-C5C1-40A2-8362-B51396A5FFF0}"/>
              </a:ext>
            </a:extLst>
          </p:cNvPr>
          <p:cNvGrpSpPr/>
          <p:nvPr/>
        </p:nvGrpSpPr>
        <p:grpSpPr>
          <a:xfrm rot="2224307">
            <a:off x="3342689" y="1955354"/>
            <a:ext cx="609094" cy="597894"/>
            <a:chOff x="10646778" y="4753862"/>
            <a:chExt cx="751521" cy="737702"/>
          </a:xfrm>
        </p:grpSpPr>
        <p:sp>
          <p:nvSpPr>
            <p:cNvPr id="96" name="五角星 2">
              <a:extLst>
                <a:ext uri="{FF2B5EF4-FFF2-40B4-BE49-F238E27FC236}">
                  <a16:creationId xmlns="" xmlns:a16="http://schemas.microsoft.com/office/drawing/2014/main" id="{1247A292-D694-4A34-8010-BAE69CFE2A24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7" name="组合 58">
              <a:extLst>
                <a:ext uri="{FF2B5EF4-FFF2-40B4-BE49-F238E27FC236}">
                  <a16:creationId xmlns="" xmlns:a16="http://schemas.microsoft.com/office/drawing/2014/main" id="{AFFCB592-6078-4008-B0A1-90A885977BE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8" name="五角星 2">
                <a:extLst>
                  <a:ext uri="{FF2B5EF4-FFF2-40B4-BE49-F238E27FC236}">
                    <a16:creationId xmlns="" xmlns:a16="http://schemas.microsoft.com/office/drawing/2014/main" id="{94E42627-26C9-4DB1-9099-A94A5333B21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="" xmlns:a16="http://schemas.microsoft.com/office/drawing/2014/main" id="{BBCBEAB6-9C04-4918-A8BB-743AED72D04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0" name="五角星 2">
                <a:extLst>
                  <a:ext uri="{FF2B5EF4-FFF2-40B4-BE49-F238E27FC236}">
                    <a16:creationId xmlns="" xmlns:a16="http://schemas.microsoft.com/office/drawing/2014/main" id="{8905C341-D72E-4C56-92B4-6A59D89FD9B6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1" name="组合 62">
            <a:extLst>
              <a:ext uri="{FF2B5EF4-FFF2-40B4-BE49-F238E27FC236}">
                <a16:creationId xmlns="" xmlns:a16="http://schemas.microsoft.com/office/drawing/2014/main" id="{4D504535-7C1B-4CF2-A7FA-9E272E44AE6C}"/>
              </a:ext>
            </a:extLst>
          </p:cNvPr>
          <p:cNvGrpSpPr/>
          <p:nvPr/>
        </p:nvGrpSpPr>
        <p:grpSpPr>
          <a:xfrm rot="1562261">
            <a:off x="3300216" y="5214083"/>
            <a:ext cx="636949" cy="625237"/>
            <a:chOff x="10646778" y="4753862"/>
            <a:chExt cx="751521" cy="737702"/>
          </a:xfrm>
        </p:grpSpPr>
        <p:sp>
          <p:nvSpPr>
            <p:cNvPr id="102" name="五角星 2">
              <a:extLst>
                <a:ext uri="{FF2B5EF4-FFF2-40B4-BE49-F238E27FC236}">
                  <a16:creationId xmlns="" xmlns:a16="http://schemas.microsoft.com/office/drawing/2014/main" id="{99087976-B76D-47B9-8C4C-E914257C0E16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3" name="组合 64">
              <a:extLst>
                <a:ext uri="{FF2B5EF4-FFF2-40B4-BE49-F238E27FC236}">
                  <a16:creationId xmlns="" xmlns:a16="http://schemas.microsoft.com/office/drawing/2014/main" id="{21BD36FC-3689-4F38-B64E-8A529E611C1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="" xmlns:a16="http://schemas.microsoft.com/office/drawing/2014/main" id="{9F826CC5-19A6-4B30-BB94-9A3F50D66C75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五角星 2">
                <a:extLst>
                  <a:ext uri="{FF2B5EF4-FFF2-40B4-BE49-F238E27FC236}">
                    <a16:creationId xmlns="" xmlns:a16="http://schemas.microsoft.com/office/drawing/2014/main" id="{E045E9E6-2497-46FD-AE51-4E20A1ECB03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五角星 2">
                <a:extLst>
                  <a:ext uri="{FF2B5EF4-FFF2-40B4-BE49-F238E27FC236}">
                    <a16:creationId xmlns="" xmlns:a16="http://schemas.microsoft.com/office/drawing/2014/main" id="{D1D8F946-E91C-42BE-AADB-9367BAAD36A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7" name="组合 68">
            <a:extLst>
              <a:ext uri="{FF2B5EF4-FFF2-40B4-BE49-F238E27FC236}">
                <a16:creationId xmlns="" xmlns:a16="http://schemas.microsoft.com/office/drawing/2014/main" id="{462075A0-1315-4481-86B2-DADF1D920C9C}"/>
              </a:ext>
            </a:extLst>
          </p:cNvPr>
          <p:cNvGrpSpPr/>
          <p:nvPr/>
        </p:nvGrpSpPr>
        <p:grpSpPr>
          <a:xfrm rot="920444">
            <a:off x="4106710" y="4268643"/>
            <a:ext cx="577446" cy="566828"/>
            <a:chOff x="10646778" y="4753862"/>
            <a:chExt cx="751521" cy="737702"/>
          </a:xfrm>
        </p:grpSpPr>
        <p:sp>
          <p:nvSpPr>
            <p:cNvPr id="108" name="五角星 2">
              <a:extLst>
                <a:ext uri="{FF2B5EF4-FFF2-40B4-BE49-F238E27FC236}">
                  <a16:creationId xmlns="" xmlns:a16="http://schemas.microsoft.com/office/drawing/2014/main" id="{1AA5FD57-3FE8-4B86-B84D-7926B20B9C8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9" name="组合 70">
              <a:extLst>
                <a:ext uri="{FF2B5EF4-FFF2-40B4-BE49-F238E27FC236}">
                  <a16:creationId xmlns="" xmlns:a16="http://schemas.microsoft.com/office/drawing/2014/main" id="{C093E9B5-93B8-466A-A640-7094D897A2D0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0" name="五角星 2">
                <a:extLst>
                  <a:ext uri="{FF2B5EF4-FFF2-40B4-BE49-F238E27FC236}">
                    <a16:creationId xmlns="" xmlns:a16="http://schemas.microsoft.com/office/drawing/2014/main" id="{BDE58B79-EC2B-4869-9B38-E5EE0DB9BB9E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1" name="五角星 2">
                <a:extLst>
                  <a:ext uri="{FF2B5EF4-FFF2-40B4-BE49-F238E27FC236}">
                    <a16:creationId xmlns="" xmlns:a16="http://schemas.microsoft.com/office/drawing/2014/main" id="{F8B1AEAB-D545-4168-9AD7-92D6B63E909B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五角星 2">
                <a:extLst>
                  <a:ext uri="{FF2B5EF4-FFF2-40B4-BE49-F238E27FC236}">
                    <a16:creationId xmlns="" xmlns:a16="http://schemas.microsoft.com/office/drawing/2014/main" id="{A363E6AD-E592-4E42-A869-CE42404C68D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19" name="文本框 92">
            <a:extLst>
              <a:ext uri="{FF2B5EF4-FFF2-40B4-BE49-F238E27FC236}">
                <a16:creationId xmlns="" xmlns:a16="http://schemas.microsoft.com/office/drawing/2014/main" id="{3EDA4C5B-04D3-43D7-AA26-900FDDA093DD}"/>
              </a:ext>
            </a:extLst>
          </p:cNvPr>
          <p:cNvSpPr txBox="1"/>
          <p:nvPr/>
        </p:nvSpPr>
        <p:spPr>
          <a:xfrm>
            <a:off x="552832" y="2836753"/>
            <a:ext cx="3532926" cy="224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phòng bệnh lây qua đường tiêu hóa cần:</a:t>
            </a:r>
            <a:endParaRPr lang="zh-CN" altLang="en-US" sz="40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20" name="组合 38">
            <a:extLst>
              <a:ext uri="{FF2B5EF4-FFF2-40B4-BE49-F238E27FC236}">
                <a16:creationId xmlns="" xmlns:a16="http://schemas.microsoft.com/office/drawing/2014/main" id="{6F9804A4-5B15-47E3-B43D-FABB728322FF}"/>
              </a:ext>
            </a:extLst>
          </p:cNvPr>
          <p:cNvGrpSpPr/>
          <p:nvPr/>
        </p:nvGrpSpPr>
        <p:grpSpPr>
          <a:xfrm>
            <a:off x="4791351" y="1396410"/>
            <a:ext cx="1800964" cy="1379422"/>
            <a:chOff x="4640063" y="1819101"/>
            <a:chExt cx="2154589" cy="1650276"/>
          </a:xfrm>
        </p:grpSpPr>
        <p:sp>
          <p:nvSpPr>
            <p:cNvPr id="121" name="五角星 2">
              <a:extLst>
                <a:ext uri="{FF2B5EF4-FFF2-40B4-BE49-F238E27FC236}">
                  <a16:creationId xmlns="" xmlns:a16="http://schemas.microsoft.com/office/drawing/2014/main" id="{55DB0829-8492-4FFD-AC4F-FCDC88EEF0DF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五角星 2">
              <a:extLst>
                <a:ext uri="{FF2B5EF4-FFF2-40B4-BE49-F238E27FC236}">
                  <a16:creationId xmlns="" xmlns:a16="http://schemas.microsoft.com/office/drawing/2014/main" id="{9825F5D2-D16B-4D28-9B27-3880F725937C}"/>
                </a:ext>
              </a:extLst>
            </p:cNvPr>
            <p:cNvSpPr/>
            <p:nvPr/>
          </p:nvSpPr>
          <p:spPr>
            <a:xfrm rot="20227648">
              <a:off x="4847218" y="181910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81C1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五角星 2">
              <a:extLst>
                <a:ext uri="{FF2B5EF4-FFF2-40B4-BE49-F238E27FC236}">
                  <a16:creationId xmlns="" xmlns:a16="http://schemas.microsoft.com/office/drawing/2014/main" id="{36194626-F1D8-4E5E-9220-1439F45E42DD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任意多边形 42">
              <a:extLst>
                <a:ext uri="{FF2B5EF4-FFF2-40B4-BE49-F238E27FC236}">
                  <a16:creationId xmlns="" xmlns:a16="http://schemas.microsoft.com/office/drawing/2014/main" id="{5AD7D9D7-E069-473A-A080-03B64CE16D82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任意多边形 43">
              <a:extLst>
                <a:ext uri="{FF2B5EF4-FFF2-40B4-BE49-F238E27FC236}">
                  <a16:creationId xmlns="" xmlns:a16="http://schemas.microsoft.com/office/drawing/2014/main" id="{53E2B71D-EDD1-431F-90A1-056C5E88BAA7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任意多边形 44">
              <a:extLst>
                <a:ext uri="{FF2B5EF4-FFF2-40B4-BE49-F238E27FC236}">
                  <a16:creationId xmlns="" xmlns:a16="http://schemas.microsoft.com/office/drawing/2014/main" id="{731CE76A-7984-40CA-8A57-20579E6B6C9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45">
              <a:extLst>
                <a:ext uri="{FF2B5EF4-FFF2-40B4-BE49-F238E27FC236}">
                  <a16:creationId xmlns="" xmlns:a16="http://schemas.microsoft.com/office/drawing/2014/main" id="{BE9FC916-7C64-408F-9DB1-8453E25E5B76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任意多边形 46">
              <a:extLst>
                <a:ext uri="{FF2B5EF4-FFF2-40B4-BE49-F238E27FC236}">
                  <a16:creationId xmlns="" xmlns:a16="http://schemas.microsoft.com/office/drawing/2014/main" id="{ED8D5453-EACF-4CDF-8BC9-DEF6CA8626A7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任意多边形 47">
              <a:extLst>
                <a:ext uri="{FF2B5EF4-FFF2-40B4-BE49-F238E27FC236}">
                  <a16:creationId xmlns="" xmlns:a16="http://schemas.microsoft.com/office/drawing/2014/main" id="{0B815484-2C60-4DCB-A452-04ABEAE53BF9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五角星 2">
              <a:extLst>
                <a:ext uri="{FF2B5EF4-FFF2-40B4-BE49-F238E27FC236}">
                  <a16:creationId xmlns="" xmlns:a16="http://schemas.microsoft.com/office/drawing/2014/main" id="{FB035A34-2B25-419C-9734-C4F75DE19B1B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任意多边形 49">
              <a:extLst>
                <a:ext uri="{FF2B5EF4-FFF2-40B4-BE49-F238E27FC236}">
                  <a16:creationId xmlns="" xmlns:a16="http://schemas.microsoft.com/office/drawing/2014/main" id="{58C4537E-4078-4FF6-8458-D561CECFD9B6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任意多边形 50">
              <a:extLst>
                <a:ext uri="{FF2B5EF4-FFF2-40B4-BE49-F238E27FC236}">
                  <a16:creationId xmlns="" xmlns:a16="http://schemas.microsoft.com/office/drawing/2014/main" id="{2187FA51-6D5B-452F-A22C-3C54D66165C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文本框 51">
              <a:extLst>
                <a:ext uri="{FF2B5EF4-FFF2-40B4-BE49-F238E27FC236}">
                  <a16:creationId xmlns=""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5359113" y="2234344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1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4" name="组合 52">
            <a:extLst>
              <a:ext uri="{FF2B5EF4-FFF2-40B4-BE49-F238E27FC236}">
                <a16:creationId xmlns="" xmlns:a16="http://schemas.microsoft.com/office/drawing/2014/main" id="{A1F24EA6-49F0-43E2-945C-555D6AAA3762}"/>
              </a:ext>
            </a:extLst>
          </p:cNvPr>
          <p:cNvGrpSpPr/>
          <p:nvPr/>
        </p:nvGrpSpPr>
        <p:grpSpPr>
          <a:xfrm>
            <a:off x="4777780" y="4657686"/>
            <a:ext cx="1800964" cy="1383824"/>
            <a:chOff x="4640063" y="1813835"/>
            <a:chExt cx="2154589" cy="1655542"/>
          </a:xfrm>
        </p:grpSpPr>
        <p:sp>
          <p:nvSpPr>
            <p:cNvPr id="135" name="五角星 2">
              <a:extLst>
                <a:ext uri="{FF2B5EF4-FFF2-40B4-BE49-F238E27FC236}">
                  <a16:creationId xmlns="" xmlns:a16="http://schemas.microsoft.com/office/drawing/2014/main" id="{DE1A0A05-5B1B-4BB2-9E61-CA18AD54D929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五角星 2">
              <a:extLst>
                <a:ext uri="{FF2B5EF4-FFF2-40B4-BE49-F238E27FC236}">
                  <a16:creationId xmlns="" xmlns:a16="http://schemas.microsoft.com/office/drawing/2014/main" id="{092A85D0-4DF9-41B1-A202-BC1AF5D5E094}"/>
                </a:ext>
              </a:extLst>
            </p:cNvPr>
            <p:cNvSpPr/>
            <p:nvPr/>
          </p:nvSpPr>
          <p:spPr>
            <a:xfrm rot="20227648">
              <a:off x="4843841" y="1813835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F4B50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五角星 2">
              <a:extLst>
                <a:ext uri="{FF2B5EF4-FFF2-40B4-BE49-F238E27FC236}">
                  <a16:creationId xmlns="" xmlns:a16="http://schemas.microsoft.com/office/drawing/2014/main" id="{DD9EB2BF-C53A-4C9C-BC58-68689710F900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任意多边形 56">
              <a:extLst>
                <a:ext uri="{FF2B5EF4-FFF2-40B4-BE49-F238E27FC236}">
                  <a16:creationId xmlns="" xmlns:a16="http://schemas.microsoft.com/office/drawing/2014/main" id="{554F67DE-3FD1-44D7-8D42-4119AFF5D221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2D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任意多边形 57">
              <a:extLst>
                <a:ext uri="{FF2B5EF4-FFF2-40B4-BE49-F238E27FC236}">
                  <a16:creationId xmlns="" xmlns:a16="http://schemas.microsoft.com/office/drawing/2014/main" id="{E7D9DD39-5FB3-4A9C-A1B8-2E71AB7DE33D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任意多边形 58">
              <a:extLst>
                <a:ext uri="{FF2B5EF4-FFF2-40B4-BE49-F238E27FC236}">
                  <a16:creationId xmlns="" xmlns:a16="http://schemas.microsoft.com/office/drawing/2014/main" id="{CC422D69-BCAD-45FB-97F7-CD741C6F6353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任意多边形 59">
              <a:extLst>
                <a:ext uri="{FF2B5EF4-FFF2-40B4-BE49-F238E27FC236}">
                  <a16:creationId xmlns="" xmlns:a16="http://schemas.microsoft.com/office/drawing/2014/main" id="{F5820254-CEA9-43EE-BC9C-43800CA5F668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81C14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任意多边形 60">
              <a:extLst>
                <a:ext uri="{FF2B5EF4-FFF2-40B4-BE49-F238E27FC236}">
                  <a16:creationId xmlns="" xmlns:a16="http://schemas.microsoft.com/office/drawing/2014/main" id="{28F4B8B8-626B-4742-A850-03B25A7B6020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7BF1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任意多边形 61">
              <a:extLst>
                <a:ext uri="{FF2B5EF4-FFF2-40B4-BE49-F238E27FC236}">
                  <a16:creationId xmlns="" xmlns:a16="http://schemas.microsoft.com/office/drawing/2014/main" id="{9B6D0048-8C81-4F5D-8F68-FE490B7980DE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五角星 2">
              <a:extLst>
                <a:ext uri="{FF2B5EF4-FFF2-40B4-BE49-F238E27FC236}">
                  <a16:creationId xmlns="" xmlns:a16="http://schemas.microsoft.com/office/drawing/2014/main" id="{686B33E1-3A13-41C8-9D2E-713E3B81B13A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任意多边形 63">
              <a:extLst>
                <a:ext uri="{FF2B5EF4-FFF2-40B4-BE49-F238E27FC236}">
                  <a16:creationId xmlns="" xmlns:a16="http://schemas.microsoft.com/office/drawing/2014/main" id="{8BF839F5-135F-4755-A0AB-D2A27E57A92F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任意多边形 64">
              <a:extLst>
                <a:ext uri="{FF2B5EF4-FFF2-40B4-BE49-F238E27FC236}">
                  <a16:creationId xmlns="" xmlns:a16="http://schemas.microsoft.com/office/drawing/2014/main" id="{4143ECCE-7282-4B1B-BCC2-7D098679D025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文本框 65">
              <a:extLst>
                <a:ext uri="{FF2B5EF4-FFF2-40B4-BE49-F238E27FC236}">
                  <a16:creationId xmlns="" xmlns:a16="http://schemas.microsoft.com/office/drawing/2014/main" id="{DD1D6D88-25EC-4055-B19E-19EE91826ECD}"/>
                </a:ext>
              </a:extLst>
            </p:cNvPr>
            <p:cNvSpPr txBox="1"/>
            <p:nvPr/>
          </p:nvSpPr>
          <p:spPr>
            <a:xfrm>
              <a:off x="5394855" y="226599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8" name="组合 66">
            <a:extLst>
              <a:ext uri="{FF2B5EF4-FFF2-40B4-BE49-F238E27FC236}">
                <a16:creationId xmlns="" xmlns:a16="http://schemas.microsoft.com/office/drawing/2014/main" id="{86AD45CA-BFED-4BB6-892D-298195FBBB12}"/>
              </a:ext>
            </a:extLst>
          </p:cNvPr>
          <p:cNvGrpSpPr/>
          <p:nvPr/>
        </p:nvGrpSpPr>
        <p:grpSpPr>
          <a:xfrm rot="253194">
            <a:off x="4831994" y="2985013"/>
            <a:ext cx="1800964" cy="1375836"/>
            <a:chOff x="4640063" y="1823391"/>
            <a:chExt cx="2154589" cy="1645986"/>
          </a:xfrm>
        </p:grpSpPr>
        <p:sp>
          <p:nvSpPr>
            <p:cNvPr id="149" name="五角星 2">
              <a:extLst>
                <a:ext uri="{FF2B5EF4-FFF2-40B4-BE49-F238E27FC236}">
                  <a16:creationId xmlns="" xmlns:a16="http://schemas.microsoft.com/office/drawing/2014/main" id="{A18B3800-5835-4189-AA8F-6DBBD18F0A6A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五角星 2">
              <a:extLst>
                <a:ext uri="{FF2B5EF4-FFF2-40B4-BE49-F238E27FC236}">
                  <a16:creationId xmlns="" xmlns:a16="http://schemas.microsoft.com/office/drawing/2014/main" id="{D48DBE60-B7F6-44C9-854A-65C8A5AE78D5}"/>
                </a:ext>
              </a:extLst>
            </p:cNvPr>
            <p:cNvSpPr/>
            <p:nvPr/>
          </p:nvSpPr>
          <p:spPr>
            <a:xfrm rot="20227648">
              <a:off x="4863198" y="1834323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4F6FC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13CCD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五角星 2">
              <a:extLst>
                <a:ext uri="{FF2B5EF4-FFF2-40B4-BE49-F238E27FC236}">
                  <a16:creationId xmlns="" xmlns:a16="http://schemas.microsoft.com/office/drawing/2014/main" id="{B1849054-2B42-41C3-AD64-CFE978A2C49E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任意多边形 70">
              <a:extLst>
                <a:ext uri="{FF2B5EF4-FFF2-40B4-BE49-F238E27FC236}">
                  <a16:creationId xmlns="" xmlns:a16="http://schemas.microsoft.com/office/drawing/2014/main" id="{9176F398-9930-4E16-9085-7739F370AA6D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任意多边形 71">
              <a:extLst>
                <a:ext uri="{FF2B5EF4-FFF2-40B4-BE49-F238E27FC236}">
                  <a16:creationId xmlns="" xmlns:a16="http://schemas.microsoft.com/office/drawing/2014/main" id="{BC927A94-BC24-4DDC-9E67-DBF12B171272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任意多边形 72">
              <a:extLst>
                <a:ext uri="{FF2B5EF4-FFF2-40B4-BE49-F238E27FC236}">
                  <a16:creationId xmlns="" xmlns:a16="http://schemas.microsoft.com/office/drawing/2014/main" id="{6FBC3CE2-74FD-4F72-81A2-4E04F772FBF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任意多边形 73">
              <a:extLst>
                <a:ext uri="{FF2B5EF4-FFF2-40B4-BE49-F238E27FC236}">
                  <a16:creationId xmlns="" xmlns:a16="http://schemas.microsoft.com/office/drawing/2014/main" id="{33446386-72F9-4EFF-A8A9-096D5BF6EC60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任意多边形 74">
              <a:extLst>
                <a:ext uri="{FF2B5EF4-FFF2-40B4-BE49-F238E27FC236}">
                  <a16:creationId xmlns="" xmlns:a16="http://schemas.microsoft.com/office/drawing/2014/main" id="{B10FE87D-1433-499F-B553-0451CD60309E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任意多边形 75">
              <a:extLst>
                <a:ext uri="{FF2B5EF4-FFF2-40B4-BE49-F238E27FC236}">
                  <a16:creationId xmlns="" xmlns:a16="http://schemas.microsoft.com/office/drawing/2014/main" id="{33CE5A2D-3FE9-4294-B275-83F04E2FBD3D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五角星 2">
              <a:extLst>
                <a:ext uri="{FF2B5EF4-FFF2-40B4-BE49-F238E27FC236}">
                  <a16:creationId xmlns="" xmlns:a16="http://schemas.microsoft.com/office/drawing/2014/main" id="{7CDD1DF6-CEE9-4370-95B0-E45D68F04DFC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任意多边形 77">
              <a:extLst>
                <a:ext uri="{FF2B5EF4-FFF2-40B4-BE49-F238E27FC236}">
                  <a16:creationId xmlns="" xmlns:a16="http://schemas.microsoft.com/office/drawing/2014/main" id="{92F209AE-803F-4B40-9A25-F838024D8F05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任意多边形 78">
              <a:extLst>
                <a:ext uri="{FF2B5EF4-FFF2-40B4-BE49-F238E27FC236}">
                  <a16:creationId xmlns="" xmlns:a16="http://schemas.microsoft.com/office/drawing/2014/main" id="{58CD214C-4DCF-4E3B-AD04-A44B2B2ABB2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文本框 79">
              <a:extLst>
                <a:ext uri="{FF2B5EF4-FFF2-40B4-BE49-F238E27FC236}">
                  <a16:creationId xmlns="" xmlns:a16="http://schemas.microsoft.com/office/drawing/2014/main" id="{D93933E1-7BBD-46D7-ADB2-7DF0D47426FD}"/>
                </a:ext>
              </a:extLst>
            </p:cNvPr>
            <p:cNvSpPr txBox="1"/>
            <p:nvPr/>
          </p:nvSpPr>
          <p:spPr>
            <a:xfrm rot="21346806">
              <a:off x="5382287" y="224852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8799823D-A078-4A71-831C-6D749A9BB3A0}"/>
              </a:ext>
            </a:extLst>
          </p:cNvPr>
          <p:cNvSpPr txBox="1"/>
          <p:nvPr/>
        </p:nvSpPr>
        <p:spPr>
          <a:xfrm>
            <a:off x="6609025" y="1717038"/>
            <a:ext cx="4986337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ăn uống</a:t>
            </a:r>
            <a:endParaRPr lang="en-US" sz="3400"/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592074" y="3378572"/>
            <a:ext cx="5870137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cá nhân</a:t>
            </a:r>
            <a:endParaRPr lang="en-US" sz="3400"/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609025" y="5066714"/>
            <a:ext cx="5385728" cy="6155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vệ sinh môi trường</a:t>
            </a:r>
            <a:endParaRPr lang="en-US" sz="3400"/>
          </a:p>
        </p:txBody>
      </p:sp>
      <p:grpSp>
        <p:nvGrpSpPr>
          <p:cNvPr id="165" name="组合 56">
            <a:extLst>
              <a:ext uri="{FF2B5EF4-FFF2-40B4-BE49-F238E27FC236}">
                <a16:creationId xmlns="" xmlns:a16="http://schemas.microsoft.com/office/drawing/2014/main" id="{8A7F7007-D0B3-4BF0-BDDD-C0DBAD52209F}"/>
              </a:ext>
            </a:extLst>
          </p:cNvPr>
          <p:cNvGrpSpPr/>
          <p:nvPr/>
        </p:nvGrpSpPr>
        <p:grpSpPr>
          <a:xfrm rot="2224307">
            <a:off x="1566901" y="226253"/>
            <a:ext cx="555837" cy="545616"/>
            <a:chOff x="10646778" y="4753862"/>
            <a:chExt cx="751521" cy="737702"/>
          </a:xfrm>
        </p:grpSpPr>
        <p:sp>
          <p:nvSpPr>
            <p:cNvPr id="166" name="五角星 2">
              <a:extLst>
                <a:ext uri="{FF2B5EF4-FFF2-40B4-BE49-F238E27FC236}">
                  <a16:creationId xmlns="" xmlns:a16="http://schemas.microsoft.com/office/drawing/2014/main" id="{B556B995-5703-484B-A394-5D68277D341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67" name="组合 58">
              <a:extLst>
                <a:ext uri="{FF2B5EF4-FFF2-40B4-BE49-F238E27FC236}">
                  <a16:creationId xmlns="" xmlns:a16="http://schemas.microsoft.com/office/drawing/2014/main" id="{A6D7548F-D6C9-42B5-8142-9E9E93C675FB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68" name="五角星 2">
                <a:extLst>
                  <a:ext uri="{FF2B5EF4-FFF2-40B4-BE49-F238E27FC236}">
                    <a16:creationId xmlns="" xmlns:a16="http://schemas.microsoft.com/office/drawing/2014/main" id="{79E0813F-0A09-4B9D-BB49-D3593BAC0481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五角星 2">
                <a:extLst>
                  <a:ext uri="{FF2B5EF4-FFF2-40B4-BE49-F238E27FC236}">
                    <a16:creationId xmlns="" xmlns:a16="http://schemas.microsoft.com/office/drawing/2014/main" id="{1CC214B4-831E-41C9-96D6-9D8DD8F23367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五角星 2">
                <a:extLst>
                  <a:ext uri="{FF2B5EF4-FFF2-40B4-BE49-F238E27FC236}">
                    <a16:creationId xmlns="" xmlns:a16="http://schemas.microsoft.com/office/drawing/2014/main" id="{44AEE856-F006-4A5B-8EBD-DB3F823C894D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71" name="组合 66">
            <a:extLst>
              <a:ext uri="{FF2B5EF4-FFF2-40B4-BE49-F238E27FC236}">
                <a16:creationId xmlns="" xmlns:a16="http://schemas.microsoft.com/office/drawing/2014/main" id="{7127F8F1-A9B5-4389-A7BA-F3DF6D14628D}"/>
              </a:ext>
            </a:extLst>
          </p:cNvPr>
          <p:cNvGrpSpPr/>
          <p:nvPr/>
        </p:nvGrpSpPr>
        <p:grpSpPr>
          <a:xfrm>
            <a:off x="201012" y="74807"/>
            <a:ext cx="1148113" cy="1482591"/>
            <a:chOff x="0" y="0"/>
            <a:chExt cx="3604899" cy="4899660"/>
          </a:xfrm>
        </p:grpSpPr>
        <p:grpSp>
          <p:nvGrpSpPr>
            <p:cNvPr id="172" name="组合 67">
              <a:extLst>
                <a:ext uri="{FF2B5EF4-FFF2-40B4-BE49-F238E27FC236}">
                  <a16:creationId xmlns="" xmlns:a16="http://schemas.microsoft.com/office/drawing/2014/main" id="{D4E6C582-4887-4664-BC10-760F6690C996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189" name="矩形 84">
                <a:extLst>
                  <a:ext uri="{FF2B5EF4-FFF2-40B4-BE49-F238E27FC236}">
                    <a16:creationId xmlns="" xmlns:a16="http://schemas.microsoft.com/office/drawing/2014/main" id="{54F66EA4-AE26-44AA-A712-3A0B8F7D3384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0" name="矩形 85">
                <a:extLst>
                  <a:ext uri="{FF2B5EF4-FFF2-40B4-BE49-F238E27FC236}">
                    <a16:creationId xmlns="" xmlns:a16="http://schemas.microsoft.com/office/drawing/2014/main" id="{95A55ADE-8F8F-40DB-8835-59BBCE5156A4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1" name="矩形 86">
                <a:extLst>
                  <a:ext uri="{FF2B5EF4-FFF2-40B4-BE49-F238E27FC236}">
                    <a16:creationId xmlns="" xmlns:a16="http://schemas.microsoft.com/office/drawing/2014/main" id="{5FAD654F-E89F-420A-ABCF-32BF04D98451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2" name="梯形 87">
                <a:extLst>
                  <a:ext uri="{FF2B5EF4-FFF2-40B4-BE49-F238E27FC236}">
                    <a16:creationId xmlns="" xmlns:a16="http://schemas.microsoft.com/office/drawing/2014/main" id="{7AB64BBE-65B1-4263-9DA9-03A1F319F2C3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3" name="等腰三角形 88">
                <a:extLst>
                  <a:ext uri="{FF2B5EF4-FFF2-40B4-BE49-F238E27FC236}">
                    <a16:creationId xmlns="" xmlns:a16="http://schemas.microsoft.com/office/drawing/2014/main" id="{F18DF41D-77B0-4213-8684-8EC01F96F87F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4" name="矩形 89">
                <a:extLst>
                  <a:ext uri="{FF2B5EF4-FFF2-40B4-BE49-F238E27FC236}">
                    <a16:creationId xmlns="" xmlns:a16="http://schemas.microsoft.com/office/drawing/2014/main" id="{0B997A23-EE5B-4BA9-8A9E-BD7434FE084E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5" name="同侧圆角矩形 90">
                <a:extLst>
                  <a:ext uri="{FF2B5EF4-FFF2-40B4-BE49-F238E27FC236}">
                    <a16:creationId xmlns="" xmlns:a16="http://schemas.microsoft.com/office/drawing/2014/main" id="{142EF33E-8AA0-4323-99E4-CA35AFF836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73" name="组合 68">
              <a:extLst>
                <a:ext uri="{FF2B5EF4-FFF2-40B4-BE49-F238E27FC236}">
                  <a16:creationId xmlns="" xmlns:a16="http://schemas.microsoft.com/office/drawing/2014/main" id="{5ABCC893-6682-45CB-8B80-47D093F7FF90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182" name="矩形 77">
                <a:extLst>
                  <a:ext uri="{FF2B5EF4-FFF2-40B4-BE49-F238E27FC236}">
                    <a16:creationId xmlns="" xmlns:a16="http://schemas.microsoft.com/office/drawing/2014/main" id="{0E54D643-A476-4D9D-A9B0-CDDBC3BFF863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3" name="矩形 78">
                <a:extLst>
                  <a:ext uri="{FF2B5EF4-FFF2-40B4-BE49-F238E27FC236}">
                    <a16:creationId xmlns="" xmlns:a16="http://schemas.microsoft.com/office/drawing/2014/main" id="{DA2CACE6-08DD-4EDA-971C-7C7FB644901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4" name="矩形 79">
                <a:extLst>
                  <a:ext uri="{FF2B5EF4-FFF2-40B4-BE49-F238E27FC236}">
                    <a16:creationId xmlns="" xmlns:a16="http://schemas.microsoft.com/office/drawing/2014/main" id="{EFCE0A02-9916-4BCC-9091-E6B4F265C674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5" name="梯形 80">
                <a:extLst>
                  <a:ext uri="{FF2B5EF4-FFF2-40B4-BE49-F238E27FC236}">
                    <a16:creationId xmlns="" xmlns:a16="http://schemas.microsoft.com/office/drawing/2014/main" id="{61553743-B558-49A9-BF95-546109BB3709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6" name="等腰三角形 81">
                <a:extLst>
                  <a:ext uri="{FF2B5EF4-FFF2-40B4-BE49-F238E27FC236}">
                    <a16:creationId xmlns="" xmlns:a16="http://schemas.microsoft.com/office/drawing/2014/main" id="{5D7C391A-D017-4A15-ADFC-C9972985F0B3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7" name="矩形 82">
                <a:extLst>
                  <a:ext uri="{FF2B5EF4-FFF2-40B4-BE49-F238E27FC236}">
                    <a16:creationId xmlns="" xmlns:a16="http://schemas.microsoft.com/office/drawing/2014/main" id="{EF5ED488-6719-480B-A1D5-800FBB4F2630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8" name="同侧圆角矩形 83">
                <a:extLst>
                  <a:ext uri="{FF2B5EF4-FFF2-40B4-BE49-F238E27FC236}">
                    <a16:creationId xmlns="" xmlns:a16="http://schemas.microsoft.com/office/drawing/2014/main" id="{531E0E35-F78B-4FBB-9B2A-1355653C9C2F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74" name="组合 69">
              <a:extLst>
                <a:ext uri="{FF2B5EF4-FFF2-40B4-BE49-F238E27FC236}">
                  <a16:creationId xmlns="" xmlns:a16="http://schemas.microsoft.com/office/drawing/2014/main" id="{0DB020DD-A92A-4C9B-8591-BCD8D1CC183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175" name="矩形 70">
                <a:extLst>
                  <a:ext uri="{FF2B5EF4-FFF2-40B4-BE49-F238E27FC236}">
                    <a16:creationId xmlns="" xmlns:a16="http://schemas.microsoft.com/office/drawing/2014/main" id="{8FEED480-F5F7-463C-95A0-14F68FC0B76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6" name="矩形 71">
                <a:extLst>
                  <a:ext uri="{FF2B5EF4-FFF2-40B4-BE49-F238E27FC236}">
                    <a16:creationId xmlns="" xmlns:a16="http://schemas.microsoft.com/office/drawing/2014/main" id="{73836E3B-6FAB-45FD-91BA-F49803B85589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7" name="矩形 72">
                <a:extLst>
                  <a:ext uri="{FF2B5EF4-FFF2-40B4-BE49-F238E27FC236}">
                    <a16:creationId xmlns="" xmlns:a16="http://schemas.microsoft.com/office/drawing/2014/main" id="{E1617E44-36DF-43AC-9D5D-46719B269CDD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8" name="梯形 73">
                <a:extLst>
                  <a:ext uri="{FF2B5EF4-FFF2-40B4-BE49-F238E27FC236}">
                    <a16:creationId xmlns="" xmlns:a16="http://schemas.microsoft.com/office/drawing/2014/main" id="{9CD39EFC-6037-43E0-AD13-DF0AE330914A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9" name="等腰三角形 74">
                <a:extLst>
                  <a:ext uri="{FF2B5EF4-FFF2-40B4-BE49-F238E27FC236}">
                    <a16:creationId xmlns="" xmlns:a16="http://schemas.microsoft.com/office/drawing/2014/main" id="{D07287CE-917E-4A8D-A94A-30F85BC9FF7C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0" name="矩形 75">
                <a:extLst>
                  <a:ext uri="{FF2B5EF4-FFF2-40B4-BE49-F238E27FC236}">
                    <a16:creationId xmlns="" xmlns:a16="http://schemas.microsoft.com/office/drawing/2014/main" id="{F36AB950-17DF-4CAA-9FDE-1B73780607D1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1" name="同侧圆角矩形 76">
                <a:extLst>
                  <a:ext uri="{FF2B5EF4-FFF2-40B4-BE49-F238E27FC236}">
                    <a16:creationId xmlns="" xmlns:a16="http://schemas.microsoft.com/office/drawing/2014/main" id="{A21DD10C-F788-49D9-8CA0-21724B0D0E97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96" name="组合 91">
            <a:extLst>
              <a:ext uri="{FF2B5EF4-FFF2-40B4-BE49-F238E27FC236}">
                <a16:creationId xmlns="" xmlns:a16="http://schemas.microsoft.com/office/drawing/2014/main" id="{1EF272EE-D799-4AD2-8877-05E44BD2BA3C}"/>
              </a:ext>
            </a:extLst>
          </p:cNvPr>
          <p:cNvGrpSpPr/>
          <p:nvPr/>
        </p:nvGrpSpPr>
        <p:grpSpPr>
          <a:xfrm flipH="1">
            <a:off x="55542" y="942397"/>
            <a:ext cx="1982590" cy="981285"/>
            <a:chOff x="594424" y="1153191"/>
            <a:chExt cx="2605976" cy="1634460"/>
          </a:xfrm>
        </p:grpSpPr>
        <p:sp>
          <p:nvSpPr>
            <p:cNvPr id="197" name="任意多边形 92">
              <a:extLst>
                <a:ext uri="{FF2B5EF4-FFF2-40B4-BE49-F238E27FC236}">
                  <a16:creationId xmlns="" xmlns:a16="http://schemas.microsoft.com/office/drawing/2014/main" id="{FA405922-012F-4F8C-91AD-DBEB31EEA675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任意多边形 93">
              <a:extLst>
                <a:ext uri="{FF2B5EF4-FFF2-40B4-BE49-F238E27FC236}">
                  <a16:creationId xmlns="" xmlns:a16="http://schemas.microsoft.com/office/drawing/2014/main" id="{121F0591-5A64-4887-9FA7-72952374355A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13" name="文本框 4">
            <a:extLst>
              <a:ext uri="{FF2B5EF4-FFF2-40B4-BE49-F238E27FC236}">
                <a16:creationId xmlns=""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986665" y="252969"/>
            <a:ext cx="977392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48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7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0" grpId="0" animBg="1"/>
      <p:bldP spid="81" grpId="0" animBg="1"/>
      <p:bldP spid="81" grpId="1" animBg="1"/>
      <p:bldP spid="119" grpId="0"/>
      <p:bldP spid="162" grpId="0"/>
      <p:bldP spid="163" grpId="0"/>
      <p:bldP spid="164" grpId="0"/>
      <p:bldP spid="1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480" y="1905000"/>
            <a:ext cx="5694099" cy="4582886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32386" y="3204456"/>
            <a:ext cx="3823818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 sạch: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Thức ăn phải được rửa sạch nấu chín,…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13" y="3726966"/>
            <a:ext cx="1315495" cy="20538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910E33-7098-4FDA-A7FD-B823DCD276B4}"/>
              </a:ext>
            </a:extLst>
          </p:cNvPr>
          <p:cNvGrpSpPr/>
          <p:nvPr/>
        </p:nvGrpSpPr>
        <p:grpSpPr>
          <a:xfrm>
            <a:off x="1141921" y="2416937"/>
            <a:ext cx="3152548" cy="3363865"/>
            <a:chOff x="1065721" y="1720251"/>
            <a:chExt cx="3152548" cy="336386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721" y="1720251"/>
              <a:ext cx="3152548" cy="336386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C301EB1-A550-4CC4-ACA4-B5E307BB85E2}"/>
                </a:ext>
              </a:extLst>
            </p:cNvPr>
            <p:cNvSpPr/>
            <p:nvPr/>
          </p:nvSpPr>
          <p:spPr>
            <a:xfrm>
              <a:off x="1891863" y="1870841"/>
              <a:ext cx="1566040" cy="525518"/>
            </a:xfrm>
            <a:prstGeom prst="rect">
              <a:avLst/>
            </a:prstGeom>
            <a:solidFill>
              <a:srgbClr val="FEEDF6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Rau </a:t>
              </a:r>
              <a:r>
                <a:rPr lang="en-US" b="1" dirty="0" err="1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quả</a:t>
              </a:r>
              <a:r>
                <a:rPr lang="en-US" b="1" dirty="0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7E430F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sạch</a:t>
              </a:r>
              <a:endParaRPr lang="en-US" b="1" dirty="0">
                <a:solidFill>
                  <a:srgbClr val="7E430F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C29698C-DC8D-46F4-A4AB-C7AA147B7B55}"/>
              </a:ext>
            </a:extLst>
          </p:cNvPr>
          <p:cNvSpPr txBox="1"/>
          <p:nvPr/>
        </p:nvSpPr>
        <p:spPr>
          <a:xfrm>
            <a:off x="482499" y="594958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57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7911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82140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05BB9A53-0FEE-4A9A-9117-85F9BF63DE6D}"/>
              </a:ext>
            </a:extLst>
          </p:cNvPr>
          <p:cNvSpPr txBox="1"/>
          <p:nvPr/>
        </p:nvSpPr>
        <p:spPr>
          <a:xfrm>
            <a:off x="2993676" y="1573423"/>
            <a:ext cx="8360619" cy="23979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>
                <a:ln>
                  <a:solidFill>
                    <a:srgbClr val="8CF3FE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Phòng một số bệnh  lây qua đường tiêu hóa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2243948" y="328544"/>
            <a:ext cx="5266993" cy="10697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>
                <a:solidFill>
                  <a:srgbClr val="FFC000"/>
                </a:solidFill>
                <a:latin typeface="UTM Ambrose" panose="02040603050506020204" pitchFamily="18" charset="0"/>
                <a:ea typeface="inpin heiti" panose="00000500000000000000" pitchFamily="2" charset="-122"/>
                <a:cs typeface="Segoe UI Semibold" panose="020B0702040204020203" pitchFamily="34" charset="0"/>
                <a:sym typeface="inpin heiti" panose="00000500000000000000" pitchFamily="2" charset="-122"/>
              </a:rPr>
              <a:t>Khoa học</a:t>
            </a:r>
            <a:endParaRPr lang="zh-CN" altLang="en-US" sz="6000" dirty="0">
              <a:solidFill>
                <a:srgbClr val="FFC000"/>
              </a:solidFill>
              <a:latin typeface="UTM Ambrose" panose="02040603050506020204" pitchFamily="18" charset="0"/>
              <a:ea typeface="inpin heiti" panose="00000500000000000000" pitchFamily="2" charset="-122"/>
              <a:cs typeface="Segoe UI Semibold" panose="020B0702040204020203" pitchFamily="34" charset="0"/>
              <a:sym typeface="inpin heiti" panose="00000500000000000000" pitchFamily="2" charset="-122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B9DD43F-D559-4A0B-A671-B72B94D23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87" y="4121990"/>
            <a:ext cx="5366595" cy="3090691"/>
          </a:xfrm>
          <a:prstGeom prst="rect">
            <a:avLst/>
          </a:prstGeom>
        </p:spPr>
      </p:pic>
      <p:pic>
        <p:nvPicPr>
          <p:cNvPr id="56" name="图片 5">
            <a:extLst>
              <a:ext uri="{FF2B5EF4-FFF2-40B4-BE49-F238E27FC236}">
                <a16:creationId xmlns="" xmlns:a16="http://schemas.microsoft.com/office/drawing/2014/main" id="{9131D5C7-29E7-4F9C-898F-CAA8FA09B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" y="3448636"/>
            <a:ext cx="3057632" cy="3263039"/>
          </a:xfrm>
          <a:prstGeom prst="rect">
            <a:avLst/>
          </a:prstGeom>
        </p:spPr>
      </p:pic>
      <p:sp>
        <p:nvSpPr>
          <p:cNvPr id="57" name="任意多边形 209">
            <a:extLst>
              <a:ext uri="{FF2B5EF4-FFF2-40B4-BE49-F238E27FC236}">
                <a16:creationId xmlns="" xmlns:a16="http://schemas.microsoft.com/office/drawing/2014/main" id="{73F615EA-09AB-45D8-94AF-DC4DC5F9C760}"/>
              </a:ext>
            </a:extLst>
          </p:cNvPr>
          <p:cNvSpPr/>
          <p:nvPr/>
        </p:nvSpPr>
        <p:spPr>
          <a:xfrm>
            <a:off x="-1" y="618063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8" name="图片 29">
            <a:extLst>
              <a:ext uri="{FF2B5EF4-FFF2-40B4-BE49-F238E27FC236}">
                <a16:creationId xmlns="" xmlns:a16="http://schemas.microsoft.com/office/drawing/2014/main" id="{08CB6F06-A247-478F-AA01-B44BEB109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21" y="453577"/>
            <a:ext cx="1407461" cy="1179908"/>
          </a:xfrm>
          <a:prstGeom prst="rect">
            <a:avLst/>
          </a:prstGeom>
        </p:spPr>
      </p:pic>
      <p:pic>
        <p:nvPicPr>
          <p:cNvPr id="59" name="图片 29">
            <a:extLst>
              <a:ext uri="{FF2B5EF4-FFF2-40B4-BE49-F238E27FC236}">
                <a16:creationId xmlns="" xmlns:a16="http://schemas.microsoft.com/office/drawing/2014/main" id="{F3A96A19-AE9D-4725-ACDD-343BE68EBC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40" y="4552425"/>
            <a:ext cx="1046417" cy="877236"/>
          </a:xfrm>
          <a:prstGeom prst="rect">
            <a:avLst/>
          </a:prstGeom>
        </p:spPr>
      </p:pic>
      <p:sp>
        <p:nvSpPr>
          <p:cNvPr id="41" name="文本框 3">
            <a:extLst>
              <a:ext uri="{FF2B5EF4-FFF2-40B4-BE49-F238E27FC236}">
                <a16:creationId xmlns="" xmlns:a16="http://schemas.microsoft.com/office/drawing/2014/main" id="{DAC003A2-5C43-4068-8921-5A2B110FD19A}"/>
              </a:ext>
            </a:extLst>
          </p:cNvPr>
          <p:cNvSpPr txBox="1"/>
          <p:nvPr/>
        </p:nvSpPr>
        <p:spPr>
          <a:xfrm>
            <a:off x="2983547" y="1594647"/>
            <a:ext cx="8360619" cy="24311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 dirty="0" err="1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5400" b="1" dirty="0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400" b="1" dirty="0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5400" b="1" dirty="0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5400" b="1" dirty="0" err="1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5400" b="1" dirty="0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5400" b="1" dirty="0" err="1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5400" b="1" dirty="0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5400" b="1" dirty="0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5400" b="1" dirty="0">
                <a:ln>
                  <a:solidFill>
                    <a:srgbClr val="8CF3F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accent5">
                      <a:lumMod val="50000"/>
                      <a:alpha val="33000"/>
                    </a:scheme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20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66667E-6 -2.59259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4" grpId="0"/>
      <p:bldP spid="5" grpId="0"/>
      <p:bldP spid="57" grpId="0" animBg="1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3207" y="1721474"/>
            <a:ext cx="5694099" cy="479457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05" y="578570"/>
            <a:ext cx="4833258" cy="53759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568223" y="3266528"/>
            <a:ext cx="4103222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Uống sạch: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uống nước đã đun sôi, không uống nước lã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5" t="16747" r="6285" b="16654"/>
          <a:stretch/>
        </p:blipFill>
        <p:spPr>
          <a:xfrm>
            <a:off x="614413" y="2188029"/>
            <a:ext cx="5602893" cy="4103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F12787-1D54-4123-89F1-D2F19727883A}"/>
              </a:ext>
            </a:extLst>
          </p:cNvPr>
          <p:cNvSpPr txBox="1"/>
          <p:nvPr/>
        </p:nvSpPr>
        <p:spPr>
          <a:xfrm>
            <a:off x="529280" y="231508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1696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16365" y="1850571"/>
            <a:ext cx="5694099" cy="4491304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38" y="375869"/>
            <a:ext cx="5018576" cy="5565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609708" y="2884814"/>
            <a:ext cx="4108035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Không ăn 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thức ăn ôi, thiu, thức ăn chưa chín và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rõ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nguồn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gốc</a:t>
            </a:r>
            <a:r>
              <a: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 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40" y="3041013"/>
            <a:ext cx="1889489" cy="29001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A57FDBB-350C-4C13-AC23-CC8A27396017}"/>
              </a:ext>
            </a:extLst>
          </p:cNvPr>
          <p:cNvGrpSpPr/>
          <p:nvPr/>
        </p:nvGrpSpPr>
        <p:grpSpPr>
          <a:xfrm>
            <a:off x="859971" y="2264228"/>
            <a:ext cx="3382604" cy="3971336"/>
            <a:chOff x="840409" y="1199468"/>
            <a:chExt cx="3358624" cy="456537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09" y="1199468"/>
              <a:ext cx="3358624" cy="456537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FA9AA361-F211-417B-B0FB-AE71C8E8FDA4}"/>
                </a:ext>
              </a:extLst>
            </p:cNvPr>
            <p:cNvSpPr/>
            <p:nvPr/>
          </p:nvSpPr>
          <p:spPr>
            <a:xfrm>
              <a:off x="2081048" y="1671145"/>
              <a:ext cx="1833892" cy="483476"/>
            </a:xfrm>
            <a:prstGeom prst="rect">
              <a:avLst/>
            </a:prstGeom>
            <a:solidFill>
              <a:srgbClr val="8CC640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Hàng</a:t>
              </a:r>
              <a:r>
                <a:rPr lang="en-US" sz="2800" b="1" dirty="0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rong</a:t>
              </a:r>
              <a:endParaRPr lang="en-US" sz="28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903662CC-D94A-43B4-A79D-D2BFAAEEB91C}"/>
                </a:ext>
              </a:extLst>
            </p:cNvPr>
            <p:cNvSpPr/>
            <p:nvPr/>
          </p:nvSpPr>
          <p:spPr>
            <a:xfrm>
              <a:off x="1555530" y="4340770"/>
              <a:ext cx="1334815" cy="667408"/>
            </a:xfrm>
            <a:prstGeom prst="rect">
              <a:avLst/>
            </a:prstGeom>
            <a:solidFill>
              <a:srgbClr val="F4EB9F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Khoai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tây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chiên</a:t>
              </a:r>
              <a:endPara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52924D2-7A9C-4392-89ED-0541C15A9928}"/>
              </a:ext>
            </a:extLst>
          </p:cNvPr>
          <p:cNvSpPr txBox="1"/>
          <p:nvPr/>
        </p:nvSpPr>
        <p:spPr>
          <a:xfrm>
            <a:off x="529280" y="265001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Giữ gìn vệ sinh ăn uống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376" y1="29433" x2="42376" y2="29433"/>
                        <a14:foregroundMark x1="42376" y1="29433" x2="42376" y2="29433"/>
                        <a14:foregroundMark x1="62943" y1="29433" x2="62943" y2="29433"/>
                        <a14:foregroundMark x1="62943" y1="29433" x2="62943" y2="29433"/>
                        <a14:foregroundMark x1="62411" y1="29965" x2="62411" y2="29965"/>
                        <a14:foregroundMark x1="62411" y1="29965" x2="62411" y2="29965"/>
                        <a14:foregroundMark x1="51418" y1="37766" x2="51418" y2="37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23346"/>
            <a:ext cx="3817263" cy="38172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9" b="89894" l="9929" r="90071">
                        <a14:foregroundMark x1="42908" y1="32801" x2="42908" y2="32801"/>
                        <a14:foregroundMark x1="42908" y1="32801" x2="42908" y2="32801"/>
                        <a14:foregroundMark x1="41489" y1="30851" x2="41489" y2="30851"/>
                        <a14:foregroundMark x1="41489" y1="30851" x2="41489" y2="30851"/>
                        <a14:foregroundMark x1="60993" y1="32092" x2="60993" y2="32092"/>
                        <a14:foregroundMark x1="60993" y1="32092" x2="60993" y2="32092"/>
                        <a14:foregroundMark x1="79610" y1="28546" x2="79610" y2="28546"/>
                        <a14:foregroundMark x1="85284" y1="35461" x2="85284" y2="35461"/>
                        <a14:foregroundMark x1="90071" y1="39539" x2="90071" y2="39539"/>
                        <a14:foregroundMark x1="81206" y1="49291" x2="81206" y2="49291"/>
                        <a14:foregroundMark x1="81206" y1="49291" x2="81206" y2="49291"/>
                        <a14:foregroundMark x1="81206" y1="49291" x2="81206" y2="49291"/>
                        <a14:foregroundMark x1="20390" y1="30496" x2="20390" y2="30496"/>
                        <a14:foregroundMark x1="14184" y1="31560" x2="14184" y2="31560"/>
                        <a14:foregroundMark x1="14539" y1="39894" x2="14539" y2="39894"/>
                        <a14:foregroundMark x1="50355" y1="37943" x2="50355" y2="379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957" y="2068532"/>
            <a:ext cx="3817263" cy="381726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733093" y="2870180"/>
            <a:ext cx="3723621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Rửa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tay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err="1">
                <a:solidFill>
                  <a:srgbClr val="C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xuyên</a:t>
            </a:r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trước bữa ăn và sau khi đi đại tiểu tiện.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400496" y="379270"/>
            <a:ext cx="610320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Giữ gìn vệ sinh cá nhân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2"/>
          <a:stretch/>
        </p:blipFill>
        <p:spPr>
          <a:xfrm>
            <a:off x="3035484" y="2307772"/>
            <a:ext cx="3158487" cy="389708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733093" y="2870180"/>
            <a:ext cx="3723621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Sử dụng nhà tiêu hợp vệ sinh, thường xuyên vệ sinh nhà cửa, …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91391" y="379270"/>
            <a:ext cx="672141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vệ sinh môi trường</a:t>
            </a:r>
            <a:endParaRPr lang="en-US" sz="4000"/>
          </a:p>
        </p:txBody>
      </p:sp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99C7357D-4DD1-42DD-B776-91FCDEFD1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46417" l="33667" r="63917">
                        <a14:foregroundMark x1="48917" y1="11167" x2="48917" y2="11167"/>
                        <a14:foregroundMark x1="49000" y1="11083" x2="49000" y2="11083"/>
                        <a14:foregroundMark x1="41917" y1="17000" x2="41917" y2="17000"/>
                        <a14:foregroundMark x1="41917" y1="17000" x2="41917" y2="17000"/>
                        <a14:foregroundMark x1="54417" y1="28833" x2="54417" y2="28833"/>
                        <a14:foregroundMark x1="54417" y1="28833" x2="54417" y2="28833"/>
                        <a14:foregroundMark x1="46167" y1="46417" x2="46167" y2="46417"/>
                        <a14:foregroundMark x1="38417" y1="14333" x2="38417" y2="14333"/>
                        <a14:foregroundMark x1="36083" y1="19000" x2="36083" y2="19000"/>
                        <a14:foregroundMark x1="33667" y1="15583" x2="33667" y2="15583"/>
                        <a14:foregroundMark x1="49750" y1="10000" x2="4975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9" t="8592" r="32414" b="49488"/>
          <a:stretch/>
        </p:blipFill>
        <p:spPr>
          <a:xfrm>
            <a:off x="913836" y="3271155"/>
            <a:ext cx="2859018" cy="330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05051" y="1534886"/>
            <a:ext cx="5694099" cy="4920343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21" y="476953"/>
            <a:ext cx="4989732" cy="54071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50" b="7408"/>
          <a:stretch/>
        </p:blipFill>
        <p:spPr>
          <a:xfrm>
            <a:off x="1256201" y="1788035"/>
            <a:ext cx="4382597" cy="44662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664873" y="2908590"/>
            <a:ext cx="3978228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2F5597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Xử lí phân, rác đúng cách. Không sử dụng phân chưa ủ kĩ bón ruộng.</a:t>
            </a:r>
            <a:endParaRPr lang="zh-CN" altLang="en-US" sz="3600" b="1" dirty="0">
              <a:solidFill>
                <a:srgbClr val="2F5597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EDD256-B265-4AAE-A33B-5D6CD0FCC099}"/>
              </a:ext>
            </a:extLst>
          </p:cNvPr>
          <p:cNvSpPr txBox="1"/>
          <p:nvPr/>
        </p:nvSpPr>
        <p:spPr>
          <a:xfrm>
            <a:off x="91391" y="379270"/>
            <a:ext cx="6721417" cy="776347"/>
          </a:xfrm>
          <a:prstGeom prst="roundRect">
            <a:avLst>
              <a:gd name="adj" fmla="val 1629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Giữ gìn vệ sinh môi trường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3173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53"/>
          <p:cNvSpPr/>
          <p:nvPr/>
        </p:nvSpPr>
        <p:spPr>
          <a:xfrm>
            <a:off x="2150221" y="2300100"/>
            <a:ext cx="8133348" cy="2875843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6649438" y="5848060"/>
            <a:ext cx="5867400" cy="102875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62708" y="3216714"/>
            <a:ext cx="1321220" cy="2897414"/>
          </a:xfrm>
          <a:prstGeom prst="rect">
            <a:avLst/>
          </a:prstGeom>
        </p:spPr>
      </p:pic>
      <p:sp>
        <p:nvSpPr>
          <p:cNvPr id="65" name="任意多边形 64"/>
          <p:cNvSpPr/>
          <p:nvPr/>
        </p:nvSpPr>
        <p:spPr>
          <a:xfrm>
            <a:off x="0" y="4611187"/>
            <a:ext cx="6302768" cy="2246813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203200" dist="63500" dir="18900000" algn="bl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0" y="4595446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0" name="文本框 2">
            <a:extLst>
              <a:ext uri="{FF2B5EF4-FFF2-40B4-BE49-F238E27FC236}">
                <a16:creationId xmlns="" xmlns:a16="http://schemas.microsoft.com/office/drawing/2014/main" id="{EDA500FE-E4E5-46DD-B698-BA81230327CC}"/>
              </a:ext>
            </a:extLst>
          </p:cNvPr>
          <p:cNvSpPr txBox="1"/>
          <p:nvPr/>
        </p:nvSpPr>
        <p:spPr>
          <a:xfrm>
            <a:off x="2332879" y="3087778"/>
            <a:ext cx="7885374" cy="16547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bệnh lây qua đường tiêu hóa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nhân và cách đề phòng bệnh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56">
            <a:extLst>
              <a:ext uri="{FF2B5EF4-FFF2-40B4-BE49-F238E27FC236}">
                <a16:creationId xmlns="" xmlns:a16="http://schemas.microsoft.com/office/drawing/2014/main" id="{96DA3F5F-E91B-4D0D-AF40-0CDA072488F5}"/>
              </a:ext>
            </a:extLst>
          </p:cNvPr>
          <p:cNvGrpSpPr/>
          <p:nvPr/>
        </p:nvGrpSpPr>
        <p:grpSpPr>
          <a:xfrm rot="2224307">
            <a:off x="3422984" y="655470"/>
            <a:ext cx="555837" cy="545616"/>
            <a:chOff x="10646778" y="4753862"/>
            <a:chExt cx="751521" cy="737702"/>
          </a:xfrm>
        </p:grpSpPr>
        <p:sp>
          <p:nvSpPr>
            <p:cNvPr id="95" name="五角星 2">
              <a:extLst>
                <a:ext uri="{FF2B5EF4-FFF2-40B4-BE49-F238E27FC236}">
                  <a16:creationId xmlns="" xmlns:a16="http://schemas.microsoft.com/office/drawing/2014/main" id="{B58DD8F4-6142-4C3C-88AE-EB9C3A3B937E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6" name="组合 58">
              <a:extLst>
                <a:ext uri="{FF2B5EF4-FFF2-40B4-BE49-F238E27FC236}">
                  <a16:creationId xmlns="" xmlns:a16="http://schemas.microsoft.com/office/drawing/2014/main" id="{B5E360CF-AB2E-434F-9D1F-1287D296A236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7" name="五角星 2">
                <a:extLst>
                  <a:ext uri="{FF2B5EF4-FFF2-40B4-BE49-F238E27FC236}">
                    <a16:creationId xmlns="" xmlns:a16="http://schemas.microsoft.com/office/drawing/2014/main" id="{4A82A2BD-52E7-45BD-A02F-575661475F48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8" name="五角星 2">
                <a:extLst>
                  <a:ext uri="{FF2B5EF4-FFF2-40B4-BE49-F238E27FC236}">
                    <a16:creationId xmlns="" xmlns:a16="http://schemas.microsoft.com/office/drawing/2014/main" id="{0087C131-61BB-48EF-BCCE-0201A7A8BD6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="" xmlns:a16="http://schemas.microsoft.com/office/drawing/2014/main" id="{147B99F9-5E89-44C7-B995-C633F2C4399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0" name="组合 66">
            <a:extLst>
              <a:ext uri="{FF2B5EF4-FFF2-40B4-BE49-F238E27FC236}">
                <a16:creationId xmlns="" xmlns:a16="http://schemas.microsoft.com/office/drawing/2014/main" id="{A0F98F93-B846-475B-8FC2-2BC9665CC7C2}"/>
              </a:ext>
            </a:extLst>
          </p:cNvPr>
          <p:cNvGrpSpPr/>
          <p:nvPr/>
        </p:nvGrpSpPr>
        <p:grpSpPr>
          <a:xfrm>
            <a:off x="2168942" y="408002"/>
            <a:ext cx="1148113" cy="1813901"/>
            <a:chOff x="0" y="0"/>
            <a:chExt cx="3604899" cy="4899660"/>
          </a:xfrm>
        </p:grpSpPr>
        <p:grpSp>
          <p:nvGrpSpPr>
            <p:cNvPr id="101" name="组合 67">
              <a:extLst>
                <a:ext uri="{FF2B5EF4-FFF2-40B4-BE49-F238E27FC236}">
                  <a16:creationId xmlns="" xmlns:a16="http://schemas.microsoft.com/office/drawing/2014/main" id="{88772594-D63B-49AF-97FC-54A450AC180C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118" name="矩形 84">
                <a:extLst>
                  <a:ext uri="{FF2B5EF4-FFF2-40B4-BE49-F238E27FC236}">
                    <a16:creationId xmlns="" xmlns:a16="http://schemas.microsoft.com/office/drawing/2014/main" id="{D3953C88-1307-4500-A6DE-B1E29AF10A4C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矩形 85">
                <a:extLst>
                  <a:ext uri="{FF2B5EF4-FFF2-40B4-BE49-F238E27FC236}">
                    <a16:creationId xmlns="" xmlns:a16="http://schemas.microsoft.com/office/drawing/2014/main" id="{8BBB7AA8-013A-4004-996B-20BA19D50FA8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矩形 86">
                <a:extLst>
                  <a:ext uri="{FF2B5EF4-FFF2-40B4-BE49-F238E27FC236}">
                    <a16:creationId xmlns="" xmlns:a16="http://schemas.microsoft.com/office/drawing/2014/main" id="{F06ED57B-46E5-4CC6-881B-EC82316F5567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梯形 87">
                <a:extLst>
                  <a:ext uri="{FF2B5EF4-FFF2-40B4-BE49-F238E27FC236}">
                    <a16:creationId xmlns="" xmlns:a16="http://schemas.microsoft.com/office/drawing/2014/main" id="{E22D8827-AC81-49BF-A571-D3AC354FADA7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等腰三角形 88">
                <a:extLst>
                  <a:ext uri="{FF2B5EF4-FFF2-40B4-BE49-F238E27FC236}">
                    <a16:creationId xmlns="" xmlns:a16="http://schemas.microsoft.com/office/drawing/2014/main" id="{747A3B60-504F-4F24-8FDA-1B22B6BEB92B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矩形 89">
                <a:extLst>
                  <a:ext uri="{FF2B5EF4-FFF2-40B4-BE49-F238E27FC236}">
                    <a16:creationId xmlns="" xmlns:a16="http://schemas.microsoft.com/office/drawing/2014/main" id="{E178413A-9E90-42F0-AB61-FD08D071E9A6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同侧圆角矩形 90">
                <a:extLst>
                  <a:ext uri="{FF2B5EF4-FFF2-40B4-BE49-F238E27FC236}">
                    <a16:creationId xmlns="" xmlns:a16="http://schemas.microsoft.com/office/drawing/2014/main" id="{811C8530-384E-4FE8-B92B-A8F1B37BA9DA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2" name="组合 68">
              <a:extLst>
                <a:ext uri="{FF2B5EF4-FFF2-40B4-BE49-F238E27FC236}">
                  <a16:creationId xmlns="" xmlns:a16="http://schemas.microsoft.com/office/drawing/2014/main" id="{973F908E-5403-456E-9824-9B5F6088992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111" name="矩形 77">
                <a:extLst>
                  <a:ext uri="{FF2B5EF4-FFF2-40B4-BE49-F238E27FC236}">
                    <a16:creationId xmlns="" xmlns:a16="http://schemas.microsoft.com/office/drawing/2014/main" id="{FE6E40F8-F85A-49BD-BFCD-384FFF504EC9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矩形 78">
                <a:extLst>
                  <a:ext uri="{FF2B5EF4-FFF2-40B4-BE49-F238E27FC236}">
                    <a16:creationId xmlns="" xmlns:a16="http://schemas.microsoft.com/office/drawing/2014/main" id="{B5384931-67FD-4F75-8292-A6D5F5566661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矩形 79">
                <a:extLst>
                  <a:ext uri="{FF2B5EF4-FFF2-40B4-BE49-F238E27FC236}">
                    <a16:creationId xmlns="" xmlns:a16="http://schemas.microsoft.com/office/drawing/2014/main" id="{D03CB28A-2E9A-4C37-B7B3-388E4A2EE22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梯形 80">
                <a:extLst>
                  <a:ext uri="{FF2B5EF4-FFF2-40B4-BE49-F238E27FC236}">
                    <a16:creationId xmlns="" xmlns:a16="http://schemas.microsoft.com/office/drawing/2014/main" id="{B49E0DA3-EEAE-44C3-9AFB-CFCC238D956C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等腰三角形 81">
                <a:extLst>
                  <a:ext uri="{FF2B5EF4-FFF2-40B4-BE49-F238E27FC236}">
                    <a16:creationId xmlns="" xmlns:a16="http://schemas.microsoft.com/office/drawing/2014/main" id="{E4048DA9-D334-47AB-9226-94FA5E4E74D9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矩形 82">
                <a:extLst>
                  <a:ext uri="{FF2B5EF4-FFF2-40B4-BE49-F238E27FC236}">
                    <a16:creationId xmlns="" xmlns:a16="http://schemas.microsoft.com/office/drawing/2014/main" id="{D2A01FB6-D0A2-4ECE-BAA5-161926E0F87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同侧圆角矩形 83">
                <a:extLst>
                  <a:ext uri="{FF2B5EF4-FFF2-40B4-BE49-F238E27FC236}">
                    <a16:creationId xmlns="" xmlns:a16="http://schemas.microsoft.com/office/drawing/2014/main" id="{7B9DD080-0B53-4052-8EB6-DEA70DA86E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3" name="组合 69">
              <a:extLst>
                <a:ext uri="{FF2B5EF4-FFF2-40B4-BE49-F238E27FC236}">
                  <a16:creationId xmlns="" xmlns:a16="http://schemas.microsoft.com/office/drawing/2014/main" id="{44E3EAD1-7757-4EEB-B892-9712662210BB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104" name="矩形 70">
                <a:extLst>
                  <a:ext uri="{FF2B5EF4-FFF2-40B4-BE49-F238E27FC236}">
                    <a16:creationId xmlns="" xmlns:a16="http://schemas.microsoft.com/office/drawing/2014/main" id="{4019E8F0-4134-407A-9D1F-D06DEC2D0769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矩形 71">
                <a:extLst>
                  <a:ext uri="{FF2B5EF4-FFF2-40B4-BE49-F238E27FC236}">
                    <a16:creationId xmlns="" xmlns:a16="http://schemas.microsoft.com/office/drawing/2014/main" id="{8834F3E1-FA1C-4971-A871-7BE5F61E2277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矩形 72">
                <a:extLst>
                  <a:ext uri="{FF2B5EF4-FFF2-40B4-BE49-F238E27FC236}">
                    <a16:creationId xmlns="" xmlns:a16="http://schemas.microsoft.com/office/drawing/2014/main" id="{E0BCE15E-BCE3-4026-BD9F-9BBFD494D20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7" name="梯形 73">
                <a:extLst>
                  <a:ext uri="{FF2B5EF4-FFF2-40B4-BE49-F238E27FC236}">
                    <a16:creationId xmlns="" xmlns:a16="http://schemas.microsoft.com/office/drawing/2014/main" id="{AA85FC12-E461-45BD-A4C6-E325ED490DF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8" name="等腰三角形 74">
                <a:extLst>
                  <a:ext uri="{FF2B5EF4-FFF2-40B4-BE49-F238E27FC236}">
                    <a16:creationId xmlns="" xmlns:a16="http://schemas.microsoft.com/office/drawing/2014/main" id="{AE6EE183-67B7-484D-83F3-1F12621F998F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9" name="矩形 75">
                <a:extLst>
                  <a:ext uri="{FF2B5EF4-FFF2-40B4-BE49-F238E27FC236}">
                    <a16:creationId xmlns="" xmlns:a16="http://schemas.microsoft.com/office/drawing/2014/main" id="{D7E9ECFB-7F67-4586-8BA1-A620995C1FA7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0" name="同侧圆角矩形 76">
                <a:extLst>
                  <a:ext uri="{FF2B5EF4-FFF2-40B4-BE49-F238E27FC236}">
                    <a16:creationId xmlns="" xmlns:a16="http://schemas.microsoft.com/office/drawing/2014/main" id="{ED1B8768-B25D-489F-B78F-4A6C8EE3F447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25" name="组合 91">
            <a:extLst>
              <a:ext uri="{FF2B5EF4-FFF2-40B4-BE49-F238E27FC236}">
                <a16:creationId xmlns="" xmlns:a16="http://schemas.microsoft.com/office/drawing/2014/main" id="{B871037F-9A1D-4B37-B247-BE4D7185DE9D}"/>
              </a:ext>
            </a:extLst>
          </p:cNvPr>
          <p:cNvGrpSpPr/>
          <p:nvPr/>
        </p:nvGrpSpPr>
        <p:grpSpPr>
          <a:xfrm flipH="1">
            <a:off x="1159346" y="1314502"/>
            <a:ext cx="3080341" cy="1838632"/>
            <a:chOff x="594424" y="1153191"/>
            <a:chExt cx="2605976" cy="1634460"/>
          </a:xfrm>
        </p:grpSpPr>
        <p:sp>
          <p:nvSpPr>
            <p:cNvPr id="126" name="任意多边形 92">
              <a:extLst>
                <a:ext uri="{FF2B5EF4-FFF2-40B4-BE49-F238E27FC236}">
                  <a16:creationId xmlns="" xmlns:a16="http://schemas.microsoft.com/office/drawing/2014/main" id="{11E896E0-7FD2-4E88-8FB7-B878CA060D2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93">
              <a:extLst>
                <a:ext uri="{FF2B5EF4-FFF2-40B4-BE49-F238E27FC236}">
                  <a16:creationId xmlns="" xmlns:a16="http://schemas.microsoft.com/office/drawing/2014/main" id="{94840BC3-0557-47C1-904F-FD31C0F04EC5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28" name="文本框 1">
            <a:extLst>
              <a:ext uri="{FF2B5EF4-FFF2-40B4-BE49-F238E27FC236}">
                <a16:creationId xmlns="" xmlns:a16="http://schemas.microsoft.com/office/drawing/2014/main" id="{5C211499-B047-4E39-B875-A0205F9C06F4}"/>
              </a:ext>
            </a:extLst>
          </p:cNvPr>
          <p:cNvSpPr txBox="1"/>
          <p:nvPr/>
        </p:nvSpPr>
        <p:spPr>
          <a:xfrm>
            <a:off x="1531580" y="1911605"/>
            <a:ext cx="25651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Ghi nhớ:</a:t>
            </a:r>
            <a:endParaRPr lang="zh-CN" altLang="en-US" sz="48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34" name="图片 21">
            <a:extLst>
              <a:ext uri="{FF2B5EF4-FFF2-40B4-BE49-F238E27FC236}">
                <a16:creationId xmlns="" xmlns:a16="http://schemas.microsoft.com/office/drawing/2014/main" id="{8773AE29-5E5E-4A85-9A6D-2F4E7FCC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5" t="37503" r="39510" b="33696"/>
          <a:stretch/>
        </p:blipFill>
        <p:spPr>
          <a:xfrm>
            <a:off x="6835822" y="596764"/>
            <a:ext cx="1383324" cy="1172451"/>
          </a:xfrm>
          <a:prstGeom prst="rect">
            <a:avLst/>
          </a:prstGeom>
        </p:spPr>
      </p:pic>
      <p:pic>
        <p:nvPicPr>
          <p:cNvPr id="136" name="图片 23">
            <a:extLst>
              <a:ext uri="{FF2B5EF4-FFF2-40B4-BE49-F238E27FC236}">
                <a16:creationId xmlns="" xmlns:a16="http://schemas.microsoft.com/office/drawing/2014/main" id="{328E111D-A529-4D9C-8111-13A1CA91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46432" r="65656" b="32019"/>
          <a:stretch/>
        </p:blipFill>
        <p:spPr>
          <a:xfrm rot="21293339">
            <a:off x="3801356" y="1471871"/>
            <a:ext cx="838576" cy="541849"/>
          </a:xfrm>
          <a:prstGeom prst="rect">
            <a:avLst/>
          </a:prstGeom>
        </p:spPr>
      </p:pic>
      <p:pic>
        <p:nvPicPr>
          <p:cNvPr id="137" name="图片 24">
            <a:extLst>
              <a:ext uri="{FF2B5EF4-FFF2-40B4-BE49-F238E27FC236}">
                <a16:creationId xmlns="" xmlns:a16="http://schemas.microsoft.com/office/drawing/2014/main" id="{A9C4218D-45B0-4283-9076-21A3AC994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t="40275" r="46753" b="28732"/>
          <a:stretch/>
        </p:blipFill>
        <p:spPr>
          <a:xfrm rot="786674">
            <a:off x="9306745" y="160349"/>
            <a:ext cx="1097378" cy="1352826"/>
          </a:xfrm>
          <a:prstGeom prst="rect">
            <a:avLst/>
          </a:prstGeom>
        </p:spPr>
      </p:pic>
      <p:pic>
        <p:nvPicPr>
          <p:cNvPr id="138" name="图片 25">
            <a:extLst>
              <a:ext uri="{FF2B5EF4-FFF2-40B4-BE49-F238E27FC236}">
                <a16:creationId xmlns="" xmlns:a16="http://schemas.microsoft.com/office/drawing/2014/main" id="{18C3524B-2268-409E-B835-5361DC9C93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9" t="47715" r="25829" b="33558"/>
          <a:stretch/>
        </p:blipFill>
        <p:spPr>
          <a:xfrm rot="18555295">
            <a:off x="10812439" y="1662100"/>
            <a:ext cx="1129887" cy="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8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5" grpId="0" animBg="1"/>
      <p:bldP spid="66" grpId="0" animBg="1"/>
      <p:bldP spid="50" grpId="0"/>
      <p:bldP spid="1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 điệu 6 bước rửa tay đúng cách vui nhộn - Cùng Lifebuoy phòng chống virus Corona (2019-nCoV)">
            <a:hlinkClick r:id="" action="ppaction://media"/>
            <a:extLst>
              <a:ext uri="{FF2B5EF4-FFF2-40B4-BE49-F238E27FC236}">
                <a16:creationId xmlns="" xmlns:a16="http://schemas.microsoft.com/office/drawing/2014/main" id="{53BCC93C-04D4-4B8F-A927-BF680670E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000"/>
    </mc:Choice>
    <mc:Fallback xmlns="">
      <p:transition spd="slow" advClick="0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 52"/>
          <p:cNvSpPr/>
          <p:nvPr/>
        </p:nvSpPr>
        <p:spPr>
          <a:xfrm>
            <a:off x="0" y="4546271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10733" y="4793008"/>
            <a:ext cx="12191999" cy="2311729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9596231" y="22656"/>
            <a:ext cx="2519148" cy="2294792"/>
            <a:chOff x="481327" y="287514"/>
            <a:chExt cx="3073541" cy="3170783"/>
          </a:xfrm>
        </p:grpSpPr>
        <p:pic>
          <p:nvPicPr>
            <p:cNvPr id="68" name="图片 6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89" y="287514"/>
              <a:ext cx="2954279" cy="1902446"/>
            </a:xfrm>
            <a:prstGeom prst="rect">
              <a:avLst/>
            </a:prstGeom>
            <a:effectLst>
              <a:outerShdw blurRad="165100" dist="25400" dir="16200000" sx="99000" sy="99000" rotWithShape="0">
                <a:schemeClr val="bg1">
                  <a:alpha val="93000"/>
                </a:schemeClr>
              </a:outerShdw>
            </a:effectLst>
          </p:spPr>
        </p:pic>
        <p:grpSp>
          <p:nvGrpSpPr>
            <p:cNvPr id="69" name="组合 68"/>
            <p:cNvGrpSpPr/>
            <p:nvPr userDrawn="1"/>
          </p:nvGrpSpPr>
          <p:grpSpPr>
            <a:xfrm flipH="1" flipV="1">
              <a:off x="481327" y="1603812"/>
              <a:ext cx="3021982" cy="1854485"/>
              <a:chOff x="8726219" y="-661205"/>
              <a:chExt cx="2154936" cy="1322409"/>
            </a:xfrm>
          </p:grpSpPr>
          <p:sp>
            <p:nvSpPr>
              <p:cNvPr id="70" name="任意多边形 69"/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3FD582A-7AF5-49B0-A43E-A5B453098017}"/>
              </a:ext>
            </a:extLst>
          </p:cNvPr>
          <p:cNvGrpSpPr/>
          <p:nvPr/>
        </p:nvGrpSpPr>
        <p:grpSpPr>
          <a:xfrm>
            <a:off x="2403617" y="1607328"/>
            <a:ext cx="9152832" cy="4094807"/>
            <a:chOff x="2256294" y="1669008"/>
            <a:chExt cx="9152832" cy="409480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E760383E-E4E2-457C-8144-0A04FC96B0F1}"/>
                </a:ext>
              </a:extLst>
            </p:cNvPr>
            <p:cNvGrpSpPr/>
            <p:nvPr/>
          </p:nvGrpSpPr>
          <p:grpSpPr>
            <a:xfrm>
              <a:off x="2256294" y="1669008"/>
              <a:ext cx="9152832" cy="4094807"/>
              <a:chOff x="2095530" y="3103479"/>
              <a:chExt cx="9152832" cy="4094807"/>
            </a:xfrm>
          </p:grpSpPr>
          <p:pic>
            <p:nvPicPr>
              <p:cNvPr id="83" name="图片 7">
                <a:extLst>
                  <a:ext uri="{FF2B5EF4-FFF2-40B4-BE49-F238E27FC236}">
                    <a16:creationId xmlns="" xmlns:a16="http://schemas.microsoft.com/office/drawing/2014/main" id="{77DD03AB-1F25-449E-825A-3754B64BE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530" y="3103479"/>
                <a:ext cx="9152832" cy="409480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FA6637F7-892C-4F9B-86E6-4F2D7FC8A32F}"/>
                  </a:ext>
                </a:extLst>
              </p:cNvPr>
              <p:cNvSpPr txBox="1"/>
              <p:nvPr/>
            </p:nvSpPr>
            <p:spPr>
              <a:xfrm>
                <a:off x="3692410" y="4028145"/>
                <a:ext cx="595907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algn="ctr"/>
                <a:r>
                  <a:rPr lang="en-US" sz="6600" b="1">
                    <a:ln w="28575">
                      <a:solidFill>
                        <a:srgbClr val="4976C7"/>
                      </a:solidFill>
                    </a:ln>
                    <a:gradFill flip="none" rotWithShape="1">
                      <a:gsLst>
                        <a:gs pos="20000">
                          <a:srgbClr val="4976C7"/>
                        </a:gs>
                        <a:gs pos="51000">
                          <a:srgbClr val="13D6EB">
                            <a:shade val="67500"/>
                            <a:satMod val="115000"/>
                          </a:srgbClr>
                        </a:gs>
                        <a:gs pos="76000">
                          <a:srgbClr val="8CF3FE"/>
                        </a:gs>
                      </a:gsLst>
                      <a:lin ang="16200000" scaled="1"/>
                      <a:tileRect/>
                    </a:gradFill>
                    <a:effectLst>
                      <a:outerShdw blurRad="38100" dist="38100" dir="2700000" algn="tl">
                        <a:srgbClr val="2F5597">
                          <a:alpha val="47000"/>
                        </a:srgbClr>
                      </a:outerShdw>
                    </a:effectLst>
                    <a:latin typeface="UTM Showcard" panose="02040603050506020204" pitchFamily="18" charset="0"/>
                  </a:rPr>
                  <a:t>Chúc các em học tốt</a:t>
                </a: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691748">
              <a:off x="7816625" y="4745298"/>
              <a:ext cx="723790" cy="710481"/>
              <a:chOff x="10646778" y="4753862"/>
              <a:chExt cx="751521" cy="737702"/>
            </a:xfrm>
          </p:grpSpPr>
          <p:sp>
            <p:nvSpPr>
              <p:cNvPr id="56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8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9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0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61" name="组合 60"/>
            <p:cNvGrpSpPr/>
            <p:nvPr/>
          </p:nvGrpSpPr>
          <p:grpSpPr>
            <a:xfrm rot="1562261">
              <a:off x="8813289" y="1734207"/>
              <a:ext cx="466602" cy="458025"/>
              <a:chOff x="10646777" y="4753862"/>
              <a:chExt cx="751522" cy="737709"/>
            </a:xfrm>
          </p:grpSpPr>
          <p:sp>
            <p:nvSpPr>
              <p:cNvPr id="62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10646777" y="4762836"/>
                <a:ext cx="749726" cy="728735"/>
                <a:chOff x="11012538" y="4493896"/>
                <a:chExt cx="749726" cy="728735"/>
              </a:xfrm>
            </p:grpSpPr>
            <p:sp>
              <p:nvSpPr>
                <p:cNvPr id="64" name="五角星 2"/>
                <p:cNvSpPr/>
                <p:nvPr/>
              </p:nvSpPr>
              <p:spPr>
                <a:xfrm rot="20227648" flipH="1">
                  <a:off x="11012538" y="4493896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5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66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 rot="920444">
              <a:off x="4146516" y="2061739"/>
              <a:ext cx="577446" cy="566828"/>
              <a:chOff x="10646778" y="4753862"/>
              <a:chExt cx="751521" cy="737702"/>
            </a:xfrm>
          </p:grpSpPr>
          <p:sp>
            <p:nvSpPr>
              <p:cNvPr id="73" name="五角星 2"/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74" name="组合 73"/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75" name="五角星 2"/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6" name="五角星 2"/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7" name="五角星 2"/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78" name="组合 77"/>
          <p:cNvGrpSpPr/>
          <p:nvPr/>
        </p:nvGrpSpPr>
        <p:grpSpPr>
          <a:xfrm>
            <a:off x="7366113" y="151851"/>
            <a:ext cx="1655913" cy="1038583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唯美动人浪漫场景短视频配乐.wav">
            <a:hlinkClick r:id="" action="ppaction://media"/>
            <a:extLst>
              <a:ext uri="{FF2B5EF4-FFF2-40B4-BE49-F238E27FC236}">
                <a16:creationId xmlns="" xmlns:a16="http://schemas.microsoft.com/office/drawing/2014/main" id="{CB32798B-9A1C-0347-9151-15FD5E1C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26117" y="0"/>
            <a:ext cx="812800" cy="812800"/>
          </a:xfrm>
          <a:prstGeom prst="rect">
            <a:avLst/>
          </a:prstGeom>
        </p:spPr>
      </p:pic>
      <p:pic>
        <p:nvPicPr>
          <p:cNvPr id="84" name="图片 21">
            <a:extLst>
              <a:ext uri="{FF2B5EF4-FFF2-40B4-BE49-F238E27FC236}">
                <a16:creationId xmlns="" xmlns:a16="http://schemas.microsoft.com/office/drawing/2014/main" id="{2797568F-81B7-4A30-87FD-898FB95ECB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3" y="-2765624"/>
            <a:ext cx="982408" cy="911911"/>
          </a:xfrm>
          <a:prstGeom prst="rect">
            <a:avLst/>
          </a:prstGeom>
        </p:spPr>
      </p:pic>
      <p:pic>
        <p:nvPicPr>
          <p:cNvPr id="85" name="图片 24">
            <a:extLst>
              <a:ext uri="{FF2B5EF4-FFF2-40B4-BE49-F238E27FC236}">
                <a16:creationId xmlns="" xmlns:a16="http://schemas.microsoft.com/office/drawing/2014/main" id="{ADA205D4-43B6-49BB-8821-141B4A149A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00" y="-2787081"/>
            <a:ext cx="1290638" cy="933368"/>
          </a:xfrm>
          <a:prstGeom prst="rect">
            <a:avLst/>
          </a:prstGeom>
        </p:spPr>
      </p:pic>
      <p:pic>
        <p:nvPicPr>
          <p:cNvPr id="86" name="图片 29">
            <a:extLst>
              <a:ext uri="{FF2B5EF4-FFF2-40B4-BE49-F238E27FC236}">
                <a16:creationId xmlns="" xmlns:a16="http://schemas.microsoft.com/office/drawing/2014/main" id="{9947E5EC-CAFC-400B-97CB-E16B78AAE6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25" y="174143"/>
            <a:ext cx="1046417" cy="877236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DFD25975-B42D-47CE-A184-8E445611D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78" y="753274"/>
            <a:ext cx="4764594" cy="5955744"/>
          </a:xfrm>
          <a:prstGeom prst="rect">
            <a:avLst/>
          </a:prstGeom>
        </p:spPr>
      </p:pic>
      <p:pic>
        <p:nvPicPr>
          <p:cNvPr id="97" name="图片 14">
            <a:extLst>
              <a:ext uri="{FF2B5EF4-FFF2-40B4-BE49-F238E27FC236}">
                <a16:creationId xmlns="" xmlns:a16="http://schemas.microsoft.com/office/drawing/2014/main" id="{DFCA1036-845E-4E63-8043-84D225F113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08" y="3858752"/>
            <a:ext cx="2715317" cy="2999248"/>
          </a:xfrm>
          <a:prstGeom prst="rect">
            <a:avLst/>
          </a:prstGeom>
        </p:spPr>
      </p:pic>
      <p:grpSp>
        <p:nvGrpSpPr>
          <p:cNvPr id="98" name="组合 77">
            <a:extLst>
              <a:ext uri="{FF2B5EF4-FFF2-40B4-BE49-F238E27FC236}">
                <a16:creationId xmlns="" xmlns:a16="http://schemas.microsoft.com/office/drawing/2014/main" id="{9C17EC38-84D6-47D6-9BD8-A81A611F6533}"/>
              </a:ext>
            </a:extLst>
          </p:cNvPr>
          <p:cNvGrpSpPr/>
          <p:nvPr/>
        </p:nvGrpSpPr>
        <p:grpSpPr>
          <a:xfrm>
            <a:off x="-41554" y="137882"/>
            <a:ext cx="1655913" cy="1038583"/>
            <a:chOff x="594424" y="1153191"/>
            <a:chExt cx="2605976" cy="1634460"/>
          </a:xfrm>
        </p:grpSpPr>
        <p:sp>
          <p:nvSpPr>
            <p:cNvPr id="99" name="任意多边形 78">
              <a:extLst>
                <a:ext uri="{FF2B5EF4-FFF2-40B4-BE49-F238E27FC236}">
                  <a16:creationId xmlns="" xmlns:a16="http://schemas.microsoft.com/office/drawing/2014/main" id="{CA6A7E39-97B1-4873-BB2E-48E4A6DEAA0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0" name="任意多边形 79">
              <a:extLst>
                <a:ext uri="{FF2B5EF4-FFF2-40B4-BE49-F238E27FC236}">
                  <a16:creationId xmlns="" xmlns:a16="http://schemas.microsoft.com/office/drawing/2014/main" id="{402E3DF2-4DE2-4767-B0F1-53B0E8C2D0D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01" name="图片 29">
            <a:extLst>
              <a:ext uri="{FF2B5EF4-FFF2-40B4-BE49-F238E27FC236}">
                <a16:creationId xmlns="" xmlns:a16="http://schemas.microsoft.com/office/drawing/2014/main" id="{E7B2E363-2EF0-4D3B-B886-D5E96E5E78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517"/>
            <a:ext cx="1046417" cy="8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任意多边形 64"/>
          <p:cNvSpPr/>
          <p:nvPr/>
        </p:nvSpPr>
        <p:spPr>
          <a:xfrm>
            <a:off x="9241" y="4936996"/>
            <a:ext cx="6302768" cy="2246813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203200" dist="63500" dir="18900000" algn="bl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9241" y="4921255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7" name="椭圆 2">
            <a:extLst>
              <a:ext uri="{FF2B5EF4-FFF2-40B4-BE49-F238E27FC236}">
                <a16:creationId xmlns="" xmlns:a16="http://schemas.microsoft.com/office/drawing/2014/main" id="{B98D4C3A-6948-41AF-8D05-7BB237BD7349}"/>
              </a:ext>
            </a:extLst>
          </p:cNvPr>
          <p:cNvSpPr/>
          <p:nvPr/>
        </p:nvSpPr>
        <p:spPr>
          <a:xfrm>
            <a:off x="4036768" y="1469303"/>
            <a:ext cx="4118464" cy="4118464"/>
          </a:xfrm>
          <a:prstGeom prst="ellipse">
            <a:avLst/>
          </a:prstGeom>
          <a:solidFill>
            <a:schemeClr val="bg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8" name="椭圆 3">
            <a:extLst>
              <a:ext uri="{FF2B5EF4-FFF2-40B4-BE49-F238E27FC236}">
                <a16:creationId xmlns="" xmlns:a16="http://schemas.microsoft.com/office/drawing/2014/main" id="{A60A392F-E04E-4908-B505-70CF62F0C327}"/>
              </a:ext>
            </a:extLst>
          </p:cNvPr>
          <p:cNvSpPr/>
          <p:nvPr/>
        </p:nvSpPr>
        <p:spPr>
          <a:xfrm>
            <a:off x="3929675" y="1374566"/>
            <a:ext cx="4334981" cy="4334981"/>
          </a:xfrm>
          <a:prstGeom prst="ellipse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00" name="组合 51">
            <a:extLst>
              <a:ext uri="{FF2B5EF4-FFF2-40B4-BE49-F238E27FC236}">
                <a16:creationId xmlns="" xmlns:a16="http://schemas.microsoft.com/office/drawing/2014/main" id="{C672F58B-3496-48C1-AD67-A0E083FA326D}"/>
              </a:ext>
            </a:extLst>
          </p:cNvPr>
          <p:cNvGrpSpPr/>
          <p:nvPr/>
        </p:nvGrpSpPr>
        <p:grpSpPr>
          <a:xfrm rot="19652793">
            <a:off x="7776279" y="2654892"/>
            <a:ext cx="601603" cy="609821"/>
            <a:chOff x="2817684" y="410418"/>
            <a:chExt cx="604235" cy="612489"/>
          </a:xfrm>
        </p:grpSpPr>
        <p:grpSp>
          <p:nvGrpSpPr>
            <p:cNvPr id="101" name="组合 52">
              <a:extLst>
                <a:ext uri="{FF2B5EF4-FFF2-40B4-BE49-F238E27FC236}">
                  <a16:creationId xmlns="" xmlns:a16="http://schemas.microsoft.com/office/drawing/2014/main" id="{6E219367-DAD9-40E9-B814-D1EE40ED953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03" name="五角星 2">
                <a:extLst>
                  <a:ext uri="{FF2B5EF4-FFF2-40B4-BE49-F238E27FC236}">
                    <a16:creationId xmlns="" xmlns:a16="http://schemas.microsoft.com/office/drawing/2014/main" id="{ED6F0A9C-0FA2-4578-B9A3-0D001F6145FF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4" name="五角星 2">
                <a:extLst>
                  <a:ext uri="{FF2B5EF4-FFF2-40B4-BE49-F238E27FC236}">
                    <a16:creationId xmlns="" xmlns:a16="http://schemas.microsoft.com/office/drawing/2014/main" id="{DD4053FC-AC1A-4A47-9290-3AD83FA40D24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02" name="弧形 53">
              <a:extLst>
                <a:ext uri="{FF2B5EF4-FFF2-40B4-BE49-F238E27FC236}">
                  <a16:creationId xmlns="" xmlns:a16="http://schemas.microsoft.com/office/drawing/2014/main" id="{A6AF31A8-E499-4DBC-8D3F-1FF5222CD9C4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5" name="组合 56">
            <a:extLst>
              <a:ext uri="{FF2B5EF4-FFF2-40B4-BE49-F238E27FC236}">
                <a16:creationId xmlns="" xmlns:a16="http://schemas.microsoft.com/office/drawing/2014/main" id="{5607AC82-E738-4154-9383-C2180B83FB54}"/>
              </a:ext>
            </a:extLst>
          </p:cNvPr>
          <p:cNvGrpSpPr/>
          <p:nvPr/>
        </p:nvGrpSpPr>
        <p:grpSpPr>
          <a:xfrm rot="2224307">
            <a:off x="7075117" y="1552489"/>
            <a:ext cx="609094" cy="597894"/>
            <a:chOff x="10646778" y="4753862"/>
            <a:chExt cx="751521" cy="737702"/>
          </a:xfrm>
        </p:grpSpPr>
        <p:sp>
          <p:nvSpPr>
            <p:cNvPr id="106" name="五角星 2">
              <a:extLst>
                <a:ext uri="{FF2B5EF4-FFF2-40B4-BE49-F238E27FC236}">
                  <a16:creationId xmlns="" xmlns:a16="http://schemas.microsoft.com/office/drawing/2014/main" id="{FA7B78C1-59DA-4744-8235-AAD3C183BDD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7" name="组合 58">
              <a:extLst>
                <a:ext uri="{FF2B5EF4-FFF2-40B4-BE49-F238E27FC236}">
                  <a16:creationId xmlns="" xmlns:a16="http://schemas.microsoft.com/office/drawing/2014/main" id="{E72E4D19-17BF-445A-BADF-296E1DCC6D3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8" name="五角星 2">
                <a:extLst>
                  <a:ext uri="{FF2B5EF4-FFF2-40B4-BE49-F238E27FC236}">
                    <a16:creationId xmlns="" xmlns:a16="http://schemas.microsoft.com/office/drawing/2014/main" id="{7D4D409A-5D7B-4CF5-953E-14D65DB3E0BB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9" name="五角星 2">
                <a:extLst>
                  <a:ext uri="{FF2B5EF4-FFF2-40B4-BE49-F238E27FC236}">
                    <a16:creationId xmlns="" xmlns:a16="http://schemas.microsoft.com/office/drawing/2014/main" id="{E7D2561B-A3FA-41B9-A138-8D6655821B1A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0" name="五角星 2">
                <a:extLst>
                  <a:ext uri="{FF2B5EF4-FFF2-40B4-BE49-F238E27FC236}">
                    <a16:creationId xmlns="" xmlns:a16="http://schemas.microsoft.com/office/drawing/2014/main" id="{C04B435D-3E5A-45E1-80DC-9F52CDD11FEC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11" name="组合 62">
            <a:extLst>
              <a:ext uri="{FF2B5EF4-FFF2-40B4-BE49-F238E27FC236}">
                <a16:creationId xmlns="" xmlns:a16="http://schemas.microsoft.com/office/drawing/2014/main" id="{91C553F3-E556-4534-A2F9-EF7070DF2990}"/>
              </a:ext>
            </a:extLst>
          </p:cNvPr>
          <p:cNvGrpSpPr/>
          <p:nvPr/>
        </p:nvGrpSpPr>
        <p:grpSpPr>
          <a:xfrm rot="1562261">
            <a:off x="7032644" y="4811218"/>
            <a:ext cx="636949" cy="625237"/>
            <a:chOff x="10646778" y="4753862"/>
            <a:chExt cx="751521" cy="737702"/>
          </a:xfrm>
        </p:grpSpPr>
        <p:sp>
          <p:nvSpPr>
            <p:cNvPr id="112" name="五角星 2">
              <a:extLst>
                <a:ext uri="{FF2B5EF4-FFF2-40B4-BE49-F238E27FC236}">
                  <a16:creationId xmlns="" xmlns:a16="http://schemas.microsoft.com/office/drawing/2014/main" id="{B4A6479D-38A4-40E6-A7C3-12C44379465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13" name="组合 64">
              <a:extLst>
                <a:ext uri="{FF2B5EF4-FFF2-40B4-BE49-F238E27FC236}">
                  <a16:creationId xmlns="" xmlns:a16="http://schemas.microsoft.com/office/drawing/2014/main" id="{1E0EB9A4-26DB-4072-81CB-9262154B934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4" name="五角星 2">
                <a:extLst>
                  <a:ext uri="{FF2B5EF4-FFF2-40B4-BE49-F238E27FC236}">
                    <a16:creationId xmlns="" xmlns:a16="http://schemas.microsoft.com/office/drawing/2014/main" id="{A7E08CF1-DE4C-4DAA-A7C8-784C6CF3ACB4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五角星 2">
                <a:extLst>
                  <a:ext uri="{FF2B5EF4-FFF2-40B4-BE49-F238E27FC236}">
                    <a16:creationId xmlns="" xmlns:a16="http://schemas.microsoft.com/office/drawing/2014/main" id="{57925926-7510-4982-8E04-F7169BDC1012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五角星 2">
                <a:extLst>
                  <a:ext uri="{FF2B5EF4-FFF2-40B4-BE49-F238E27FC236}">
                    <a16:creationId xmlns="" xmlns:a16="http://schemas.microsoft.com/office/drawing/2014/main" id="{4148E3EB-504D-4048-BF2A-C9DEC3A9782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17" name="组合 68">
            <a:extLst>
              <a:ext uri="{FF2B5EF4-FFF2-40B4-BE49-F238E27FC236}">
                <a16:creationId xmlns="" xmlns:a16="http://schemas.microsoft.com/office/drawing/2014/main" id="{CC059B27-1252-4D1E-ABFB-B793AE6850AF}"/>
              </a:ext>
            </a:extLst>
          </p:cNvPr>
          <p:cNvGrpSpPr/>
          <p:nvPr/>
        </p:nvGrpSpPr>
        <p:grpSpPr>
          <a:xfrm rot="920444">
            <a:off x="7839138" y="3865778"/>
            <a:ext cx="577446" cy="566828"/>
            <a:chOff x="10646778" y="4753862"/>
            <a:chExt cx="751521" cy="737702"/>
          </a:xfrm>
        </p:grpSpPr>
        <p:sp>
          <p:nvSpPr>
            <p:cNvPr id="118" name="五角星 2">
              <a:extLst>
                <a:ext uri="{FF2B5EF4-FFF2-40B4-BE49-F238E27FC236}">
                  <a16:creationId xmlns="" xmlns:a16="http://schemas.microsoft.com/office/drawing/2014/main" id="{0376815E-CCDA-4CDC-8D77-250E578465F1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19" name="组合 70">
              <a:extLst>
                <a:ext uri="{FF2B5EF4-FFF2-40B4-BE49-F238E27FC236}">
                  <a16:creationId xmlns="" xmlns:a16="http://schemas.microsoft.com/office/drawing/2014/main" id="{8D1E42DF-FFCC-4847-8D24-DF9F521985B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20" name="五角星 2">
                <a:extLst>
                  <a:ext uri="{FF2B5EF4-FFF2-40B4-BE49-F238E27FC236}">
                    <a16:creationId xmlns="" xmlns:a16="http://schemas.microsoft.com/office/drawing/2014/main" id="{FB2A00BC-AE3D-4056-A4A0-D16FA0F67A11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五角星 2">
                <a:extLst>
                  <a:ext uri="{FF2B5EF4-FFF2-40B4-BE49-F238E27FC236}">
                    <a16:creationId xmlns="" xmlns:a16="http://schemas.microsoft.com/office/drawing/2014/main" id="{2B1C74B5-1D3E-45E9-956D-B04A5F355CB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五角星 2">
                <a:extLst>
                  <a:ext uri="{FF2B5EF4-FFF2-40B4-BE49-F238E27FC236}">
                    <a16:creationId xmlns="" xmlns:a16="http://schemas.microsoft.com/office/drawing/2014/main" id="{422FE0F9-2D2A-43F4-B7DE-7393B415C01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33" name="文本框 92">
            <a:extLst>
              <a:ext uri="{FF2B5EF4-FFF2-40B4-BE49-F238E27FC236}">
                <a16:creationId xmlns="" xmlns:a16="http://schemas.microsoft.com/office/drawing/2014/main" id="{F49582FF-E74D-46EA-8124-E888E1FFC021}"/>
              </a:ext>
            </a:extLst>
          </p:cNvPr>
          <p:cNvSpPr txBox="1"/>
          <p:nvPr/>
        </p:nvSpPr>
        <p:spPr>
          <a:xfrm>
            <a:off x="4427539" y="2209792"/>
            <a:ext cx="3454786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Một số bệnh lây qua đường tiêu hóa</a:t>
            </a:r>
            <a:endParaRPr lang="zh-CN" altLang="en-US" sz="4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BF558CFB-B3A7-4FB7-8EA5-35B072AC33A5}"/>
              </a:ext>
            </a:extLst>
          </p:cNvPr>
          <p:cNvCxnSpPr>
            <a:cxnSpLocks/>
          </p:cNvCxnSpPr>
          <p:nvPr/>
        </p:nvCxnSpPr>
        <p:spPr>
          <a:xfrm flipH="1">
            <a:off x="2827693" y="3947054"/>
            <a:ext cx="1088030" cy="3830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41923" y="3103184"/>
            <a:ext cx="2753867" cy="1257740"/>
            <a:chOff x="63696" y="3103184"/>
            <a:chExt cx="2733418" cy="1257740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63696" y="3485011"/>
              <a:ext cx="2733418" cy="87591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 chảy</a:t>
              </a:r>
            </a:p>
          </p:txBody>
        </p:sp>
        <p:grpSp>
          <p:nvGrpSpPr>
            <p:cNvPr id="134" name="组合 56">
              <a:extLst>
                <a:ext uri="{FF2B5EF4-FFF2-40B4-BE49-F238E27FC236}">
                  <a16:creationId xmlns="" xmlns:a16="http://schemas.microsoft.com/office/drawing/2014/main" id="{88D28DC6-BC57-4AEA-A055-54E866269F0B}"/>
                </a:ext>
              </a:extLst>
            </p:cNvPr>
            <p:cNvGrpSpPr/>
            <p:nvPr/>
          </p:nvGrpSpPr>
          <p:grpSpPr>
            <a:xfrm rot="2224307">
              <a:off x="1226823" y="3103184"/>
              <a:ext cx="555837" cy="545616"/>
              <a:chOff x="10646778" y="4753862"/>
              <a:chExt cx="751521" cy="737702"/>
            </a:xfrm>
          </p:grpSpPr>
          <p:sp>
            <p:nvSpPr>
              <p:cNvPr id="135" name="五角星 2">
                <a:extLst>
                  <a:ext uri="{FF2B5EF4-FFF2-40B4-BE49-F238E27FC236}">
                    <a16:creationId xmlns="" xmlns:a16="http://schemas.microsoft.com/office/drawing/2014/main" id="{FB334EF4-E142-47A4-9477-BB19222A022E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36" name="组合 58">
                <a:extLst>
                  <a:ext uri="{FF2B5EF4-FFF2-40B4-BE49-F238E27FC236}">
                    <a16:creationId xmlns=""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37" name="五角星 2">
                  <a:extLst>
                    <a:ext uri="{FF2B5EF4-FFF2-40B4-BE49-F238E27FC236}">
                      <a16:creationId xmlns="" xmlns:a16="http://schemas.microsoft.com/office/drawing/2014/main" id="{596F041E-28D0-4CF6-A885-600037FFAB4D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38" name="五角星 2">
                  <a:extLst>
                    <a:ext uri="{FF2B5EF4-FFF2-40B4-BE49-F238E27FC236}">
                      <a16:creationId xmlns=""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39" name="五角星 2">
                  <a:extLst>
                    <a:ext uri="{FF2B5EF4-FFF2-40B4-BE49-F238E27FC236}">
                      <a16:creationId xmlns=""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cxnSp>
        <p:nvCxnSpPr>
          <p:cNvPr id="140" name="Straight Arrow Connector 139">
            <a:extLst>
              <a:ext uri="{FF2B5EF4-FFF2-40B4-BE49-F238E27FC236}">
                <a16:creationId xmlns="" xmlns:a16="http://schemas.microsoft.com/office/drawing/2014/main" id="{879F7783-6FE2-49C7-AFF5-200A01477140}"/>
              </a:ext>
            </a:extLst>
          </p:cNvPr>
          <p:cNvCxnSpPr>
            <a:cxnSpLocks/>
          </p:cNvCxnSpPr>
          <p:nvPr/>
        </p:nvCxnSpPr>
        <p:spPr>
          <a:xfrm flipV="1">
            <a:off x="7836899" y="1373370"/>
            <a:ext cx="696286" cy="619956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B900D1D-0AE0-4D24-9DBA-E36629C5CC96}"/>
              </a:ext>
            </a:extLst>
          </p:cNvPr>
          <p:cNvGrpSpPr/>
          <p:nvPr/>
        </p:nvGrpSpPr>
        <p:grpSpPr>
          <a:xfrm>
            <a:off x="8642609" y="294467"/>
            <a:ext cx="2817828" cy="1351696"/>
            <a:chOff x="8642609" y="294467"/>
            <a:chExt cx="2817828" cy="1351696"/>
          </a:xfrm>
        </p:grpSpPr>
        <p:sp>
          <p:nvSpPr>
            <p:cNvPr id="141" name="TextBox 140">
              <a:extLst>
                <a:ext uri="{FF2B5EF4-FFF2-40B4-BE49-F238E27FC236}">
                  <a16:creationId xmlns="" xmlns:a16="http://schemas.microsoft.com/office/drawing/2014/main" id="{25BCBF37-EBBC-47D1-804C-EF807AF69D38}"/>
                </a:ext>
              </a:extLst>
            </p:cNvPr>
            <p:cNvSpPr txBox="1"/>
            <p:nvPr/>
          </p:nvSpPr>
          <p:spPr>
            <a:xfrm>
              <a:off x="8642609" y="718726"/>
              <a:ext cx="2817828" cy="927437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7D93"/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Tả      </a:t>
              </a:r>
            </a:p>
          </p:txBody>
        </p:sp>
        <p:grpSp>
          <p:nvGrpSpPr>
            <p:cNvPr id="148" name="组合 51">
              <a:extLst>
                <a:ext uri="{FF2B5EF4-FFF2-40B4-BE49-F238E27FC236}">
                  <a16:creationId xmlns="" xmlns:a16="http://schemas.microsoft.com/office/drawing/2014/main" id="{50352689-19B4-42A2-B750-887376D829BE}"/>
                </a:ext>
              </a:extLst>
            </p:cNvPr>
            <p:cNvGrpSpPr/>
            <p:nvPr/>
          </p:nvGrpSpPr>
          <p:grpSpPr>
            <a:xfrm rot="19652793">
              <a:off x="9747353" y="294467"/>
              <a:ext cx="601603" cy="609821"/>
              <a:chOff x="2817684" y="410418"/>
              <a:chExt cx="604235" cy="612489"/>
            </a:xfrm>
          </p:grpSpPr>
          <p:grpSp>
            <p:nvGrpSpPr>
              <p:cNvPr id="149" name="组合 52">
                <a:extLst>
                  <a:ext uri="{FF2B5EF4-FFF2-40B4-BE49-F238E27FC236}">
                    <a16:creationId xmlns="" xmlns:a16="http://schemas.microsoft.com/office/drawing/2014/main" id="{F2F7D9E6-E5CA-4351-9B64-B82416623762}"/>
                  </a:ext>
                </a:extLst>
              </p:cNvPr>
              <p:cNvGrpSpPr/>
              <p:nvPr/>
            </p:nvGrpSpPr>
            <p:grpSpPr>
              <a:xfrm rot="21335217">
                <a:off x="2817684" y="410418"/>
                <a:ext cx="604235" cy="612489"/>
                <a:chOff x="7973451" y="5027358"/>
                <a:chExt cx="1573291" cy="1594779"/>
              </a:xfrm>
            </p:grpSpPr>
            <p:sp>
              <p:nvSpPr>
                <p:cNvPr id="151" name="五角星 2">
                  <a:extLst>
                    <a:ext uri="{FF2B5EF4-FFF2-40B4-BE49-F238E27FC236}">
                      <a16:creationId xmlns="" xmlns:a16="http://schemas.microsoft.com/office/drawing/2014/main" id="{34CD6755-17CC-46EF-B8C2-6E34B898A317}"/>
                    </a:ext>
                  </a:extLst>
                </p:cNvPr>
                <p:cNvSpPr/>
                <p:nvPr/>
              </p:nvSpPr>
              <p:spPr>
                <a:xfrm rot="20480842">
                  <a:off x="7975659" y="5027358"/>
                  <a:ext cx="1571083" cy="158028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C4EF39"/>
                </a:solidFill>
                <a:ln w="63500">
                  <a:noFill/>
                </a:ln>
                <a:effectLst>
                  <a:outerShdw blurRad="190500" dist="635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-25000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52" name="五角星 2">
                  <a:extLst>
                    <a:ext uri="{FF2B5EF4-FFF2-40B4-BE49-F238E27FC236}">
                      <a16:creationId xmlns="" xmlns:a16="http://schemas.microsoft.com/office/drawing/2014/main" id="{574379D4-8493-4F85-A9D0-0E4A51507AD7}"/>
                    </a:ext>
                  </a:extLst>
                </p:cNvPr>
                <p:cNvSpPr/>
                <p:nvPr/>
              </p:nvSpPr>
              <p:spPr>
                <a:xfrm rot="20480842">
                  <a:off x="7973451" y="5041848"/>
                  <a:ext cx="1571083" cy="158028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8FA7"/>
                </a:solidFill>
                <a:ln w="25400">
                  <a:solidFill>
                    <a:schemeClr val="bg1"/>
                  </a:solidFill>
                </a:ln>
                <a:effectLst>
                  <a:innerShdw blurRad="368300">
                    <a:srgbClr val="FF3B65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-25000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50" name="弧形 53">
                <a:extLst>
                  <a:ext uri="{FF2B5EF4-FFF2-40B4-BE49-F238E27FC236}">
                    <a16:creationId xmlns="" xmlns:a16="http://schemas.microsoft.com/office/drawing/2014/main" id="{9D04A927-BF05-4B18-AE2C-135F1CB0C053}"/>
                  </a:ext>
                </a:extLst>
              </p:cNvPr>
              <p:cNvSpPr/>
              <p:nvPr/>
            </p:nvSpPr>
            <p:spPr>
              <a:xfrm rot="15881703">
                <a:off x="2988235" y="627531"/>
                <a:ext cx="197224" cy="197224"/>
              </a:xfrm>
              <a:prstGeom prst="arc">
                <a:avLst>
                  <a:gd name="adj1" fmla="val 16200000"/>
                  <a:gd name="adj2" fmla="val 20358260"/>
                </a:avLst>
              </a:prstGeom>
              <a:ln w="41275">
                <a:solidFill>
                  <a:schemeClr val="bg1">
                    <a:alpha val="63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cxnSp>
        <p:nvCxnSpPr>
          <p:cNvPr id="153" name="Straight Arrow Connector 152">
            <a:extLst>
              <a:ext uri="{FF2B5EF4-FFF2-40B4-BE49-F238E27FC236}">
                <a16:creationId xmlns="" xmlns:a16="http://schemas.microsoft.com/office/drawing/2014/main" id="{DDD4C379-3D5D-4517-8737-9266C023521A}"/>
              </a:ext>
            </a:extLst>
          </p:cNvPr>
          <p:cNvCxnSpPr>
            <a:cxnSpLocks/>
          </p:cNvCxnSpPr>
          <p:nvPr/>
        </p:nvCxnSpPr>
        <p:spPr>
          <a:xfrm>
            <a:off x="8444276" y="3785064"/>
            <a:ext cx="807729" cy="690210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488CEFA-90C6-49A1-BFB8-A93E7531EE02}"/>
              </a:ext>
            </a:extLst>
          </p:cNvPr>
          <p:cNvGrpSpPr/>
          <p:nvPr/>
        </p:nvGrpSpPr>
        <p:grpSpPr>
          <a:xfrm>
            <a:off x="8818758" y="4414906"/>
            <a:ext cx="2689035" cy="1389109"/>
            <a:chOff x="8818758" y="4414906"/>
            <a:chExt cx="2689035" cy="1389109"/>
          </a:xfrm>
        </p:grpSpPr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63D6FF41-4C76-4328-996B-EE38824F23E4}"/>
                </a:ext>
              </a:extLst>
            </p:cNvPr>
            <p:cNvSpPr txBox="1"/>
            <p:nvPr/>
          </p:nvSpPr>
          <p:spPr>
            <a:xfrm>
              <a:off x="8818758" y="4876578"/>
              <a:ext cx="2689035" cy="927437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84EC37"/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Lị      </a:t>
              </a:r>
            </a:p>
          </p:txBody>
        </p:sp>
        <p:grpSp>
          <p:nvGrpSpPr>
            <p:cNvPr id="160" name="组合 62">
              <a:extLst>
                <a:ext uri="{FF2B5EF4-FFF2-40B4-BE49-F238E27FC236}">
                  <a16:creationId xmlns="" xmlns:a16="http://schemas.microsoft.com/office/drawing/2014/main" id="{77DFEF0C-0AFC-4F1B-A1E2-3485F15F5510}"/>
                </a:ext>
              </a:extLst>
            </p:cNvPr>
            <p:cNvGrpSpPr/>
            <p:nvPr/>
          </p:nvGrpSpPr>
          <p:grpSpPr>
            <a:xfrm rot="3065438">
              <a:off x="9856058" y="4420762"/>
              <a:ext cx="636949" cy="625237"/>
              <a:chOff x="10646778" y="4753862"/>
              <a:chExt cx="751521" cy="737702"/>
            </a:xfrm>
          </p:grpSpPr>
          <p:sp>
            <p:nvSpPr>
              <p:cNvPr id="161" name="五角星 2">
                <a:extLst>
                  <a:ext uri="{FF2B5EF4-FFF2-40B4-BE49-F238E27FC236}">
                    <a16:creationId xmlns="" xmlns:a16="http://schemas.microsoft.com/office/drawing/2014/main" id="{00E4EEF8-452A-49B7-B634-B07093E5F55F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62" name="组合 64">
                <a:extLst>
                  <a:ext uri="{FF2B5EF4-FFF2-40B4-BE49-F238E27FC236}">
                    <a16:creationId xmlns="" xmlns:a16="http://schemas.microsoft.com/office/drawing/2014/main" id="{07762A9C-E800-4F59-9DD9-5948803F06D9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63" name="五角星 2">
                  <a:extLst>
                    <a:ext uri="{FF2B5EF4-FFF2-40B4-BE49-F238E27FC236}">
                      <a16:creationId xmlns="" xmlns:a16="http://schemas.microsoft.com/office/drawing/2014/main" id="{F866C068-4C76-4673-B334-C72089495E00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64" name="五角星 2">
                  <a:extLst>
                    <a:ext uri="{FF2B5EF4-FFF2-40B4-BE49-F238E27FC236}">
                      <a16:creationId xmlns="" xmlns:a16="http://schemas.microsoft.com/office/drawing/2014/main" id="{B0C76B82-06C5-4B99-BCAF-76E0D8B0F8B8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65" name="五角星 2">
                  <a:extLst>
                    <a:ext uri="{FF2B5EF4-FFF2-40B4-BE49-F238E27FC236}">
                      <a16:creationId xmlns="" xmlns:a16="http://schemas.microsoft.com/office/drawing/2014/main" id="{BDECE4A8-65DA-44C1-81A9-16872D0AF8D6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166" name="组合 9">
            <a:extLst>
              <a:ext uri="{FF2B5EF4-FFF2-40B4-BE49-F238E27FC236}">
                <a16:creationId xmlns="" xmlns:a16="http://schemas.microsoft.com/office/drawing/2014/main" id="{343A8600-9A44-4ED0-A5C9-B40E9F306FEF}"/>
              </a:ext>
            </a:extLst>
          </p:cNvPr>
          <p:cNvGrpSpPr/>
          <p:nvPr/>
        </p:nvGrpSpPr>
        <p:grpSpPr>
          <a:xfrm>
            <a:off x="302873" y="177915"/>
            <a:ext cx="1655913" cy="1038583"/>
            <a:chOff x="594424" y="1153191"/>
            <a:chExt cx="2605976" cy="1634460"/>
          </a:xfrm>
        </p:grpSpPr>
        <p:sp>
          <p:nvSpPr>
            <p:cNvPr id="167" name="任意多边形 78">
              <a:extLst>
                <a:ext uri="{FF2B5EF4-FFF2-40B4-BE49-F238E27FC236}">
                  <a16:creationId xmlns="" xmlns:a16="http://schemas.microsoft.com/office/drawing/2014/main" id="{C04DDA8D-AF37-4F60-9D26-313BBC59D823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任意多边形 79">
              <a:extLst>
                <a:ext uri="{FF2B5EF4-FFF2-40B4-BE49-F238E27FC236}">
                  <a16:creationId xmlns="" xmlns:a16="http://schemas.microsoft.com/office/drawing/2014/main" id="{9D6A7303-54F8-4AF5-9563-ABE52B88E96C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69" name="组合 9">
            <a:extLst>
              <a:ext uri="{FF2B5EF4-FFF2-40B4-BE49-F238E27FC236}">
                <a16:creationId xmlns="" xmlns:a16="http://schemas.microsoft.com/office/drawing/2014/main" id="{4CE81165-EC72-4A01-8202-C7E510C592B5}"/>
              </a:ext>
            </a:extLst>
          </p:cNvPr>
          <p:cNvGrpSpPr/>
          <p:nvPr/>
        </p:nvGrpSpPr>
        <p:grpSpPr>
          <a:xfrm>
            <a:off x="10520017" y="2749575"/>
            <a:ext cx="1655913" cy="1038583"/>
            <a:chOff x="594424" y="1153191"/>
            <a:chExt cx="2605976" cy="1634460"/>
          </a:xfrm>
        </p:grpSpPr>
        <p:sp>
          <p:nvSpPr>
            <p:cNvPr id="170" name="任意多边形 78">
              <a:extLst>
                <a:ext uri="{FF2B5EF4-FFF2-40B4-BE49-F238E27FC236}">
                  <a16:creationId xmlns="" xmlns:a16="http://schemas.microsoft.com/office/drawing/2014/main" id="{23839084-53A9-4342-84B0-C4FC84793FB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任意多边形 79">
              <a:extLst>
                <a:ext uri="{FF2B5EF4-FFF2-40B4-BE49-F238E27FC236}">
                  <a16:creationId xmlns="" xmlns:a16="http://schemas.microsoft.com/office/drawing/2014/main" id="{4E72987C-8725-4920-8FF1-3D6DAE10050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2" name="组合 4">
            <a:extLst>
              <a:ext uri="{FF2B5EF4-FFF2-40B4-BE49-F238E27FC236}">
                <a16:creationId xmlns="" xmlns:a16="http://schemas.microsoft.com/office/drawing/2014/main" id="{F6B16980-B2C0-4B3D-88C3-DB426B6EF4E9}"/>
              </a:ext>
            </a:extLst>
          </p:cNvPr>
          <p:cNvGrpSpPr/>
          <p:nvPr/>
        </p:nvGrpSpPr>
        <p:grpSpPr>
          <a:xfrm>
            <a:off x="3572743" y="1307372"/>
            <a:ext cx="1382734" cy="1382734"/>
            <a:chOff x="1010426" y="1671943"/>
            <a:chExt cx="1382734" cy="1382734"/>
          </a:xfrm>
        </p:grpSpPr>
        <p:grpSp>
          <p:nvGrpSpPr>
            <p:cNvPr id="173" name="组合 5">
              <a:extLst>
                <a:ext uri="{FF2B5EF4-FFF2-40B4-BE49-F238E27FC236}">
                  <a16:creationId xmlns="" xmlns:a16="http://schemas.microsoft.com/office/drawing/2014/main" id="{50564A7F-3FC8-4E83-8063-3D83A166F0DC}"/>
                </a:ext>
              </a:extLst>
            </p:cNvPr>
            <p:cNvGrpSpPr/>
            <p:nvPr/>
          </p:nvGrpSpPr>
          <p:grpSpPr>
            <a:xfrm>
              <a:off x="1010426" y="1671943"/>
              <a:ext cx="1382734" cy="1382734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75" name="椭圆 7">
                <a:extLst>
                  <a:ext uri="{FF2B5EF4-FFF2-40B4-BE49-F238E27FC236}">
                    <a16:creationId xmlns="" xmlns:a16="http://schemas.microsoft.com/office/drawing/2014/main" id="{E0D7A398-F435-44E0-B1E1-538985677288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6" name="椭圆 8">
                <a:extLst>
                  <a:ext uri="{FF2B5EF4-FFF2-40B4-BE49-F238E27FC236}">
                    <a16:creationId xmlns="" xmlns:a16="http://schemas.microsoft.com/office/drawing/2014/main" id="{71D1FE59-0715-4060-9FAA-7703191F74D8}"/>
                  </a:ext>
                </a:extLst>
              </p:cNvPr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74" name="TextBox 18">
              <a:extLst>
                <a:ext uri="{FF2B5EF4-FFF2-40B4-BE49-F238E27FC236}">
                  <a16:creationId xmlns="" xmlns:a16="http://schemas.microsoft.com/office/drawing/2014/main" id="{2DA62A2E-FBFA-4694-8B66-8896755E7E8B}"/>
                </a:ext>
              </a:extLst>
            </p:cNvPr>
            <p:cNvSpPr txBox="1"/>
            <p:nvPr/>
          </p:nvSpPr>
          <p:spPr>
            <a:xfrm>
              <a:off x="1261041" y="190810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b="1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7" name="组合 47">
            <a:extLst>
              <a:ext uri="{FF2B5EF4-FFF2-40B4-BE49-F238E27FC236}">
                <a16:creationId xmlns="" xmlns:a16="http://schemas.microsoft.com/office/drawing/2014/main" id="{53D83A45-A160-4194-B6E1-147E222C5CE5}"/>
              </a:ext>
            </a:extLst>
          </p:cNvPr>
          <p:cNvGrpSpPr/>
          <p:nvPr/>
        </p:nvGrpSpPr>
        <p:grpSpPr>
          <a:xfrm>
            <a:off x="2851154" y="2055559"/>
            <a:ext cx="1862063" cy="1142683"/>
            <a:chOff x="8726219" y="-661205"/>
            <a:chExt cx="2154936" cy="1322409"/>
          </a:xfrm>
        </p:grpSpPr>
        <p:sp>
          <p:nvSpPr>
            <p:cNvPr id="98" name="任意多边形 48">
              <a:extLst>
                <a:ext uri="{FF2B5EF4-FFF2-40B4-BE49-F238E27FC236}">
                  <a16:creationId xmlns="" xmlns:a16="http://schemas.microsoft.com/office/drawing/2014/main" id="{2210AF4A-A84B-47AD-B71C-09AFEA654587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9" name="任意多边形 49">
              <a:extLst>
                <a:ext uri="{FF2B5EF4-FFF2-40B4-BE49-F238E27FC236}">
                  <a16:creationId xmlns="" xmlns:a16="http://schemas.microsoft.com/office/drawing/2014/main" id="{FB162302-BA60-4935-AA0F-D9C4A7EAD3FF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8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47" grpId="0" animBg="1"/>
      <p:bldP spid="48" grpId="0" animBg="1"/>
      <p:bldP spid="48" grpId="1" animBg="1"/>
      <p:bldP spid="1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8366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2315437" y="437208"/>
            <a:ext cx="3979536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Tiêu chảy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86207" l="9752" r="89894">
                        <a14:foregroundMark x1="49113" y1="6897" x2="49113" y2="6897"/>
                        <a14:foregroundMark x1="49113" y1="6897" x2="49113" y2="6897"/>
                        <a14:foregroundMark x1="50709" y1="83415" x2="50709" y2="83415"/>
                        <a14:foregroundMark x1="50709" y1="83415" x2="50709" y2="83415"/>
                        <a14:foregroundMark x1="50709" y1="83415" x2="50709" y2="83415"/>
                        <a14:foregroundMark x1="51596" y1="86207" x2="51596" y2="86207"/>
                        <a14:foregroundMark x1="51596" y1="86207" x2="51596" y2="86207"/>
                        <a14:foregroundMark x1="68440" y1="40722" x2="68440" y2="40722"/>
                        <a14:foregroundMark x1="70922" y1="35140" x2="70922" y2="35140"/>
                        <a14:foregroundMark x1="26773" y1="39737" x2="26773" y2="39737"/>
                        <a14:foregroundMark x1="84220" y1="46141" x2="84220" y2="46141"/>
                        <a14:foregroundMark x1="84220" y1="46141" x2="84220" y2="46141"/>
                        <a14:foregroundMark x1="84220" y1="46141" x2="84220" y2="46141"/>
                        <a14:foregroundMark x1="84220" y1="46141" x2="84220" y2="46141"/>
                        <a14:foregroundMark x1="84220" y1="46141" x2="83688" y2="45977"/>
                        <a14:foregroundMark x1="81028" y1="43186" x2="81028" y2="43186"/>
                        <a14:foregroundMark x1="77482" y1="40887" x2="77482" y2="40887"/>
                        <a14:foregroundMark x1="77482" y1="40887" x2="77482" y2="40887"/>
                        <a14:foregroundMark x1="77482" y1="40887" x2="77482" y2="40887"/>
                        <a14:foregroundMark x1="87057" y1="45484" x2="87057" y2="45484"/>
                        <a14:foregroundMark x1="87057" y1="45484" x2="87057" y2="45484"/>
                        <a14:foregroundMark x1="86348" y1="44499" x2="78191" y2="45813"/>
                        <a14:foregroundMark x1="78191" y1="45813" x2="85106" y2="42529"/>
                        <a14:foregroundMark x1="85106" y1="42529" x2="85106" y2="42365"/>
                        <a14:foregroundMark x1="84043" y1="48276" x2="83688" y2="53366"/>
                        <a14:foregroundMark x1="83156" y1="50246" x2="82270" y2="54680"/>
                        <a14:foregroundMark x1="80496" y1="51067" x2="79255" y2="52381"/>
                        <a14:foregroundMark x1="85816" y1="52053" x2="85638" y2="53366"/>
                        <a14:foregroundMark x1="85638" y1="54023" x2="84397" y2="55008"/>
                        <a14:foregroundMark x1="86348" y1="52874" x2="77837" y2="51888"/>
                        <a14:foregroundMark x1="77128" y1="51396" x2="84752" y2="55665"/>
                        <a14:foregroundMark x1="84752" y1="55665" x2="87589" y2="51560"/>
                        <a14:foregroundMark x1="71986" y1="58785" x2="71986" y2="58785"/>
                        <a14:foregroundMark x1="71986" y1="58785" x2="71986" y2="58785"/>
                        <a14:foregroundMark x1="71986" y1="58785" x2="71986" y2="58785"/>
                        <a14:foregroundMark x1="73936" y1="58621" x2="73936" y2="58621"/>
                        <a14:foregroundMark x1="78014" y1="42693" x2="78014" y2="42693"/>
                        <a14:foregroundMark x1="78014" y1="42693" x2="78014" y2="42693"/>
                        <a14:foregroundMark x1="78014" y1="42693" x2="78014" y2="42693"/>
                        <a14:foregroundMark x1="78014" y1="42693" x2="78014" y2="42693"/>
                        <a14:foregroundMark x1="78014" y1="42693" x2="77837" y2="44828"/>
                        <a14:foregroundMark x1="78014" y1="42693" x2="77837" y2="43678"/>
                        <a14:foregroundMark x1="78723" y1="43186" x2="88475" y2="43021"/>
                        <a14:foregroundMark x1="88475" y1="43021" x2="89716" y2="43350"/>
                        <a14:foregroundMark x1="88298" y1="43514" x2="88298" y2="43514"/>
                        <a14:backgroundMark x1="73759" y1="58456" x2="73759" y2="58456"/>
                        <a14:backgroundMark x1="73759" y1="58456" x2="73759" y2="58456"/>
                        <a14:backgroundMark x1="73227" y1="59278" x2="73227" y2="59278"/>
                        <a14:backgroundMark x1="73227" y1="59278" x2="73227" y2="59278"/>
                        <a14:backgroundMark x1="73936" y1="59442" x2="73936" y2="59442"/>
                        <a14:backgroundMark x1="73759" y1="59113" x2="73759" y2="59113"/>
                        <a14:backgroundMark x1="73582" y1="58785" x2="73582" y2="58785"/>
                        <a14:backgroundMark x1="72340" y1="59113" x2="72340" y2="59113"/>
                        <a14:backgroundMark x1="73582" y1="58785" x2="73582" y2="58785"/>
                        <a14:backgroundMark x1="73050" y1="58785" x2="73050" y2="58785"/>
                        <a14:backgroundMark x1="73050" y1="58785" x2="73050" y2="58785"/>
                        <a14:backgroundMark x1="72695" y1="58949" x2="72695" y2="58949"/>
                        <a14:backgroundMark x1="72518" y1="58949" x2="72518" y2="58949"/>
                        <a14:backgroundMark x1="72340" y1="58785" x2="72340" y2="58785"/>
                        <a14:backgroundMark x1="72340" y1="58785" x2="72340" y2="58785"/>
                        <a14:backgroundMark x1="72340" y1="58785" x2="73404" y2="58128"/>
                        <a14:backgroundMark x1="74291" y1="58128" x2="74291" y2="58128"/>
                        <a14:backgroundMark x1="74291" y1="58128" x2="74291" y2="58128"/>
                        <a14:backgroundMark x1="74291" y1="58292" x2="74291" y2="58292"/>
                        <a14:backgroundMark x1="72340" y1="58621" x2="72340" y2="58621"/>
                        <a14:backgroundMark x1="71277" y1="58785" x2="71277" y2="58785"/>
                        <a14:backgroundMark x1="73759" y1="59113" x2="73759" y2="5911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27"/>
          <a:stretch/>
        </p:blipFill>
        <p:spPr>
          <a:xfrm>
            <a:off x="-1229304" y="1729904"/>
            <a:ext cx="5499962" cy="512809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5836679"/>
              </p:ext>
            </p:extLst>
          </p:nvPr>
        </p:nvGraphicFramePr>
        <p:xfrm>
          <a:off x="3473279" y="1974137"/>
          <a:ext cx="8697685" cy="4489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=""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64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83663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1807498" y="400509"/>
            <a:ext cx="2883392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Tả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5" b="83156" l="23759" r="80674">
                        <a14:foregroundMark x1="50177" y1="10284" x2="50177" y2="10284"/>
                        <a14:foregroundMark x1="50177" y1="10284" x2="50177" y2="10284"/>
                        <a14:foregroundMark x1="52128" y1="6915" x2="52128" y2="6915"/>
                        <a14:foregroundMark x1="52128" y1="6915" x2="52128" y2="6915"/>
                        <a14:foregroundMark x1="45213" y1="75355" x2="45213" y2="75355"/>
                        <a14:foregroundMark x1="45213" y1="75355" x2="45213" y2="75355"/>
                        <a14:foregroundMark x1="53546" y1="28191" x2="53546" y2="28191"/>
                        <a14:foregroundMark x1="73050" y1="42021" x2="73050" y2="42021"/>
                        <a14:foregroundMark x1="74468" y1="38830" x2="74468" y2="38830"/>
                        <a14:foregroundMark x1="74823" y1="36525" x2="74823" y2="36525"/>
                        <a14:foregroundMark x1="74823" y1="36525" x2="74823" y2="36525"/>
                        <a14:foregroundMark x1="73404" y1="40248" x2="73404" y2="40248"/>
                        <a14:foregroundMark x1="73404" y1="40248" x2="73404" y2="40248"/>
                        <a14:foregroundMark x1="73404" y1="40248" x2="73404" y2="40248"/>
                        <a14:foregroundMark x1="71631" y1="37411" x2="67553" y2="45390"/>
                        <a14:foregroundMark x1="67553" y1="45390" x2="66844" y2="57979"/>
                        <a14:foregroundMark x1="66844" y1="57979" x2="75887" y2="55674"/>
                        <a14:foregroundMark x1="75887" y1="55674" x2="80851" y2="42021"/>
                        <a14:foregroundMark x1="59752" y1="25709" x2="59752" y2="25709"/>
                        <a14:foregroundMark x1="59929" y1="26064" x2="59929" y2="26064"/>
                        <a14:foregroundMark x1="59929" y1="26064" x2="59929" y2="26064"/>
                        <a14:foregroundMark x1="35993" y1="77482" x2="37762" y2="78328"/>
                        <a14:foregroundMark x1="55960" y1="74721" x2="55674" y2="74113"/>
                        <a14:foregroundMark x1="57270" y1="73050" x2="57587" y2="73227"/>
                        <a14:foregroundMark x1="80319" y1="38830" x2="80319" y2="38830"/>
                        <a14:foregroundMark x1="80142" y1="37766" x2="79433" y2="37766"/>
                        <a14:foregroundMark x1="74823" y1="37057" x2="74823" y2="37057"/>
                        <a14:foregroundMark x1="74823" y1="37057" x2="74823" y2="37057"/>
                        <a14:backgroundMark x1="55496" y1="77837" x2="55496" y2="77837"/>
                        <a14:backgroundMark x1="58865" y1="78546" x2="58865" y2="78546"/>
                        <a14:backgroundMark x1="58865" y1="78546" x2="58865" y2="78546"/>
                        <a14:backgroundMark x1="58865" y1="78546" x2="58865" y2="78546"/>
                        <a14:backgroundMark x1="58865" y1="78546" x2="58865" y2="78546"/>
                        <a14:backgroundMark x1="58511" y1="73227" x2="58511" y2="73227"/>
                        <a14:backgroundMark x1="58511" y1="73227" x2="58511" y2="73227"/>
                        <a14:backgroundMark x1="58511" y1="73227" x2="58511" y2="73227"/>
                        <a14:backgroundMark x1="58511" y1="73227" x2="58511" y2="73227"/>
                        <a14:backgroundMark x1="54965" y1="68617" x2="54965" y2="68617"/>
                        <a14:backgroundMark x1="54965" y1="68617" x2="54965" y2="68617"/>
                        <a14:backgroundMark x1="54965" y1="68617" x2="54965" y2="68617"/>
                        <a14:backgroundMark x1="54965" y1="68617" x2="54965" y2="68617"/>
                        <a14:backgroundMark x1="55142" y1="70213" x2="55142" y2="70213"/>
                        <a14:backgroundMark x1="55142" y1="70213" x2="55142" y2="70213"/>
                        <a14:backgroundMark x1="55142" y1="70390" x2="55674" y2="71631"/>
                        <a14:backgroundMark x1="55851" y1="71809" x2="57092" y2="73227"/>
                        <a14:backgroundMark x1="57270" y1="73227" x2="57270" y2="73227"/>
                        <a14:backgroundMark x1="62057" y1="76950" x2="62057" y2="76950"/>
                        <a14:backgroundMark x1="61879" y1="75532" x2="54078" y2="84043"/>
                        <a14:backgroundMark x1="54078" y1="84043" x2="33156" y2="80496"/>
                        <a14:backgroundMark x1="64894" y1="77837" x2="67730" y2="81028"/>
                        <a14:backgroundMark x1="65957" y1="75709" x2="63298" y2="77482"/>
                        <a14:backgroundMark x1="58511" y1="73582" x2="58511" y2="73582"/>
                        <a14:backgroundMark x1="58511" y1="73582" x2="58333" y2="73404"/>
                        <a14:backgroundMark x1="57447" y1="73404" x2="59397" y2="75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3381" r="13525" b="17242"/>
          <a:stretch/>
        </p:blipFill>
        <p:spPr>
          <a:xfrm>
            <a:off x="96354" y="2312119"/>
            <a:ext cx="3501808" cy="399471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743081"/>
              </p:ext>
            </p:extLst>
          </p:nvPr>
        </p:nvGraphicFramePr>
        <p:xfrm>
          <a:off x="3397961" y="1964994"/>
          <a:ext cx="8697685" cy="4489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=""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17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任意多边形 206"/>
          <p:cNvSpPr/>
          <p:nvPr/>
        </p:nvSpPr>
        <p:spPr>
          <a:xfrm>
            <a:off x="-106321" y="4556088"/>
            <a:ext cx="12298321" cy="2948803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" fmla="*/ 336528 w 12243655"/>
              <a:gd name="connsiteY0" fmla="*/ 442 h 2793586"/>
              <a:gd name="connsiteX1" fmla="*/ 5602533 w 12243655"/>
              <a:gd name="connsiteY1" fmla="*/ 1842978 h 2793586"/>
              <a:gd name="connsiteX2" fmla="*/ 12133216 w 12243655"/>
              <a:gd name="connsiteY2" fmla="*/ 1801114 h 2793586"/>
              <a:gd name="connsiteX3" fmla="*/ 12243655 w 12243655"/>
              <a:gd name="connsiteY3" fmla="*/ 1747221 h 2793586"/>
              <a:gd name="connsiteX4" fmla="*/ 12243655 w 12243655"/>
              <a:gd name="connsiteY4" fmla="*/ 2550059 h 2793586"/>
              <a:gd name="connsiteX5" fmla="*/ 12190007 w 12243655"/>
              <a:gd name="connsiteY5" fmla="*/ 2633905 h 2793586"/>
              <a:gd name="connsiteX6" fmla="*/ 6326436 w 12243655"/>
              <a:gd name="connsiteY6" fmla="*/ 2168302 h 2793586"/>
              <a:gd name="connsiteX7" fmla="*/ 627678 w 12243655"/>
              <a:gd name="connsiteY7" fmla="*/ 1348423 h 2793586"/>
              <a:gd name="connsiteX8" fmla="*/ 63484 w 12243655"/>
              <a:gd name="connsiteY8" fmla="*/ 1186252 h 2793586"/>
              <a:gd name="connsiteX9" fmla="*/ 51655 w 12243655"/>
              <a:gd name="connsiteY9" fmla="*/ 1185199 h 2793586"/>
              <a:gd name="connsiteX10" fmla="*/ 51655 w 12243655"/>
              <a:gd name="connsiteY10" fmla="*/ 52838 h 2793586"/>
              <a:gd name="connsiteX11" fmla="*/ 65581 w 12243655"/>
              <a:gd name="connsiteY11" fmla="*/ 49091 h 2793586"/>
              <a:gd name="connsiteX12" fmla="*/ 336528 w 12243655"/>
              <a:gd name="connsiteY12" fmla="*/ 442 h 2793586"/>
              <a:gd name="connsiteX0" fmla="*/ 336528 w 12243655"/>
              <a:gd name="connsiteY0" fmla="*/ 442 h 2709994"/>
              <a:gd name="connsiteX1" fmla="*/ 5602533 w 12243655"/>
              <a:gd name="connsiteY1" fmla="*/ 1842978 h 2709994"/>
              <a:gd name="connsiteX2" fmla="*/ 12133216 w 12243655"/>
              <a:gd name="connsiteY2" fmla="*/ 1801114 h 2709994"/>
              <a:gd name="connsiteX3" fmla="*/ 12243655 w 12243655"/>
              <a:gd name="connsiteY3" fmla="*/ 1747221 h 2709994"/>
              <a:gd name="connsiteX4" fmla="*/ 12243655 w 12243655"/>
              <a:gd name="connsiteY4" fmla="*/ 2550059 h 2709994"/>
              <a:gd name="connsiteX5" fmla="*/ 12190007 w 12243655"/>
              <a:gd name="connsiteY5" fmla="*/ 2633905 h 2709994"/>
              <a:gd name="connsiteX6" fmla="*/ 6326436 w 12243655"/>
              <a:gd name="connsiteY6" fmla="*/ 2168302 h 2709994"/>
              <a:gd name="connsiteX7" fmla="*/ 627678 w 12243655"/>
              <a:gd name="connsiteY7" fmla="*/ 1348423 h 2709994"/>
              <a:gd name="connsiteX8" fmla="*/ 63484 w 12243655"/>
              <a:gd name="connsiteY8" fmla="*/ 1186252 h 2709994"/>
              <a:gd name="connsiteX9" fmla="*/ 51655 w 12243655"/>
              <a:gd name="connsiteY9" fmla="*/ 1185199 h 2709994"/>
              <a:gd name="connsiteX10" fmla="*/ 51655 w 12243655"/>
              <a:gd name="connsiteY10" fmla="*/ 52838 h 2709994"/>
              <a:gd name="connsiteX11" fmla="*/ 65581 w 12243655"/>
              <a:gd name="connsiteY11" fmla="*/ 49091 h 2709994"/>
              <a:gd name="connsiteX12" fmla="*/ 336528 w 12243655"/>
              <a:gd name="connsiteY12" fmla="*/ 442 h 2709994"/>
              <a:gd name="connsiteX0" fmla="*/ 336528 w 12243655"/>
              <a:gd name="connsiteY0" fmla="*/ 442 h 2746355"/>
              <a:gd name="connsiteX1" fmla="*/ 5602533 w 12243655"/>
              <a:gd name="connsiteY1" fmla="*/ 1842978 h 2746355"/>
              <a:gd name="connsiteX2" fmla="*/ 12133216 w 12243655"/>
              <a:gd name="connsiteY2" fmla="*/ 1801114 h 2746355"/>
              <a:gd name="connsiteX3" fmla="*/ 12243655 w 12243655"/>
              <a:gd name="connsiteY3" fmla="*/ 1747221 h 2746355"/>
              <a:gd name="connsiteX4" fmla="*/ 12243655 w 12243655"/>
              <a:gd name="connsiteY4" fmla="*/ 2550059 h 2746355"/>
              <a:gd name="connsiteX5" fmla="*/ 12190007 w 12243655"/>
              <a:gd name="connsiteY5" fmla="*/ 2633905 h 2746355"/>
              <a:gd name="connsiteX6" fmla="*/ 6326436 w 12243655"/>
              <a:gd name="connsiteY6" fmla="*/ 2168302 h 2746355"/>
              <a:gd name="connsiteX7" fmla="*/ 627678 w 12243655"/>
              <a:gd name="connsiteY7" fmla="*/ 1348423 h 2746355"/>
              <a:gd name="connsiteX8" fmla="*/ 63484 w 12243655"/>
              <a:gd name="connsiteY8" fmla="*/ 1186252 h 2746355"/>
              <a:gd name="connsiteX9" fmla="*/ 51655 w 12243655"/>
              <a:gd name="connsiteY9" fmla="*/ 1185199 h 2746355"/>
              <a:gd name="connsiteX10" fmla="*/ 51655 w 12243655"/>
              <a:gd name="connsiteY10" fmla="*/ 52838 h 2746355"/>
              <a:gd name="connsiteX11" fmla="*/ 65581 w 12243655"/>
              <a:gd name="connsiteY11" fmla="*/ 49091 h 2746355"/>
              <a:gd name="connsiteX12" fmla="*/ 336528 w 12243655"/>
              <a:gd name="connsiteY12" fmla="*/ 442 h 2746355"/>
              <a:gd name="connsiteX0" fmla="*/ 336528 w 12243655"/>
              <a:gd name="connsiteY0" fmla="*/ 442 h 3062767"/>
              <a:gd name="connsiteX1" fmla="*/ 5602533 w 12243655"/>
              <a:gd name="connsiteY1" fmla="*/ 1842978 h 3062767"/>
              <a:gd name="connsiteX2" fmla="*/ 12133216 w 12243655"/>
              <a:gd name="connsiteY2" fmla="*/ 1801114 h 3062767"/>
              <a:gd name="connsiteX3" fmla="*/ 12243655 w 12243655"/>
              <a:gd name="connsiteY3" fmla="*/ 1747221 h 3062767"/>
              <a:gd name="connsiteX4" fmla="*/ 12243655 w 12243655"/>
              <a:gd name="connsiteY4" fmla="*/ 2550059 h 3062767"/>
              <a:gd name="connsiteX5" fmla="*/ 12190007 w 12243655"/>
              <a:gd name="connsiteY5" fmla="*/ 2932843 h 3062767"/>
              <a:gd name="connsiteX6" fmla="*/ 6326436 w 12243655"/>
              <a:gd name="connsiteY6" fmla="*/ 2168302 h 3062767"/>
              <a:gd name="connsiteX7" fmla="*/ 627678 w 12243655"/>
              <a:gd name="connsiteY7" fmla="*/ 1348423 h 3062767"/>
              <a:gd name="connsiteX8" fmla="*/ 63484 w 12243655"/>
              <a:gd name="connsiteY8" fmla="*/ 1186252 h 3062767"/>
              <a:gd name="connsiteX9" fmla="*/ 51655 w 12243655"/>
              <a:gd name="connsiteY9" fmla="*/ 1185199 h 3062767"/>
              <a:gd name="connsiteX10" fmla="*/ 51655 w 12243655"/>
              <a:gd name="connsiteY10" fmla="*/ 52838 h 3062767"/>
              <a:gd name="connsiteX11" fmla="*/ 65581 w 12243655"/>
              <a:gd name="connsiteY11" fmla="*/ 49091 h 3062767"/>
              <a:gd name="connsiteX12" fmla="*/ 336528 w 12243655"/>
              <a:gd name="connsiteY12" fmla="*/ 442 h 3062767"/>
              <a:gd name="connsiteX0" fmla="*/ 336528 w 12243655"/>
              <a:gd name="connsiteY0" fmla="*/ 442 h 2945862"/>
              <a:gd name="connsiteX1" fmla="*/ 5602533 w 12243655"/>
              <a:gd name="connsiteY1" fmla="*/ 1842978 h 2945862"/>
              <a:gd name="connsiteX2" fmla="*/ 12133216 w 12243655"/>
              <a:gd name="connsiteY2" fmla="*/ 1801114 h 2945862"/>
              <a:gd name="connsiteX3" fmla="*/ 12243655 w 12243655"/>
              <a:gd name="connsiteY3" fmla="*/ 1747221 h 2945862"/>
              <a:gd name="connsiteX4" fmla="*/ 12243655 w 12243655"/>
              <a:gd name="connsiteY4" fmla="*/ 2550059 h 2945862"/>
              <a:gd name="connsiteX5" fmla="*/ 12190007 w 12243655"/>
              <a:gd name="connsiteY5" fmla="*/ 2932843 h 2945862"/>
              <a:gd name="connsiteX6" fmla="*/ 6326436 w 12243655"/>
              <a:gd name="connsiteY6" fmla="*/ 2168302 h 2945862"/>
              <a:gd name="connsiteX7" fmla="*/ 627678 w 12243655"/>
              <a:gd name="connsiteY7" fmla="*/ 1348423 h 2945862"/>
              <a:gd name="connsiteX8" fmla="*/ 63484 w 12243655"/>
              <a:gd name="connsiteY8" fmla="*/ 1186252 h 2945862"/>
              <a:gd name="connsiteX9" fmla="*/ 51655 w 12243655"/>
              <a:gd name="connsiteY9" fmla="*/ 1185199 h 2945862"/>
              <a:gd name="connsiteX10" fmla="*/ 51655 w 12243655"/>
              <a:gd name="connsiteY10" fmla="*/ 52838 h 2945862"/>
              <a:gd name="connsiteX11" fmla="*/ 65581 w 12243655"/>
              <a:gd name="connsiteY11" fmla="*/ 49091 h 2945862"/>
              <a:gd name="connsiteX12" fmla="*/ 336528 w 12243655"/>
              <a:gd name="connsiteY12" fmla="*/ 442 h 2945862"/>
              <a:gd name="connsiteX0" fmla="*/ 284873 w 12192000"/>
              <a:gd name="connsiteY0" fmla="*/ 442 h 3033575"/>
              <a:gd name="connsiteX1" fmla="*/ 5550878 w 12192000"/>
              <a:gd name="connsiteY1" fmla="*/ 1842978 h 3033575"/>
              <a:gd name="connsiteX2" fmla="*/ 12081561 w 12192000"/>
              <a:gd name="connsiteY2" fmla="*/ 1801114 h 3033575"/>
              <a:gd name="connsiteX3" fmla="*/ 12192000 w 12192000"/>
              <a:gd name="connsiteY3" fmla="*/ 1747221 h 3033575"/>
              <a:gd name="connsiteX4" fmla="*/ 12192000 w 12192000"/>
              <a:gd name="connsiteY4" fmla="*/ 2550059 h 3033575"/>
              <a:gd name="connsiteX5" fmla="*/ 12138352 w 12192000"/>
              <a:gd name="connsiteY5" fmla="*/ 2932843 h 3033575"/>
              <a:gd name="connsiteX6" fmla="*/ 4006366 w 12192000"/>
              <a:gd name="connsiteY6" fmla="*/ 2854102 h 3033575"/>
              <a:gd name="connsiteX7" fmla="*/ 576023 w 12192000"/>
              <a:gd name="connsiteY7" fmla="*/ 1348423 h 3033575"/>
              <a:gd name="connsiteX8" fmla="*/ 11829 w 12192000"/>
              <a:gd name="connsiteY8" fmla="*/ 1186252 h 3033575"/>
              <a:gd name="connsiteX9" fmla="*/ 0 w 12192000"/>
              <a:gd name="connsiteY9" fmla="*/ 1185199 h 3033575"/>
              <a:gd name="connsiteX10" fmla="*/ 0 w 12192000"/>
              <a:gd name="connsiteY10" fmla="*/ 52838 h 3033575"/>
              <a:gd name="connsiteX11" fmla="*/ 13926 w 12192000"/>
              <a:gd name="connsiteY11" fmla="*/ 49091 h 3033575"/>
              <a:gd name="connsiteX12" fmla="*/ 284873 w 12192000"/>
              <a:gd name="connsiteY12" fmla="*/ 442 h 3033575"/>
              <a:gd name="connsiteX0" fmla="*/ 284873 w 12192000"/>
              <a:gd name="connsiteY0" fmla="*/ 442 h 3157480"/>
              <a:gd name="connsiteX1" fmla="*/ 5550878 w 12192000"/>
              <a:gd name="connsiteY1" fmla="*/ 1842978 h 3157480"/>
              <a:gd name="connsiteX2" fmla="*/ 12081561 w 12192000"/>
              <a:gd name="connsiteY2" fmla="*/ 1801114 h 3157480"/>
              <a:gd name="connsiteX3" fmla="*/ 12192000 w 12192000"/>
              <a:gd name="connsiteY3" fmla="*/ 1747221 h 3157480"/>
              <a:gd name="connsiteX4" fmla="*/ 12192000 w 12192000"/>
              <a:gd name="connsiteY4" fmla="*/ 2550059 h 3157480"/>
              <a:gd name="connsiteX5" fmla="*/ 12138352 w 12192000"/>
              <a:gd name="connsiteY5" fmla="*/ 2932843 h 3157480"/>
              <a:gd name="connsiteX6" fmla="*/ 4006366 w 12192000"/>
              <a:gd name="connsiteY6" fmla="*/ 2854102 h 3157480"/>
              <a:gd name="connsiteX7" fmla="*/ 576023 w 12192000"/>
              <a:gd name="connsiteY7" fmla="*/ 1348423 h 3157480"/>
              <a:gd name="connsiteX8" fmla="*/ 11829 w 12192000"/>
              <a:gd name="connsiteY8" fmla="*/ 1186252 h 3157480"/>
              <a:gd name="connsiteX9" fmla="*/ 0 w 12192000"/>
              <a:gd name="connsiteY9" fmla="*/ 1185199 h 3157480"/>
              <a:gd name="connsiteX10" fmla="*/ 0 w 12192000"/>
              <a:gd name="connsiteY10" fmla="*/ 52838 h 3157480"/>
              <a:gd name="connsiteX11" fmla="*/ 13926 w 12192000"/>
              <a:gd name="connsiteY11" fmla="*/ 49091 h 3157480"/>
              <a:gd name="connsiteX12" fmla="*/ 284873 w 12192000"/>
              <a:gd name="connsiteY12" fmla="*/ 442 h 3157480"/>
              <a:gd name="connsiteX0" fmla="*/ 284873 w 12192000"/>
              <a:gd name="connsiteY0" fmla="*/ 442 h 3218445"/>
              <a:gd name="connsiteX1" fmla="*/ 5550878 w 12192000"/>
              <a:gd name="connsiteY1" fmla="*/ 1842978 h 3218445"/>
              <a:gd name="connsiteX2" fmla="*/ 12081561 w 12192000"/>
              <a:gd name="connsiteY2" fmla="*/ 1801114 h 3218445"/>
              <a:gd name="connsiteX3" fmla="*/ 12192000 w 12192000"/>
              <a:gd name="connsiteY3" fmla="*/ 1747221 h 3218445"/>
              <a:gd name="connsiteX4" fmla="*/ 12192000 w 12192000"/>
              <a:gd name="connsiteY4" fmla="*/ 2550059 h 3218445"/>
              <a:gd name="connsiteX5" fmla="*/ 12138352 w 12192000"/>
              <a:gd name="connsiteY5" fmla="*/ 2932843 h 3218445"/>
              <a:gd name="connsiteX6" fmla="*/ 5290043 w 12192000"/>
              <a:gd name="connsiteY6" fmla="*/ 2942025 h 3218445"/>
              <a:gd name="connsiteX7" fmla="*/ 576023 w 12192000"/>
              <a:gd name="connsiteY7" fmla="*/ 1348423 h 3218445"/>
              <a:gd name="connsiteX8" fmla="*/ 11829 w 12192000"/>
              <a:gd name="connsiteY8" fmla="*/ 1186252 h 3218445"/>
              <a:gd name="connsiteX9" fmla="*/ 0 w 12192000"/>
              <a:gd name="connsiteY9" fmla="*/ 1185199 h 3218445"/>
              <a:gd name="connsiteX10" fmla="*/ 0 w 12192000"/>
              <a:gd name="connsiteY10" fmla="*/ 52838 h 3218445"/>
              <a:gd name="connsiteX11" fmla="*/ 13926 w 12192000"/>
              <a:gd name="connsiteY11" fmla="*/ 49091 h 3218445"/>
              <a:gd name="connsiteX12" fmla="*/ 284873 w 12192000"/>
              <a:gd name="connsiteY12" fmla="*/ 442 h 3218445"/>
              <a:gd name="connsiteX0" fmla="*/ 328444 w 12235571"/>
              <a:gd name="connsiteY0" fmla="*/ 442 h 3040734"/>
              <a:gd name="connsiteX1" fmla="*/ 5594449 w 12235571"/>
              <a:gd name="connsiteY1" fmla="*/ 1842978 h 3040734"/>
              <a:gd name="connsiteX2" fmla="*/ 12125132 w 12235571"/>
              <a:gd name="connsiteY2" fmla="*/ 1801114 h 3040734"/>
              <a:gd name="connsiteX3" fmla="*/ 12235571 w 12235571"/>
              <a:gd name="connsiteY3" fmla="*/ 1747221 h 3040734"/>
              <a:gd name="connsiteX4" fmla="*/ 12235571 w 12235571"/>
              <a:gd name="connsiteY4" fmla="*/ 2550059 h 3040734"/>
              <a:gd name="connsiteX5" fmla="*/ 12181923 w 12235571"/>
              <a:gd name="connsiteY5" fmla="*/ 2932843 h 3040734"/>
              <a:gd name="connsiteX6" fmla="*/ 5333614 w 12235571"/>
              <a:gd name="connsiteY6" fmla="*/ 2942025 h 3040734"/>
              <a:gd name="connsiteX7" fmla="*/ 514086 w 12235571"/>
              <a:gd name="connsiteY7" fmla="*/ 1963884 h 3040734"/>
              <a:gd name="connsiteX8" fmla="*/ 55400 w 12235571"/>
              <a:gd name="connsiteY8" fmla="*/ 1186252 h 3040734"/>
              <a:gd name="connsiteX9" fmla="*/ 43571 w 12235571"/>
              <a:gd name="connsiteY9" fmla="*/ 1185199 h 3040734"/>
              <a:gd name="connsiteX10" fmla="*/ 43571 w 12235571"/>
              <a:gd name="connsiteY10" fmla="*/ 52838 h 3040734"/>
              <a:gd name="connsiteX11" fmla="*/ 57497 w 12235571"/>
              <a:gd name="connsiteY11" fmla="*/ 49091 h 3040734"/>
              <a:gd name="connsiteX12" fmla="*/ 328444 w 12235571"/>
              <a:gd name="connsiteY12" fmla="*/ 442 h 3040734"/>
              <a:gd name="connsiteX0" fmla="*/ 328444 w 12235571"/>
              <a:gd name="connsiteY0" fmla="*/ 442 h 3298259"/>
              <a:gd name="connsiteX1" fmla="*/ 5594449 w 12235571"/>
              <a:gd name="connsiteY1" fmla="*/ 1842978 h 3298259"/>
              <a:gd name="connsiteX2" fmla="*/ 12125132 w 12235571"/>
              <a:gd name="connsiteY2" fmla="*/ 1801114 h 3298259"/>
              <a:gd name="connsiteX3" fmla="*/ 12235571 w 12235571"/>
              <a:gd name="connsiteY3" fmla="*/ 1747221 h 3298259"/>
              <a:gd name="connsiteX4" fmla="*/ 12235571 w 12235571"/>
              <a:gd name="connsiteY4" fmla="*/ 2550059 h 3298259"/>
              <a:gd name="connsiteX5" fmla="*/ 12181923 w 12235571"/>
              <a:gd name="connsiteY5" fmla="*/ 2932843 h 3298259"/>
              <a:gd name="connsiteX6" fmla="*/ 5333614 w 12235571"/>
              <a:gd name="connsiteY6" fmla="*/ 2942025 h 3298259"/>
              <a:gd name="connsiteX7" fmla="*/ 514086 w 12235571"/>
              <a:gd name="connsiteY7" fmla="*/ 1963884 h 3298259"/>
              <a:gd name="connsiteX8" fmla="*/ 55400 w 12235571"/>
              <a:gd name="connsiteY8" fmla="*/ 1186252 h 3298259"/>
              <a:gd name="connsiteX9" fmla="*/ 43571 w 12235571"/>
              <a:gd name="connsiteY9" fmla="*/ 1185199 h 3298259"/>
              <a:gd name="connsiteX10" fmla="*/ 43571 w 12235571"/>
              <a:gd name="connsiteY10" fmla="*/ 52838 h 3298259"/>
              <a:gd name="connsiteX11" fmla="*/ 57497 w 12235571"/>
              <a:gd name="connsiteY11" fmla="*/ 49091 h 3298259"/>
              <a:gd name="connsiteX12" fmla="*/ 328444 w 12235571"/>
              <a:gd name="connsiteY12" fmla="*/ 442 h 3298259"/>
              <a:gd name="connsiteX0" fmla="*/ 391194 w 12298321"/>
              <a:gd name="connsiteY0" fmla="*/ 442 h 3052589"/>
              <a:gd name="connsiteX1" fmla="*/ 5657199 w 12298321"/>
              <a:gd name="connsiteY1" fmla="*/ 1842978 h 3052589"/>
              <a:gd name="connsiteX2" fmla="*/ 12187882 w 12298321"/>
              <a:gd name="connsiteY2" fmla="*/ 1801114 h 3052589"/>
              <a:gd name="connsiteX3" fmla="*/ 12298321 w 12298321"/>
              <a:gd name="connsiteY3" fmla="*/ 1747221 h 3052589"/>
              <a:gd name="connsiteX4" fmla="*/ 12298321 w 12298321"/>
              <a:gd name="connsiteY4" fmla="*/ 2550059 h 3052589"/>
              <a:gd name="connsiteX5" fmla="*/ 12244673 w 12298321"/>
              <a:gd name="connsiteY5" fmla="*/ 2932843 h 3052589"/>
              <a:gd name="connsiteX6" fmla="*/ 6328349 w 12298321"/>
              <a:gd name="connsiteY6" fmla="*/ 2660672 h 3052589"/>
              <a:gd name="connsiteX7" fmla="*/ 576836 w 12298321"/>
              <a:gd name="connsiteY7" fmla="*/ 1963884 h 3052589"/>
              <a:gd name="connsiteX8" fmla="*/ 118150 w 12298321"/>
              <a:gd name="connsiteY8" fmla="*/ 1186252 h 3052589"/>
              <a:gd name="connsiteX9" fmla="*/ 106321 w 12298321"/>
              <a:gd name="connsiteY9" fmla="*/ 1185199 h 3052589"/>
              <a:gd name="connsiteX10" fmla="*/ 106321 w 12298321"/>
              <a:gd name="connsiteY10" fmla="*/ 52838 h 3052589"/>
              <a:gd name="connsiteX11" fmla="*/ 120247 w 12298321"/>
              <a:gd name="connsiteY11" fmla="*/ 49091 h 3052589"/>
              <a:gd name="connsiteX12" fmla="*/ 391194 w 12298321"/>
              <a:gd name="connsiteY12" fmla="*/ 442 h 3052589"/>
              <a:gd name="connsiteX0" fmla="*/ 391194 w 12298321"/>
              <a:gd name="connsiteY0" fmla="*/ 442 h 2948803"/>
              <a:gd name="connsiteX1" fmla="*/ 5657199 w 12298321"/>
              <a:gd name="connsiteY1" fmla="*/ 1842978 h 2948803"/>
              <a:gd name="connsiteX2" fmla="*/ 12187882 w 12298321"/>
              <a:gd name="connsiteY2" fmla="*/ 1801114 h 2948803"/>
              <a:gd name="connsiteX3" fmla="*/ 12298321 w 12298321"/>
              <a:gd name="connsiteY3" fmla="*/ 1747221 h 2948803"/>
              <a:gd name="connsiteX4" fmla="*/ 12298321 w 12298321"/>
              <a:gd name="connsiteY4" fmla="*/ 2550059 h 2948803"/>
              <a:gd name="connsiteX5" fmla="*/ 12244673 w 12298321"/>
              <a:gd name="connsiteY5" fmla="*/ 2932843 h 2948803"/>
              <a:gd name="connsiteX6" fmla="*/ 6328349 w 12298321"/>
              <a:gd name="connsiteY6" fmla="*/ 2660672 h 2948803"/>
              <a:gd name="connsiteX7" fmla="*/ 576836 w 12298321"/>
              <a:gd name="connsiteY7" fmla="*/ 1963884 h 2948803"/>
              <a:gd name="connsiteX8" fmla="*/ 118150 w 12298321"/>
              <a:gd name="connsiteY8" fmla="*/ 1186252 h 2948803"/>
              <a:gd name="connsiteX9" fmla="*/ 106321 w 12298321"/>
              <a:gd name="connsiteY9" fmla="*/ 1185199 h 2948803"/>
              <a:gd name="connsiteX10" fmla="*/ 106321 w 12298321"/>
              <a:gd name="connsiteY10" fmla="*/ 52838 h 2948803"/>
              <a:gd name="connsiteX11" fmla="*/ 120247 w 12298321"/>
              <a:gd name="connsiteY11" fmla="*/ 49091 h 2948803"/>
              <a:gd name="connsiteX12" fmla="*/ 391194 w 12298321"/>
              <a:gd name="connsiteY12" fmla="*/ 442 h 294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8" name="任意多边形 207"/>
          <p:cNvSpPr/>
          <p:nvPr/>
        </p:nvSpPr>
        <p:spPr>
          <a:xfrm>
            <a:off x="1" y="5113460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F5597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9" name="任意多边形 208"/>
          <p:cNvSpPr/>
          <p:nvPr/>
        </p:nvSpPr>
        <p:spPr>
          <a:xfrm>
            <a:off x="1" y="5458969"/>
            <a:ext cx="12642271" cy="2134511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F5597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10" name="任意多边形 209"/>
          <p:cNvSpPr/>
          <p:nvPr/>
        </p:nvSpPr>
        <p:spPr>
          <a:xfrm>
            <a:off x="0" y="5922949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1022247" y="41374"/>
            <a:ext cx="1284558" cy="1284558"/>
            <a:chOff x="2132930" y="1035327"/>
            <a:chExt cx="1307248" cy="1307248"/>
          </a:xfrm>
        </p:grpSpPr>
        <p:grpSp>
          <p:nvGrpSpPr>
            <p:cNvPr id="212" name="组合 211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14" name="椭圆 213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15" name="组合 214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5" name="直接连接符 224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组合 215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3" name="直接连接符 222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直接连接符 223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组合 216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1" name="直接连接符 220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组合 217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9" name="直接连接符 218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接连接符 219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3" name="弧形 212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1277" y="751005"/>
            <a:ext cx="1862063" cy="1142683"/>
            <a:chOff x="8726219" y="-661205"/>
            <a:chExt cx="2154936" cy="1322409"/>
          </a:xfrm>
        </p:grpSpPr>
        <p:sp>
          <p:nvSpPr>
            <p:cNvPr id="228" name="任意多边形 227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9" name="任意多边形 228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F047E527-CD18-4E70-83BD-CDECCC693203}"/>
              </a:ext>
            </a:extLst>
          </p:cNvPr>
          <p:cNvSpPr txBox="1"/>
          <p:nvPr/>
        </p:nvSpPr>
        <p:spPr>
          <a:xfrm>
            <a:off x="1587708" y="310602"/>
            <a:ext cx="2883392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zh-CN" sz="6000" b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Lị</a:t>
            </a:r>
            <a:endParaRPr lang="zh-CN" altLang="en-US" sz="60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17223DE9-C98D-4F4B-BCFE-65F3C5620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185605"/>
              </p:ext>
            </p:extLst>
          </p:nvPr>
        </p:nvGraphicFramePr>
        <p:xfrm>
          <a:off x="3397961" y="1528393"/>
          <a:ext cx="8697685" cy="514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8" name="任意多边形 209">
            <a:extLst>
              <a:ext uri="{FF2B5EF4-FFF2-40B4-BE49-F238E27FC236}">
                <a16:creationId xmlns="" xmlns:a16="http://schemas.microsoft.com/office/drawing/2014/main" id="{4B0AF207-F16E-4469-BA0B-B1A53953338A}"/>
              </a:ext>
            </a:extLst>
          </p:cNvPr>
          <p:cNvSpPr/>
          <p:nvPr/>
        </p:nvSpPr>
        <p:spPr>
          <a:xfrm>
            <a:off x="0" y="6084814"/>
            <a:ext cx="12537832" cy="1758355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EF3430-1B71-4A98-8408-7B3818CD5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" r="96"/>
          <a:stretch/>
        </p:blipFill>
        <p:spPr>
          <a:xfrm flipH="1">
            <a:off x="159964" y="2082628"/>
            <a:ext cx="2980714" cy="4680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82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66667E-6 2.96296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5C764743-8915-47C8-B31E-182DACB2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591486D0-EFB8-4BB2-8387-81B5C7CF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">
                                            <p:graphicEl>
                                              <a:dgm id="{13D8AB2D-ADE5-4EDC-9DC1-4538627BC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B2C7C243-744D-41C8-863A-8E8DC6380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7">
                                            <p:graphicEl>
                                              <a:dgm id="{35B69C16-3ADA-41A2-9C9D-58410198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FC2BDF53-57AD-4653-98A9-7AB47EAA0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A963CDFB-D924-4984-9DA9-EE16AB2FF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835987-BB37-435F-ABE9-34478ADB5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0C835987-BB37-435F-ABE9-34478ADB5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CA5706-DA3D-49B9-9E3B-AF44F1A0F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73CA5706-DA3D-49B9-9E3B-AF44F1A0F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5" grpId="0"/>
      <p:bldGraphic spid="7" grpId="0" uiExpand="1">
        <p:bldSub>
          <a:bldDgm bld="one"/>
        </p:bldSub>
      </p:bldGraphic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2">
            <a:extLst>
              <a:ext uri="{FF2B5EF4-FFF2-40B4-BE49-F238E27FC236}">
                <a16:creationId xmlns="" xmlns:a16="http://schemas.microsoft.com/office/drawing/2014/main" id="{D64FEC30-8B17-49B2-819B-F26BD8A1A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5"/>
          <a:stretch/>
        </p:blipFill>
        <p:spPr>
          <a:xfrm>
            <a:off x="1756280" y="1549921"/>
            <a:ext cx="9012937" cy="2030276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1871030" y="1993152"/>
            <a:ext cx="8664768" cy="14393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nguyên nhân nào có thể gây ra bệnh về đường tiêu hóa?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34" r="3121"/>
          <a:stretch/>
        </p:blipFill>
        <p:spPr bwMode="auto">
          <a:xfrm>
            <a:off x="2738692" y="2855765"/>
            <a:ext cx="6524937" cy="370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任意多边形 11">
            <a:extLst>
              <a:ext uri="{FF2B5EF4-FFF2-40B4-BE49-F238E27FC236}">
                <a16:creationId xmlns=""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=""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=""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48" y="4695142"/>
            <a:ext cx="2135338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=""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=""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=""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=""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=""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=""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=""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=""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=""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=""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=""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=""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=""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=""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=""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=""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=""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=""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=""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=""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=""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=""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=""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=""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2020554" y="86440"/>
            <a:ext cx="7507416" cy="15066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về một số bệnh lây qua đường tiêu hóa</a:t>
            </a:r>
            <a:endParaRPr lang="en-US" sz="4000"/>
          </a:p>
        </p:txBody>
      </p:sp>
      <p:grpSp>
        <p:nvGrpSpPr>
          <p:cNvPr id="46" name="组合 56">
            <a:extLst>
              <a:ext uri="{FF2B5EF4-FFF2-40B4-BE49-F238E27FC236}">
                <a16:creationId xmlns=""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1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=""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=""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=""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=""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=""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=""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282141" y="4347434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=""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=""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=""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=""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=""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=""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=""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=""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=""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=""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=""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=""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=""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=""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=""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=""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=""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=""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=""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=""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=""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=""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=""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=""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=""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29" y="5193520"/>
            <a:ext cx="2230454" cy="1398934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=""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=""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5" grpId="0" animBg="1"/>
      <p:bldP spid="6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11">
            <a:extLst>
              <a:ext uri="{FF2B5EF4-FFF2-40B4-BE49-F238E27FC236}">
                <a16:creationId xmlns="" xmlns:a16="http://schemas.microsoft.com/office/drawing/2014/main" id="{14790F6A-7059-4105-9398-5EAABE15F163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12">
            <a:extLst>
              <a:ext uri="{FF2B5EF4-FFF2-40B4-BE49-F238E27FC236}">
                <a16:creationId xmlns="" xmlns:a16="http://schemas.microsoft.com/office/drawing/2014/main" id="{4E8BB849-3C0D-4875-8B61-9E129EB42710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9A5940F-8AA1-4E26-8A25-2921BEA8671F}"/>
              </a:ext>
            </a:extLst>
          </p:cNvPr>
          <p:cNvGrpSpPr/>
          <p:nvPr/>
        </p:nvGrpSpPr>
        <p:grpSpPr>
          <a:xfrm>
            <a:off x="522986" y="97032"/>
            <a:ext cx="11476892" cy="1706749"/>
            <a:chOff x="468923" y="339003"/>
            <a:chExt cx="11476892" cy="1706749"/>
          </a:xfrm>
        </p:grpSpPr>
        <p:sp>
          <p:nvSpPr>
            <p:cNvPr id="7" name="Rectangle 6"/>
            <p:cNvSpPr/>
            <p:nvPr/>
          </p:nvSpPr>
          <p:spPr>
            <a:xfrm>
              <a:off x="468923" y="339003"/>
              <a:ext cx="11476892" cy="1706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PHIẾU DỰ ĐOÁN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bệnh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lây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tiêu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32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504" y="422031"/>
              <a:ext cx="345113" cy="365587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58821"/>
              </p:ext>
            </p:extLst>
          </p:nvPr>
        </p:nvGraphicFramePr>
        <p:xfrm>
          <a:off x="1987639" y="2116091"/>
          <a:ext cx="10097964" cy="371695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46036">
                  <a:extLst>
                    <a:ext uri="{9D8B030D-6E8A-4147-A177-3AD203B41FA5}">
                      <a16:colId xmlns="" xmlns:a16="http://schemas.microsoft.com/office/drawing/2014/main" val="2423557229"/>
                    </a:ext>
                  </a:extLst>
                </a:gridCol>
                <a:gridCol w="4730648">
                  <a:extLst>
                    <a:ext uri="{9D8B030D-6E8A-4147-A177-3AD203B41FA5}">
                      <a16:colId xmlns="" xmlns:a16="http://schemas.microsoft.com/office/drawing/2014/main" val="4093012316"/>
                    </a:ext>
                  </a:extLst>
                </a:gridCol>
                <a:gridCol w="755752">
                  <a:extLst>
                    <a:ext uri="{9D8B030D-6E8A-4147-A177-3AD203B41FA5}">
                      <a16:colId xmlns="" xmlns:a16="http://schemas.microsoft.com/office/drawing/2014/main" val="3365478937"/>
                    </a:ext>
                  </a:extLst>
                </a:gridCol>
                <a:gridCol w="3865528">
                  <a:extLst>
                    <a:ext uri="{9D8B030D-6E8A-4147-A177-3AD203B41FA5}">
                      <a16:colId xmlns="" xmlns:a16="http://schemas.microsoft.com/office/drawing/2014/main" val="973395798"/>
                    </a:ext>
                  </a:extLst>
                </a:gridCol>
              </a:tblGrid>
              <a:tr h="8374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3102234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phì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452909291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4503480"/>
                  </a:ext>
                </a:extLst>
              </a:tr>
              <a:tr h="959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 sinh môi trường kém</a:t>
                      </a:r>
                      <a:endParaRPr lang="en-US" sz="32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332596076"/>
                  </a:ext>
                </a:extLst>
              </a:tr>
            </a:tbl>
          </a:graphicData>
        </a:graphic>
      </p:graphicFrame>
      <p:grpSp>
        <p:nvGrpSpPr>
          <p:cNvPr id="5" name="组合 13">
            <a:extLst>
              <a:ext uri="{FF2B5EF4-FFF2-40B4-BE49-F238E27FC236}">
                <a16:creationId xmlns="" xmlns:a16="http://schemas.microsoft.com/office/drawing/2014/main" id="{E2F377ED-587E-46F3-8991-0631552343F9}"/>
              </a:ext>
            </a:extLst>
          </p:cNvPr>
          <p:cNvGrpSpPr/>
          <p:nvPr/>
        </p:nvGrpSpPr>
        <p:grpSpPr>
          <a:xfrm>
            <a:off x="0" y="3952874"/>
            <a:ext cx="2238375" cy="2773899"/>
            <a:chOff x="1656283" y="2342932"/>
            <a:chExt cx="2587752" cy="3263934"/>
          </a:xfrm>
        </p:grpSpPr>
        <p:pic>
          <p:nvPicPr>
            <p:cNvPr id="6" name="图片 2">
              <a:extLst>
                <a:ext uri="{FF2B5EF4-FFF2-40B4-BE49-F238E27FC236}">
                  <a16:creationId xmlns="" xmlns:a16="http://schemas.microsoft.com/office/drawing/2014/main" id="{3DD67EE1-61EE-48D5-BEC8-194EAF8B8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8" name="对">
              <a:extLst>
                <a:ext uri="{FF2B5EF4-FFF2-40B4-BE49-F238E27FC236}">
                  <a16:creationId xmlns="" xmlns:a16="http://schemas.microsoft.com/office/drawing/2014/main" id="{241B95B9-8A61-43AB-9A4D-EFEDE5F57F63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758A940-BDFE-45E6-A5DD-DCD0245E8EF1}"/>
              </a:ext>
            </a:extLst>
          </p:cNvPr>
          <p:cNvSpPr txBox="1"/>
          <p:nvPr/>
        </p:nvSpPr>
        <p:spPr>
          <a:xfrm>
            <a:off x="8195562" y="4108992"/>
            <a:ext cx="4156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752AC8-0C62-4214-8F21-43AD24F44B48}"/>
              </a:ext>
            </a:extLst>
          </p:cNvPr>
          <p:cNvSpPr txBox="1"/>
          <p:nvPr/>
        </p:nvSpPr>
        <p:spPr>
          <a:xfrm>
            <a:off x="2707556" y="5055087"/>
            <a:ext cx="4912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E5294E8-2E31-4F04-AE68-4E55E34417C2}"/>
              </a:ext>
            </a:extLst>
          </p:cNvPr>
          <p:cNvSpPr txBox="1"/>
          <p:nvPr/>
        </p:nvSpPr>
        <p:spPr>
          <a:xfrm>
            <a:off x="2707556" y="2249693"/>
            <a:ext cx="50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5C83EF7-1522-4908-96BA-6781F4F4E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2359286"/>
            <a:ext cx="345113" cy="365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ACD7BA-9806-48BE-861A-C970D1078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26" y="5139265"/>
            <a:ext cx="345113" cy="365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A4CFAB-9790-4F2D-AAD3-5789A80DE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99" y="4218585"/>
            <a:ext cx="345113" cy="3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11">
            <a:extLst>
              <a:ext uri="{FF2B5EF4-FFF2-40B4-BE49-F238E27FC236}">
                <a16:creationId xmlns=""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6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=""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7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3" name="组合 210">
            <a:extLst>
              <a:ext uri="{FF2B5EF4-FFF2-40B4-BE49-F238E27FC236}">
                <a16:creationId xmlns=""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7" y="82329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=""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=""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=""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=""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=""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=""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=""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=""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=""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=""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=""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=""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=""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=""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=""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=""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7" y="791960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=""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=""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42" name="文本框 4">
            <a:extLst>
              <a:ext uri="{FF2B5EF4-FFF2-40B4-BE49-F238E27FC236}">
                <a16:creationId xmlns=""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984875" y="449680"/>
            <a:ext cx="7762414" cy="7680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Thảo luận nhóm</a:t>
            </a:r>
            <a:endParaRPr lang="en-US" sz="4000"/>
          </a:p>
        </p:txBody>
      </p:sp>
      <p:grpSp>
        <p:nvGrpSpPr>
          <p:cNvPr id="46" name="组合 56">
            <a:extLst>
              <a:ext uri="{FF2B5EF4-FFF2-40B4-BE49-F238E27FC236}">
                <a16:creationId xmlns=""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1532086" y="4861650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=""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=""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=""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=""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=""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=""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10108672" y="4627665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=""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=""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=""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=""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=""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=""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=""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=""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=""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=""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=""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=""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=""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=""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=""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=""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=""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=""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=""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=""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=""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=""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=""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=""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=""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9915960" y="5473751"/>
            <a:ext cx="2230454" cy="1398934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=""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=""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80" name="椭圆 2">
            <a:extLst>
              <a:ext uri="{FF2B5EF4-FFF2-40B4-BE49-F238E27FC236}">
                <a16:creationId xmlns="" xmlns:a16="http://schemas.microsoft.com/office/drawing/2014/main" id="{EAFC6B23-4CFC-40BD-BA44-13220C79EB36}"/>
              </a:ext>
            </a:extLst>
          </p:cNvPr>
          <p:cNvSpPr/>
          <p:nvPr/>
        </p:nvSpPr>
        <p:spPr>
          <a:xfrm>
            <a:off x="304340" y="1872168"/>
            <a:ext cx="4118464" cy="4118464"/>
          </a:xfrm>
          <a:prstGeom prst="ellipse">
            <a:avLst/>
          </a:prstGeom>
          <a:solidFill>
            <a:srgbClr val="2F5597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1" name="椭圆 3">
            <a:extLst>
              <a:ext uri="{FF2B5EF4-FFF2-40B4-BE49-F238E27FC236}">
                <a16:creationId xmlns="" xmlns:a16="http://schemas.microsoft.com/office/drawing/2014/main" id="{267F17D3-695E-493C-AE87-72BBB2C3EDFA}"/>
              </a:ext>
            </a:extLst>
          </p:cNvPr>
          <p:cNvSpPr/>
          <p:nvPr/>
        </p:nvSpPr>
        <p:spPr>
          <a:xfrm>
            <a:off x="197247" y="1777431"/>
            <a:ext cx="4334981" cy="4334981"/>
          </a:xfrm>
          <a:prstGeom prst="ellipse">
            <a:avLst/>
          </a:prstGeom>
          <a:noFill/>
          <a:ln w="28575">
            <a:solidFill>
              <a:srgbClr val="2F559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90" name="组合 51">
            <a:extLst>
              <a:ext uri="{FF2B5EF4-FFF2-40B4-BE49-F238E27FC236}">
                <a16:creationId xmlns="" xmlns:a16="http://schemas.microsoft.com/office/drawing/2014/main" id="{F74C4CC2-7FC1-47BF-9F5E-0BE356A65A78}"/>
              </a:ext>
            </a:extLst>
          </p:cNvPr>
          <p:cNvGrpSpPr/>
          <p:nvPr/>
        </p:nvGrpSpPr>
        <p:grpSpPr>
          <a:xfrm rot="19652793">
            <a:off x="4043851" y="3057757"/>
            <a:ext cx="601603" cy="609821"/>
            <a:chOff x="2817684" y="410418"/>
            <a:chExt cx="604235" cy="612489"/>
          </a:xfrm>
        </p:grpSpPr>
        <p:grpSp>
          <p:nvGrpSpPr>
            <p:cNvPr id="91" name="组合 52">
              <a:extLst>
                <a:ext uri="{FF2B5EF4-FFF2-40B4-BE49-F238E27FC236}">
                  <a16:creationId xmlns="" xmlns:a16="http://schemas.microsoft.com/office/drawing/2014/main" id="{A4E71E30-F890-4AF6-8F13-A7F5EAE7DC0B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93" name="五角星 2">
                <a:extLst>
                  <a:ext uri="{FF2B5EF4-FFF2-40B4-BE49-F238E27FC236}">
                    <a16:creationId xmlns="" xmlns:a16="http://schemas.microsoft.com/office/drawing/2014/main" id="{58D44440-8623-42F3-BAAB-BC104E6C164A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4" name="五角星 2">
                <a:extLst>
                  <a:ext uri="{FF2B5EF4-FFF2-40B4-BE49-F238E27FC236}">
                    <a16:creationId xmlns="" xmlns:a16="http://schemas.microsoft.com/office/drawing/2014/main" id="{30B1642E-07A6-4851-8C72-27E303D711CB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92" name="弧形 53">
              <a:extLst>
                <a:ext uri="{FF2B5EF4-FFF2-40B4-BE49-F238E27FC236}">
                  <a16:creationId xmlns="" xmlns:a16="http://schemas.microsoft.com/office/drawing/2014/main" id="{B6F74D85-D580-4CCC-9672-A85671561790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95" name="组合 56">
            <a:extLst>
              <a:ext uri="{FF2B5EF4-FFF2-40B4-BE49-F238E27FC236}">
                <a16:creationId xmlns="" xmlns:a16="http://schemas.microsoft.com/office/drawing/2014/main" id="{03B25B3E-C5C1-40A2-8362-B51396A5FFF0}"/>
              </a:ext>
            </a:extLst>
          </p:cNvPr>
          <p:cNvGrpSpPr/>
          <p:nvPr/>
        </p:nvGrpSpPr>
        <p:grpSpPr>
          <a:xfrm rot="2224307">
            <a:off x="3342689" y="1955354"/>
            <a:ext cx="609094" cy="597894"/>
            <a:chOff x="10646778" y="4753862"/>
            <a:chExt cx="751521" cy="737702"/>
          </a:xfrm>
        </p:grpSpPr>
        <p:sp>
          <p:nvSpPr>
            <p:cNvPr id="96" name="五角星 2">
              <a:extLst>
                <a:ext uri="{FF2B5EF4-FFF2-40B4-BE49-F238E27FC236}">
                  <a16:creationId xmlns="" xmlns:a16="http://schemas.microsoft.com/office/drawing/2014/main" id="{1247A292-D694-4A34-8010-BAE69CFE2A24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97" name="组合 58">
              <a:extLst>
                <a:ext uri="{FF2B5EF4-FFF2-40B4-BE49-F238E27FC236}">
                  <a16:creationId xmlns="" xmlns:a16="http://schemas.microsoft.com/office/drawing/2014/main" id="{AFFCB592-6078-4008-B0A1-90A885977BE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98" name="五角星 2">
                <a:extLst>
                  <a:ext uri="{FF2B5EF4-FFF2-40B4-BE49-F238E27FC236}">
                    <a16:creationId xmlns="" xmlns:a16="http://schemas.microsoft.com/office/drawing/2014/main" id="{94E42627-26C9-4DB1-9099-A94A5333B21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9" name="五角星 2">
                <a:extLst>
                  <a:ext uri="{FF2B5EF4-FFF2-40B4-BE49-F238E27FC236}">
                    <a16:creationId xmlns="" xmlns:a16="http://schemas.microsoft.com/office/drawing/2014/main" id="{BBCBEAB6-9C04-4918-A8BB-743AED72D04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0" name="五角星 2">
                <a:extLst>
                  <a:ext uri="{FF2B5EF4-FFF2-40B4-BE49-F238E27FC236}">
                    <a16:creationId xmlns="" xmlns:a16="http://schemas.microsoft.com/office/drawing/2014/main" id="{8905C341-D72E-4C56-92B4-6A59D89FD9B6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1" name="组合 62">
            <a:extLst>
              <a:ext uri="{FF2B5EF4-FFF2-40B4-BE49-F238E27FC236}">
                <a16:creationId xmlns="" xmlns:a16="http://schemas.microsoft.com/office/drawing/2014/main" id="{4D504535-7C1B-4CF2-A7FA-9E272E44AE6C}"/>
              </a:ext>
            </a:extLst>
          </p:cNvPr>
          <p:cNvGrpSpPr/>
          <p:nvPr/>
        </p:nvGrpSpPr>
        <p:grpSpPr>
          <a:xfrm rot="1562261">
            <a:off x="3300216" y="5214083"/>
            <a:ext cx="636949" cy="625237"/>
            <a:chOff x="10646778" y="4753862"/>
            <a:chExt cx="751521" cy="737702"/>
          </a:xfrm>
        </p:grpSpPr>
        <p:sp>
          <p:nvSpPr>
            <p:cNvPr id="102" name="五角星 2">
              <a:extLst>
                <a:ext uri="{FF2B5EF4-FFF2-40B4-BE49-F238E27FC236}">
                  <a16:creationId xmlns="" xmlns:a16="http://schemas.microsoft.com/office/drawing/2014/main" id="{99087976-B76D-47B9-8C4C-E914257C0E16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3" name="组合 64">
              <a:extLst>
                <a:ext uri="{FF2B5EF4-FFF2-40B4-BE49-F238E27FC236}">
                  <a16:creationId xmlns="" xmlns:a16="http://schemas.microsoft.com/office/drawing/2014/main" id="{21BD36FC-3689-4F38-B64E-8A529E611C1A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="" xmlns:a16="http://schemas.microsoft.com/office/drawing/2014/main" id="{9F826CC5-19A6-4B30-BB94-9A3F50D66C75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5" name="五角星 2">
                <a:extLst>
                  <a:ext uri="{FF2B5EF4-FFF2-40B4-BE49-F238E27FC236}">
                    <a16:creationId xmlns="" xmlns:a16="http://schemas.microsoft.com/office/drawing/2014/main" id="{E045E9E6-2497-46FD-AE51-4E20A1ECB03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6" name="五角星 2">
                <a:extLst>
                  <a:ext uri="{FF2B5EF4-FFF2-40B4-BE49-F238E27FC236}">
                    <a16:creationId xmlns="" xmlns:a16="http://schemas.microsoft.com/office/drawing/2014/main" id="{D1D8F946-E91C-42BE-AADB-9367BAAD36A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07" name="组合 68">
            <a:extLst>
              <a:ext uri="{FF2B5EF4-FFF2-40B4-BE49-F238E27FC236}">
                <a16:creationId xmlns="" xmlns:a16="http://schemas.microsoft.com/office/drawing/2014/main" id="{462075A0-1315-4481-86B2-DADF1D920C9C}"/>
              </a:ext>
            </a:extLst>
          </p:cNvPr>
          <p:cNvGrpSpPr/>
          <p:nvPr/>
        </p:nvGrpSpPr>
        <p:grpSpPr>
          <a:xfrm rot="920444">
            <a:off x="4106710" y="4268643"/>
            <a:ext cx="577446" cy="566828"/>
            <a:chOff x="10646778" y="4753862"/>
            <a:chExt cx="751521" cy="737702"/>
          </a:xfrm>
        </p:grpSpPr>
        <p:sp>
          <p:nvSpPr>
            <p:cNvPr id="108" name="五角星 2">
              <a:extLst>
                <a:ext uri="{FF2B5EF4-FFF2-40B4-BE49-F238E27FC236}">
                  <a16:creationId xmlns="" xmlns:a16="http://schemas.microsoft.com/office/drawing/2014/main" id="{1AA5FD57-3FE8-4B86-B84D-7926B20B9C82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09" name="组合 70">
              <a:extLst>
                <a:ext uri="{FF2B5EF4-FFF2-40B4-BE49-F238E27FC236}">
                  <a16:creationId xmlns="" xmlns:a16="http://schemas.microsoft.com/office/drawing/2014/main" id="{C093E9B5-93B8-466A-A640-7094D897A2D0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0" name="五角星 2">
                <a:extLst>
                  <a:ext uri="{FF2B5EF4-FFF2-40B4-BE49-F238E27FC236}">
                    <a16:creationId xmlns="" xmlns:a16="http://schemas.microsoft.com/office/drawing/2014/main" id="{BDE58B79-EC2B-4869-9B38-E5EE0DB9BB9E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1" name="五角星 2">
                <a:extLst>
                  <a:ext uri="{FF2B5EF4-FFF2-40B4-BE49-F238E27FC236}">
                    <a16:creationId xmlns="" xmlns:a16="http://schemas.microsoft.com/office/drawing/2014/main" id="{F8B1AEAB-D545-4168-9AD7-92D6B63E909B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五角星 2">
                <a:extLst>
                  <a:ext uri="{FF2B5EF4-FFF2-40B4-BE49-F238E27FC236}">
                    <a16:creationId xmlns="" xmlns:a16="http://schemas.microsoft.com/office/drawing/2014/main" id="{A363E6AD-E592-4E42-A869-CE42404C68D2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19" name="文本框 92">
            <a:extLst>
              <a:ext uri="{FF2B5EF4-FFF2-40B4-BE49-F238E27FC236}">
                <a16:creationId xmlns="" xmlns:a16="http://schemas.microsoft.com/office/drawing/2014/main" id="{3EDA4C5B-04D3-43D7-AA26-900FDDA093DD}"/>
              </a:ext>
            </a:extLst>
          </p:cNvPr>
          <p:cNvSpPr txBox="1"/>
          <p:nvPr/>
        </p:nvSpPr>
        <p:spPr>
          <a:xfrm>
            <a:off x="1013491" y="2662779"/>
            <a:ext cx="2801300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/>
            <a:r>
              <a:rPr lang="en-US" alt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vẽ và thực hiện:</a:t>
            </a:r>
            <a:endParaRPr lang="zh-CN" altLang="en-US" sz="44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20" name="组合 38">
            <a:extLst>
              <a:ext uri="{FF2B5EF4-FFF2-40B4-BE49-F238E27FC236}">
                <a16:creationId xmlns="" xmlns:a16="http://schemas.microsoft.com/office/drawing/2014/main" id="{6F9804A4-5B15-47E3-B43D-FABB728322FF}"/>
              </a:ext>
            </a:extLst>
          </p:cNvPr>
          <p:cNvGrpSpPr/>
          <p:nvPr/>
        </p:nvGrpSpPr>
        <p:grpSpPr>
          <a:xfrm>
            <a:off x="4791351" y="1396410"/>
            <a:ext cx="1800964" cy="1379422"/>
            <a:chOff x="4640063" y="1819101"/>
            <a:chExt cx="2154589" cy="1650276"/>
          </a:xfrm>
        </p:grpSpPr>
        <p:sp>
          <p:nvSpPr>
            <p:cNvPr id="121" name="五角星 2">
              <a:extLst>
                <a:ext uri="{FF2B5EF4-FFF2-40B4-BE49-F238E27FC236}">
                  <a16:creationId xmlns="" xmlns:a16="http://schemas.microsoft.com/office/drawing/2014/main" id="{55DB0829-8492-4FFD-AC4F-FCDC88EEF0DF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五角星 2">
              <a:extLst>
                <a:ext uri="{FF2B5EF4-FFF2-40B4-BE49-F238E27FC236}">
                  <a16:creationId xmlns="" xmlns:a16="http://schemas.microsoft.com/office/drawing/2014/main" id="{9825F5D2-D16B-4D28-9B27-3880F725937C}"/>
                </a:ext>
              </a:extLst>
            </p:cNvPr>
            <p:cNvSpPr/>
            <p:nvPr/>
          </p:nvSpPr>
          <p:spPr>
            <a:xfrm rot="20227648">
              <a:off x="4847218" y="181910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81C1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五角星 2">
              <a:extLst>
                <a:ext uri="{FF2B5EF4-FFF2-40B4-BE49-F238E27FC236}">
                  <a16:creationId xmlns="" xmlns:a16="http://schemas.microsoft.com/office/drawing/2014/main" id="{36194626-F1D8-4E5E-9220-1439F45E42DD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任意多边形 42">
              <a:extLst>
                <a:ext uri="{FF2B5EF4-FFF2-40B4-BE49-F238E27FC236}">
                  <a16:creationId xmlns="" xmlns:a16="http://schemas.microsoft.com/office/drawing/2014/main" id="{5AD7D9D7-E069-473A-A080-03B64CE16D82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任意多边形 43">
              <a:extLst>
                <a:ext uri="{FF2B5EF4-FFF2-40B4-BE49-F238E27FC236}">
                  <a16:creationId xmlns="" xmlns:a16="http://schemas.microsoft.com/office/drawing/2014/main" id="{53E2B71D-EDD1-431F-90A1-056C5E88BAA7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任意多边形 44">
              <a:extLst>
                <a:ext uri="{FF2B5EF4-FFF2-40B4-BE49-F238E27FC236}">
                  <a16:creationId xmlns="" xmlns:a16="http://schemas.microsoft.com/office/drawing/2014/main" id="{731CE76A-7984-40CA-8A57-20579E6B6C9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任意多边形 45">
              <a:extLst>
                <a:ext uri="{FF2B5EF4-FFF2-40B4-BE49-F238E27FC236}">
                  <a16:creationId xmlns="" xmlns:a16="http://schemas.microsoft.com/office/drawing/2014/main" id="{BE9FC916-7C64-408F-9DB1-8453E25E5B76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任意多边形 46">
              <a:extLst>
                <a:ext uri="{FF2B5EF4-FFF2-40B4-BE49-F238E27FC236}">
                  <a16:creationId xmlns="" xmlns:a16="http://schemas.microsoft.com/office/drawing/2014/main" id="{ED8D5453-EACF-4CDF-8BC9-DEF6CA8626A7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任意多边形 47">
              <a:extLst>
                <a:ext uri="{FF2B5EF4-FFF2-40B4-BE49-F238E27FC236}">
                  <a16:creationId xmlns="" xmlns:a16="http://schemas.microsoft.com/office/drawing/2014/main" id="{0B815484-2C60-4DCB-A452-04ABEAE53BF9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五角星 2">
              <a:extLst>
                <a:ext uri="{FF2B5EF4-FFF2-40B4-BE49-F238E27FC236}">
                  <a16:creationId xmlns="" xmlns:a16="http://schemas.microsoft.com/office/drawing/2014/main" id="{FB035A34-2B25-419C-9734-C4F75DE19B1B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任意多边形 49">
              <a:extLst>
                <a:ext uri="{FF2B5EF4-FFF2-40B4-BE49-F238E27FC236}">
                  <a16:creationId xmlns="" xmlns:a16="http://schemas.microsoft.com/office/drawing/2014/main" id="{58C4537E-4078-4FF6-8458-D561CECFD9B6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任意多边形 50">
              <a:extLst>
                <a:ext uri="{FF2B5EF4-FFF2-40B4-BE49-F238E27FC236}">
                  <a16:creationId xmlns="" xmlns:a16="http://schemas.microsoft.com/office/drawing/2014/main" id="{2187FA51-6D5B-452F-A22C-3C54D66165C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文本框 51">
              <a:extLst>
                <a:ext uri="{FF2B5EF4-FFF2-40B4-BE49-F238E27FC236}">
                  <a16:creationId xmlns=""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5359113" y="2234344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1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4" name="组合 52">
            <a:extLst>
              <a:ext uri="{FF2B5EF4-FFF2-40B4-BE49-F238E27FC236}">
                <a16:creationId xmlns="" xmlns:a16="http://schemas.microsoft.com/office/drawing/2014/main" id="{A1F24EA6-49F0-43E2-945C-555D6AAA3762}"/>
              </a:ext>
            </a:extLst>
          </p:cNvPr>
          <p:cNvGrpSpPr/>
          <p:nvPr/>
        </p:nvGrpSpPr>
        <p:grpSpPr>
          <a:xfrm>
            <a:off x="4777780" y="4657686"/>
            <a:ext cx="1800964" cy="1383824"/>
            <a:chOff x="4640063" y="1813835"/>
            <a:chExt cx="2154589" cy="1655542"/>
          </a:xfrm>
        </p:grpSpPr>
        <p:sp>
          <p:nvSpPr>
            <p:cNvPr id="135" name="五角星 2">
              <a:extLst>
                <a:ext uri="{FF2B5EF4-FFF2-40B4-BE49-F238E27FC236}">
                  <a16:creationId xmlns="" xmlns:a16="http://schemas.microsoft.com/office/drawing/2014/main" id="{DE1A0A05-5B1B-4BB2-9E61-CA18AD54D929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五角星 2">
              <a:extLst>
                <a:ext uri="{FF2B5EF4-FFF2-40B4-BE49-F238E27FC236}">
                  <a16:creationId xmlns="" xmlns:a16="http://schemas.microsoft.com/office/drawing/2014/main" id="{092A85D0-4DF9-41B1-A202-BC1AF5D5E094}"/>
                </a:ext>
              </a:extLst>
            </p:cNvPr>
            <p:cNvSpPr/>
            <p:nvPr/>
          </p:nvSpPr>
          <p:spPr>
            <a:xfrm rot="20227648">
              <a:off x="4843841" y="1813835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F4B50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五角星 2">
              <a:extLst>
                <a:ext uri="{FF2B5EF4-FFF2-40B4-BE49-F238E27FC236}">
                  <a16:creationId xmlns="" xmlns:a16="http://schemas.microsoft.com/office/drawing/2014/main" id="{DD9EB2BF-C53A-4C9C-BC58-68689710F900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任意多边形 56">
              <a:extLst>
                <a:ext uri="{FF2B5EF4-FFF2-40B4-BE49-F238E27FC236}">
                  <a16:creationId xmlns="" xmlns:a16="http://schemas.microsoft.com/office/drawing/2014/main" id="{554F67DE-3FD1-44D7-8D42-4119AFF5D221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2D05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任意多边形 57">
              <a:extLst>
                <a:ext uri="{FF2B5EF4-FFF2-40B4-BE49-F238E27FC236}">
                  <a16:creationId xmlns="" xmlns:a16="http://schemas.microsoft.com/office/drawing/2014/main" id="{E7D9DD39-5FB3-4A9C-A1B8-2E71AB7DE33D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任意多边形 58">
              <a:extLst>
                <a:ext uri="{FF2B5EF4-FFF2-40B4-BE49-F238E27FC236}">
                  <a16:creationId xmlns="" xmlns:a16="http://schemas.microsoft.com/office/drawing/2014/main" id="{CC422D69-BCAD-45FB-97F7-CD741C6F6353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任意多边形 59">
              <a:extLst>
                <a:ext uri="{FF2B5EF4-FFF2-40B4-BE49-F238E27FC236}">
                  <a16:creationId xmlns="" xmlns:a16="http://schemas.microsoft.com/office/drawing/2014/main" id="{F5820254-CEA9-43EE-BC9C-43800CA5F668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81C14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任意多边形 60">
              <a:extLst>
                <a:ext uri="{FF2B5EF4-FFF2-40B4-BE49-F238E27FC236}">
                  <a16:creationId xmlns="" xmlns:a16="http://schemas.microsoft.com/office/drawing/2014/main" id="{28F4B8B8-626B-4742-A850-03B25A7B6020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92D050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97BF17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任意多边形 61">
              <a:extLst>
                <a:ext uri="{FF2B5EF4-FFF2-40B4-BE49-F238E27FC236}">
                  <a16:creationId xmlns="" xmlns:a16="http://schemas.microsoft.com/office/drawing/2014/main" id="{9B6D0048-8C81-4F5D-8F68-FE490B7980DE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五角星 2">
              <a:extLst>
                <a:ext uri="{FF2B5EF4-FFF2-40B4-BE49-F238E27FC236}">
                  <a16:creationId xmlns="" xmlns:a16="http://schemas.microsoft.com/office/drawing/2014/main" id="{686B33E1-3A13-41C8-9D2E-713E3B81B13A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任意多边形 63">
              <a:extLst>
                <a:ext uri="{FF2B5EF4-FFF2-40B4-BE49-F238E27FC236}">
                  <a16:creationId xmlns="" xmlns:a16="http://schemas.microsoft.com/office/drawing/2014/main" id="{8BF839F5-135F-4755-A0AB-D2A27E57A92F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18109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任意多边形 64">
              <a:extLst>
                <a:ext uri="{FF2B5EF4-FFF2-40B4-BE49-F238E27FC236}">
                  <a16:creationId xmlns="" xmlns:a16="http://schemas.microsoft.com/office/drawing/2014/main" id="{4143ECCE-7282-4B1B-BCC2-7D098679D025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文本框 65">
              <a:extLst>
                <a:ext uri="{FF2B5EF4-FFF2-40B4-BE49-F238E27FC236}">
                  <a16:creationId xmlns="" xmlns:a16="http://schemas.microsoft.com/office/drawing/2014/main" id="{DD1D6D88-25EC-4055-B19E-19EE91826ECD}"/>
                </a:ext>
              </a:extLst>
            </p:cNvPr>
            <p:cNvSpPr txBox="1"/>
            <p:nvPr/>
          </p:nvSpPr>
          <p:spPr>
            <a:xfrm>
              <a:off x="5394855" y="226599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 dirty="0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8" name="组合 66">
            <a:extLst>
              <a:ext uri="{FF2B5EF4-FFF2-40B4-BE49-F238E27FC236}">
                <a16:creationId xmlns="" xmlns:a16="http://schemas.microsoft.com/office/drawing/2014/main" id="{86AD45CA-BFED-4BB6-892D-298195FBBB12}"/>
              </a:ext>
            </a:extLst>
          </p:cNvPr>
          <p:cNvGrpSpPr/>
          <p:nvPr/>
        </p:nvGrpSpPr>
        <p:grpSpPr>
          <a:xfrm rot="253194">
            <a:off x="4831994" y="2985013"/>
            <a:ext cx="1800964" cy="1375836"/>
            <a:chOff x="4640063" y="1823391"/>
            <a:chExt cx="2154589" cy="1645986"/>
          </a:xfrm>
        </p:grpSpPr>
        <p:sp>
          <p:nvSpPr>
            <p:cNvPr id="149" name="五角星 2">
              <a:extLst>
                <a:ext uri="{FF2B5EF4-FFF2-40B4-BE49-F238E27FC236}">
                  <a16:creationId xmlns="" xmlns:a16="http://schemas.microsoft.com/office/drawing/2014/main" id="{A18B3800-5835-4189-AA8F-6DBBD18F0A6A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五角星 2">
              <a:extLst>
                <a:ext uri="{FF2B5EF4-FFF2-40B4-BE49-F238E27FC236}">
                  <a16:creationId xmlns="" xmlns:a16="http://schemas.microsoft.com/office/drawing/2014/main" id="{D48DBE60-B7F6-44C9-854A-65C8A5AE78D5}"/>
                </a:ext>
              </a:extLst>
            </p:cNvPr>
            <p:cNvSpPr/>
            <p:nvPr/>
          </p:nvSpPr>
          <p:spPr>
            <a:xfrm rot="20227648">
              <a:off x="4863198" y="1834323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84F6FC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13CCD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五角星 2">
              <a:extLst>
                <a:ext uri="{FF2B5EF4-FFF2-40B4-BE49-F238E27FC236}">
                  <a16:creationId xmlns="" xmlns:a16="http://schemas.microsoft.com/office/drawing/2014/main" id="{B1849054-2B42-41C3-AD64-CFE978A2C49E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任意多边形 70">
              <a:extLst>
                <a:ext uri="{FF2B5EF4-FFF2-40B4-BE49-F238E27FC236}">
                  <a16:creationId xmlns="" xmlns:a16="http://schemas.microsoft.com/office/drawing/2014/main" id="{9176F398-9930-4E16-9085-7739F370AA6D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任意多边形 71">
              <a:extLst>
                <a:ext uri="{FF2B5EF4-FFF2-40B4-BE49-F238E27FC236}">
                  <a16:creationId xmlns="" xmlns:a16="http://schemas.microsoft.com/office/drawing/2014/main" id="{BC927A94-BC24-4DDC-9E67-DBF12B171272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任意多边形 72">
              <a:extLst>
                <a:ext uri="{FF2B5EF4-FFF2-40B4-BE49-F238E27FC236}">
                  <a16:creationId xmlns="" xmlns:a16="http://schemas.microsoft.com/office/drawing/2014/main" id="{6FBC3CE2-74FD-4F72-81A2-4E04F772FBF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任意多边形 73">
              <a:extLst>
                <a:ext uri="{FF2B5EF4-FFF2-40B4-BE49-F238E27FC236}">
                  <a16:creationId xmlns="" xmlns:a16="http://schemas.microsoft.com/office/drawing/2014/main" id="{33446386-72F9-4EFF-A8A9-096D5BF6EC60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任意多边形 74">
              <a:extLst>
                <a:ext uri="{FF2B5EF4-FFF2-40B4-BE49-F238E27FC236}">
                  <a16:creationId xmlns="" xmlns:a16="http://schemas.microsoft.com/office/drawing/2014/main" id="{B10FE87D-1433-499F-B553-0451CD60309E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1CD8EC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1CD8E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任意多边形 75">
              <a:extLst>
                <a:ext uri="{FF2B5EF4-FFF2-40B4-BE49-F238E27FC236}">
                  <a16:creationId xmlns="" xmlns:a16="http://schemas.microsoft.com/office/drawing/2014/main" id="{33CE5A2D-3FE9-4294-B275-83F04E2FBD3D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C920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五角星 2">
              <a:extLst>
                <a:ext uri="{FF2B5EF4-FFF2-40B4-BE49-F238E27FC236}">
                  <a16:creationId xmlns="" xmlns:a16="http://schemas.microsoft.com/office/drawing/2014/main" id="{7CDD1DF6-CEE9-4370-95B0-E45D68F04DFC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任意多边形 77">
              <a:extLst>
                <a:ext uri="{FF2B5EF4-FFF2-40B4-BE49-F238E27FC236}">
                  <a16:creationId xmlns="" xmlns:a16="http://schemas.microsoft.com/office/drawing/2014/main" id="{92F209AE-803F-4B40-9A25-F838024D8F05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4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任意多边形 78">
              <a:extLst>
                <a:ext uri="{FF2B5EF4-FFF2-40B4-BE49-F238E27FC236}">
                  <a16:creationId xmlns="" xmlns:a16="http://schemas.microsoft.com/office/drawing/2014/main" id="{58CD214C-4DCF-4E3B-AD04-A44B2B2ABB2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F4B50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文本框 79">
              <a:extLst>
                <a:ext uri="{FF2B5EF4-FFF2-40B4-BE49-F238E27FC236}">
                  <a16:creationId xmlns="" xmlns:a16="http://schemas.microsoft.com/office/drawing/2014/main" id="{D93933E1-7BBD-46D7-ADB2-7DF0D47426FD}"/>
                </a:ext>
              </a:extLst>
            </p:cNvPr>
            <p:cNvSpPr txBox="1"/>
            <p:nvPr/>
          </p:nvSpPr>
          <p:spPr>
            <a:xfrm rot="21346806">
              <a:off x="5382287" y="2248521"/>
              <a:ext cx="744731" cy="92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4400" b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4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8799823D-A078-4A71-831C-6D749A9BB3A0}"/>
              </a:ext>
            </a:extLst>
          </p:cNvPr>
          <p:cNvSpPr txBox="1"/>
          <p:nvPr/>
        </p:nvSpPr>
        <p:spPr>
          <a:xfrm>
            <a:off x="6498058" y="1707924"/>
            <a:ext cx="498633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từng hình</a:t>
            </a:r>
            <a:endParaRPr lang="en-US" sz="3200"/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529982" y="3236393"/>
            <a:ext cx="5870137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có dẫn đến các bệnh lây qua đường tiêu hóa không?</a:t>
            </a:r>
            <a:endParaRPr lang="en-US" sz="3000"/>
          </a:p>
        </p:txBody>
      </p:sp>
      <p:sp>
        <p:nvSpPr>
          <p:cNvPr id="164" name="TextBox 163">
            <a:extLst>
              <a:ext uri="{FF2B5EF4-FFF2-40B4-BE49-F238E27FC236}">
                <a16:creationId xmlns=""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609026" y="5066714"/>
            <a:ext cx="201211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sao?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63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9" dur="7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2" grpId="0"/>
      <p:bldP spid="80" grpId="0" animBg="1"/>
      <p:bldP spid="81" grpId="0" animBg="1"/>
      <p:bldP spid="81" grpId="1" animBg="1"/>
      <p:bldP spid="119" grpId="0"/>
      <p:bldP spid="162" grpId="0"/>
      <p:bldP spid="163" grpId="0"/>
      <p:bldP spid="1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A9BD10CF-3708-4FCF-9CEE-236423C4C43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九批已完成作品\217325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869</TotalTime>
  <Words>491</Words>
  <Application>Microsoft Office PowerPoint</Application>
  <PresentationFormat>Widescreen</PresentationFormat>
  <Paragraphs>108</Paragraphs>
  <Slides>27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微软雅黑 Light</vt:lpstr>
      <vt:lpstr>Arial</vt:lpstr>
      <vt:lpstr>Calibri</vt:lpstr>
      <vt:lpstr>等线</vt:lpstr>
      <vt:lpstr>inpin heiti</vt:lpstr>
      <vt:lpstr>Segoe UI Semibold</vt:lpstr>
      <vt:lpstr>Times New Roman</vt:lpstr>
      <vt:lpstr>UTM Ambrose</vt:lpstr>
      <vt:lpstr>UTM Androgyne</vt:lpstr>
      <vt:lpstr>UTM Guanine</vt:lpstr>
      <vt:lpstr>UTM Showcard</vt:lpstr>
      <vt:lpstr>汉仪小麦体简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nguyên nhân nào có thể gây ra bệnh về đường tiêu hóa?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Em hãy nêu cách đề phòng các bệnh lây qua đường tiêu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Thuy Ninh</cp:lastModifiedBy>
  <cp:revision>29</cp:revision>
  <dcterms:created xsi:type="dcterms:W3CDTF">2017-07-16T00:47:59Z</dcterms:created>
  <dcterms:modified xsi:type="dcterms:W3CDTF">2021-10-22T00:15:52Z</dcterms:modified>
</cp:coreProperties>
</file>