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94" r:id="rId3"/>
    <p:sldId id="310" r:id="rId4"/>
    <p:sldId id="315" r:id="rId5"/>
    <p:sldId id="316" r:id="rId6"/>
    <p:sldId id="317" r:id="rId7"/>
    <p:sldId id="324" r:id="rId8"/>
    <p:sldId id="314" r:id="rId9"/>
    <p:sldId id="312" r:id="rId10"/>
    <p:sldId id="313" r:id="rId11"/>
    <p:sldId id="323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2" d="100"/>
          <a:sy n="62" d="100"/>
        </p:scale>
        <p:origin x="9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961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3.wdp"/><Relationship Id="rId7" Type="http://schemas.openxmlformats.org/officeDocument/2006/relationships/image" Target="../media/image31.png"/><Relationship Id="rId12" Type="http://schemas.openxmlformats.org/officeDocument/2006/relationships/image" Target="../media/image11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0.emf"/><Relationship Id="rId5" Type="http://schemas.openxmlformats.org/officeDocument/2006/relationships/image" Target="../media/image29.png"/><Relationship Id="rId10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688466" y="980394"/>
            <a:ext cx="2260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 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8" y="1365944"/>
            <a:ext cx="1865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9020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 – viết: 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Ngày hôm qua đâu rồi?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94252" y="626914"/>
            <a:ext cx="11432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</a:rPr>
              <a:t>3.</a:t>
            </a:r>
            <a:r>
              <a:rPr lang="vi-VN" sz="3000" b="1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000" b="1" dirty="0">
                <a:latin typeface="+mj-lt"/>
                <a:ea typeface="Arial-Rounded" pitchFamily="34" charset="0"/>
                <a:cs typeface="Arial-Rounded" pitchFamily="34" charset="0"/>
              </a:rPr>
              <a:t>Sắp xếp các chữ cái dưới đây theo đúng thứ tự trong bảng chữ cái.</a:t>
            </a:r>
            <a:endParaRPr lang="en-US" sz="3000" b="1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D6566-7495-4508-922D-F832A7CE5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8750" l="70498" r="88946"/>
                    </a14:imgEffect>
                  </a14:imgLayer>
                </a14:imgProps>
              </a:ext>
            </a:extLst>
          </a:blip>
          <a:srcRect l="77024" t="52065" r="13333" b="34236"/>
          <a:stretch/>
        </p:blipFill>
        <p:spPr>
          <a:xfrm>
            <a:off x="9964981" y="2058128"/>
            <a:ext cx="1175658" cy="939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89BAB-33FC-4364-A1D0-80F0CD5543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6146" l="52928" r="60981"/>
                    </a14:imgEffect>
                  </a14:imgLayer>
                </a14:imgProps>
              </a:ext>
            </a:extLst>
          </a:blip>
          <a:srcRect l="52797" t="48253" r="38393" b="34236"/>
          <a:stretch/>
        </p:blipFill>
        <p:spPr>
          <a:xfrm>
            <a:off x="6211057" y="1847672"/>
            <a:ext cx="1074058" cy="1200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1CEB73-A4B1-4EBE-BAED-C21E90931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23" b="66667" l="40264" r="48975"/>
                    </a14:imgEffect>
                  </a14:imgLayer>
                </a14:imgProps>
              </a:ext>
            </a:extLst>
          </a:blip>
          <a:srcRect l="40832" t="50370" r="50001" b="34236"/>
          <a:stretch/>
        </p:blipFill>
        <p:spPr>
          <a:xfrm>
            <a:off x="4497052" y="1992814"/>
            <a:ext cx="1117601" cy="1055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5A11C-F9F9-4A70-AA46-D55EB4C1DE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4" b="64013" l="23988" r="79702"/>
                    </a14:imgEffect>
                  </a14:imgLayer>
                </a14:imgProps>
              </a:ext>
            </a:extLst>
          </a:blip>
          <a:srcRect l="29225" t="48253" r="61965" b="34236"/>
          <a:stretch/>
        </p:blipFill>
        <p:spPr>
          <a:xfrm>
            <a:off x="2898500" y="1920243"/>
            <a:ext cx="1074059" cy="1200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BD74A1-188D-46C6-B73D-ADBACC8D30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3932" l="17496" r="27086"/>
                    </a14:imgEffect>
                  </a14:imgLayer>
                </a14:imgProps>
              </a:ext>
            </a:extLst>
          </a:blip>
          <a:srcRect l="17023" t="48253" r="71786" b="34236"/>
          <a:stretch/>
        </p:blipFill>
        <p:spPr>
          <a:xfrm>
            <a:off x="1207588" y="1920243"/>
            <a:ext cx="1364343" cy="1200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4641C4-6EB8-4F18-921A-7696C2694A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74" b="65885" l="63470" r="73353"/>
                    </a14:imgEffect>
                  </a14:imgLayer>
                </a14:imgProps>
              </a:ext>
            </a:extLst>
          </a:blip>
          <a:srcRect l="64583" t="51111" r="26726" b="34236"/>
          <a:stretch/>
        </p:blipFill>
        <p:spPr>
          <a:xfrm>
            <a:off x="8089999" y="1992814"/>
            <a:ext cx="1059544" cy="1004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B7E4BB-F31A-481F-B44D-9959BB24019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02EE55-99A8-4D15-928F-C390CD3669E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5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9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1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481" y="5100925"/>
            <a:ext cx="1303468" cy="17020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2518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53073 0.41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36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0.0875 0.424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2056 0.4247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7395 0.4349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63411 0.4270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6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06928 0.434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217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444" y="2401545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444" y="3942992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895" y="5474050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6098" y="435570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chính tả một đoạn ngăn theo hình thức nghe – viết và hoàn thành bài tập chính tả âm vần.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5071" y="2435502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thuộc tên các chữ trong bảng chữ cái và sắp xếp thứ tự chữ cái trong bảng.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1271" y="4056552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sát và viết đúng các nét chữ, trình bày đẹp bài chính tả.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5014" y="5841526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đúng các bài tập chính tả phân biệt.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EC90F6-9B21-DEE4-F710-A429C0609984}"/>
              </a:ext>
            </a:extLst>
          </p:cNvPr>
          <p:cNvSpPr txBox="1"/>
          <p:nvPr/>
        </p:nvSpPr>
        <p:spPr>
          <a:xfrm>
            <a:off x="155588" y="2487259"/>
            <a:ext cx="314349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BD7ACD-F605-BFFB-67D7-F46E0829AE68}"/>
              </a:ext>
            </a:extLst>
          </p:cNvPr>
          <p:cNvSpPr txBox="1"/>
          <p:nvPr/>
        </p:nvSpPr>
        <p:spPr>
          <a:xfrm>
            <a:off x="533734" y="2513873"/>
            <a:ext cx="2904379" cy="196970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127760" y="1859340"/>
            <a:ext cx="946912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vào những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sau!</a:t>
            </a: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1BA576BC-24BF-459E-A6C6-2F9A3F2F3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954" y="5062305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id="{3091A2DF-8802-4203-A7DC-229FC6DD48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63" y="5062305"/>
            <a:ext cx="1292858" cy="168821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444" y="2401545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444" y="3942992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895" y="5474050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6098" y="435570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chính tả một đoạn ngăn theo hình thức nghe – viết và hoàn thành bài tập chính tả âm vần.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5071" y="2435502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thuộc tên các chữ trong bảng chữ cái và sắp xếp thứ tự chữ cái trong bảng.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1271" y="4056552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sát và viết đúng các nét chữ, trình bày đẹp bài chính tả.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5014" y="5841526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đúng các bài tập chính tả phân biệt.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EC90F6-9B21-DEE4-F710-A429C0609984}"/>
              </a:ext>
            </a:extLst>
          </p:cNvPr>
          <p:cNvSpPr txBox="1"/>
          <p:nvPr/>
        </p:nvSpPr>
        <p:spPr>
          <a:xfrm>
            <a:off x="155588" y="2487259"/>
            <a:ext cx="314349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BD7ACD-F605-BFFB-67D7-F46E0829AE68}"/>
              </a:ext>
            </a:extLst>
          </p:cNvPr>
          <p:cNvSpPr txBox="1"/>
          <p:nvPr/>
        </p:nvSpPr>
        <p:spPr>
          <a:xfrm>
            <a:off x="533734" y="2513873"/>
            <a:ext cx="2904379" cy="196970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defRPr/>
            </a:pPr>
            <a:r>
              <a:rPr lang="en-US" sz="60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03188" y="307458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92" y="1158092"/>
            <a:ext cx="10022376" cy="3478523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754" y="-46405"/>
            <a:ext cx="2001014" cy="19956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6E698-56C0-4ED7-A931-269401E51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3777" y="1457442"/>
            <a:ext cx="9186303" cy="30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6" y="1919298"/>
            <a:ext cx="1016772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khổ thơ cuối, bố đã dặn bạn nhỏ làm gì để “ngày hôm qua vẫn còn”?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18387" y="197015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237026" y="3210468"/>
            <a:ext cx="104897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 đã dặn bạn nhỏ học hành chăm chỉ để “ngày hôm qua vẫn còn”.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 dung bài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0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2267" y="3942095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Viết hoa những chữ cái đầu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câu.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9E45D-9450-45BC-9676-4AAD340656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2911" y="4416264"/>
            <a:ext cx="5921857" cy="141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bàn&#10;&#10;Mô tả được tạo tự động">
            <a:extLst>
              <a:ext uri="{FF2B5EF4-FFF2-40B4-BE49-F238E27FC236}">
                <a16:creationId xmlns:a16="http://schemas.microsoft.com/office/drawing/2014/main" id="{8A5D8E7C-2037-40C1-BEF7-140586C29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98" y="1034200"/>
            <a:ext cx="9246741" cy="52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6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0012" y="1145143"/>
            <a:ext cx="667226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Ngày hį Ǖίa đâu ǟē?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9636" y="2510224"/>
            <a:ext cx="467873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Ngày hį Ǖίa ở lại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9161" y="4525626"/>
            <a:ext cx="550841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Chín vàng jàu Ŕϐ jΪg.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9636" y="3192812"/>
            <a:ext cx="496722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TǟΪg hạt lúa Ε− ǇrŬg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1152" y="3833937"/>
            <a:ext cx="467873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Cáζ đŬg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εờ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gặt hái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4921" y="2526940"/>
            <a:ext cx="603859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Ngày hį Ǖίa ở lại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3406" y="3849602"/>
            <a:ext cx="489859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CΪ hǌ hàζ εăm εỉ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4430" y="3168563"/>
            <a:ext cx="603859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TǟΪg vở hŬg của cΪ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3406" y="4520190"/>
            <a:ext cx="471345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Là wgày Ǖίa vẫn cŜ.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164271" y="569264"/>
            <a:ext cx="11761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cái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thiếu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bảng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Học thuộc 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74944"/>
              </p:ext>
            </p:extLst>
          </p:nvPr>
        </p:nvGraphicFramePr>
        <p:xfrm>
          <a:off x="942654" y="1169626"/>
          <a:ext cx="4611603" cy="511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800" spc="-1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800" spc="-1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800" spc="-1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28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28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ớ</a:t>
                      </a:r>
                      <a:endParaRPr lang="en-US" sz="28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bờ</a:t>
                      </a:r>
                      <a:endParaRPr lang="en-US" sz="28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28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cờ</a:t>
                      </a:r>
                      <a:endParaRPr lang="en-US" sz="28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38198"/>
              </p:ext>
            </p:extLst>
          </p:nvPr>
        </p:nvGraphicFramePr>
        <p:xfrm>
          <a:off x="6400362" y="1573607"/>
          <a:ext cx="4611603" cy="381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1615209565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400" spc="-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spc="-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spc="-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319990"/>
                  </a:ext>
                </a:extLst>
              </a:tr>
              <a:tr h="761733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dê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44045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đê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71777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462052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89443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B8590E9-AACB-4AA7-BF01-493B277D5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554294" y="6463861"/>
            <a:ext cx="12249151" cy="804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6D9AEB-1365-44A3-8829-9B5C294A1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754" y="6298673"/>
            <a:ext cx="12211050" cy="1104900"/>
          </a:xfrm>
          <a:prstGeom prst="rect">
            <a:avLst/>
          </a:prstGeom>
        </p:spPr>
      </p:pic>
      <p:sp>
        <p:nvSpPr>
          <p:cNvPr id="23" name="Rectangle: Rounded Corners 20"/>
          <p:cNvSpPr/>
          <p:nvPr/>
        </p:nvSpPr>
        <p:spPr>
          <a:xfrm>
            <a:off x="3042853" y="414137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ectangle: Rounded Corners 20"/>
          <p:cNvSpPr/>
          <p:nvPr/>
        </p:nvSpPr>
        <p:spPr>
          <a:xfrm>
            <a:off x="3066607" y="564245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8425250" y="246922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425250" y="3978351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3042853" y="412863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425250" y="395994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9" name="Rectangle: Rounded Corners 20"/>
          <p:cNvSpPr/>
          <p:nvPr/>
        </p:nvSpPr>
        <p:spPr>
          <a:xfrm>
            <a:off x="3066607" y="563312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0" name="Rectangle: Rounded Corners 20"/>
          <p:cNvSpPr/>
          <p:nvPr/>
        </p:nvSpPr>
        <p:spPr>
          <a:xfrm>
            <a:off x="8425250" y="243588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340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460</Words>
  <Application>Microsoft Office PowerPoint</Application>
  <PresentationFormat>Màn hình rộng</PresentationFormat>
  <Paragraphs>91</Paragraphs>
  <Slides>12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HP001 4 hàng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10</cp:lastModifiedBy>
  <cp:revision>184</cp:revision>
  <dcterms:created xsi:type="dcterms:W3CDTF">2021-06-02T14:23:54Z</dcterms:created>
  <dcterms:modified xsi:type="dcterms:W3CDTF">2022-09-29T05:04:01Z</dcterms:modified>
</cp:coreProperties>
</file>