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15"/>
  </p:notesMasterIdLst>
  <p:sldIdLst>
    <p:sldId id="390" r:id="rId3"/>
    <p:sldId id="352" r:id="rId4"/>
    <p:sldId id="381" r:id="rId5"/>
    <p:sldId id="392" r:id="rId6"/>
    <p:sldId id="391" r:id="rId7"/>
    <p:sldId id="372" r:id="rId8"/>
    <p:sldId id="373" r:id="rId9"/>
    <p:sldId id="393" r:id="rId10"/>
    <p:sldId id="389" r:id="rId11"/>
    <p:sldId id="395" r:id="rId12"/>
    <p:sldId id="396" r:id="rId13"/>
    <p:sldId id="394" r:id="rId14"/>
  </p:sldIdLst>
  <p:sldSz cx="6858000" cy="5143500"/>
  <p:notesSz cx="6858000" cy="9144000"/>
  <p:embeddedFontLst>
    <p:embeddedFont>
      <p:font typeface=".VnAvant" panose="020B7200000000000000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Kalam" panose="020B0604020202020204" charset="0"/>
      <p:regular r:id="rId26"/>
      <p:bold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F8F6"/>
    <a:srgbClr val="AEE2FA"/>
    <a:srgbClr val="BAE9EE"/>
    <a:srgbClr val="FF0090"/>
    <a:srgbClr val="07A7AF"/>
    <a:srgbClr val="F6D5A8"/>
    <a:srgbClr val="F45A21"/>
    <a:srgbClr val="DBE9AE"/>
    <a:srgbClr val="72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2818" autoAdjust="0"/>
  </p:normalViewPr>
  <p:slideViewPr>
    <p:cSldViewPr snapToGrid="0">
      <p:cViewPr varScale="1">
        <p:scale>
          <a:sx n="82" d="100"/>
          <a:sy n="82" d="100"/>
        </p:scale>
        <p:origin x="14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9621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4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410" y="81178"/>
            <a:ext cx="2304907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0922" y="4876508"/>
            <a:ext cx="6858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198861" y="98454"/>
            <a:ext cx="5373306" cy="568348"/>
          </a:xfrm>
          <a:prstGeom prst="rect">
            <a:avLst/>
          </a:prstGeom>
        </p:spPr>
        <p:txBody>
          <a:bodyPr/>
          <a:lstStyle>
            <a:lvl1pPr>
              <a:defRPr sz="23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261228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7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5.png"/><Relationship Id="rId3" Type="http://schemas.openxmlformats.org/officeDocument/2006/relationships/image" Target="../media/image31.png"/><Relationship Id="rId21" Type="http://schemas.microsoft.com/office/2007/relationships/hdphoto" Target="../media/hdphoto11.wdp"/><Relationship Id="rId7" Type="http://schemas.openxmlformats.org/officeDocument/2006/relationships/image" Target="../media/image33.png"/><Relationship Id="rId12" Type="http://schemas.openxmlformats.org/officeDocument/2006/relationships/image" Target="../media/image36.gif"/><Relationship Id="rId17" Type="http://schemas.openxmlformats.org/officeDocument/2006/relationships/image" Target="../media/image39.png"/><Relationship Id="rId25" Type="http://schemas.microsoft.com/office/2007/relationships/hdphoto" Target="../media/hdphoto13.wdp"/><Relationship Id="rId2" Type="http://schemas.openxmlformats.org/officeDocument/2006/relationships/image" Target="../media/image30.gif"/><Relationship Id="rId16" Type="http://schemas.microsoft.com/office/2007/relationships/hdphoto" Target="../media/hdphoto10.wdp"/><Relationship Id="rId20" Type="http://schemas.openxmlformats.org/officeDocument/2006/relationships/image" Target="../media/image42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35.gif"/><Relationship Id="rId24" Type="http://schemas.openxmlformats.org/officeDocument/2006/relationships/image" Target="../media/image44.png"/><Relationship Id="rId32" Type="http://schemas.microsoft.com/office/2007/relationships/hdphoto" Target="../media/hdphoto16.wdp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23" Type="http://schemas.microsoft.com/office/2007/relationships/hdphoto" Target="../media/hdphoto12.wdp"/><Relationship Id="rId28" Type="http://schemas.openxmlformats.org/officeDocument/2006/relationships/image" Target="../media/image46.png"/><Relationship Id="rId10" Type="http://schemas.microsoft.com/office/2007/relationships/hdphoto" Target="../media/hdphoto8.wdp"/><Relationship Id="rId19" Type="http://schemas.openxmlformats.org/officeDocument/2006/relationships/image" Target="../media/image41.gif"/><Relationship Id="rId31" Type="http://schemas.openxmlformats.org/officeDocument/2006/relationships/image" Target="../media/image48.png"/><Relationship Id="rId4" Type="http://schemas.microsoft.com/office/2007/relationships/hdphoto" Target="../media/hdphoto5.wdp"/><Relationship Id="rId9" Type="http://schemas.openxmlformats.org/officeDocument/2006/relationships/image" Target="../media/image34.png"/><Relationship Id="rId14" Type="http://schemas.microsoft.com/office/2007/relationships/hdphoto" Target="../media/hdphoto9.wdp"/><Relationship Id="rId22" Type="http://schemas.openxmlformats.org/officeDocument/2006/relationships/image" Target="../media/image43.png"/><Relationship Id="rId27" Type="http://schemas.microsoft.com/office/2007/relationships/hdphoto" Target="../media/hdphoto14.wdp"/><Relationship Id="rId30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15" y="2457450"/>
            <a:ext cx="2591038" cy="1964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21315" y="819807"/>
            <a:ext cx="600080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3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375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3512" y="642938"/>
            <a:ext cx="1614488" cy="707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58" y="4741125"/>
            <a:ext cx="1692165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0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386716" y="157655"/>
            <a:ext cx="6471283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vi-VN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DC041-33A1-45F7-B5BB-6487A574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386714" y="1273154"/>
            <a:ext cx="5798689" cy="175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49E25-367E-4FA5-BB81-EEEEB10F79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386715" y="3104587"/>
            <a:ext cx="5798689" cy="1754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39" y="4897821"/>
            <a:ext cx="1564330" cy="224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8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2765435" y="1839286"/>
            <a:ext cx="132316" cy="934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2765435" y="2244887"/>
            <a:ext cx="132316" cy="934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2765435" y="2670768"/>
            <a:ext cx="132316" cy="934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751852" y="3096649"/>
            <a:ext cx="132316" cy="934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605674" y="283058"/>
            <a:ext cx="3172897" cy="470829"/>
          </a:xfrm>
          <a:prstGeom prst="rect">
            <a:avLst/>
          </a:prstGeom>
          <a:noFill/>
        </p:spPr>
        <p:txBody>
          <a:bodyPr wrap="square" lIns="39557" tIns="19778" rIns="39557" bIns="1977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9188"/>
            <a:r>
              <a:rPr lang="vi-VN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2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0" y="805175"/>
            <a:ext cx="638840" cy="462968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28" y="1486776"/>
            <a:ext cx="383487" cy="278368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56" y="907909"/>
            <a:ext cx="411040" cy="315020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98" y="819613"/>
            <a:ext cx="254258" cy="412967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5692916" y="4261331"/>
            <a:ext cx="357840" cy="423619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068135" y="4679424"/>
            <a:ext cx="827138" cy="419802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050201" y="4292099"/>
            <a:ext cx="462112" cy="569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485695" y="855118"/>
            <a:ext cx="5757450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07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Thánh</a:t>
            </a:r>
            <a:r>
              <a:rPr lang="en-US" sz="2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Gióng</a:t>
            </a:r>
            <a:r>
              <a:rPr lang="en-US" sz="2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355281" y="2315539"/>
            <a:ext cx="6277715" cy="74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9525" indent="-342900">
              <a:lnSpc>
                <a:spcPts val="1189"/>
              </a:lnSpc>
              <a:buFontTx/>
              <a:buChar char="-"/>
              <a:tabLst>
                <a:tab pos="133823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9525" indent="-342900">
              <a:lnSpc>
                <a:spcPts val="1189"/>
              </a:lnSpc>
              <a:buFontTx/>
              <a:buChar char="-"/>
              <a:tabLst>
                <a:tab pos="133823" algn="l"/>
              </a:tabLs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9525">
              <a:lnSpc>
                <a:spcPts val="1189"/>
              </a:lnSpc>
              <a:tabLst>
                <a:tab pos="133823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9525">
              <a:lnSpc>
                <a:spcPts val="1189"/>
              </a:lnSpc>
              <a:tabLst>
                <a:tab pos="133823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3512" y="643683"/>
            <a:ext cx="1614488" cy="17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485695" y="3429210"/>
            <a:ext cx="60168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" indent="-152396">
              <a:lnSpc>
                <a:spcPts val="1189"/>
              </a:lnSpc>
              <a:tabLst>
                <a:tab pos="133823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47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34" y="572019"/>
            <a:ext cx="1768078" cy="1339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1457325"/>
            <a:ext cx="2614613" cy="1168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4436269" y="755939"/>
            <a:ext cx="2271713" cy="205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900113"/>
            <a:ext cx="1476808" cy="1331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66" y="2202357"/>
            <a:ext cx="589884" cy="457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5" y="1885950"/>
            <a:ext cx="584955" cy="514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1869390"/>
            <a:ext cx="584955" cy="702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8" y="1832889"/>
            <a:ext cx="584955" cy="567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7" y="1944266"/>
            <a:ext cx="707231" cy="10267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91" y="2131724"/>
            <a:ext cx="639748" cy="5148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2" y="3150881"/>
            <a:ext cx="986106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3169778"/>
            <a:ext cx="986106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4370520" y="3388855"/>
            <a:ext cx="802187" cy="771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6215062" y="3302907"/>
            <a:ext cx="728663" cy="814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60" y="2625328"/>
            <a:ext cx="137160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72" y="659447"/>
            <a:ext cx="889397" cy="874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75" y="2813339"/>
            <a:ext cx="1326088" cy="13608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943745" y="3123117"/>
            <a:ext cx="786549" cy="8728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2154045" y="3150881"/>
            <a:ext cx="691154" cy="9258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46" y="1846561"/>
            <a:ext cx="1353652" cy="137387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723" y="4026585"/>
            <a:ext cx="6834620" cy="519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1435" tIns="25718" rIns="51435" bIns="25718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 defTabSz="514350">
              <a:buClrTx/>
              <a:defRPr/>
            </a:pPr>
            <a:r>
              <a:rPr lang="en-US" sz="3038" b="1" kern="120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Hẹn</a:t>
            </a:r>
            <a:r>
              <a:rPr lang="en-US" sz="3038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</a:t>
            </a:r>
            <a:r>
              <a:rPr lang="en-US" sz="3038" b="1" kern="120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38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38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38" b="1" kern="120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60" y="619450"/>
            <a:ext cx="1211246" cy="8842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86" y="1312637"/>
            <a:ext cx="602341" cy="6614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9" y="1814883"/>
            <a:ext cx="915887" cy="781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60833" y="642937"/>
            <a:ext cx="1685293" cy="18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1576" y="4800915"/>
            <a:ext cx="1674593" cy="2351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39" y="4897821"/>
            <a:ext cx="1564330" cy="224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67ED03-53B7-4142-8802-FFFD68C69C18}"/>
              </a:ext>
            </a:extLst>
          </p:cNvPr>
          <p:cNvGrpSpPr/>
          <p:nvPr/>
        </p:nvGrpSpPr>
        <p:grpSpPr>
          <a:xfrm>
            <a:off x="146005" y="1675950"/>
            <a:ext cx="6300716" cy="3117522"/>
            <a:chOff x="124984" y="1622466"/>
            <a:chExt cx="6300716" cy="311752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3C9991-985C-4937-AE1A-78BA230C039F}"/>
                </a:ext>
              </a:extLst>
            </p:cNvPr>
            <p:cNvGrpSpPr/>
            <p:nvPr/>
          </p:nvGrpSpPr>
          <p:grpSpPr>
            <a:xfrm>
              <a:off x="124984" y="1622466"/>
              <a:ext cx="5717119" cy="923330"/>
              <a:chOff x="717235" y="1485238"/>
              <a:chExt cx="5717119" cy="923330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933ABA-1877-4F11-820F-8A6C446E2CEA}"/>
                  </a:ext>
                </a:extLst>
              </p:cNvPr>
              <p:cNvSpPr txBox="1"/>
              <p:nvPr/>
            </p:nvSpPr>
            <p:spPr>
              <a:xfrm>
                <a:off x="2689285" y="1485238"/>
                <a:ext cx="37450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3600" b="1" dirty="0">
                    <a:solidFill>
                      <a:srgbClr val="17479D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 VÀ NGHE</a:t>
                </a:r>
                <a:endParaRPr lang="en-US" sz="36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742A6D-7884-4501-86E1-952B5EC32BBA}"/>
                  </a:ext>
                </a:extLst>
              </p:cNvPr>
              <p:cNvSpPr txBox="1"/>
              <p:nvPr/>
            </p:nvSpPr>
            <p:spPr>
              <a:xfrm>
                <a:off x="717235" y="1577571"/>
                <a:ext cx="3041009" cy="66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EAB7076-3122-42A9-A525-8F5CB5D80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822" y="3391782"/>
              <a:ext cx="1872878" cy="1348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80F93-6158-47C5-8267-DE86B566110B}"/>
              </a:ext>
            </a:extLst>
          </p:cNvPr>
          <p:cNvGrpSpPr/>
          <p:nvPr/>
        </p:nvGrpSpPr>
        <p:grpSpPr>
          <a:xfrm>
            <a:off x="209471" y="319780"/>
            <a:ext cx="1633153" cy="656978"/>
            <a:chOff x="349837" y="617893"/>
            <a:chExt cx="1633153" cy="65697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3BB49B-247B-47B8-A627-01EB299D7E4D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FEF190-D9A3-4FEC-ADB3-68168C38882B}"/>
                </a:ext>
              </a:extLst>
            </p:cNvPr>
            <p:cNvSpPr txBox="1"/>
            <p:nvPr/>
          </p:nvSpPr>
          <p:spPr>
            <a:xfrm>
              <a:off x="349837" y="628540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25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F4C1861-DBE9-40F2-8A13-0A1C69BE90EF}"/>
              </a:ext>
            </a:extLst>
          </p:cNvPr>
          <p:cNvSpPr txBox="1"/>
          <p:nvPr/>
        </p:nvSpPr>
        <p:spPr>
          <a:xfrm>
            <a:off x="1666510" y="243960"/>
            <a:ext cx="4952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CHÚNG MÌNH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2538" y="2605224"/>
            <a:ext cx="315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39" y="4897821"/>
            <a:ext cx="1564330" cy="224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2765435" y="1839286"/>
            <a:ext cx="132316" cy="934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2765435" y="2244887"/>
            <a:ext cx="132316" cy="934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2765435" y="2670768"/>
            <a:ext cx="132316" cy="934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2751852" y="3096649"/>
            <a:ext cx="132316" cy="934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22559" tIns="11279" rIns="22559" bIns="11279" numCol="1" anchor="t" anchorCtr="0" compatLnSpc="1"/>
            <a:lstStyle/>
            <a:p>
              <a:pPr algn="just" defTabSz="395349">
                <a:lnSpc>
                  <a:spcPct val="150000"/>
                </a:lnSpc>
              </a:pPr>
              <a:endParaRPr lang="zh-CN" altLang="en-US" sz="1209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605674" y="283058"/>
            <a:ext cx="3172897" cy="470829"/>
          </a:xfrm>
          <a:prstGeom prst="rect">
            <a:avLst/>
          </a:prstGeom>
          <a:noFill/>
        </p:spPr>
        <p:txBody>
          <a:bodyPr wrap="square" lIns="39557" tIns="19778" rIns="39557" bIns="1977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9188"/>
            <a:r>
              <a:rPr lang="vi-VN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  <a:endParaRPr lang="en-US" sz="2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0" y="805175"/>
            <a:ext cx="638840" cy="462968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28" y="1486776"/>
            <a:ext cx="383487" cy="278368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56" y="907909"/>
            <a:ext cx="411040" cy="315020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98" y="819613"/>
            <a:ext cx="254258" cy="412967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5692916" y="4261331"/>
            <a:ext cx="357840" cy="423619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068135" y="4679424"/>
            <a:ext cx="827138" cy="419802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050201" y="4292099"/>
            <a:ext cx="462112" cy="569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458ECE-9B03-4200-B331-91F4705CE5EB}"/>
              </a:ext>
            </a:extLst>
          </p:cNvPr>
          <p:cNvSpPr txBox="1"/>
          <p:nvPr/>
        </p:nvSpPr>
        <p:spPr>
          <a:xfrm>
            <a:off x="485695" y="855118"/>
            <a:ext cx="5757450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07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Thánh</a:t>
            </a:r>
            <a:r>
              <a:rPr lang="en-US" sz="2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Gióng</a:t>
            </a:r>
            <a:r>
              <a:rPr lang="en-US" sz="2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355281" y="2315539"/>
            <a:ext cx="6277715" cy="74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9525" indent="-342900">
              <a:lnSpc>
                <a:spcPts val="1189"/>
              </a:lnSpc>
              <a:buFontTx/>
              <a:buChar char="-"/>
              <a:tabLst>
                <a:tab pos="133823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9525" indent="-342900">
              <a:lnSpc>
                <a:spcPts val="1189"/>
              </a:lnSpc>
              <a:buFontTx/>
              <a:buChar char="-"/>
              <a:tabLst>
                <a:tab pos="133823" algn="l"/>
              </a:tabLs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R="9525">
              <a:lnSpc>
                <a:spcPts val="1189"/>
              </a:lnSpc>
              <a:tabLst>
                <a:tab pos="133823" algn="l"/>
              </a:tabLs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R="9525">
              <a:lnSpc>
                <a:spcPts val="1189"/>
              </a:lnSpc>
              <a:tabLst>
                <a:tab pos="133823" algn="l"/>
              </a:tabLs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3512" y="643683"/>
            <a:ext cx="1614488" cy="17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E03C5D-874E-481A-AA24-A995FE949F22}"/>
              </a:ext>
            </a:extLst>
          </p:cNvPr>
          <p:cNvSpPr txBox="1"/>
          <p:nvPr/>
        </p:nvSpPr>
        <p:spPr>
          <a:xfrm>
            <a:off x="485695" y="3429210"/>
            <a:ext cx="60168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525" indent="-152396">
              <a:lnSpc>
                <a:spcPts val="1189"/>
              </a:lnSpc>
              <a:tabLst>
                <a:tab pos="133823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63465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ần thoại sử Việt] - Truyền thuyết Thánh Gióng">
            <a:hlinkClick r:id="" action="ppaction://media"/>
            <a:extLst>
              <a:ext uri="{FF2B5EF4-FFF2-40B4-BE49-F238E27FC236}">
                <a16:creationId xmlns:a16="http://schemas.microsoft.com/office/drawing/2014/main" id="{8F7D86E9-C9DE-4588-810B-A64B989B90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547" y="1562201"/>
            <a:ext cx="5092482" cy="2864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547" y="304800"/>
            <a:ext cx="4763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36" y="4897821"/>
            <a:ext cx="1765747" cy="24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03EE091-0DD8-4F11-8634-5B9E92BB1250}"/>
              </a:ext>
            </a:extLst>
          </p:cNvPr>
          <p:cNvSpPr txBox="1"/>
          <p:nvPr/>
        </p:nvSpPr>
        <p:spPr>
          <a:xfrm>
            <a:off x="1727115" y="46621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437D6-DC82-4E9A-92F3-2487CE246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504" t="8824" r="27740" b="7101"/>
          <a:stretch/>
        </p:blipFill>
        <p:spPr>
          <a:xfrm>
            <a:off x="347314" y="331799"/>
            <a:ext cx="1319082" cy="1304243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4607D-B1F8-4F17-A459-05529E3664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536285" y="1647889"/>
            <a:ext cx="5060682" cy="153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DE93BE-6CFB-4D3D-85FE-82BE476EBA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673690" y="3225233"/>
            <a:ext cx="5309422" cy="16064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3AA807-2DCC-48E4-AC94-AB911CA05AD3}"/>
              </a:ext>
            </a:extLst>
          </p:cNvPr>
          <p:cNvSpPr txBox="1"/>
          <p:nvPr/>
        </p:nvSpPr>
        <p:spPr>
          <a:xfrm>
            <a:off x="1666396" y="1278534"/>
            <a:ext cx="581550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39" y="4897821"/>
            <a:ext cx="1564330" cy="224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1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3F6C4-8E13-415B-980C-B0E4DFC900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346" y="328579"/>
            <a:ext cx="5747307" cy="4486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BBC48-FA88-4D59-BEB1-F1B8B9BB53B2}"/>
              </a:ext>
            </a:extLst>
          </p:cNvPr>
          <p:cNvSpPr txBox="1"/>
          <p:nvPr/>
        </p:nvSpPr>
        <p:spPr>
          <a:xfrm>
            <a:off x="468085" y="2310139"/>
            <a:ext cx="2960914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Gióng không biết 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nói,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cười, không biết tự xúc ăn.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681D3-343A-499E-94EA-84C371BADFBA}"/>
              </a:ext>
            </a:extLst>
          </p:cNvPr>
          <p:cNvSpPr txBox="1"/>
          <p:nvPr/>
        </p:nvSpPr>
        <p:spPr>
          <a:xfrm>
            <a:off x="3254653" y="2032495"/>
            <a:ext cx="3222347" cy="95410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nói: 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bảo với vua rèn cho ta một con ngựa sắt, một thanh gươm sắt, một áo giáp sắt và một nón sắt, ta sẽ đánh đuổi giặc dữ cho!”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96051-3033-449F-8049-0CF24668BEC7}"/>
              </a:ext>
            </a:extLst>
          </p:cNvPr>
          <p:cNvSpPr txBox="1"/>
          <p:nvPr/>
        </p:nvSpPr>
        <p:spPr>
          <a:xfrm>
            <a:off x="565881" y="4291699"/>
            <a:ext cx="2688772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 lớn nhanh như thổi, người cao to sừng sững.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2576D-D029-4DB1-8EA2-06DF8C4AE5BF}"/>
              </a:ext>
            </a:extLst>
          </p:cNvPr>
          <p:cNvSpPr txBox="1"/>
          <p:nvPr/>
        </p:nvSpPr>
        <p:spPr>
          <a:xfrm>
            <a:off x="3407754" y="4291699"/>
            <a:ext cx="2884189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đánh đuổi giặc Ân, Gióng cưỡi ngựa bay về trời.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39" y="4897821"/>
            <a:ext cx="1564330" cy="224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0" y="1028700"/>
            <a:ext cx="2619375" cy="21728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42950"/>
            <a:ext cx="4090988" cy="3477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02857"/>
            <a:ext cx="6858000" cy="697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085850" y="2571750"/>
            <a:ext cx="2000250" cy="3000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514350">
              <a:spcBef>
                <a:spcPct val="50000"/>
              </a:spcBef>
              <a:buClrTx/>
              <a:defRPr/>
            </a:pPr>
            <a:endParaRPr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400050" y="2571750"/>
            <a:ext cx="3371850" cy="90056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514350">
              <a:spcBef>
                <a:spcPct val="50000"/>
              </a:spcBef>
              <a:buClrTx/>
              <a:defRPr/>
            </a:pPr>
            <a:r>
              <a:rPr sz="2101" kern="1200" dirty="0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algn="ctr" defTabSz="514350">
              <a:spcBef>
                <a:spcPct val="50000"/>
              </a:spcBef>
              <a:buClrTx/>
              <a:defRPr/>
            </a:pPr>
            <a:r>
              <a:rPr sz="2101" kern="1200" dirty="0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sz="2101" kern="1200" dirty="0">
                <a:solidFill>
                  <a:prstClr val="black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4171950" y="2228850"/>
            <a:ext cx="142875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514350">
              <a:spcBef>
                <a:spcPct val="50000"/>
              </a:spcBef>
              <a:buClrTx/>
              <a:defRPr/>
            </a:pPr>
            <a:r>
              <a:rPr sz="1800" kern="1200" dirty="0">
                <a:solidFill>
                  <a:srgbClr val="FF0000"/>
                </a:solidFill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2" name="Rectangle 1"/>
          <p:cNvSpPr/>
          <p:nvPr/>
        </p:nvSpPr>
        <p:spPr>
          <a:xfrm>
            <a:off x="5850731" y="692944"/>
            <a:ext cx="935831" cy="1357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  <p:extLst>
      <p:ext uri="{BB962C8B-B14F-4D97-AF65-F5344CB8AC3E}">
        <p14:creationId xmlns:p14="http://schemas.microsoft.com/office/powerpoint/2010/main" val="23830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512841" y="289998"/>
            <a:ext cx="58155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Kể lại từng đoạn của câu chuyện theo tranh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DC041-33A1-45F7-B5BB-6487A574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529655" y="817318"/>
            <a:ext cx="5798689" cy="175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49E25-367E-4FA5-BB81-EEEEB10F79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529654" y="2706142"/>
            <a:ext cx="5798689" cy="1754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39" y="4897821"/>
            <a:ext cx="1564330" cy="224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8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284</Words>
  <Application>Microsoft Office PowerPoint</Application>
  <PresentationFormat>Tùy chỉnh</PresentationFormat>
  <Paragraphs>36</Paragraphs>
  <Slides>12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3" baseType="lpstr">
      <vt:lpstr>Calibri</vt:lpstr>
      <vt:lpstr>Calibri Light</vt:lpstr>
      <vt:lpstr>Microsoft YaHei</vt:lpstr>
      <vt:lpstr>Kalam</vt:lpstr>
      <vt:lpstr>Arial</vt:lpstr>
      <vt:lpstr>UTM Avo</vt:lpstr>
      <vt:lpstr>Times New Roman</vt:lpstr>
      <vt:lpstr>Montserrat</vt:lpstr>
      <vt:lpstr>.VnAvant</vt:lpstr>
      <vt:lpstr>Doodle Sketchbook by Slidesgo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10</cp:lastModifiedBy>
  <cp:revision>221</cp:revision>
  <dcterms:modified xsi:type="dcterms:W3CDTF">2022-05-04T02:14:38Z</dcterms:modified>
</cp:coreProperties>
</file>