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3" r:id="rId7"/>
    <p:sldMasterId id="2147483937" r:id="rId8"/>
  </p:sldMasterIdLst>
  <p:notesMasterIdLst>
    <p:notesMasterId r:id="rId26"/>
  </p:notesMasterIdLst>
  <p:sldIdLst>
    <p:sldId id="3420" r:id="rId9"/>
    <p:sldId id="3407" r:id="rId10"/>
    <p:sldId id="3421" r:id="rId11"/>
    <p:sldId id="265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411" r:id="rId20"/>
    <p:sldId id="3422" r:id="rId21"/>
    <p:sldId id="3415" r:id="rId22"/>
    <p:sldId id="3417" r:id="rId23"/>
    <p:sldId id="3423" r:id="rId24"/>
    <p:sldId id="34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2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281305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C591A-7AC8-4EB1-9DAD-3DF1279287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957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449031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52" r:id="rId2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51" r:id="rId13"/>
    <p:sldLayoutId id="2147483953" r:id="rId1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21.wdp"/><Relationship Id="rId11" Type="http://schemas.openxmlformats.org/officeDocument/2006/relationships/image" Target="../media/image63.png"/><Relationship Id="rId5" Type="http://schemas.openxmlformats.org/officeDocument/2006/relationships/image" Target="../media/image90.png"/><Relationship Id="rId10" Type="http://schemas.microsoft.com/office/2007/relationships/hdphoto" Target="../media/hdphoto5.wdp"/><Relationship Id="rId4" Type="http://schemas.microsoft.com/office/2007/relationships/hdphoto" Target="../media/hdphoto20.wdp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6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2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microsoft.com/office/2007/relationships/hdphoto" Target="../media/hdphoto5.wdp"/><Relationship Id="rId5" Type="http://schemas.openxmlformats.org/officeDocument/2006/relationships/image" Target="../media/image64.jpeg"/><Relationship Id="rId15" Type="http://schemas.microsoft.com/office/2007/relationships/hdphoto" Target="../media/hdphoto7.wdp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" Type="http://schemas.openxmlformats.org/officeDocument/2006/relationships/image" Target="../media/image74.png"/><Relationship Id="rId21" Type="http://schemas.microsoft.com/office/2007/relationships/hdphoto" Target="../media/hdphoto14.wdp"/><Relationship Id="rId34" Type="http://schemas.microsoft.com/office/2007/relationships/hdphoto" Target="../media/hdphoto19.wdp"/><Relationship Id="rId7" Type="http://schemas.microsoft.com/office/2007/relationships/hdphoto" Target="../media/hdphoto9.wdp"/><Relationship Id="rId12" Type="http://schemas.openxmlformats.org/officeDocument/2006/relationships/image" Target="../media/image77.png"/><Relationship Id="rId17" Type="http://schemas.openxmlformats.org/officeDocument/2006/relationships/slide" Target="slide8.xml"/><Relationship Id="rId25" Type="http://schemas.microsoft.com/office/2007/relationships/hdphoto" Target="../media/hdphoto16.wdp"/><Relationship Id="rId33" Type="http://schemas.openxmlformats.org/officeDocument/2006/relationships/image" Target="../media/image86.png"/><Relationship Id="rId2" Type="http://schemas.openxmlformats.org/officeDocument/2006/relationships/image" Target="../media/image73.jpeg"/><Relationship Id="rId16" Type="http://schemas.microsoft.com/office/2007/relationships/hdphoto" Target="../media/hdphoto12.wdp"/><Relationship Id="rId20" Type="http://schemas.openxmlformats.org/officeDocument/2006/relationships/image" Target="../media/image80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5.png"/><Relationship Id="rId11" Type="http://schemas.openxmlformats.org/officeDocument/2006/relationships/slide" Target="slide10.xml"/><Relationship Id="rId24" Type="http://schemas.openxmlformats.org/officeDocument/2006/relationships/image" Target="../media/image82.png"/><Relationship Id="rId32" Type="http://schemas.openxmlformats.org/officeDocument/2006/relationships/image" Target="../media/image85.GIF"/><Relationship Id="rId5" Type="http://schemas.openxmlformats.org/officeDocument/2006/relationships/slide" Target="slide7.xml"/><Relationship Id="rId15" Type="http://schemas.openxmlformats.org/officeDocument/2006/relationships/image" Target="../media/image78.png"/><Relationship Id="rId23" Type="http://schemas.microsoft.com/office/2007/relationships/hdphoto" Target="../media/hdphoto15.wdp"/><Relationship Id="rId28" Type="http://schemas.openxmlformats.org/officeDocument/2006/relationships/image" Target="../media/image66.png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31" Type="http://schemas.microsoft.com/office/2007/relationships/hdphoto" Target="../media/hdphoto18.wdp"/><Relationship Id="rId4" Type="http://schemas.microsoft.com/office/2007/relationships/hdphoto" Target="../media/hdphoto8.wdp"/><Relationship Id="rId9" Type="http://schemas.openxmlformats.org/officeDocument/2006/relationships/image" Target="../media/image76.png"/><Relationship Id="rId14" Type="http://schemas.openxmlformats.org/officeDocument/2006/relationships/slide" Target="slide11.xml"/><Relationship Id="rId22" Type="http://schemas.openxmlformats.org/officeDocument/2006/relationships/image" Target="../media/image81.png"/><Relationship Id="rId27" Type="http://schemas.microsoft.com/office/2007/relationships/hdphoto" Target="../media/hdphoto17.wdp"/><Relationship Id="rId30" Type="http://schemas.openxmlformats.org/officeDocument/2006/relationships/image" Target="../media/image84.png"/><Relationship Id="rId35" Type="http://schemas.openxmlformats.org/officeDocument/2006/relationships/image" Target="../media/image87.GIF"/><Relationship Id="rId8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21.wdp"/><Relationship Id="rId11" Type="http://schemas.openxmlformats.org/officeDocument/2006/relationships/image" Target="../media/image62.png"/><Relationship Id="rId5" Type="http://schemas.openxmlformats.org/officeDocument/2006/relationships/image" Target="../media/image90.png"/><Relationship Id="rId10" Type="http://schemas.microsoft.com/office/2007/relationships/hdphoto" Target="../media/hdphoto5.wdp"/><Relationship Id="rId4" Type="http://schemas.microsoft.com/office/2007/relationships/hdphoto" Target="../media/hdphoto20.wdp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2.wdp"/><Relationship Id="rId3" Type="http://schemas.openxmlformats.org/officeDocument/2006/relationships/image" Target="../media/image88.png"/><Relationship Id="rId7" Type="http://schemas.microsoft.com/office/2007/relationships/hdphoto" Target="../media/hdphoto2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0.png"/><Relationship Id="rId11" Type="http://schemas.microsoft.com/office/2007/relationships/hdphoto" Target="../media/hdphoto5.wdp"/><Relationship Id="rId5" Type="http://schemas.microsoft.com/office/2007/relationships/hdphoto" Target="../media/hdphoto20.wdp"/><Relationship Id="rId10" Type="http://schemas.openxmlformats.org/officeDocument/2006/relationships/image" Target="../media/image68.png"/><Relationship Id="rId4" Type="http://schemas.openxmlformats.org/officeDocument/2006/relationships/image" Target="../media/image89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21.wdp"/><Relationship Id="rId11" Type="http://schemas.openxmlformats.org/officeDocument/2006/relationships/image" Target="../media/image63.png"/><Relationship Id="rId5" Type="http://schemas.openxmlformats.org/officeDocument/2006/relationships/image" Target="../media/image90.png"/><Relationship Id="rId10" Type="http://schemas.microsoft.com/office/2007/relationships/hdphoto" Target="../media/hdphoto5.wdp"/><Relationship Id="rId4" Type="http://schemas.microsoft.com/office/2007/relationships/hdphoto" Target="../media/hdphoto20.wdp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4" y="3225800"/>
            <a:ext cx="4606289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21129" y="1386181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14581"/>
            <a:ext cx="2870200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56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5600" y="0"/>
            <a:ext cx="294640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663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gian 5’</a:t>
            </a:r>
          </a:p>
        </p:txBody>
      </p:sp>
      <p:sp>
        <p:nvSpPr>
          <p:cNvPr id="2" name="Rectangle 1"/>
          <p:cNvSpPr/>
          <p:nvPr/>
        </p:nvSpPr>
        <p:spPr>
          <a:xfrm>
            <a:off x="9296400" y="0"/>
            <a:ext cx="2895600" cy="27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0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117193" y="1601493"/>
            <a:ext cx="853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228600" y="334045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95562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8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Mai An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Tiêm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922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21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MAI AN TIÊM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Mai An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Tiêm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417184" y="3045273"/>
            <a:ext cx="8624889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505</Words>
  <Application>Microsoft Office PowerPoint</Application>
  <PresentationFormat>Màn hình rộng</PresentationFormat>
  <Paragraphs>59</Paragraphs>
  <Slides>17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17</vt:i4>
      </vt:variant>
    </vt:vector>
  </HeadingPairs>
  <TitlesOfParts>
    <vt:vector size="33" baseType="lpstr">
      <vt:lpstr>等线</vt:lpstr>
      <vt:lpstr>Microsoft YaHei</vt:lpstr>
      <vt:lpstr>Arial</vt:lpstr>
      <vt:lpstr>Arial-Rounded</vt:lpstr>
      <vt:lpstr>Calibri</vt:lpstr>
      <vt:lpstr>Kalam</vt:lpstr>
      <vt:lpstr>Montserrat</vt:lpstr>
      <vt:lpstr>Times New Roman</vt:lpstr>
      <vt:lpstr>Office Theme</vt:lpstr>
      <vt:lpstr>1_Office 主题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59</cp:revision>
  <dcterms:created xsi:type="dcterms:W3CDTF">2021-07-20T01:55:21Z</dcterms:created>
  <dcterms:modified xsi:type="dcterms:W3CDTF">2022-04-20T02:26:36Z</dcterms:modified>
</cp:coreProperties>
</file>