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80" r:id="rId4"/>
    <p:sldId id="281" r:id="rId5"/>
    <p:sldId id="271" r:id="rId6"/>
    <p:sldId id="276" r:id="rId7"/>
    <p:sldId id="272" r:id="rId8"/>
    <p:sldId id="277" r:id="rId9"/>
    <p:sldId id="273" r:id="rId10"/>
    <p:sldId id="278" r:id="rId11"/>
    <p:sldId id="261" r:id="rId12"/>
    <p:sldId id="274" r:id="rId13"/>
    <p:sldId id="282" r:id="rId14"/>
    <p:sldId id="28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FF6600"/>
    <a:srgbClr val="F7B900"/>
    <a:srgbClr val="F06964"/>
    <a:srgbClr val="F58D56"/>
    <a:srgbClr val="40BFB6"/>
    <a:srgbClr val="D3650B"/>
    <a:srgbClr val="F38120"/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Uống</a:t>
          </a:r>
          <a:r>
            <a:rPr lang="en-US" sz="3200" kern="1200" dirty="0"/>
            <a:t> </a:t>
          </a:r>
          <a:r>
            <a:rPr lang="en-US" sz="3200" kern="1200" dirty="0" err="1"/>
            <a:t>đủ</a:t>
          </a:r>
          <a:r>
            <a:rPr lang="en-US" sz="3200" kern="1200" dirty="0"/>
            <a:t> </a:t>
          </a:r>
          <a:r>
            <a:rPr lang="en-US" sz="3200" kern="1200" dirty="0" err="1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Vệ</a:t>
          </a:r>
          <a:r>
            <a:rPr lang="en-US" sz="3200" kern="1200" dirty="0"/>
            <a:t> </a:t>
          </a:r>
          <a:r>
            <a:rPr lang="en-US" sz="3200" kern="1200" dirty="0" err="1"/>
            <a:t>sinh</a:t>
          </a:r>
          <a:r>
            <a:rPr lang="en-US" sz="3200" kern="1200" dirty="0"/>
            <a:t> </a:t>
          </a:r>
          <a:r>
            <a:rPr lang="en-US" sz="3200" kern="1200" dirty="0" err="1"/>
            <a:t>cá</a:t>
          </a:r>
          <a:r>
            <a:rPr lang="en-US" sz="3200" kern="1200" dirty="0"/>
            <a:t> </a:t>
          </a:r>
          <a:r>
            <a:rPr lang="en-US" sz="3200" kern="1200" dirty="0" err="1"/>
            <a:t>nhân</a:t>
          </a:r>
          <a:r>
            <a:rPr lang="en-US" sz="3200" kern="1200" dirty="0"/>
            <a:t> </a:t>
          </a:r>
          <a:r>
            <a:rPr lang="en-US" sz="3200" kern="1200" dirty="0" err="1"/>
            <a:t>sạch</a:t>
          </a:r>
          <a:r>
            <a:rPr lang="en-US" sz="3200" kern="1200" dirty="0"/>
            <a:t> </a:t>
          </a:r>
          <a:r>
            <a:rPr lang="en-US" sz="3200" kern="1200" dirty="0" err="1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ăn</a:t>
          </a:r>
          <a:r>
            <a:rPr lang="en-US" sz="3200" kern="1200" dirty="0"/>
            <a:t> </a:t>
          </a:r>
          <a:r>
            <a:rPr lang="en-US" sz="3200" kern="1200" dirty="0" err="1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nhịn</a:t>
          </a:r>
          <a:r>
            <a:rPr lang="en-US" sz="3200" kern="1200" dirty="0"/>
            <a:t> </a:t>
          </a:r>
          <a:r>
            <a:rPr lang="en-US" sz="3200" kern="1200" dirty="0" err="1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6D011-C454-4FD4-8014-5DFE5DE5E3F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3B067-2DBE-4C92-804C-E03C1CCDC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6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54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886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5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</a:t>
            </a:r>
          </a:p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79000" y="6438900"/>
            <a:ext cx="1698621" cy="292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0" y="194492"/>
            <a:ext cx="10085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1.Thực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2420" y="3218270"/>
            <a:ext cx="5062583" cy="2847703"/>
          </a:xfrm>
          <a:prstGeom prst="rect">
            <a:avLst/>
          </a:prstGeom>
        </p:spPr>
      </p:pic>
      <p:pic>
        <p:nvPicPr>
          <p:cNvPr id="307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/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09" y="6065973"/>
            <a:ext cx="1866907" cy="6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97" y="847634"/>
            <a:ext cx="10085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0500" y="5638800"/>
            <a:ext cx="81915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/>
        </p:blipFill>
        <p:spPr bwMode="auto">
          <a:xfrm>
            <a:off x="3255734" y="2095500"/>
            <a:ext cx="6993166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08" y="3020113"/>
            <a:ext cx="3976535" cy="397653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99038CB-0334-43B5-BA4A-0BCC5B943230}"/>
              </a:ext>
            </a:extLst>
          </p:cNvPr>
          <p:cNvSpPr/>
          <p:nvPr/>
        </p:nvSpPr>
        <p:spPr>
          <a:xfrm>
            <a:off x="1454227" y="1078028"/>
            <a:ext cx="7885454" cy="1719127"/>
          </a:xfrm>
          <a:prstGeom prst="wedgeRoundRectCallout">
            <a:avLst>
              <a:gd name="adj1" fmla="val 58426"/>
              <a:gd name="adj2" fmla="val 9671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F958302-7743-47E8-B855-DBCC2EA57F1D}"/>
              </a:ext>
            </a:extLst>
          </p:cNvPr>
          <p:cNvSpPr/>
          <p:nvPr/>
        </p:nvSpPr>
        <p:spPr>
          <a:xfrm>
            <a:off x="290300" y="3872953"/>
            <a:ext cx="8637800" cy="1658024"/>
          </a:xfrm>
          <a:prstGeom prst="wedgeRoundRectCallout">
            <a:avLst>
              <a:gd name="adj1" fmla="val 61360"/>
              <a:gd name="adj2" fmla="val -9021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9062113" y="6545673"/>
            <a:ext cx="2811930" cy="3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66189" y="3092916"/>
            <a:ext cx="6186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12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89" y="757352"/>
            <a:ext cx="884703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98795" y="2475984"/>
            <a:ext cx="60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zh-CN" sz="6600" b="1" i="0" u="none" strike="noStrike" kern="1200" cap="none" spc="0" normalizeH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3" y="-290253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1616185" y="444500"/>
            <a:ext cx="6383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VẬN ĐỘNG</a:t>
            </a:r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khuỷu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491036"/>
            <a:chOff x="-665275" y="159537"/>
            <a:chExt cx="2436770" cy="491036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30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uống đầy đủ chất dinh dưỡng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BÀI TIẾT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779054" y="552323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188526" y="5919927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45933076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HÔ HẤP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365</Words>
  <Application>Microsoft Office PowerPoint</Application>
  <PresentationFormat>Màn hình rộng</PresentationFormat>
  <Paragraphs>71</Paragraphs>
  <Slides>14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Times New Roman</vt:lpstr>
      <vt:lpstr>UTM Avo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53</cp:revision>
  <dcterms:created xsi:type="dcterms:W3CDTF">2021-06-02T02:35:09Z</dcterms:created>
  <dcterms:modified xsi:type="dcterms:W3CDTF">2022-04-20T02:23:30Z</dcterms:modified>
</cp:coreProperties>
</file>