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  <p:sldMasterId id="2147483717" r:id="rId5"/>
    <p:sldMasterId id="2147483729" r:id="rId6"/>
    <p:sldMasterId id="2147483731" r:id="rId7"/>
    <p:sldMasterId id="2147483743" r:id="rId8"/>
  </p:sldMasterIdLst>
  <p:notesMasterIdLst>
    <p:notesMasterId r:id="rId32"/>
  </p:notesMasterIdLst>
  <p:handoutMasterIdLst>
    <p:handoutMasterId r:id="rId33"/>
  </p:handoutMasterIdLst>
  <p:sldIdLst>
    <p:sldId id="286" r:id="rId9"/>
    <p:sldId id="326" r:id="rId10"/>
    <p:sldId id="327" r:id="rId11"/>
    <p:sldId id="333" r:id="rId12"/>
    <p:sldId id="334" r:id="rId13"/>
    <p:sldId id="269" r:id="rId14"/>
    <p:sldId id="2007577113" r:id="rId15"/>
    <p:sldId id="2007577138" r:id="rId16"/>
    <p:sldId id="2007577124" r:id="rId17"/>
    <p:sldId id="2007577121" r:id="rId18"/>
    <p:sldId id="308" r:id="rId19"/>
    <p:sldId id="2007577125" r:id="rId20"/>
    <p:sldId id="2007577126" r:id="rId21"/>
    <p:sldId id="2007577127" r:id="rId22"/>
    <p:sldId id="2007577135" r:id="rId23"/>
    <p:sldId id="2007577128" r:id="rId24"/>
    <p:sldId id="2007577129" r:id="rId25"/>
    <p:sldId id="2007577130" r:id="rId26"/>
    <p:sldId id="2007577131" r:id="rId27"/>
    <p:sldId id="310" r:id="rId28"/>
    <p:sldId id="2007577137" r:id="rId29"/>
    <p:sldId id="2007577139" r:id="rId30"/>
    <p:sldId id="20075771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AFD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CC27-1A96-4FA4-9716-D8959EC7B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2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0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CC27-1A96-4FA4-9716-D8959EC7B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gi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2022/4/2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21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3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17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00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61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54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80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44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01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98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7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62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86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509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6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08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71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19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2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1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56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8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07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14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08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9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34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28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54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6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903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45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11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499" y="-235252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8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3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6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7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3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9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1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12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7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6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66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00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61" r:id="rId12"/>
    <p:sldLayoutId id="2147483762" r:id="rId13"/>
    <p:sldLayoutId id="2147483764" r:id="rId14"/>
    <p:sldLayoutId id="214748376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0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2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0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0.gif"/><Relationship Id="rId5" Type="http://schemas.openxmlformats.org/officeDocument/2006/relationships/image" Target="../media/image73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svg"/><Relationship Id="rId5" Type="http://schemas.openxmlformats.org/officeDocument/2006/relationships/image" Target="../media/image45.png"/><Relationship Id="rId4" Type="http://schemas.openxmlformats.org/officeDocument/2006/relationships/image" Target="../media/image47.svg"/><Relationship Id="rId9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2.sv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png"/><Relationship Id="rId5" Type="http://schemas.openxmlformats.org/officeDocument/2006/relationships/image" Target="../media/image49.svg"/><Relationship Id="rId10" Type="http://schemas.openxmlformats.org/officeDocument/2006/relationships/image" Target="../media/image44.sv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61405-252C-423D-802F-61CD6564CA70}"/>
              </a:ext>
            </a:extLst>
          </p:cNvPr>
          <p:cNvSpPr txBox="1"/>
          <p:nvPr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2096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0DF5C-83D3-4C1D-9FAA-A48CD544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63695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470" y="1659295"/>
            <a:ext cx="12186413" cy="431466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594399" y="619114"/>
            <a:ext cx="9233235" cy="984853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8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23320" y="175658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96FA1-3133-4D82-8ADA-0946953C7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396" y="1603967"/>
            <a:ext cx="3095625" cy="359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FD6BA-BAC0-4D83-8201-67D70A4CA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803" y="1659295"/>
            <a:ext cx="3200400" cy="360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84E3A-5503-48D4-B880-F72856209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96" y="1545225"/>
            <a:ext cx="1845233" cy="1383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2BCB0-D806-455D-A2C0-01E259268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368" y="1406430"/>
            <a:ext cx="1845233" cy="13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859145" y="562480"/>
            <a:ext cx="8757009" cy="984853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8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619" y="-9769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AD679-A56C-4309-9FED-0DA62098B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051" y="1798070"/>
            <a:ext cx="2514600" cy="3000375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190C9-B613-4AAE-90D5-9B68C219D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001" y="1732756"/>
            <a:ext cx="2912628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7EBE3-B6ED-4685-A863-231AF60E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629" y="1732756"/>
            <a:ext cx="3057525" cy="296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CCE59-0B39-4CDB-B0D2-5D73AD4B56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04" y="1583418"/>
            <a:ext cx="1342541" cy="1534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95799-BB17-468E-92BA-3FA8DC5C66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53" y="1385814"/>
            <a:ext cx="1338353" cy="1003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D639E3-1E9F-499E-AB62-691D2502BDE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81" y="1232741"/>
            <a:ext cx="1342541" cy="15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2235944"/>
            <a:ext cx="4731033" cy="44653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844034"/>
            <a:ext cx="3167916" cy="301396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3DFF0-3063-4BFD-919F-FD98212B3D1C}"/>
              </a:ext>
            </a:extLst>
          </p:cNvPr>
          <p:cNvSpPr txBox="1"/>
          <p:nvPr/>
        </p:nvSpPr>
        <p:spPr>
          <a:xfrm>
            <a:off x="4618653" y="1420285"/>
            <a:ext cx="6983903" cy="267765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thường xuyên tắm rửa sạch sẽ, thay quần áo, quần áo cần được giặt và phơi khô dưới ánh nắng mặt trời.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uống đủ nước, ăn đủ chất và hợp vệ sinh, không ăn quá mặn và không nhịn tiểu để bảo vệ cơ quan bài tiết nước tiểu.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61405-252C-423D-802F-61CD6564CA70}"/>
              </a:ext>
            </a:extLst>
          </p:cNvPr>
          <p:cNvSpPr txBox="1"/>
          <p:nvPr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3189324-F900-4EFC-9AF7-7C40C1D826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436914" y="1555750"/>
            <a:ext cx="5444045" cy="258529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lvl="0"/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uống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nhịn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tiểu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phòng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tránh</a:t>
            </a:r>
            <a:r>
              <a:rPr lang="en-US" altLang="zh-CN" sz="40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sỏi</a:t>
            </a:r>
            <a:r>
              <a:rPr lang="en-US" altLang="zh-CN" sz="400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mtClean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thận. </a:t>
            </a:r>
            <a:endParaRPr lang="zh-CN" altLang="en-US" sz="4000" dirty="0">
              <a:ln w="38100"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621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A72490-CC9C-4876-9EDE-CA2DFBBF94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959" y="1555750"/>
            <a:ext cx="5107841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572541" y="2641199"/>
            <a:ext cx="8106256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9AD31-754F-4275-B541-D0A33E494A59}"/>
              </a:ext>
            </a:extLst>
          </p:cNvPr>
          <p:cNvSpPr txBox="1"/>
          <p:nvPr/>
        </p:nvSpPr>
        <p:spPr>
          <a:xfrm>
            <a:off x="4057650" y="3314700"/>
            <a:ext cx="7219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của việc uống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đủ 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không nhịn tiểu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là: để phòng tránh sỏi thận và loại bỏ được các chất độc hại.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09C76-A10B-4CC5-8A59-7FD1A961A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041" y="1661218"/>
            <a:ext cx="8370222" cy="5196782"/>
          </a:xfrm>
          <a:prstGeom prst="roundRect">
            <a:avLst>
              <a:gd name="adj" fmla="val 28009"/>
            </a:avLst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28499" y="234525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827621" y="354477"/>
            <a:ext cx="8767642" cy="12310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600" smtClean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Đưa ra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thói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quen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tốt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3600" dirty="0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tiểu</a:t>
            </a:r>
            <a:endParaRPr lang="zh-CN" altLang="en-US" sz="3600" dirty="0">
              <a:ln w="38100"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29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A542B-B527-48E7-95F0-AC243C8E8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40" y="586882"/>
            <a:ext cx="9280855" cy="549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62" y="3235097"/>
            <a:ext cx="3322166" cy="33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046" y="3695823"/>
            <a:ext cx="2501276" cy="31957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DE8550-BC67-4553-86B9-5ABCED9CA57F}"/>
              </a:ext>
            </a:extLst>
          </p:cNvPr>
          <p:cNvGrpSpPr/>
          <p:nvPr/>
        </p:nvGrpSpPr>
        <p:grpSpPr>
          <a:xfrm>
            <a:off x="3111035" y="1558624"/>
            <a:ext cx="6413286" cy="4726322"/>
            <a:chOff x="4436414" y="1551563"/>
            <a:chExt cx="7327378" cy="4327762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3E0F9A7F-E4CC-42CF-8967-C337AA940216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7995B1EB-5C1F-425F-A4DF-D3AFF88B9745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0AD4ED5-4C39-4058-BD5D-3CC065C9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14" y="290891"/>
            <a:ext cx="9815803" cy="1024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76DB9-D859-4A83-A513-DB6FCFF1E5C0}"/>
              </a:ext>
            </a:extLst>
          </p:cNvPr>
          <p:cNvSpPr txBox="1"/>
          <p:nvPr/>
        </p:nvSpPr>
        <p:spPr>
          <a:xfrm>
            <a:off x="2458615" y="295979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cần làm để bảo vệ cơ </a:t>
            </a:r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endParaRPr lang="en-US" sz="32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nước tiểu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334A2-6C6C-467A-B369-868932DC8E3E}"/>
              </a:ext>
            </a:extLst>
          </p:cNvPr>
          <p:cNvSpPr txBox="1"/>
          <p:nvPr/>
        </p:nvSpPr>
        <p:spPr>
          <a:xfrm>
            <a:off x="3744123" y="1926108"/>
            <a:ext cx="85160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đồ lót hằng ngày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ăn mặn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 nước mỗi ngày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nhịn tiểu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0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62" y="3235097"/>
            <a:ext cx="3322166" cy="33221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 txBox="1">
            <a:spLocks/>
          </p:cNvSpPr>
          <p:nvPr/>
        </p:nvSpPr>
        <p:spPr>
          <a:xfrm>
            <a:off x="1517032" y="1909585"/>
            <a:ext cx="10515194" cy="1325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9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9600"/>
            <a:ext cx="12192000" cy="132551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10058400" y="-88900"/>
            <a:ext cx="2133600" cy="1866900"/>
          </a:xfrm>
          <a:prstGeom prst="star5">
            <a:avLst/>
          </a:prstGeom>
          <a:solidFill>
            <a:srgbClr val="DFFAFD"/>
          </a:solidFill>
          <a:ln>
            <a:solidFill>
              <a:srgbClr val="DFF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4824936" y="980362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264949" y="3087293"/>
            <a:ext cx="4159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tiểu từ thận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 bóng 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đái </a:t>
            </a:r>
            <a:r>
              <a:rPr lang="en-US" sz="40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388289" y="4203181"/>
            <a:ext cx="537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noProof="0" dirty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3600" b="1" noProof="0" dirty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err="1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noProof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smtClean="0">
                <a:solidFill>
                  <a:srgbClr val="B91D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171378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518489" y="1674448"/>
            <a:ext cx="5466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41876" y="3753569"/>
            <a:ext cx="602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387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60" y="457200"/>
            <a:ext cx="6773041" cy="3753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E786DC-969D-45A8-BED6-1468B3F467DF}"/>
              </a:ext>
            </a:extLst>
          </p:cNvPr>
          <p:cNvSpPr txBox="1"/>
          <p:nvPr/>
        </p:nvSpPr>
        <p:spPr>
          <a:xfrm>
            <a:off x="4444409" y="1230616"/>
            <a:ext cx="5826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64005" y="2770030"/>
            <a:ext cx="9063990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CHĂM SÓC, BẢO VỆ CƠ QUAN BÀI TIẾT NƯỚC </a:t>
            </a:r>
            <a:r>
              <a:rPr lang="en-US" sz="4400" b="1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</a:p>
          <a:p>
            <a:pPr lvl="0" algn="ctr" defTabSz="914347">
              <a:lnSpc>
                <a:spcPct val="120000"/>
              </a:lnSpc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NGƯỜI VÀ SỨC KHỎE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 descr="b4e2b2963786013a0e29a8e310116bb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3" y="4384677"/>
            <a:ext cx="9172575" cy="2524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 b="52587"/>
          <a:stretch/>
        </p:blipFill>
        <p:spPr>
          <a:xfrm>
            <a:off x="1066801" y="765897"/>
            <a:ext cx="9689549" cy="3713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464387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năm 202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5170" y="2177975"/>
            <a:ext cx="4167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Tự nhiên và xã hội</a:t>
            </a:r>
            <a:endParaRPr lang="en-US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45" y="446520"/>
            <a:ext cx="476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sz="2800" dirty="0"/>
              <a:t>Hướng dẫn ghi </a:t>
            </a:r>
            <a:r>
              <a:rPr lang="vi-VN" sz="2800"/>
              <a:t>vở </a:t>
            </a:r>
            <a:r>
              <a:rPr lang="en-US" sz="2800" smtClean="0"/>
              <a:t>Ghi bài</a:t>
            </a:r>
            <a:endParaRPr lang="en-US" sz="2800" dirty="0"/>
          </a:p>
        </p:txBody>
      </p:sp>
      <p:sp>
        <p:nvSpPr>
          <p:cNvPr id="11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610" y="2924532"/>
            <a:ext cx="8254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</a:t>
            </a:r>
            <a:r>
              <a:rPr lang="vi-VN" altLang="zh-CN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hăm sóc, bảo vệ cơ quan bài tiết </a:t>
            </a:r>
            <a:endParaRPr lang="en-US" altLang="zh-CN" sz="3200" b="1" dirty="0" smtClean="0">
              <a:solidFill>
                <a:srgbClr val="7030A0"/>
              </a:solidFill>
              <a:latin typeface="HP001 4 hàng" panose="020B0603050302020204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7708" y="3652968"/>
            <a:ext cx="1678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>
                <a:solidFill>
                  <a:srgbClr val="7030A0"/>
                </a:solidFill>
                <a:latin typeface="HP001 4 hàng" panose="020B060305030202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nước tiểu</a:t>
            </a:r>
          </a:p>
        </p:txBody>
      </p:sp>
    </p:spTree>
    <p:extLst>
      <p:ext uri="{BB962C8B-B14F-4D97-AF65-F5344CB8AC3E}">
        <p14:creationId xmlns:p14="http://schemas.microsoft.com/office/powerpoint/2010/main" val="23108915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502</Words>
  <Application>Microsoft Office PowerPoint</Application>
  <PresentationFormat>Widescreen</PresentationFormat>
  <Paragraphs>78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Microsoft YaHei</vt:lpstr>
      <vt:lpstr>Microsoft YaHei</vt:lpstr>
      <vt:lpstr>宋体</vt:lpstr>
      <vt:lpstr>Arial</vt:lpstr>
      <vt:lpstr>Calibri</vt:lpstr>
      <vt:lpstr>Calibri Light</vt:lpstr>
      <vt:lpstr>等线</vt:lpstr>
      <vt:lpstr>HP001 4 hàng</vt:lpstr>
      <vt:lpstr>KaiTi</vt:lpstr>
      <vt:lpstr>黑体</vt:lpstr>
      <vt:lpstr>Times New Roman</vt:lpstr>
      <vt:lpstr>Yuanti SC</vt:lpstr>
      <vt:lpstr>字魂27号-布丁体</vt:lpstr>
      <vt:lpstr>字魂7号-温暖童稚体</vt:lpstr>
      <vt:lpstr>庞门正道标题体</vt:lpstr>
      <vt:lpstr>5_Office Theme</vt:lpstr>
      <vt:lpstr>自定义设计方案</vt:lpstr>
      <vt:lpstr>1_Office Theme</vt:lpstr>
      <vt:lpstr>Office 主题</vt:lpstr>
      <vt:lpstr>1_Office 主题</vt:lpstr>
      <vt:lpstr>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53</cp:revision>
  <dcterms:created xsi:type="dcterms:W3CDTF">2021-07-24T01:07:49Z</dcterms:created>
  <dcterms:modified xsi:type="dcterms:W3CDTF">2022-04-02T14:16:57Z</dcterms:modified>
</cp:coreProperties>
</file>