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793" r:id="rId4"/>
    <p:sldMasterId id="2147483800" r:id="rId5"/>
  </p:sldMasterIdLst>
  <p:notesMasterIdLst>
    <p:notesMasterId r:id="rId29"/>
  </p:notesMasterIdLst>
  <p:sldIdLst>
    <p:sldId id="2007577083" r:id="rId6"/>
    <p:sldId id="2007577071" r:id="rId7"/>
    <p:sldId id="2007577084" r:id="rId8"/>
    <p:sldId id="265" r:id="rId9"/>
    <p:sldId id="2007577074" r:id="rId10"/>
    <p:sldId id="2007577069" r:id="rId11"/>
    <p:sldId id="429" r:id="rId12"/>
    <p:sldId id="427" r:id="rId13"/>
    <p:sldId id="428" r:id="rId14"/>
    <p:sldId id="419" r:id="rId15"/>
    <p:sldId id="420" r:id="rId16"/>
    <p:sldId id="421" r:id="rId17"/>
    <p:sldId id="422" r:id="rId18"/>
    <p:sldId id="423" r:id="rId19"/>
    <p:sldId id="426" r:id="rId20"/>
    <p:sldId id="2007577075" r:id="rId21"/>
    <p:sldId id="2007577076" r:id="rId22"/>
    <p:sldId id="2007577077" r:id="rId23"/>
    <p:sldId id="2007577082" r:id="rId24"/>
    <p:sldId id="2007577078" r:id="rId25"/>
    <p:sldId id="2007577080" r:id="rId26"/>
    <p:sldId id="2007577085" r:id="rId27"/>
    <p:sldId id="20075770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843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01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8FDAED7-9A4A-48BB-A605-FD93409012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45A876F8-449A-494B-92BA-16AF8FF48B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C9C4F80-C75B-4AEA-8251-85275C1D3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5303B9-A34C-455E-B6F4-7D78A74FBD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249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14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38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0926365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BDE7A6-1EEC-415B-9EDA-88FB41945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CBC334-70DC-4D06-8079-897FE8BD8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3F85B0-1576-4E04-A2E8-F807930D8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C591A-7AC8-4EB1-9DAD-3DF127928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93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720C4-C31E-4870-BDD3-F7912E088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6539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5B5C09-5E21-4EA4-B616-8546173B3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89C614-2777-48A4-92F0-F05689F8A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3F48C-DAFD-4899-B184-8E566456D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2E182-CFDE-4E3E-BFD8-D4BB821C96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2579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D223E6-89A2-4967-8C65-44D2D9DB2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BC68C-E4E3-47D6-AB05-2B488F664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39DB4-57C0-4D4C-A134-EF94202B3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223D9-D3A4-4AA2-A58C-6F3BB05C6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84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3BC6F5-ED75-4985-AB0A-19302933F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BB9222-D975-4EA3-AFC3-92E9EF03D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F22822-7B09-40C4-8273-C759CF3DD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6F67B-CAEB-4BB2-8CC4-98BA47B93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82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995AED-96A5-4E0B-A43A-ABDC05BC8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F15E03-DFAA-42FB-AEC5-D7F0E5CECA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448509-2EFF-4C26-9378-A18701BCA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7E1034-A109-49C1-BF83-82874FF071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823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BA4024-3F9C-4595-A618-E6E67CB355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3FB136-6DDA-4771-A2AC-654E1FD302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DC7AED-6D70-49E3-BE85-6F50E7D6E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62C2A-4E8E-47A3-A781-DCC98A1A7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2015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BB2C3-CDF3-4EEC-B9BB-59BC1B0DA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FEFA1-718E-4E64-88E0-D76694E98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8969E-B4FA-4505-8339-03FC69F61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E7769-4FA1-4D0C-99CB-DBB09E25BD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1282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97D6E-8D0F-4220-A2DB-BD8F0D099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09BFAF-304D-4C75-81EE-C03761EEF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5C8A0-6206-4712-8FE6-0EA99A33A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9A3A8-D72E-4A3C-B64D-C60884465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8497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31AE05-2098-443D-89C6-F8EC815EE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086767-5B57-4EAC-BA29-090F6A4EC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6E7B71-76E3-4F2B-B9AE-FED811197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27A09-15F9-47DC-999C-1577D01D1A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110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20D695-9A83-4DA5-A617-389A27E41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D2EC52-C476-468C-90F8-22CF139D9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891768-BAF9-424F-AB2B-980A5DCBB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FD9D5-4694-4A02-9A59-B12023D05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92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15CD72-42ED-4D83-83A4-86AC3B668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8EFC1A-EAF5-4A17-9B52-071385A68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3069AA-E967-46EE-99D3-532618968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46301-F6EF-4570-AA08-058201337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3902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50110203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1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1EA079-7879-483F-9406-FDFAF798D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433749-8578-4F84-BF83-4D52001AC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EEB4287-0183-44FB-BC8E-20F4A30E7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4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openxmlformats.org/officeDocument/2006/relationships/slide" Target="slide12.xml"/><Relationship Id="rId3" Type="http://schemas.openxmlformats.org/officeDocument/2006/relationships/slide" Target="slide13.xml"/><Relationship Id="rId7" Type="http://schemas.openxmlformats.org/officeDocument/2006/relationships/slide" Target="slide11.xml"/><Relationship Id="rId12" Type="http://schemas.openxmlformats.org/officeDocument/2006/relationships/image" Target="../media/image76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2.gif"/><Relationship Id="rId11" Type="http://schemas.openxmlformats.org/officeDocument/2006/relationships/slide" Target="slide14.xml"/><Relationship Id="rId5" Type="http://schemas.openxmlformats.org/officeDocument/2006/relationships/slide" Target="slide15.xml"/><Relationship Id="rId15" Type="http://schemas.openxmlformats.org/officeDocument/2006/relationships/image" Target="../media/image78.gif"/><Relationship Id="rId10" Type="http://schemas.openxmlformats.org/officeDocument/2006/relationships/image" Target="../media/image75.gif"/><Relationship Id="rId4" Type="http://schemas.openxmlformats.org/officeDocument/2006/relationships/image" Target="../media/image71.gif"/><Relationship Id="rId9" Type="http://schemas.openxmlformats.org/officeDocument/2006/relationships/image" Target="../media/image74.gif"/><Relationship Id="rId14" Type="http://schemas.openxmlformats.org/officeDocument/2006/relationships/image" Target="../media/image7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5" Type="http://schemas.openxmlformats.org/officeDocument/2006/relationships/image" Target="../media/image80.png"/><Relationship Id="rId4" Type="http://schemas.openxmlformats.org/officeDocument/2006/relationships/image" Target="../media/image7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5" Type="http://schemas.openxmlformats.org/officeDocument/2006/relationships/image" Target="../media/image80.png"/><Relationship Id="rId4" Type="http://schemas.openxmlformats.org/officeDocument/2006/relationships/image" Target="../media/image7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3.png"/><Relationship Id="rId4" Type="http://schemas.openxmlformats.org/officeDocument/2006/relationships/image" Target="../media/image7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5.png"/><Relationship Id="rId4" Type="http://schemas.openxmlformats.org/officeDocument/2006/relationships/image" Target="../media/image7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7.gif"/><Relationship Id="rId5" Type="http://schemas.openxmlformats.org/officeDocument/2006/relationships/slide" Target="slide10.xml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88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89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89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10557680" y="-1253324"/>
            <a:ext cx="393824" cy="28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23D7376-322E-4DD0-8C7B-3E6B40ED9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63BDD1E6-3245-4B9B-80A6-7332320A8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E8C339D2-4A74-45C5-8F1C-7E2E9D285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2E978304-7330-4C07-94B6-2BFA06C04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C69835A2-33D2-4832-8A47-4D9A734471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E49A619A-F830-4E58-816E-F14007265D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43777B99-23B6-42AF-9370-73A4C972D55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058A5D1B-B98E-416A-823D-2B994D0B5D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F8CBC8DA-0600-44CF-BCB2-27ABC31E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40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6E83270-4703-4529-AD7E-BA5D1DC54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5BA20700-BCD8-4C34-9ACA-ED75E359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2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 giáo sẻ dạy học trò làm gì?</a:t>
            </a:r>
            <a:endParaRPr lang="en-US" sz="3200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6BAAA-BA3E-4D1F-A06C-C12674591D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49" r="53818"/>
          <a:stretch/>
        </p:blipFill>
        <p:spPr>
          <a:xfrm>
            <a:off x="7623544" y="461964"/>
            <a:ext cx="4242391" cy="2967036"/>
          </a:xfrm>
          <a:prstGeom prst="roundRect">
            <a:avLst>
              <a:gd name="adj" fmla="val 13442"/>
            </a:avLst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dẫn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gửi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Thầy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sẻ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dẫn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nhờ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gió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gửi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34476B9-17C5-442E-B79D-46E69B066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B1795C12-6371-4FCD-9824-E10155D85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ABDC1-53C5-4812-A4D9-30459CC4D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977"/>
          <a:stretch/>
        </p:blipFill>
        <p:spPr>
          <a:xfrm>
            <a:off x="7449540" y="499731"/>
            <a:ext cx="4636691" cy="31589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0382F7B-5947-4901-80AA-AD2C3FDA2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09CB2FF6-BD8B-48E7-B06E-BD8E80524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89AF308-8108-4213-9B89-8579E0C3E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8" r="1575"/>
          <a:stretch/>
        </p:blipFill>
        <p:spPr>
          <a:xfrm>
            <a:off x="7666074" y="423862"/>
            <a:ext cx="4295554" cy="349567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2BB6B1F-3777-410A-B201-A0D61B504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332E0D48-F3EA-4353-B216-DDCF4958B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gửi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8BF704-788B-4DAE-9774-A720BC624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774" y="266591"/>
            <a:ext cx="4082224" cy="3624926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D3A6E97C-288C-411D-8E8B-5E820E37C9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9257650-6E22-4427-86B0-5DCA3F0FC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85178-AE9C-4A6A-8EE6-DF3ED4ADD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53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1355724" y="3815919"/>
            <a:ext cx="8966201" cy="11079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lại chuyện theo tranh</a:t>
            </a:r>
          </a:p>
        </p:txBody>
      </p:sp>
    </p:spTree>
    <p:extLst>
      <p:ext uri="{BB962C8B-B14F-4D97-AF65-F5344CB8AC3E}">
        <p14:creationId xmlns:p14="http://schemas.microsoft.com/office/powerpoint/2010/main" val="2064493414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82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5029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22880" y="1922780"/>
            <a:ext cx="7112000" cy="175432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6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22880" y="1922780"/>
            <a:ext cx="7112000" cy="175432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kính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161659" y="461320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17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86903" y="3582150"/>
            <a:ext cx="8916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LỚP HỌC VIẾT THƯ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74839" y="1312479"/>
            <a:ext cx="9556955" cy="1651001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394283" y="1461703"/>
            <a:ext cx="8534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82668" y="2763275"/>
            <a:ext cx="11510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  <a:p>
            <a:pPr lvl="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buFontTx/>
              <a:buChar char="-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buFontTx/>
              <a:buChar char="-"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-9339" y="328290"/>
            <a:ext cx="399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41829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75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267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267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810129" y="1454122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50703" y="3052827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32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02172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267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267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810129" y="1454122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</a:t>
            </a:r>
            <a:r>
              <a:rPr lang="en-US" sz="2800" b="1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50703" y="3052827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21591" y="127439"/>
            <a:ext cx="274882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Nghe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chuyện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C25D2-D6D4-416D-AF67-0C6DB3E1378B}"/>
              </a:ext>
            </a:extLst>
          </p:cNvPr>
          <p:cNvSpPr txBox="1"/>
          <p:nvPr/>
        </p:nvSpPr>
        <p:spPr>
          <a:xfrm>
            <a:off x="3158028" y="490039"/>
            <a:ext cx="587594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91971D-7FB3-418A-97BC-EEE763A5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61" y="1229793"/>
            <a:ext cx="11164186" cy="2362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7816A-489E-4038-BAC0-F58E837818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60" y="3775110"/>
            <a:ext cx="11164187" cy="27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3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1355724" y="3815919"/>
            <a:ext cx="8966201" cy="11079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lại chuyện theo tranh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477" y="0"/>
            <a:ext cx="3559323" cy="38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2274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2E53F2-2AD1-49FE-BA27-D4728F122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013">
            <a:off x="4305115" y="1076304"/>
            <a:ext cx="7120092" cy="400253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4AD7078-B068-401B-AF38-30D9ADACA5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780431"/>
            <a:ext cx="8712267" cy="30775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5DF5907-7BF9-4765-8A5C-4E0DA205FD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72" t="23089" r="23006" b="24573"/>
          <a:stretch/>
        </p:blipFill>
        <p:spPr>
          <a:xfrm>
            <a:off x="4694834" y="4649499"/>
            <a:ext cx="1637729" cy="16377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1012DF-C606-407E-9AF0-C87E4A63B0A8}"/>
              </a:ext>
            </a:extLst>
          </p:cNvPr>
          <p:cNvSpPr txBox="1"/>
          <p:nvPr/>
        </p:nvSpPr>
        <p:spPr>
          <a:xfrm>
            <a:off x="6096000" y="2101662"/>
            <a:ext cx="3827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8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4="http://schemas.microsoft.com/office/drawing/2010/main" xmlns:a16="http://schemas.microsoft.com/office/drawing/2014/main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75673-2BAC-420B-B716-D777CA5FD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783E2789-ABE2-4223-8CF7-42536C32E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834657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phù thủy độc ác, nham hiểm đã bắt cóc hết sinh vật biển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B00E223F-B4AD-4192-A0A3-19C9BE10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460</Words>
  <Application>Microsoft Office PowerPoint</Application>
  <PresentationFormat>Widescreen</PresentationFormat>
  <Paragraphs>63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Microsoft YaHei</vt:lpstr>
      <vt:lpstr>SimSun</vt:lpstr>
      <vt:lpstr>SimSun</vt:lpstr>
      <vt:lpstr>Arial</vt:lpstr>
      <vt:lpstr>Arial-Rounded</vt:lpstr>
      <vt:lpstr>Calibri</vt:lpstr>
      <vt:lpstr>等线</vt:lpstr>
      <vt:lpstr>Impact</vt:lpstr>
      <vt:lpstr>黑体</vt:lpstr>
      <vt:lpstr>Times New Roman</vt:lpstr>
      <vt:lpstr>Wingdings</vt:lpstr>
      <vt:lpstr>字魂59号-创粗黑</vt:lpstr>
      <vt:lpstr>思源黑体 CN Bold</vt:lpstr>
      <vt:lpstr>Office Theme</vt:lpstr>
      <vt:lpstr>1_Office 主题</vt:lpstr>
      <vt:lpstr>2_Office 主题</vt:lpstr>
      <vt:lpstr>1_https://www.freeppt7.com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49</cp:revision>
  <dcterms:created xsi:type="dcterms:W3CDTF">2021-07-20T01:55:21Z</dcterms:created>
  <dcterms:modified xsi:type="dcterms:W3CDTF">2022-03-28T06:24:06Z</dcterms:modified>
</cp:coreProperties>
</file>