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540" r:id="rId3"/>
    <p:sldId id="542" r:id="rId4"/>
    <p:sldId id="260" r:id="rId5"/>
    <p:sldId id="286" r:id="rId6"/>
    <p:sldId id="280" r:id="rId7"/>
    <p:sldId id="281" r:id="rId8"/>
    <p:sldId id="287" r:id="rId9"/>
    <p:sldId id="282" r:id="rId10"/>
    <p:sldId id="544" r:id="rId11"/>
    <p:sldId id="54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69" d="100"/>
          <a:sy n="69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12/03/2022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03/12/2022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của cơ quan hô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8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627418"/>
            <a:ext cx="9355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54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3546765" y="131510"/>
            <a:ext cx="86452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081" y="1280506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2" y="6259130"/>
            <a:ext cx="1565563" cy="49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/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của cơ quan hô </a:t>
            </a:r>
            <a:r>
              <a:rPr lang="en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nghẽn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mô hình cơ quan hô hấp dưới đây và trả lời các câu hỏi sau: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a, b, c ở mô hình tương ứng với bộ phận nào của cơ quan hô hấp?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22873" y="6456218"/>
            <a:ext cx="1607127" cy="235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72" y="6338674"/>
            <a:ext cx="1496291" cy="3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sự thay đổi của hai quả bóng khi thổi vào đầu ống hút. Hoạt động này giống với hoạt động hít vào hay thở ra?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tay giữ chặt ống hút và thổi. Em thấy hai quả bóng có thay đổi không? Điều gì xảy ra nếu có vật rơi vào khí quản hoặc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phế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01" y="6399837"/>
            <a:ext cx="1683389" cy="4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sẽ nói và làm gì khi gặp các tình huống sau?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thêm tình huống có thể dẫn đến nguy cơ tắc đường hô hấp và đề xuất cách phòng tránh.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515100"/>
            <a:ext cx="1977416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515100"/>
            <a:ext cx="1977416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515100"/>
            <a:ext cx="1977416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362</Words>
  <Application>Microsoft Office PowerPoint</Application>
  <PresentationFormat>Widescreen</PresentationFormat>
  <Paragraphs>37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 New Roman</vt:lpstr>
      <vt:lpstr>UTM Cookies</vt:lpstr>
      <vt:lpstr>Wingdings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59</cp:revision>
  <dcterms:created xsi:type="dcterms:W3CDTF">2021-06-02T02:35:09Z</dcterms:created>
  <dcterms:modified xsi:type="dcterms:W3CDTF">2022-03-12T05:46:51Z</dcterms:modified>
</cp:coreProperties>
</file>